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2076-003B-45E1-B226-F344E8E678E4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16F6-0F0D-4622-AEBF-F665A69D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48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2076-003B-45E1-B226-F344E8E678E4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16F6-0F0D-4622-AEBF-F665A69D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5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2076-003B-45E1-B226-F344E8E678E4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16F6-0F0D-4622-AEBF-F665A69D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09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2076-003B-45E1-B226-F344E8E678E4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16F6-0F0D-4622-AEBF-F665A69D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49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2076-003B-45E1-B226-F344E8E678E4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16F6-0F0D-4622-AEBF-F665A69D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08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2076-003B-45E1-B226-F344E8E678E4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16F6-0F0D-4622-AEBF-F665A69D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51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2076-003B-45E1-B226-F344E8E678E4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16F6-0F0D-4622-AEBF-F665A69D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53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2076-003B-45E1-B226-F344E8E678E4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16F6-0F0D-4622-AEBF-F665A69D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39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2076-003B-45E1-B226-F344E8E678E4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16F6-0F0D-4622-AEBF-F665A69D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46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2076-003B-45E1-B226-F344E8E678E4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16F6-0F0D-4622-AEBF-F665A69D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19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2076-003B-45E1-B226-F344E8E678E4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16F6-0F0D-4622-AEBF-F665A69D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26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02076-003B-45E1-B226-F344E8E678E4}" type="datetimeFigureOut">
              <a:rPr lang="fr-FR" smtClean="0"/>
              <a:t>02/11/2016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916F6-0F0D-4622-AEBF-F665A69D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58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 Présentation du projet :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839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Itinéraire </a:t>
            </a:r>
            <a:r>
              <a:rPr lang="fr-FR" b="1" dirty="0" err="1"/>
              <a:t>google</a:t>
            </a:r>
            <a:r>
              <a:rPr lang="fr-FR" b="1" dirty="0"/>
              <a:t> </a:t>
            </a:r>
            <a:r>
              <a:rPr lang="fr-FR" b="1" dirty="0" err="1"/>
              <a:t>Maps</a:t>
            </a:r>
            <a:r>
              <a:rPr lang="fr-FR" b="1" dirty="0"/>
              <a:t> d'Ibn </a:t>
            </a:r>
            <a:r>
              <a:rPr lang="fr-FR" b="1" dirty="0" err="1"/>
              <a:t>Khaldoun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0649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50611"/>
            <a:ext cx="10515600" cy="2160361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L’objectif est de réaliser une application web qui permettra de retracer d’une manière géographique et temporelle afin de valoriser le patrimoine culturel de Ibn-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Khaldoun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 utilisant l’api Google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38200" y="2150383"/>
            <a:ext cx="10515600" cy="2160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	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aura des points d’arrêts sur la carte et dès qu’on clique dessus on aura les informations (réalisations, ouvres) liées à cet endroit.</a:t>
            </a:r>
            <a:b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Permettre aux utilisateurs de rajouter une information (commentaire, information supplémentaire et éléments multimédias) qui sera en attente de validation.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72885" y="4499889"/>
            <a:ext cx="10515600" cy="2160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	Retracer d’une manière chronologique ses déplacements sur la 	carte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4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</Words>
  <Application>Microsoft Office PowerPoint</Application>
  <PresentationFormat>Grand écran</PresentationFormat>
  <Paragraphs>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Thème Office</vt:lpstr>
      <vt:lpstr> Présentation du projet :  </vt:lpstr>
      <vt:lpstr>Itinéraire google Maps d'Ibn Khaldoun</vt:lpstr>
      <vt:lpstr>L’objectif est de réaliser une application web qui permettra de retracer d’une manière géographique et temporelle afin de valoriser le patrimoine culturel de Ibn-Khaldoun en utilisant l’api Google maps.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Présentation du projet :  </dc:title>
  <dc:creator>djamel</dc:creator>
  <cp:lastModifiedBy>djamel</cp:lastModifiedBy>
  <cp:revision>3</cp:revision>
  <dcterms:created xsi:type="dcterms:W3CDTF">2016-11-02T13:24:29Z</dcterms:created>
  <dcterms:modified xsi:type="dcterms:W3CDTF">2016-11-02T13:28:16Z</dcterms:modified>
</cp:coreProperties>
</file>