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002AE46A-FCB1-4457-8516-D74E95362E75}">
          <p14:sldIdLst>
            <p14:sldId id="256"/>
            <p14:sldId id="257"/>
            <p14:sldId id="258"/>
            <p14:sldId id="259"/>
            <p14:sldId id="260"/>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3" autoAdjust="0"/>
    <p:restoredTop sz="94660"/>
  </p:normalViewPr>
  <p:slideViewPr>
    <p:cSldViewPr snapToGrid="0">
      <p:cViewPr varScale="1">
        <p:scale>
          <a:sx n="42" d="100"/>
          <a:sy n="42" d="100"/>
        </p:scale>
        <p:origin x="72" y="6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7593B5BB-48E9-4DA6-B4E7-DA721EB5B711}" type="datetimeFigureOut">
              <a:rPr lang="ru-RU" smtClean="0"/>
              <a:t>02.04.2022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215BADD-B00F-48F5-B525-ECB078652551}" type="slidenum">
              <a:rPr lang="ru-RU" smtClean="0"/>
              <a:t>‹#›</a:t>
            </a:fld>
            <a:endParaRPr lang="ru-RU"/>
          </a:p>
        </p:txBody>
      </p:sp>
    </p:spTree>
    <p:extLst>
      <p:ext uri="{BB962C8B-B14F-4D97-AF65-F5344CB8AC3E}">
        <p14:creationId xmlns:p14="http://schemas.microsoft.com/office/powerpoint/2010/main" val="1600778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593B5BB-48E9-4DA6-B4E7-DA721EB5B711}" type="datetimeFigureOut">
              <a:rPr lang="ru-RU" smtClean="0"/>
              <a:t>02.04.2022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215BADD-B00F-48F5-B525-ECB078652551}" type="slidenum">
              <a:rPr lang="ru-RU" smtClean="0"/>
              <a:t>‹#›</a:t>
            </a:fld>
            <a:endParaRPr lang="ru-RU"/>
          </a:p>
        </p:txBody>
      </p:sp>
    </p:spTree>
    <p:extLst>
      <p:ext uri="{BB962C8B-B14F-4D97-AF65-F5344CB8AC3E}">
        <p14:creationId xmlns:p14="http://schemas.microsoft.com/office/powerpoint/2010/main" val="325081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593B5BB-48E9-4DA6-B4E7-DA721EB5B711}" type="datetimeFigureOut">
              <a:rPr lang="ru-RU" smtClean="0"/>
              <a:t>02.04.2022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215BADD-B00F-48F5-B525-ECB078652551}" type="slidenum">
              <a:rPr lang="ru-RU" smtClean="0"/>
              <a:t>‹#›</a:t>
            </a:fld>
            <a:endParaRPr lang="ru-RU"/>
          </a:p>
        </p:txBody>
      </p:sp>
    </p:spTree>
    <p:extLst>
      <p:ext uri="{BB962C8B-B14F-4D97-AF65-F5344CB8AC3E}">
        <p14:creationId xmlns:p14="http://schemas.microsoft.com/office/powerpoint/2010/main" val="3726339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593B5BB-48E9-4DA6-B4E7-DA721EB5B711}" type="datetimeFigureOut">
              <a:rPr lang="ru-RU" smtClean="0"/>
              <a:t>02.04.2022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215BADD-B00F-48F5-B525-ECB078652551}" type="slidenum">
              <a:rPr lang="ru-RU" smtClean="0"/>
              <a:t>‹#›</a:t>
            </a:fld>
            <a:endParaRPr lang="ru-RU"/>
          </a:p>
        </p:txBody>
      </p:sp>
    </p:spTree>
    <p:extLst>
      <p:ext uri="{BB962C8B-B14F-4D97-AF65-F5344CB8AC3E}">
        <p14:creationId xmlns:p14="http://schemas.microsoft.com/office/powerpoint/2010/main" val="3732977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7593B5BB-48E9-4DA6-B4E7-DA721EB5B711}" type="datetimeFigureOut">
              <a:rPr lang="ru-RU" smtClean="0"/>
              <a:t>02.04.2022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215BADD-B00F-48F5-B525-ECB078652551}" type="slidenum">
              <a:rPr lang="ru-RU" smtClean="0"/>
              <a:t>‹#›</a:t>
            </a:fld>
            <a:endParaRPr lang="ru-RU"/>
          </a:p>
        </p:txBody>
      </p:sp>
    </p:spTree>
    <p:extLst>
      <p:ext uri="{BB962C8B-B14F-4D97-AF65-F5344CB8AC3E}">
        <p14:creationId xmlns:p14="http://schemas.microsoft.com/office/powerpoint/2010/main" val="2336290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7593B5BB-48E9-4DA6-B4E7-DA721EB5B711}" type="datetimeFigureOut">
              <a:rPr lang="ru-RU" smtClean="0"/>
              <a:t>02.04.2022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215BADD-B00F-48F5-B525-ECB078652551}" type="slidenum">
              <a:rPr lang="ru-RU" smtClean="0"/>
              <a:t>‹#›</a:t>
            </a:fld>
            <a:endParaRPr lang="ru-RU"/>
          </a:p>
        </p:txBody>
      </p:sp>
    </p:spTree>
    <p:extLst>
      <p:ext uri="{BB962C8B-B14F-4D97-AF65-F5344CB8AC3E}">
        <p14:creationId xmlns:p14="http://schemas.microsoft.com/office/powerpoint/2010/main" val="1116025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7593B5BB-48E9-4DA6-B4E7-DA721EB5B711}" type="datetimeFigureOut">
              <a:rPr lang="ru-RU" smtClean="0"/>
              <a:t>02.04.2022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0215BADD-B00F-48F5-B525-ECB078652551}" type="slidenum">
              <a:rPr lang="ru-RU" smtClean="0"/>
              <a:t>‹#›</a:t>
            </a:fld>
            <a:endParaRPr lang="ru-RU"/>
          </a:p>
        </p:txBody>
      </p:sp>
    </p:spTree>
    <p:extLst>
      <p:ext uri="{BB962C8B-B14F-4D97-AF65-F5344CB8AC3E}">
        <p14:creationId xmlns:p14="http://schemas.microsoft.com/office/powerpoint/2010/main" val="2769931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7593B5BB-48E9-4DA6-B4E7-DA721EB5B711}" type="datetimeFigureOut">
              <a:rPr lang="ru-RU" smtClean="0"/>
              <a:t>02.04.2022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0215BADD-B00F-48F5-B525-ECB078652551}" type="slidenum">
              <a:rPr lang="ru-RU" smtClean="0"/>
              <a:t>‹#›</a:t>
            </a:fld>
            <a:endParaRPr lang="ru-RU"/>
          </a:p>
        </p:txBody>
      </p:sp>
    </p:spTree>
    <p:extLst>
      <p:ext uri="{BB962C8B-B14F-4D97-AF65-F5344CB8AC3E}">
        <p14:creationId xmlns:p14="http://schemas.microsoft.com/office/powerpoint/2010/main" val="615431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593B5BB-48E9-4DA6-B4E7-DA721EB5B711}" type="datetimeFigureOut">
              <a:rPr lang="ru-RU" smtClean="0"/>
              <a:t>02.04.2022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0215BADD-B00F-48F5-B525-ECB078652551}" type="slidenum">
              <a:rPr lang="ru-RU" smtClean="0"/>
              <a:t>‹#›</a:t>
            </a:fld>
            <a:endParaRPr lang="ru-RU"/>
          </a:p>
        </p:txBody>
      </p:sp>
    </p:spTree>
    <p:extLst>
      <p:ext uri="{BB962C8B-B14F-4D97-AF65-F5344CB8AC3E}">
        <p14:creationId xmlns:p14="http://schemas.microsoft.com/office/powerpoint/2010/main" val="550952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7593B5BB-48E9-4DA6-B4E7-DA721EB5B711}" type="datetimeFigureOut">
              <a:rPr lang="ru-RU" smtClean="0"/>
              <a:t>02.04.2022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215BADD-B00F-48F5-B525-ECB078652551}" type="slidenum">
              <a:rPr lang="ru-RU" smtClean="0"/>
              <a:t>‹#›</a:t>
            </a:fld>
            <a:endParaRPr lang="ru-RU"/>
          </a:p>
        </p:txBody>
      </p:sp>
    </p:spTree>
    <p:extLst>
      <p:ext uri="{BB962C8B-B14F-4D97-AF65-F5344CB8AC3E}">
        <p14:creationId xmlns:p14="http://schemas.microsoft.com/office/powerpoint/2010/main" val="2642226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7593B5BB-48E9-4DA6-B4E7-DA721EB5B711}" type="datetimeFigureOut">
              <a:rPr lang="ru-RU" smtClean="0"/>
              <a:t>02.04.2022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215BADD-B00F-48F5-B525-ECB078652551}" type="slidenum">
              <a:rPr lang="ru-RU" smtClean="0"/>
              <a:t>‹#›</a:t>
            </a:fld>
            <a:endParaRPr lang="ru-RU"/>
          </a:p>
        </p:txBody>
      </p:sp>
    </p:spTree>
    <p:extLst>
      <p:ext uri="{BB962C8B-B14F-4D97-AF65-F5344CB8AC3E}">
        <p14:creationId xmlns:p14="http://schemas.microsoft.com/office/powerpoint/2010/main" val="1183111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93B5BB-48E9-4DA6-B4E7-DA721EB5B711}" type="datetimeFigureOut">
              <a:rPr lang="ru-RU" smtClean="0"/>
              <a:t>02.04.2022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5BADD-B00F-48F5-B525-ECB078652551}" type="slidenum">
              <a:rPr lang="ru-RU" smtClean="0"/>
              <a:t>‹#›</a:t>
            </a:fld>
            <a:endParaRPr lang="ru-RU"/>
          </a:p>
        </p:txBody>
      </p:sp>
    </p:spTree>
    <p:extLst>
      <p:ext uri="{BB962C8B-B14F-4D97-AF65-F5344CB8AC3E}">
        <p14:creationId xmlns:p14="http://schemas.microsoft.com/office/powerpoint/2010/main" val="1255973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en-US" sz="6600" b="1" dirty="0" smtClean="0">
                <a:effectLst>
                  <a:outerShdw blurRad="38100" dist="38100" dir="2700000" algn="tl">
                    <a:srgbClr val="000000">
                      <a:alpha val="43137"/>
                    </a:srgbClr>
                  </a:outerShdw>
                </a:effectLst>
              </a:rPr>
              <a:t>Game “Jasmin 2048”</a:t>
            </a:r>
            <a:endParaRPr lang="ru-RU" sz="6600" b="1" dirty="0">
              <a:effectLst>
                <a:outerShdw blurRad="38100" dist="38100" dir="2700000" algn="tl">
                  <a:srgbClr val="000000">
                    <a:alpha val="43137"/>
                  </a:srgbClr>
                </a:outerShdw>
              </a:effectLst>
            </a:endParaRPr>
          </a:p>
        </p:txBody>
      </p:sp>
      <p:sp>
        <p:nvSpPr>
          <p:cNvPr id="3" name="Подзаголовок 2"/>
          <p:cNvSpPr>
            <a:spLocks noGrp="1"/>
          </p:cNvSpPr>
          <p:nvPr>
            <p:ph type="subTitle" idx="1"/>
          </p:nvPr>
        </p:nvSpPr>
        <p:spPr/>
        <p:txBody>
          <a:bodyPr>
            <a:normAutofit/>
          </a:bodyPr>
          <a:lstStyle/>
          <a:p>
            <a:r>
              <a:rPr lang="en-US" sz="3200" i="1" dirty="0" smtClean="0">
                <a:latin typeface="Bahnschrift SemiLight SemiConde" panose="020B0502040204020203" pitchFamily="34" charset="0"/>
              </a:rPr>
              <a:t>Mathematics says: "The sum does not change from changing the places of the terms." But for the game "2048" this law does not apply</a:t>
            </a:r>
          </a:p>
          <a:p>
            <a:endParaRPr lang="ru-RU" sz="3200" i="1" dirty="0">
              <a:latin typeface="Bahnschrift SemiLight SemiConde" panose="020B0502040204020203" pitchFamily="34" charset="0"/>
            </a:endParaRPr>
          </a:p>
        </p:txBody>
      </p:sp>
    </p:spTree>
    <p:extLst>
      <p:ext uri="{BB962C8B-B14F-4D97-AF65-F5344CB8AC3E}">
        <p14:creationId xmlns:p14="http://schemas.microsoft.com/office/powerpoint/2010/main" val="396728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p:spPr>
        <p:txBody>
          <a:bodyPr>
            <a:noAutofit/>
          </a:bodyPr>
          <a:lstStyle/>
          <a:p>
            <a:r>
              <a:rPr lang="en-US" sz="3200" dirty="0">
                <a:effectLst>
                  <a:outerShdw blurRad="38100" dist="38100" dir="2700000" algn="tl">
                    <a:srgbClr val="000000">
                      <a:alpha val="43137"/>
                    </a:srgbClr>
                  </a:outerShdw>
                </a:effectLst>
              </a:rPr>
              <a:t>T</a:t>
            </a:r>
            <a:r>
              <a:rPr lang="en-US" sz="3200" dirty="0" smtClean="0">
                <a:effectLst>
                  <a:outerShdw blurRad="38100" dist="38100" dir="2700000" algn="tl">
                    <a:srgbClr val="000000">
                      <a:alpha val="43137"/>
                    </a:srgbClr>
                  </a:outerShdw>
                </a:effectLst>
              </a:rPr>
              <a:t>he game window is square, inside there are 16 squares (4*4)</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At the beginning of the game , two “2” are placed randomly</a:t>
            </a:r>
            <a:endParaRPr lang="ru-RU" sz="3200" dirty="0">
              <a:effectLst>
                <a:outerShdw blurRad="38100" dist="38100" dir="2700000" algn="tl">
                  <a:srgbClr val="000000">
                    <a:alpha val="43137"/>
                  </a:srgbClr>
                </a:outerShdw>
              </a:effectLst>
            </a:endParaRPr>
          </a:p>
        </p:txBody>
      </p:sp>
      <p:sp>
        <p:nvSpPr>
          <p:cNvPr id="3" name="Объект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ru-RU" dirty="0"/>
          </a:p>
        </p:txBody>
      </p:sp>
      <p:pic>
        <p:nvPicPr>
          <p:cNvPr id="10" name="Рисунок 9"/>
          <p:cNvPicPr/>
          <p:nvPr/>
        </p:nvPicPr>
        <p:blipFill rotWithShape="1">
          <a:blip r:embed="rId2">
            <a:extLst>
              <a:ext uri="{28A0092B-C50C-407E-A947-70E740481C1C}">
                <a14:useLocalDpi xmlns:a14="http://schemas.microsoft.com/office/drawing/2010/main" val="0"/>
              </a:ext>
            </a:extLst>
          </a:blip>
          <a:srcRect l="2587" t="3506" r="70322" b="46555"/>
          <a:stretch/>
        </p:blipFill>
        <p:spPr bwMode="auto">
          <a:xfrm>
            <a:off x="1009329" y="1825625"/>
            <a:ext cx="2961641" cy="3234055"/>
          </a:xfrm>
          <a:prstGeom prst="rect">
            <a:avLst/>
          </a:prstGeom>
          <a:ln>
            <a:noFill/>
          </a:ln>
          <a:extLst>
            <a:ext uri="{53640926-AAD7-44D8-BBD7-CCE9431645EC}">
              <a14:shadowObscured xmlns:a14="http://schemas.microsoft.com/office/drawing/2010/main"/>
            </a:ext>
          </a:extLst>
        </p:spPr>
      </p:pic>
      <p:pic>
        <p:nvPicPr>
          <p:cNvPr id="11" name="Рисунок 10"/>
          <p:cNvPicPr/>
          <p:nvPr/>
        </p:nvPicPr>
        <p:blipFill rotWithShape="1">
          <a:blip r:embed="rId3"/>
          <a:srcRect l="4433" t="7008" r="68586" b="43235"/>
          <a:stretch/>
        </p:blipFill>
        <p:spPr bwMode="auto">
          <a:xfrm>
            <a:off x="5302567" y="2606040"/>
            <a:ext cx="1586865" cy="1645920"/>
          </a:xfrm>
          <a:prstGeom prst="rect">
            <a:avLst/>
          </a:prstGeom>
          <a:ln>
            <a:noFill/>
          </a:ln>
          <a:extLst>
            <a:ext uri="{53640926-AAD7-44D8-BBD7-CCE9431645EC}">
              <a14:shadowObscured xmlns:a14="http://schemas.microsoft.com/office/drawing/2010/main"/>
            </a:ext>
          </a:extLst>
        </p:spPr>
      </p:pic>
      <p:pic>
        <p:nvPicPr>
          <p:cNvPr id="12" name="Рисунок 11"/>
          <p:cNvPicPr/>
          <p:nvPr/>
        </p:nvPicPr>
        <p:blipFill rotWithShape="1">
          <a:blip r:embed="rId4"/>
          <a:srcRect l="8130" t="13585" r="64781" b="36692"/>
          <a:stretch/>
        </p:blipFill>
        <p:spPr bwMode="auto">
          <a:xfrm>
            <a:off x="4545805" y="1825626"/>
            <a:ext cx="3100387" cy="3234054"/>
          </a:xfrm>
          <a:prstGeom prst="rect">
            <a:avLst/>
          </a:prstGeom>
          <a:ln>
            <a:noFill/>
          </a:ln>
          <a:extLst>
            <a:ext uri="{53640926-AAD7-44D8-BBD7-CCE9431645EC}">
              <a14:shadowObscured xmlns:a14="http://schemas.microsoft.com/office/drawing/2010/main"/>
            </a:ext>
          </a:extLst>
        </p:spPr>
      </p:pic>
      <p:pic>
        <p:nvPicPr>
          <p:cNvPr id="13" name="Рисунок 12"/>
          <p:cNvPicPr/>
          <p:nvPr/>
        </p:nvPicPr>
        <p:blipFill rotWithShape="1">
          <a:blip r:embed="rId3"/>
          <a:srcRect l="4433" t="7008" r="68586" b="43235"/>
          <a:stretch/>
        </p:blipFill>
        <p:spPr bwMode="auto">
          <a:xfrm>
            <a:off x="8221027" y="1825624"/>
            <a:ext cx="2961639" cy="323405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55331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sz="3200" b="1" dirty="0" smtClean="0"/>
              <a:t>In this game we can only press 4 buttons “Left </a:t>
            </a:r>
            <a:r>
              <a:rPr lang="en-US" sz="3200" b="1" dirty="0"/>
              <a:t>Right Up </a:t>
            </a:r>
            <a:r>
              <a:rPr lang="en-US" sz="3200" b="1" dirty="0" smtClean="0"/>
              <a:t>Down”,</a:t>
            </a:r>
            <a:r>
              <a:rPr lang="ru-RU" sz="3200" b="1" dirty="0" smtClean="0"/>
              <a:t> </a:t>
            </a:r>
            <a:r>
              <a:rPr lang="en-US" sz="3200" b="1" dirty="0" smtClean="0"/>
              <a:t>otherwise, a window with the inscription will appear “</a:t>
            </a:r>
            <a:r>
              <a:rPr lang="en-US" sz="3200" b="1" i="1" dirty="0" smtClean="0"/>
              <a:t>You can use Left Right Up Down Buttons!!!”</a:t>
            </a:r>
            <a:endParaRPr lang="ru-RU" sz="3200" b="1" i="1" dirty="0"/>
          </a:p>
        </p:txBody>
      </p:sp>
      <p:pic>
        <p:nvPicPr>
          <p:cNvPr id="4" name="Объект 3"/>
          <p:cNvPicPr>
            <a:picLocks noGrp="1"/>
          </p:cNvPicPr>
          <p:nvPr>
            <p:ph idx="1"/>
          </p:nvPr>
        </p:nvPicPr>
        <p:blipFill rotWithShape="1">
          <a:blip r:embed="rId2"/>
          <a:srcRect l="38065" t="29569" r="34955" b="20278"/>
          <a:stretch/>
        </p:blipFill>
        <p:spPr bwMode="auto">
          <a:xfrm>
            <a:off x="3190240" y="1690688"/>
            <a:ext cx="5303520" cy="420211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72788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68960" y="987425"/>
            <a:ext cx="4688840" cy="4873625"/>
          </a:xfrm>
        </p:spPr>
        <p:txBody>
          <a:bodyPr>
            <a:noAutofit/>
          </a:bodyPr>
          <a:lstStyle/>
          <a:p>
            <a:r>
              <a:rPr lang="en-US" sz="3200" b="1" dirty="0" smtClean="0"/>
              <a:t>	Pressing the button </a:t>
            </a:r>
            <a:r>
              <a:rPr lang="en-US" sz="3200" dirty="0" smtClean="0"/>
              <a:t>(right, left, up, down) </a:t>
            </a:r>
            <a:r>
              <a:rPr lang="en-US" sz="3200" b="1" dirty="0" smtClean="0"/>
              <a:t>in the direction of two adjacent identical numbers will result in </a:t>
            </a:r>
            <a:r>
              <a:rPr lang="en-US" b="1" dirty="0"/>
              <a:t>their </a:t>
            </a:r>
            <a:r>
              <a:rPr lang="en-US" b="1" dirty="0" smtClean="0">
                <a:effectLst>
                  <a:outerShdw blurRad="38100" dist="38100" dir="2700000" algn="tl">
                    <a:srgbClr val="000000">
                      <a:alpha val="43137"/>
                    </a:srgbClr>
                  </a:outerShdw>
                </a:effectLst>
              </a:rPr>
              <a:t>summation</a:t>
            </a:r>
            <a:br>
              <a:rPr lang="en-US" b="1"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	</a:t>
            </a:r>
            <a:r>
              <a:rPr lang="en-US" b="1" dirty="0" smtClean="0"/>
              <a:t>On the 4x4 cell field, after the next click (left, right, up and down), one </a:t>
            </a:r>
            <a:r>
              <a:rPr lang="en-US" b="1" dirty="0" smtClean="0">
                <a:effectLst>
                  <a:outerShdw blurRad="38100" dist="38100" dir="2700000" algn="tl">
                    <a:srgbClr val="000000">
                      <a:alpha val="43137"/>
                    </a:srgbClr>
                  </a:outerShdw>
                </a:effectLst>
              </a:rPr>
              <a:t>new “2” randomly</a:t>
            </a:r>
            <a:r>
              <a:rPr lang="en-US" b="1" dirty="0" smtClean="0">
                <a:effectLst>
                  <a:outerShdw blurRad="38100" dist="38100" dir="2700000" algn="tl">
                    <a:srgbClr val="000000">
                      <a:alpha val="43137"/>
                    </a:srgbClr>
                  </a:outerShdw>
                </a:effectLst>
              </a:rPr>
              <a:t/>
            </a:r>
            <a:br>
              <a:rPr lang="en-US" b="1" dirty="0" smtClean="0">
                <a:effectLst>
                  <a:outerShdw blurRad="38100" dist="38100" dir="2700000" algn="tl">
                    <a:srgbClr val="000000">
                      <a:alpha val="43137"/>
                    </a:srgbClr>
                  </a:outerShdw>
                </a:effectLst>
              </a:rPr>
            </a:br>
            <a:r>
              <a:rPr lang="en-US" b="1" dirty="0" smtClean="0"/>
              <a:t/>
            </a:r>
            <a:br>
              <a:rPr lang="en-US" b="1" dirty="0" smtClean="0"/>
            </a:br>
            <a:endParaRPr lang="ru-RU" sz="3200" b="1" dirty="0"/>
          </a:p>
        </p:txBody>
      </p:sp>
      <p:sp>
        <p:nvSpPr>
          <p:cNvPr id="5" name="Рисунок 4"/>
          <p:cNvSpPr>
            <a:spLocks noGrp="1"/>
          </p:cNvSpPr>
          <p:nvPr>
            <p:ph type="pic" idx="1"/>
          </p:nvPr>
        </p:nvSpPr>
        <p:spPr>
          <a:xfrm>
            <a:off x="5600700" y="987425"/>
            <a:ext cx="5754688" cy="4873625"/>
          </a:xfrm>
        </p:spPr>
      </p:sp>
      <p:pic>
        <p:nvPicPr>
          <p:cNvPr id="7" name="Рисунок 6"/>
          <p:cNvPicPr/>
          <p:nvPr/>
        </p:nvPicPr>
        <p:blipFill rotWithShape="1">
          <a:blip r:embed="rId2"/>
          <a:srcRect r="72908" b="50715"/>
          <a:stretch/>
        </p:blipFill>
        <p:spPr bwMode="auto">
          <a:xfrm>
            <a:off x="5600700" y="987426"/>
            <a:ext cx="5754688" cy="488156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22100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1097280" y="708660"/>
            <a:ext cx="4709160" cy="1348740"/>
          </a:xfrm>
        </p:spPr>
        <p:txBody>
          <a:bodyPr>
            <a:normAutofit/>
          </a:bodyPr>
          <a:lstStyle/>
          <a:p>
            <a:pPr algn="ctr"/>
            <a:r>
              <a:rPr lang="en-US" sz="4400" b="1" dirty="0" smtClean="0"/>
              <a:t>The game ends in two cases</a:t>
            </a:r>
            <a:endParaRPr lang="ru-RU" sz="4400" b="1" dirty="0"/>
          </a:p>
        </p:txBody>
      </p:sp>
      <p:sp>
        <p:nvSpPr>
          <p:cNvPr id="7" name="Текст 6"/>
          <p:cNvSpPr>
            <a:spLocks noGrp="1"/>
          </p:cNvSpPr>
          <p:nvPr>
            <p:ph type="body" sz="half" idx="2"/>
          </p:nvPr>
        </p:nvSpPr>
        <p:spPr>
          <a:xfrm>
            <a:off x="1097280" y="2057400"/>
            <a:ext cx="4709160" cy="3811588"/>
          </a:xfrm>
        </p:spPr>
        <p:txBody>
          <a:bodyPr>
            <a:noAutofit/>
          </a:bodyPr>
          <a:lstStyle/>
          <a:p>
            <a:pPr marL="514350" indent="-514350">
              <a:buFont typeface="+mj-lt"/>
              <a:buAutoNum type="arabicPeriod"/>
            </a:pPr>
            <a:r>
              <a:rPr lang="en-US" sz="3200" dirty="0" smtClean="0"/>
              <a:t>If the moves end, the window “</a:t>
            </a:r>
            <a:r>
              <a:rPr lang="en-US" sz="3200" i="1" dirty="0" smtClean="0"/>
              <a:t>Game Over!!!</a:t>
            </a:r>
            <a:r>
              <a:rPr lang="en-US" sz="3200" dirty="0" smtClean="0"/>
              <a:t>”</a:t>
            </a:r>
            <a:endParaRPr lang="ru-RU" sz="3200" dirty="0" smtClean="0"/>
          </a:p>
          <a:p>
            <a:pPr marL="514350" indent="-514350">
              <a:buFont typeface="+mj-lt"/>
              <a:buAutoNum type="arabicPeriod"/>
            </a:pPr>
            <a:r>
              <a:rPr lang="en-US" sz="3200" dirty="0" smtClean="0"/>
              <a:t>If you reach 2048 in the game, then the inscription comes out, "</a:t>
            </a:r>
            <a:r>
              <a:rPr lang="en-US" sz="3200" i="1" dirty="0" smtClean="0"/>
              <a:t>You Wonn!!</a:t>
            </a:r>
            <a:r>
              <a:rPr lang="en-US" sz="3200" dirty="0" smtClean="0"/>
              <a:t>"</a:t>
            </a:r>
            <a:endParaRPr lang="ru-RU" sz="3200" dirty="0"/>
          </a:p>
        </p:txBody>
      </p:sp>
      <p:pic>
        <p:nvPicPr>
          <p:cNvPr id="8" name="Объект 7"/>
          <p:cNvPicPr>
            <a:picLocks noGrp="1"/>
          </p:cNvPicPr>
          <p:nvPr>
            <p:ph idx="1"/>
          </p:nvPr>
        </p:nvPicPr>
        <p:blipFill rotWithShape="1">
          <a:blip r:embed="rId2"/>
          <a:srcRect l="36451" t="28268" r="36330" b="21374"/>
          <a:stretch/>
        </p:blipFill>
        <p:spPr bwMode="auto">
          <a:xfrm>
            <a:off x="6247075" y="708660"/>
            <a:ext cx="4680005" cy="455747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4075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ctrTitle"/>
          </p:nvPr>
        </p:nvSpPr>
        <p:spPr/>
        <p:txBody>
          <a:bodyPr>
            <a:noAutofit/>
          </a:bodyPr>
          <a:lstStyle/>
          <a:p>
            <a:r>
              <a:rPr lang="en-US" sz="7200" b="1" i="1" dirty="0" smtClean="0"/>
              <a:t>Thank you for your attention</a:t>
            </a:r>
            <a:endParaRPr lang="ru-RU" sz="7200" b="1" i="1" dirty="0"/>
          </a:p>
        </p:txBody>
      </p:sp>
      <p:sp>
        <p:nvSpPr>
          <p:cNvPr id="6" name="Подзаголовок 5"/>
          <p:cNvSpPr>
            <a:spLocks noGrp="1"/>
          </p:cNvSpPr>
          <p:nvPr>
            <p:ph type="subTitle" idx="1"/>
          </p:nvPr>
        </p:nvSpPr>
        <p:spPr>
          <a:xfrm>
            <a:off x="6035040" y="3602038"/>
            <a:ext cx="4632960" cy="1655762"/>
          </a:xfrm>
        </p:spPr>
        <p:txBody>
          <a:bodyPr>
            <a:normAutofit/>
          </a:bodyPr>
          <a:lstStyle/>
          <a:p>
            <a:pPr algn="l"/>
            <a:r>
              <a:rPr lang="en-US" sz="3600" dirty="0" smtClean="0">
                <a:effectLst>
                  <a:outerShdw blurRad="38100" dist="38100" dir="2700000" algn="tl">
                    <a:srgbClr val="000000">
                      <a:alpha val="43137"/>
                    </a:srgbClr>
                  </a:outerShdw>
                </a:effectLst>
                <a:latin typeface="Bahnschrift SemiLight SemiConde" panose="020B0502040204020203" pitchFamily="34" charset="0"/>
              </a:rPr>
              <a:t>Jasmin Duishebaeva</a:t>
            </a:r>
          </a:p>
          <a:p>
            <a:pPr algn="l"/>
            <a:r>
              <a:rPr lang="en-US" sz="3600" dirty="0" smtClean="0">
                <a:effectLst>
                  <a:outerShdw blurRad="38100" dist="38100" dir="2700000" algn="tl">
                    <a:srgbClr val="000000">
                      <a:alpha val="43137"/>
                    </a:srgbClr>
                  </a:outerShdw>
                </a:effectLst>
                <a:latin typeface="Bahnschrift SemiLight SemiConde" panose="020B0502040204020203" pitchFamily="34" charset="0"/>
              </a:rPr>
              <a:t>Math 21</a:t>
            </a:r>
            <a:endParaRPr lang="ru-RU" sz="3600" dirty="0">
              <a:effectLst>
                <a:outerShdw blurRad="38100" dist="38100" dir="2700000" algn="tl">
                  <a:srgbClr val="000000">
                    <a:alpha val="43137"/>
                  </a:srgbClr>
                </a:outerShdw>
              </a:effectLst>
              <a:latin typeface="Bahnschrift SemiLight SemiConde" panose="020B0502040204020203" pitchFamily="34" charset="0"/>
            </a:endParaRPr>
          </a:p>
        </p:txBody>
      </p:sp>
    </p:spTree>
    <p:extLst>
      <p:ext uri="{BB962C8B-B14F-4D97-AF65-F5344CB8AC3E}">
        <p14:creationId xmlns:p14="http://schemas.microsoft.com/office/powerpoint/2010/main" val="113094881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126</Words>
  <Application>Microsoft Office PowerPoint</Application>
  <PresentationFormat>Широкоэкранный</PresentationFormat>
  <Paragraphs>17</Paragraphs>
  <Slides>6</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6</vt:i4>
      </vt:variant>
    </vt:vector>
  </HeadingPairs>
  <TitlesOfParts>
    <vt:vector size="11" baseType="lpstr">
      <vt:lpstr>Arial</vt:lpstr>
      <vt:lpstr>Bahnschrift SemiLight SemiConde</vt:lpstr>
      <vt:lpstr>Calibri</vt:lpstr>
      <vt:lpstr>Calibri Light</vt:lpstr>
      <vt:lpstr>Тема Office</vt:lpstr>
      <vt:lpstr>Game “Jasmin 2048”</vt:lpstr>
      <vt:lpstr>The game window is square, inside there are 16 squares (4*4) At the beginning of the game , two “2” are placed randomly</vt:lpstr>
      <vt:lpstr>In this game we can only press 4 buttons “Left Right Up Down”, otherwise, a window with the inscription will appear “You can use Left Right Up Down Buttons!!!”</vt:lpstr>
      <vt:lpstr> Pressing the button (right, left, up, down) in the direction of two adjacent identical numbers will result in their summation  On the 4x4 cell field, after the next click (left, right, up and down), one new “2” randomly  </vt:lpstr>
      <vt:lpstr>The game ends in two cases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“Jasmin 2048”</dc:title>
  <dc:creator>Пользователь Windows</dc:creator>
  <cp:lastModifiedBy>Пользователь Windows</cp:lastModifiedBy>
  <cp:revision>32</cp:revision>
  <dcterms:created xsi:type="dcterms:W3CDTF">2022-04-02T15:49:58Z</dcterms:created>
  <dcterms:modified xsi:type="dcterms:W3CDTF">2022-04-02T16:26:48Z</dcterms:modified>
</cp:coreProperties>
</file>