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1" r:id="rId5"/>
    <p:sldId id="258" r:id="rId6"/>
    <p:sldId id="259" r:id="rId7"/>
    <p:sldId id="260" r:id="rId8"/>
    <p:sldId id="263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875238-DF10-41CA-A3A4-0E78D9C23352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0AEEB9-C852-4F2F-A10C-040DE5D84C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HHS Term Planning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Einde project verslag</a:t>
            </a:r>
          </a:p>
          <a:p>
            <a:r>
              <a:rPr lang="nl-NL" dirty="0" err="1" smtClean="0"/>
              <a:t>Inf</a:t>
            </a:r>
            <a:r>
              <a:rPr lang="nl-NL" dirty="0" smtClean="0"/>
              <a:t>-f groep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Globaal idee van de komende software</a:t>
            </a:r>
          </a:p>
          <a:p>
            <a:r>
              <a:rPr lang="nl-NL" dirty="0" smtClean="0"/>
              <a:t>Packages op globaal niveau</a:t>
            </a:r>
          </a:p>
          <a:p>
            <a:r>
              <a:rPr lang="nl-NL" dirty="0" smtClean="0"/>
              <a:t>Diagram op globaal niveau</a:t>
            </a:r>
          </a:p>
          <a:p>
            <a:r>
              <a:rPr lang="nl-NL" dirty="0" smtClean="0"/>
              <a:t>Met uitwerkingen </a:t>
            </a:r>
            <a:r>
              <a:rPr lang="nl-NL" dirty="0" err="1" smtClean="0"/>
              <a:t>dmv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r>
              <a:rPr lang="nl-NL" dirty="0" smtClean="0"/>
              <a:t> diagrammen en een state diagram om onduidelijkheden te verwerken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6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Gedeeltelijke uitwerking op detailniveau van het systeem</a:t>
            </a:r>
          </a:p>
          <a:p>
            <a:r>
              <a:rPr lang="nl-NL" dirty="0" smtClean="0"/>
              <a:t>Klassendiagram met oog op periode(mastersheet) en taken</a:t>
            </a:r>
          </a:p>
          <a:p>
            <a:r>
              <a:rPr lang="nl-NL" dirty="0" smtClean="0"/>
              <a:t>Specifieke uitwerkingen in </a:t>
            </a:r>
            <a:r>
              <a:rPr lang="nl-NL" dirty="0" err="1" smtClean="0"/>
              <a:t>sequence</a:t>
            </a:r>
            <a:r>
              <a:rPr lang="nl-NL" dirty="0" smtClean="0"/>
              <a:t> diagrammen</a:t>
            </a:r>
          </a:p>
          <a:p>
            <a:r>
              <a:rPr lang="nl-NL" dirty="0" smtClean="0"/>
              <a:t>Datamodel</a:t>
            </a:r>
          </a:p>
          <a:p>
            <a:r>
              <a:rPr lang="nl-NL" dirty="0" smtClean="0"/>
              <a:t>Schermontwerpen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6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Tra uitgevoerd met de testmanagers</a:t>
            </a:r>
          </a:p>
          <a:p>
            <a:r>
              <a:rPr lang="nl-NL" dirty="0" smtClean="0"/>
              <a:t>Mastertestplan</a:t>
            </a:r>
          </a:p>
          <a:p>
            <a:r>
              <a:rPr lang="nl-NL" dirty="0" smtClean="0"/>
              <a:t>Detailtestplan</a:t>
            </a:r>
          </a:p>
          <a:p>
            <a:r>
              <a:rPr lang="nl-NL" dirty="0" err="1" smtClean="0"/>
              <a:t>Sanity</a:t>
            </a:r>
            <a:r>
              <a:rPr lang="nl-NL" dirty="0" smtClean="0"/>
              <a:t> check</a:t>
            </a:r>
            <a:endParaRPr lang="nl-NL" dirty="0" smtClean="0"/>
          </a:p>
          <a:p>
            <a:r>
              <a:rPr lang="nl-NL" dirty="0" smtClean="0"/>
              <a:t>Testuitwerkingen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Groepsindeling en rollen</a:t>
            </a:r>
          </a:p>
          <a:p>
            <a:r>
              <a:rPr lang="nl-NL" dirty="0" smtClean="0"/>
              <a:t>Prince2 en </a:t>
            </a:r>
            <a:r>
              <a:rPr lang="nl-NL" dirty="0" err="1" smtClean="0"/>
              <a:t>Rup</a:t>
            </a:r>
            <a:endParaRPr lang="nl-NL" dirty="0" smtClean="0"/>
          </a:p>
          <a:p>
            <a:r>
              <a:rPr lang="nl-NL" dirty="0" smtClean="0"/>
              <a:t>Geleverde documenten</a:t>
            </a:r>
          </a:p>
          <a:p>
            <a:pPr lvl="1"/>
            <a:r>
              <a:rPr lang="nl-NL" dirty="0" err="1" smtClean="0"/>
              <a:t>Pid</a:t>
            </a:r>
            <a:endParaRPr lang="nl-NL" dirty="0" smtClean="0"/>
          </a:p>
          <a:p>
            <a:pPr lvl="1"/>
            <a:r>
              <a:rPr lang="nl-NL" dirty="0" smtClean="0"/>
              <a:t>Business </a:t>
            </a:r>
            <a:r>
              <a:rPr lang="nl-NL" dirty="0" err="1" smtClean="0"/>
              <a:t>modeling</a:t>
            </a:r>
            <a:endParaRPr lang="nl-NL" dirty="0" smtClean="0"/>
          </a:p>
          <a:p>
            <a:pPr lvl="1"/>
            <a:r>
              <a:rPr lang="nl-NL" dirty="0" err="1" smtClean="0"/>
              <a:t>Requirements</a:t>
            </a:r>
            <a:endParaRPr lang="nl-NL" dirty="0" smtClean="0"/>
          </a:p>
          <a:p>
            <a:pPr lvl="1"/>
            <a:r>
              <a:rPr lang="nl-NL" dirty="0" smtClean="0"/>
              <a:t>Analysis</a:t>
            </a:r>
          </a:p>
          <a:p>
            <a:pPr lvl="1"/>
            <a:r>
              <a:rPr lang="nl-NL" dirty="0" smtClean="0"/>
              <a:t>Design</a:t>
            </a:r>
          </a:p>
          <a:p>
            <a:pPr lvl="1"/>
            <a:r>
              <a:rPr lang="nl-NL" dirty="0" smtClean="0"/>
              <a:t>Testen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Projectleider</a:t>
            </a:r>
          </a:p>
          <a:p>
            <a:pPr lvl="1"/>
            <a:r>
              <a:rPr lang="nl-NL" dirty="0" smtClean="0"/>
              <a:t>Wim Lustenhouwer</a:t>
            </a:r>
          </a:p>
          <a:p>
            <a:pPr lvl="1"/>
            <a:r>
              <a:rPr lang="nl-NL" dirty="0" err="1" smtClean="0"/>
              <a:t>Djastin</a:t>
            </a:r>
            <a:r>
              <a:rPr lang="nl-NL" dirty="0" smtClean="0"/>
              <a:t> van Damme</a:t>
            </a:r>
          </a:p>
          <a:p>
            <a:r>
              <a:rPr lang="nl-NL" dirty="0" smtClean="0"/>
              <a:t>System </a:t>
            </a:r>
            <a:r>
              <a:rPr lang="nl-NL" dirty="0" err="1" smtClean="0"/>
              <a:t>Analyst</a:t>
            </a:r>
            <a:endParaRPr lang="nl-NL" dirty="0" smtClean="0"/>
          </a:p>
          <a:p>
            <a:pPr lvl="1"/>
            <a:r>
              <a:rPr lang="nl-NL" dirty="0" err="1" smtClean="0"/>
              <a:t>Ryanne</a:t>
            </a:r>
            <a:r>
              <a:rPr lang="nl-NL" dirty="0" smtClean="0"/>
              <a:t> Jansen</a:t>
            </a:r>
          </a:p>
          <a:p>
            <a:pPr lvl="1"/>
            <a:r>
              <a:rPr lang="nl-NL" dirty="0" err="1" smtClean="0"/>
              <a:t>Kacper</a:t>
            </a:r>
            <a:r>
              <a:rPr lang="nl-NL" dirty="0" smtClean="0"/>
              <a:t> </a:t>
            </a:r>
            <a:r>
              <a:rPr lang="nl-NL" dirty="0" err="1" smtClean="0"/>
              <a:t>Zygnarowski</a:t>
            </a:r>
            <a:endParaRPr lang="nl-NL" dirty="0" smtClean="0"/>
          </a:p>
          <a:p>
            <a:r>
              <a:rPr lang="nl-NL" dirty="0" smtClean="0"/>
              <a:t>Software </a:t>
            </a:r>
            <a:r>
              <a:rPr lang="nl-NL" dirty="0" smtClean="0"/>
              <a:t>engineer</a:t>
            </a:r>
            <a:endParaRPr lang="nl-NL" dirty="0" smtClean="0"/>
          </a:p>
          <a:p>
            <a:pPr lvl="1"/>
            <a:r>
              <a:rPr lang="nl-NL" dirty="0" smtClean="0"/>
              <a:t>Tim van der Meer</a:t>
            </a:r>
          </a:p>
          <a:p>
            <a:pPr lvl="1"/>
            <a:r>
              <a:rPr lang="nl-NL" dirty="0" err="1" smtClean="0"/>
              <a:t>Arif</a:t>
            </a:r>
            <a:r>
              <a:rPr lang="nl-NL" dirty="0" smtClean="0"/>
              <a:t> </a:t>
            </a:r>
            <a:r>
              <a:rPr lang="nl-NL" dirty="0" err="1" smtClean="0"/>
              <a:t>Munaf</a:t>
            </a:r>
            <a:endParaRPr lang="nl-NL" dirty="0" smtClean="0"/>
          </a:p>
          <a:p>
            <a:r>
              <a:rPr lang="nl-NL" dirty="0" smtClean="0"/>
              <a:t>Test manager</a:t>
            </a:r>
          </a:p>
          <a:p>
            <a:pPr lvl="1"/>
            <a:r>
              <a:rPr lang="nl-NL" dirty="0" smtClean="0"/>
              <a:t>Gideon Kuijpers</a:t>
            </a:r>
          </a:p>
          <a:p>
            <a:pPr lvl="1"/>
            <a:r>
              <a:rPr lang="nl-NL" dirty="0" smtClean="0"/>
              <a:t>Gary </a:t>
            </a:r>
            <a:r>
              <a:rPr lang="nl-NL" dirty="0" err="1" smtClean="0"/>
              <a:t>Haime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Groepsleden en rollen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9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Uit prince2 hebben wij gehanteerd:</a:t>
            </a:r>
          </a:p>
          <a:p>
            <a:pPr lvl="1"/>
            <a:r>
              <a:rPr lang="nl-NL" dirty="0" smtClean="0"/>
              <a:t>Client en Stakeholders</a:t>
            </a:r>
            <a:endParaRPr lang="en-US" dirty="0" smtClean="0"/>
          </a:p>
          <a:p>
            <a:pPr lvl="1"/>
            <a:r>
              <a:rPr lang="nl-NL" dirty="0" smtClean="0"/>
              <a:t>Projectrollen</a:t>
            </a:r>
          </a:p>
          <a:p>
            <a:pPr lvl="1"/>
            <a:r>
              <a:rPr lang="nl-NL" dirty="0" smtClean="0"/>
              <a:t>PID</a:t>
            </a:r>
          </a:p>
          <a:p>
            <a:r>
              <a:rPr lang="nl-NL" dirty="0" smtClean="0"/>
              <a:t>Uit RUP hebben we gehanteerd:</a:t>
            </a:r>
          </a:p>
          <a:p>
            <a:pPr lvl="1"/>
            <a:r>
              <a:rPr lang="nl-NL" dirty="0" smtClean="0"/>
              <a:t>Gefaseerd werken(specifiek: </a:t>
            </a:r>
            <a:r>
              <a:rPr lang="nl-NL" dirty="0" err="1" smtClean="0"/>
              <a:t>inception</a:t>
            </a:r>
            <a:r>
              <a:rPr lang="nl-NL" dirty="0" smtClean="0"/>
              <a:t> en </a:t>
            </a:r>
            <a:r>
              <a:rPr lang="nl-NL" dirty="0" err="1" smtClean="0"/>
              <a:t>Elaboration</a:t>
            </a:r>
            <a:r>
              <a:rPr lang="nl-NL" dirty="0" smtClean="0"/>
              <a:t> fasen)</a:t>
            </a:r>
          </a:p>
          <a:p>
            <a:pPr lvl="1"/>
            <a:r>
              <a:rPr lang="nl-NL" dirty="0" smtClean="0"/>
              <a:t>Iteratief werken (</a:t>
            </a:r>
            <a:r>
              <a:rPr lang="nl-NL" dirty="0" err="1" smtClean="0"/>
              <a:t>mbv</a:t>
            </a:r>
            <a:r>
              <a:rPr lang="nl-NL" dirty="0" smtClean="0"/>
              <a:t> discipline documenten)</a:t>
            </a:r>
          </a:p>
          <a:p>
            <a:pPr lvl="1"/>
            <a:r>
              <a:rPr lang="nl-NL" dirty="0" smtClean="0"/>
              <a:t>Werken met specialisten(rollen).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Prince2 en 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PID</a:t>
            </a:r>
          </a:p>
          <a:p>
            <a:pPr lvl="1"/>
            <a:r>
              <a:rPr lang="nl-NL" dirty="0" err="1" smtClean="0"/>
              <a:t>Djastin</a:t>
            </a:r>
            <a:endParaRPr lang="nl-NL" dirty="0" smtClean="0"/>
          </a:p>
          <a:p>
            <a:pPr lvl="1"/>
            <a:r>
              <a:rPr lang="nl-NL" dirty="0" smtClean="0"/>
              <a:t>Wim</a:t>
            </a:r>
          </a:p>
          <a:p>
            <a:pPr lvl="1"/>
            <a:r>
              <a:rPr lang="nl-NL" dirty="0" smtClean="0"/>
              <a:t>*met aanvullingen uit het hele team</a:t>
            </a:r>
          </a:p>
          <a:p>
            <a:r>
              <a:rPr lang="nl-NL" dirty="0" err="1" smtClean="0"/>
              <a:t>Requirements</a:t>
            </a:r>
            <a:endParaRPr lang="nl-NL" dirty="0" smtClean="0"/>
          </a:p>
          <a:p>
            <a:pPr lvl="1"/>
            <a:r>
              <a:rPr lang="nl-NL" dirty="0" err="1" smtClean="0"/>
              <a:t>Kacper</a:t>
            </a:r>
            <a:endParaRPr lang="nl-NL" dirty="0" smtClean="0"/>
          </a:p>
          <a:p>
            <a:pPr lvl="1"/>
            <a:r>
              <a:rPr lang="nl-NL" dirty="0" err="1" smtClean="0"/>
              <a:t>Ryanne</a:t>
            </a:r>
            <a:endParaRPr lang="nl-NL" dirty="0" smtClean="0"/>
          </a:p>
          <a:p>
            <a:pPr lvl="1"/>
            <a:r>
              <a:rPr lang="nl-NL" dirty="0" smtClean="0"/>
              <a:t>*met aanvullingen van Wim, Gideon en </a:t>
            </a:r>
            <a:r>
              <a:rPr lang="nl-NL" dirty="0" smtClean="0"/>
              <a:t>Gary</a:t>
            </a:r>
            <a:endParaRPr lang="nl-NL" dirty="0" smtClean="0"/>
          </a:p>
          <a:p>
            <a:r>
              <a:rPr lang="nl-NL" dirty="0" smtClean="0"/>
              <a:t>Business </a:t>
            </a:r>
            <a:r>
              <a:rPr lang="nl-NL" dirty="0" err="1" smtClean="0"/>
              <a:t>Modeling</a:t>
            </a:r>
            <a:endParaRPr lang="nl-NL" dirty="0" smtClean="0"/>
          </a:p>
          <a:p>
            <a:pPr lvl="1"/>
            <a:r>
              <a:rPr lang="nl-NL" dirty="0" err="1" smtClean="0"/>
              <a:t>Djastin</a:t>
            </a:r>
            <a:endParaRPr lang="nl-NL" dirty="0" smtClean="0"/>
          </a:p>
          <a:p>
            <a:pPr lvl="1"/>
            <a:r>
              <a:rPr lang="nl-NL" dirty="0" smtClean="0"/>
              <a:t>*met aanvullingen </a:t>
            </a:r>
            <a:r>
              <a:rPr lang="nl-NL" dirty="0" smtClean="0"/>
              <a:t>uit het hele team</a:t>
            </a:r>
            <a:endParaRPr lang="nl-N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Opgeleverde disciplines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1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Analysis</a:t>
            </a:r>
          </a:p>
          <a:p>
            <a:pPr lvl="1"/>
            <a:r>
              <a:rPr lang="nl-NL" dirty="0" smtClean="0"/>
              <a:t>Tim,</a:t>
            </a:r>
          </a:p>
          <a:p>
            <a:pPr lvl="1"/>
            <a:r>
              <a:rPr lang="nl-NL" dirty="0" err="1" smtClean="0"/>
              <a:t>Arif</a:t>
            </a:r>
            <a:endParaRPr lang="nl-NL" dirty="0" smtClean="0"/>
          </a:p>
          <a:p>
            <a:pPr lvl="1"/>
            <a:r>
              <a:rPr lang="nl-NL" dirty="0" smtClean="0"/>
              <a:t>*met aanvullingen van </a:t>
            </a:r>
            <a:r>
              <a:rPr lang="nl-NL" dirty="0" err="1" smtClean="0"/>
              <a:t>Djastin</a:t>
            </a:r>
            <a:endParaRPr lang="nl-NL" dirty="0" smtClean="0"/>
          </a:p>
          <a:p>
            <a:r>
              <a:rPr lang="nl-NL" dirty="0" smtClean="0"/>
              <a:t>Design</a:t>
            </a:r>
          </a:p>
          <a:p>
            <a:pPr lvl="1"/>
            <a:r>
              <a:rPr lang="nl-NL" dirty="0" smtClean="0"/>
              <a:t>Tim</a:t>
            </a:r>
          </a:p>
          <a:p>
            <a:pPr lvl="1"/>
            <a:r>
              <a:rPr lang="nl-NL" dirty="0" err="1" smtClean="0"/>
              <a:t>Arif</a:t>
            </a:r>
            <a:endParaRPr lang="nl-NL" dirty="0" smtClean="0"/>
          </a:p>
          <a:p>
            <a:pPr lvl="1"/>
            <a:r>
              <a:rPr lang="nl-NL" dirty="0" err="1" smtClean="0"/>
              <a:t>Djastin</a:t>
            </a:r>
            <a:endParaRPr lang="nl-NL" dirty="0" smtClean="0"/>
          </a:p>
          <a:p>
            <a:pPr lvl="1"/>
            <a:r>
              <a:rPr lang="nl-NL" dirty="0" smtClean="0"/>
              <a:t>*met aanvullingen van </a:t>
            </a:r>
            <a:r>
              <a:rPr lang="nl-NL" dirty="0" err="1" smtClean="0"/>
              <a:t>Ryanne</a:t>
            </a:r>
            <a:r>
              <a:rPr lang="nl-NL" dirty="0" smtClean="0"/>
              <a:t> en </a:t>
            </a:r>
            <a:r>
              <a:rPr lang="nl-NL" dirty="0" err="1" smtClean="0"/>
              <a:t>Kacper</a:t>
            </a:r>
            <a:r>
              <a:rPr lang="nl-NL" dirty="0" smtClean="0"/>
              <a:t>.</a:t>
            </a:r>
            <a:endParaRPr lang="nl-NL" dirty="0" smtClean="0"/>
          </a:p>
          <a:p>
            <a:r>
              <a:rPr lang="nl-NL" dirty="0" smtClean="0"/>
              <a:t>Test</a:t>
            </a:r>
          </a:p>
          <a:p>
            <a:pPr lvl="1"/>
            <a:r>
              <a:rPr lang="nl-NL" dirty="0" smtClean="0"/>
              <a:t>Gideon</a:t>
            </a:r>
          </a:p>
          <a:p>
            <a:pPr lvl="1"/>
            <a:r>
              <a:rPr lang="nl-NL" dirty="0" smtClean="0"/>
              <a:t>Gary</a:t>
            </a:r>
            <a:endParaRPr lang="en-US" dirty="0" smtClean="0"/>
          </a:p>
          <a:p>
            <a:pPr lvl="1"/>
            <a:r>
              <a:rPr lang="nl-NL" dirty="0" smtClean="0"/>
              <a:t>*met aanvullingen van </a:t>
            </a:r>
            <a:r>
              <a:rPr lang="nl-NL" dirty="0" smtClean="0"/>
              <a:t>het hele team.</a:t>
            </a:r>
            <a:endParaRPr lang="nl-N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Opgeleverde disciplines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Contract tussen </a:t>
            </a:r>
            <a:r>
              <a:rPr lang="nl-NL" dirty="0" err="1" smtClean="0"/>
              <a:t>client</a:t>
            </a:r>
            <a:r>
              <a:rPr lang="nl-NL" dirty="0" smtClean="0"/>
              <a:t> en projectgroep</a:t>
            </a:r>
          </a:p>
          <a:p>
            <a:r>
              <a:rPr lang="nl-NL" dirty="0" smtClean="0"/>
              <a:t>Ruime probleemstelling</a:t>
            </a:r>
          </a:p>
          <a:p>
            <a:r>
              <a:rPr lang="nl-NL" dirty="0" smtClean="0"/>
              <a:t>Organisatie HHS</a:t>
            </a:r>
          </a:p>
          <a:p>
            <a:r>
              <a:rPr lang="nl-NL" dirty="0" smtClean="0"/>
              <a:t>Organisatie Project groep</a:t>
            </a:r>
          </a:p>
          <a:p>
            <a:r>
              <a:rPr lang="nl-NL" dirty="0" smtClean="0"/>
              <a:t>Werkomgeving</a:t>
            </a:r>
          </a:p>
          <a:p>
            <a:r>
              <a:rPr lang="nl-NL" dirty="0" smtClean="0"/>
              <a:t>Configuratie</a:t>
            </a:r>
          </a:p>
          <a:p>
            <a:r>
              <a:rPr lang="nl-NL" dirty="0" smtClean="0"/>
              <a:t>Planning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6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proces van periode plannen.</a:t>
            </a:r>
          </a:p>
          <a:p>
            <a:r>
              <a:rPr lang="nl-NL" dirty="0" smtClean="0"/>
              <a:t>Huidige situatie uitgewerkt vanaf het maken van een jaarplanning tot het geven van een blok</a:t>
            </a:r>
          </a:p>
          <a:p>
            <a:r>
              <a:rPr lang="nl-NL" dirty="0" smtClean="0"/>
              <a:t>Focus gelegd op het ontwerpen van een blok, en het ontwerpen van een periode(daar deze in de applicatie uitgewerkt worden)</a:t>
            </a:r>
          </a:p>
          <a:p>
            <a:r>
              <a:rPr lang="nl-NL" dirty="0" smtClean="0"/>
              <a:t>Wetmatigheden binnen de business vastgelegd voor de rest van het project.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Business </a:t>
            </a:r>
            <a:r>
              <a:rPr lang="nl-NL" dirty="0" err="1" smtClean="0"/>
              <a:t>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6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Requirements</a:t>
            </a:r>
            <a:r>
              <a:rPr lang="nl-NL" dirty="0" smtClean="0"/>
              <a:t> zijn de basis van de applicatie</a:t>
            </a:r>
          </a:p>
          <a:p>
            <a:r>
              <a:rPr lang="nl-NL" dirty="0" err="1" smtClean="0"/>
              <a:t>Requirements</a:t>
            </a:r>
            <a:r>
              <a:rPr lang="nl-NL" dirty="0" smtClean="0"/>
              <a:t> kwamen gefaseerd naar voren</a:t>
            </a:r>
          </a:p>
          <a:p>
            <a:pPr lvl="1"/>
            <a:r>
              <a:rPr lang="nl-NL" dirty="0" smtClean="0"/>
              <a:t>Fase 1: Business en User </a:t>
            </a:r>
            <a:r>
              <a:rPr lang="nl-NL" dirty="0" err="1" smtClean="0"/>
              <a:t>reqs</a:t>
            </a:r>
            <a:r>
              <a:rPr lang="nl-NL" dirty="0" smtClean="0"/>
              <a:t> uit de casus</a:t>
            </a:r>
          </a:p>
          <a:p>
            <a:pPr lvl="1"/>
            <a:r>
              <a:rPr lang="nl-NL" dirty="0" smtClean="0"/>
              <a:t>Fase 2: Business en User </a:t>
            </a:r>
            <a:r>
              <a:rPr lang="nl-NL" dirty="0" err="1" smtClean="0"/>
              <a:t>reqs</a:t>
            </a:r>
            <a:r>
              <a:rPr lang="nl-NL" dirty="0" smtClean="0"/>
              <a:t> uit de interviews en brainstorm</a:t>
            </a:r>
          </a:p>
          <a:p>
            <a:pPr lvl="1"/>
            <a:r>
              <a:rPr lang="nl-NL" dirty="0" smtClean="0"/>
              <a:t>Fase 3: Geprioriteerd en uitgewerkt tot software </a:t>
            </a:r>
            <a:r>
              <a:rPr lang="nl-NL" dirty="0" err="1" smtClean="0"/>
              <a:t>reqs</a:t>
            </a:r>
            <a:endParaRPr lang="nl-NL" dirty="0" smtClean="0"/>
          </a:p>
          <a:p>
            <a:r>
              <a:rPr lang="nl-NL" dirty="0" smtClean="0"/>
              <a:t>Specifieke software beperkingen</a:t>
            </a:r>
          </a:p>
          <a:p>
            <a:r>
              <a:rPr lang="nl-NL" dirty="0" smtClean="0"/>
              <a:t>Verloop van het systeem </a:t>
            </a:r>
            <a:r>
              <a:rPr lang="nl-NL" dirty="0" err="1" smtClean="0"/>
              <a:t>dmv</a:t>
            </a:r>
            <a:r>
              <a:rPr lang="nl-NL" dirty="0" smtClean="0"/>
              <a:t> een </a:t>
            </a:r>
            <a:r>
              <a:rPr lang="nl-NL" dirty="0" err="1" smtClean="0"/>
              <a:t>navigatiemap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6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352</Words>
  <Application>Microsoft Office PowerPoint</Application>
  <PresentationFormat>On-screen Show 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HHS Term Planning Application</vt:lpstr>
      <vt:lpstr>Inhoud</vt:lpstr>
      <vt:lpstr>Groepsleden en rollen</vt:lpstr>
      <vt:lpstr>Prince2 en RUP</vt:lpstr>
      <vt:lpstr>Opgeleverde disciplines</vt:lpstr>
      <vt:lpstr>Opgeleverde disciplines</vt:lpstr>
      <vt:lpstr>PID</vt:lpstr>
      <vt:lpstr>Business Modeling</vt:lpstr>
      <vt:lpstr>Requirements</vt:lpstr>
      <vt:lpstr>Analysis</vt:lpstr>
      <vt:lpstr>Design</vt:lpstr>
      <vt:lpstr>Testen</vt:lpstr>
    </vt:vector>
  </TitlesOfParts>
  <Company>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HHS Term Planning Application</dc:title>
  <dc:creator>Lustenhouwer, W. (12076333)</dc:creator>
  <cp:lastModifiedBy>Lustenhouwer, W. (12076333)</cp:lastModifiedBy>
  <cp:revision>8</cp:revision>
  <dcterms:created xsi:type="dcterms:W3CDTF">2014-04-15T08:58:05Z</dcterms:created>
  <dcterms:modified xsi:type="dcterms:W3CDTF">2014-04-15T10:38:33Z</dcterms:modified>
</cp:coreProperties>
</file>