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2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9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2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6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8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2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58000">
              <a:srgbClr val="A4AB6E"/>
            </a:gs>
            <a:gs pos="43000">
              <a:schemeClr val="accent3">
                <a:lumMod val="75000"/>
              </a:schemeClr>
            </a:gs>
            <a:gs pos="100000">
              <a:srgbClr val="FFF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464F-708B-44C3-ABDA-9A01C55A6046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9025-DE77-4912-9879-8F0D36D4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ISO </a:t>
            </a:r>
            <a:br>
              <a:rPr lang="nl-NL" dirty="0" smtClean="0"/>
            </a:br>
            <a:r>
              <a:rPr lang="nl-NL" dirty="0" smtClean="0"/>
              <a:t>Is Super Opdringend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Een kleine </a:t>
            </a:r>
            <a:r>
              <a:rPr lang="nl-NL" dirty="0" err="1" smtClean="0"/>
              <a:t>overview</a:t>
            </a:r>
            <a:r>
              <a:rPr lang="nl-NL" dirty="0" smtClean="0"/>
              <a:t> van </a:t>
            </a:r>
          </a:p>
          <a:p>
            <a:r>
              <a:rPr lang="nl-NL" dirty="0" smtClean="0"/>
              <a:t>ISO 9162 en ISO 25010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Onderhoudbaarheid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Dat ie ken </a:t>
            </a:r>
            <a:r>
              <a:rPr lang="nl-NL" dirty="0" err="1" smtClean="0"/>
              <a:t>veranderuh</a:t>
            </a:r>
            <a:r>
              <a:rPr lang="nl-NL" dirty="0" smtClean="0"/>
              <a:t>, heb </a:t>
            </a:r>
            <a:r>
              <a:rPr lang="nl-NL" dirty="0" err="1" smtClean="0"/>
              <a:t>harry</a:t>
            </a:r>
            <a:r>
              <a:rPr lang="nl-NL" dirty="0" smtClean="0"/>
              <a:t> de </a:t>
            </a:r>
            <a:r>
              <a:rPr lang="nl-NL" dirty="0" err="1" smtClean="0"/>
              <a:t>pleuruhs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Analyseerbaarheid(</a:t>
            </a:r>
            <a:r>
              <a:rPr lang="nl-NL" dirty="0" err="1" smtClean="0"/>
              <a:t>analysability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Je mot </a:t>
            </a:r>
            <a:r>
              <a:rPr lang="nl-NL" dirty="0" err="1" smtClean="0"/>
              <a:t>fautuh</a:t>
            </a:r>
            <a:r>
              <a:rPr lang="nl-NL" dirty="0" smtClean="0"/>
              <a:t> kunne </a:t>
            </a:r>
            <a:r>
              <a:rPr lang="nl-NL" dirty="0" err="1" smtClean="0"/>
              <a:t>vinduh</a:t>
            </a:r>
            <a:endParaRPr lang="nl-NL" dirty="0" smtClean="0"/>
          </a:p>
          <a:p>
            <a:r>
              <a:rPr lang="nl-NL" dirty="0" smtClean="0"/>
              <a:t>Wijzigbaarheid(</a:t>
            </a:r>
            <a:r>
              <a:rPr lang="nl-NL" dirty="0" err="1" smtClean="0"/>
              <a:t>changeability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Je mot </a:t>
            </a:r>
            <a:r>
              <a:rPr lang="nl-NL" dirty="0" err="1" smtClean="0"/>
              <a:t>em</a:t>
            </a:r>
            <a:r>
              <a:rPr lang="nl-NL" dirty="0" smtClean="0"/>
              <a:t> kunne </a:t>
            </a:r>
            <a:r>
              <a:rPr lang="nl-NL" dirty="0" err="1" smtClean="0"/>
              <a:t>veranderuh</a:t>
            </a:r>
            <a:endParaRPr lang="nl-NL" dirty="0" smtClean="0"/>
          </a:p>
          <a:p>
            <a:r>
              <a:rPr lang="nl-NL" dirty="0" smtClean="0"/>
              <a:t>Testbaarheid</a:t>
            </a:r>
          </a:p>
          <a:p>
            <a:pPr lvl="1"/>
            <a:r>
              <a:rPr lang="nl-NL" dirty="0" smtClean="0"/>
              <a:t>Je mot kunne zien of je nieuwe zooi </a:t>
            </a:r>
            <a:r>
              <a:rPr lang="nl-NL" dirty="0" err="1" smtClean="0"/>
              <a:t>werruk</a:t>
            </a:r>
            <a:endParaRPr lang="nl-NL" dirty="0" smtClean="0"/>
          </a:p>
          <a:p>
            <a:r>
              <a:rPr lang="nl-NL" dirty="0" smtClean="0"/>
              <a:t>Nakomen van onderhoudsnormen</a:t>
            </a:r>
          </a:p>
          <a:p>
            <a:pPr lvl="1"/>
            <a:r>
              <a:rPr lang="nl-NL" dirty="0" err="1" smtClean="0"/>
              <a:t>Kreig</a:t>
            </a:r>
            <a:r>
              <a:rPr lang="nl-NL" dirty="0" smtClean="0"/>
              <a:t> nah </a:t>
            </a:r>
            <a:r>
              <a:rPr lang="nl-NL" dirty="0" err="1" smtClean="0"/>
              <a:t>tietuh</a:t>
            </a:r>
            <a:r>
              <a:rPr lang="nl-NL" dirty="0" smtClean="0"/>
              <a:t>, die zag ik </a:t>
            </a:r>
            <a:r>
              <a:rPr lang="nl-NL" dirty="0" err="1" smtClean="0"/>
              <a:t>nie</a:t>
            </a:r>
            <a:r>
              <a:rPr lang="nl-NL" dirty="0" smtClean="0"/>
              <a:t> </a:t>
            </a:r>
            <a:r>
              <a:rPr lang="nl-NL" dirty="0" err="1" smtClean="0"/>
              <a:t>aankomuh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8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Overdraagbaarheid</a:t>
            </a:r>
            <a:br>
              <a:rPr lang="nl-NL" dirty="0" smtClean="0"/>
            </a:br>
            <a:r>
              <a:rPr lang="nl-NL" dirty="0" smtClean="0"/>
              <a:t>ja hoor, </a:t>
            </a:r>
            <a:r>
              <a:rPr lang="nl-NL" dirty="0" err="1" smtClean="0"/>
              <a:t>pleuh</a:t>
            </a:r>
            <a:r>
              <a:rPr lang="nl-NL" dirty="0" smtClean="0"/>
              <a:t> </a:t>
            </a:r>
            <a:r>
              <a:rPr lang="nl-NL" dirty="0" err="1" smtClean="0"/>
              <a:t>mah</a:t>
            </a:r>
            <a:r>
              <a:rPr lang="nl-NL" dirty="0" smtClean="0"/>
              <a:t> bei iemand </a:t>
            </a:r>
            <a:r>
              <a:rPr lang="nl-NL" dirty="0" err="1" smtClean="0"/>
              <a:t>andahs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Aanpasbaarheid (</a:t>
            </a:r>
            <a:r>
              <a:rPr lang="nl-NL" dirty="0" err="1" smtClean="0"/>
              <a:t>adaptabillity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ie op een andere pc ook </a:t>
            </a:r>
            <a:r>
              <a:rPr lang="nl-NL" dirty="0" err="1" smtClean="0"/>
              <a:t>werruhk</a:t>
            </a:r>
            <a:endParaRPr lang="nl-NL" dirty="0" smtClean="0"/>
          </a:p>
          <a:p>
            <a:r>
              <a:rPr lang="nl-NL" dirty="0" smtClean="0"/>
              <a:t>Instaleerbaarheid(</a:t>
            </a:r>
            <a:r>
              <a:rPr lang="nl-NL" dirty="0" err="1" smtClean="0"/>
              <a:t>installability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je </a:t>
            </a:r>
            <a:r>
              <a:rPr lang="nl-NL" dirty="0" err="1" smtClean="0"/>
              <a:t>em</a:t>
            </a:r>
            <a:r>
              <a:rPr lang="nl-NL" dirty="0" smtClean="0"/>
              <a:t> </a:t>
            </a:r>
            <a:r>
              <a:rPr lang="nl-NL" dirty="0" err="1" smtClean="0"/>
              <a:t>erges</a:t>
            </a:r>
            <a:r>
              <a:rPr lang="nl-NL" dirty="0" smtClean="0"/>
              <a:t> op kan </a:t>
            </a:r>
            <a:r>
              <a:rPr lang="nl-NL" dirty="0" err="1" smtClean="0"/>
              <a:t>pleurug</a:t>
            </a:r>
            <a:endParaRPr lang="nl-NL" dirty="0" smtClean="0"/>
          </a:p>
          <a:p>
            <a:r>
              <a:rPr lang="nl-NL" dirty="0" smtClean="0"/>
              <a:t>Verdraagzaamheid(co-</a:t>
            </a:r>
            <a:r>
              <a:rPr lang="nl-NL" dirty="0" err="1" smtClean="0"/>
              <a:t>existence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ie </a:t>
            </a:r>
            <a:r>
              <a:rPr lang="nl-NL" dirty="0" err="1" smtClean="0"/>
              <a:t>nie</a:t>
            </a:r>
            <a:r>
              <a:rPr lang="nl-NL" dirty="0" smtClean="0"/>
              <a:t> je hele pc opvreet</a:t>
            </a:r>
          </a:p>
          <a:p>
            <a:r>
              <a:rPr lang="nl-NL" dirty="0" smtClean="0"/>
              <a:t>Vervangbaarheid(</a:t>
            </a:r>
            <a:r>
              <a:rPr lang="nl-NL" dirty="0" err="1" smtClean="0"/>
              <a:t>replaceability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Nah </a:t>
            </a:r>
            <a:r>
              <a:rPr lang="nl-NL" dirty="0" err="1" smtClean="0"/>
              <a:t>wiluh</a:t>
            </a:r>
            <a:r>
              <a:rPr lang="nl-NL" dirty="0" smtClean="0"/>
              <a:t> ze wat </a:t>
            </a:r>
            <a:r>
              <a:rPr lang="nl-NL" dirty="0" err="1" smtClean="0"/>
              <a:t>andahs</a:t>
            </a:r>
            <a:r>
              <a:rPr lang="nl-NL" dirty="0" smtClean="0"/>
              <a:t>, vraag dan ook </a:t>
            </a:r>
            <a:r>
              <a:rPr lang="nl-NL" dirty="0" err="1" smtClean="0"/>
              <a:t>nie</a:t>
            </a:r>
            <a:r>
              <a:rPr lang="nl-NL" dirty="0" smtClean="0"/>
              <a:t> om de </a:t>
            </a:r>
            <a:r>
              <a:rPr lang="nl-NL" dirty="0" err="1" smtClean="0"/>
              <a:t>meine</a:t>
            </a:r>
            <a:r>
              <a:rPr lang="nl-NL" dirty="0" smtClean="0"/>
              <a:t> </a:t>
            </a:r>
            <a:r>
              <a:rPr lang="nl-NL" dirty="0" err="1" smtClean="0"/>
              <a:t>ehkel</a:t>
            </a:r>
            <a:endParaRPr lang="nl-NL" dirty="0" smtClean="0"/>
          </a:p>
          <a:p>
            <a:r>
              <a:rPr lang="nl-NL" dirty="0" smtClean="0"/>
              <a:t>Nakomen van overdraagbaarheidsnormen</a:t>
            </a:r>
          </a:p>
          <a:p>
            <a:pPr lvl="1"/>
            <a:r>
              <a:rPr lang="nl-NL" dirty="0" smtClean="0"/>
              <a:t>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FF weer normaal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Ik ga niet de hele </a:t>
            </a:r>
            <a:r>
              <a:rPr lang="nl-NL" dirty="0" err="1" smtClean="0"/>
              <a:t>iso</a:t>
            </a:r>
            <a:r>
              <a:rPr lang="nl-NL" dirty="0" smtClean="0"/>
              <a:t> 25010 op dezelfde manier doorlopen</a:t>
            </a:r>
          </a:p>
          <a:p>
            <a:r>
              <a:rPr lang="nl-NL" dirty="0" smtClean="0"/>
              <a:t>De verlenging van de naam is al een indicatie dat ie </a:t>
            </a:r>
            <a:r>
              <a:rPr lang="nl-NL" dirty="0" err="1" smtClean="0"/>
              <a:t>zowieso</a:t>
            </a:r>
            <a:r>
              <a:rPr lang="nl-NL" dirty="0" smtClean="0"/>
              <a:t> een stuk groter is.</a:t>
            </a:r>
          </a:p>
          <a:p>
            <a:r>
              <a:rPr lang="nl-NL" dirty="0" smtClean="0"/>
              <a:t>Dus waarom is ISO 9162 vervangen?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9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Vervanging 9362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ISO 25010 kenmerkt twee delen</a:t>
            </a:r>
          </a:p>
          <a:p>
            <a:pPr lvl="1"/>
            <a:r>
              <a:rPr lang="nl-NL" dirty="0" smtClean="0"/>
              <a:t>Productkwaliteit</a:t>
            </a:r>
          </a:p>
          <a:p>
            <a:pPr lvl="1"/>
            <a:r>
              <a:rPr lang="nl-NL" dirty="0" smtClean="0"/>
              <a:t>Kwaliteit tijdens gebruik</a:t>
            </a:r>
          </a:p>
          <a:p>
            <a:r>
              <a:rPr lang="nl-NL" dirty="0" smtClean="0"/>
              <a:t>Bij 9136 stonden ze door elkaar heen verweven</a:t>
            </a:r>
          </a:p>
          <a:p>
            <a:r>
              <a:rPr lang="nl-NL" dirty="0" smtClean="0"/>
              <a:t>Dus wat is er nu eigenlijk anders aan 25010?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is wel zo dat 25010 in haar formulering en overzicht een aantal veranderingen heeft.</a:t>
            </a:r>
          </a:p>
          <a:p>
            <a:endParaRPr lang="nl-NL" dirty="0"/>
          </a:p>
          <a:p>
            <a:r>
              <a:rPr lang="nl-NL" dirty="0" smtClean="0"/>
              <a:t>Daarom nu een voordracht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354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36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namen</a:t>
            </a:r>
            <a:endParaRPr lang="en-US" sz="136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4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Ode aan 25010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Oude 9162, arme 9162</a:t>
            </a:r>
          </a:p>
          <a:p>
            <a:r>
              <a:rPr lang="nl-NL" dirty="0" smtClean="0"/>
              <a:t>Je </a:t>
            </a:r>
            <a:r>
              <a:rPr lang="nl-NL" dirty="0" err="1" smtClean="0"/>
              <a:t>interereseerde</a:t>
            </a:r>
            <a:r>
              <a:rPr lang="nl-NL" dirty="0" smtClean="0"/>
              <a:t> mensen voor geen meter</a:t>
            </a:r>
          </a:p>
          <a:p>
            <a:r>
              <a:rPr lang="nl-NL" dirty="0" smtClean="0"/>
              <a:t>Daarom dacht men, dat kan beter</a:t>
            </a:r>
          </a:p>
          <a:p>
            <a:r>
              <a:rPr lang="nl-NL" dirty="0" smtClean="0"/>
              <a:t>25010 kwam als antwoord dan</a:t>
            </a:r>
          </a:p>
          <a:p>
            <a:r>
              <a:rPr lang="nl-NL" dirty="0" smtClean="0"/>
              <a:t>Dat iedere debiel ermee werken kan</a:t>
            </a:r>
          </a:p>
          <a:p>
            <a:endParaRPr lang="nl-NL" dirty="0"/>
          </a:p>
          <a:p>
            <a:r>
              <a:rPr lang="nl-NL" dirty="0" smtClean="0"/>
              <a:t>Uiteindelijk vind toch niemand het boeiend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0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ISO 9162 is vervangen, dus gebruik 25010</a:t>
            </a:r>
          </a:p>
          <a:p>
            <a:r>
              <a:rPr lang="nl-NL" dirty="0" smtClean="0"/>
              <a:t>25010 is een makkelijk checklist en kan je prima inzetten</a:t>
            </a:r>
          </a:p>
          <a:p>
            <a:endParaRPr lang="nl-NL" dirty="0"/>
          </a:p>
          <a:p>
            <a:r>
              <a:rPr lang="nl-NL" dirty="0" smtClean="0"/>
              <a:t>Dat inzetten doe je als je in een </a:t>
            </a:r>
            <a:r>
              <a:rPr lang="nl-NL" dirty="0" err="1" smtClean="0"/>
              <a:t>gigabedrijf</a:t>
            </a:r>
            <a:r>
              <a:rPr lang="nl-NL" dirty="0" smtClean="0"/>
              <a:t> werkt die waarschijnlijk een testafdeling heeft</a:t>
            </a:r>
          </a:p>
          <a:p>
            <a:r>
              <a:rPr lang="nl-NL" dirty="0" smtClean="0"/>
              <a:t>Dus tenzij je bij een testafdeling werkt doe je met al deze shit helemaal nix.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Dank u en de ballen.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Waarom testen</a:t>
            </a:r>
          </a:p>
          <a:p>
            <a:r>
              <a:rPr lang="nl-NL" dirty="0" smtClean="0"/>
              <a:t>Wat is ISO </a:t>
            </a:r>
          </a:p>
          <a:p>
            <a:r>
              <a:rPr lang="nl-NL" dirty="0" smtClean="0"/>
              <a:t>ISO 9162</a:t>
            </a:r>
          </a:p>
          <a:p>
            <a:r>
              <a:rPr lang="nl-NL" dirty="0" smtClean="0"/>
              <a:t>Verschil met 25010</a:t>
            </a:r>
          </a:p>
          <a:p>
            <a:r>
              <a:rPr lang="nl-NL" dirty="0" smtClean="0"/>
              <a:t>Lees je nu echt de </a:t>
            </a:r>
            <a:r>
              <a:rPr lang="nl-NL" dirty="0" err="1" smtClean="0"/>
              <a:t>bulletpoints</a:t>
            </a:r>
            <a:r>
              <a:rPr lang="nl-NL" dirty="0" smtClean="0"/>
              <a:t> van de inhoudsopgave?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0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testen?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Follow the money!</a:t>
            </a:r>
          </a:p>
          <a:p>
            <a:r>
              <a:rPr lang="nl-NL" dirty="0" smtClean="0"/>
              <a:t>Betalende baklappen willen graag zekerheid over hun nieuwe systeem. Hoe meer mooie dure termen je kan smijten, hoe eerder ze geneigd zijn geld te schieten.</a:t>
            </a:r>
          </a:p>
          <a:p>
            <a:r>
              <a:rPr lang="nl-NL" dirty="0" smtClean="0"/>
              <a:t>Je vindt het zelf ook geinig als je zooi werkt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ISO?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ISO staat voor </a:t>
            </a:r>
            <a:r>
              <a:rPr lang="nl-NL" dirty="0" err="1" smtClean="0"/>
              <a:t>international</a:t>
            </a:r>
            <a:r>
              <a:rPr lang="nl-NL" dirty="0" smtClean="0"/>
              <a:t> standard </a:t>
            </a:r>
            <a:r>
              <a:rPr lang="nl-NL" dirty="0" err="1" smtClean="0"/>
              <a:t>Organisation</a:t>
            </a:r>
            <a:endParaRPr lang="nl-NL" dirty="0" smtClean="0"/>
          </a:p>
          <a:p>
            <a:r>
              <a:rPr lang="nl-NL" dirty="0" smtClean="0"/>
              <a:t>Ze doen graag moeilijk en in detail want daar worden ze voor betaald.</a:t>
            </a:r>
          </a:p>
          <a:p>
            <a:r>
              <a:rPr lang="nl-NL" dirty="0" smtClean="0"/>
              <a:t>Een norm van hun was de ISO 9162</a:t>
            </a:r>
          </a:p>
          <a:p>
            <a:r>
              <a:rPr lang="nl-NL" dirty="0" smtClean="0"/>
              <a:t>Die is in november 2011 verandert in ISO 25010</a:t>
            </a:r>
          </a:p>
          <a:p>
            <a:r>
              <a:rPr lang="nl-NL" dirty="0" smtClean="0"/>
              <a:t>Nu langer en met nog meer shit. </a:t>
            </a:r>
          </a:p>
        </p:txBody>
      </p:sp>
    </p:spTree>
    <p:extLst>
      <p:ext uri="{BB962C8B-B14F-4D97-AF65-F5344CB8AC3E}">
        <p14:creationId xmlns:p14="http://schemas.microsoft.com/office/powerpoint/2010/main" val="193599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 komt het vandaan.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En nu:</a:t>
            </a:r>
          </a:p>
          <a:p>
            <a:r>
              <a:rPr lang="nl-NL" dirty="0" smtClean="0"/>
              <a:t>ISO 9162 gaat over kwaliteit van software en is onderverdeeld in zes </a:t>
            </a:r>
            <a:r>
              <a:rPr lang="nl-NL" dirty="0" err="1" smtClean="0"/>
              <a:t>categorieen</a:t>
            </a:r>
            <a:r>
              <a:rPr lang="nl-NL" dirty="0" smtClean="0"/>
              <a:t>.</a:t>
            </a:r>
            <a:endParaRPr lang="en-US" dirty="0" smtClean="0"/>
          </a:p>
          <a:p>
            <a:endParaRPr lang="nl-NL" dirty="0"/>
          </a:p>
          <a:p>
            <a:r>
              <a:rPr lang="nl-NL" dirty="0" smtClean="0"/>
              <a:t>ISO 9162 volgens Haagsche </a:t>
            </a:r>
            <a:r>
              <a:rPr lang="nl-NL" dirty="0" err="1" smtClean="0"/>
              <a:t>harry</a:t>
            </a:r>
            <a:endParaRPr lang="nl-NL" dirty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8889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Functionaliteit</a:t>
            </a:r>
            <a:br>
              <a:rPr lang="nl-NL" dirty="0" smtClean="0"/>
            </a:br>
            <a:r>
              <a:rPr lang="nl-NL" dirty="0" smtClean="0"/>
              <a:t>Dat de </a:t>
            </a:r>
            <a:r>
              <a:rPr lang="nl-NL" dirty="0" err="1" smtClean="0"/>
              <a:t>pleuruh’s</a:t>
            </a:r>
            <a:r>
              <a:rPr lang="nl-NL" dirty="0" smtClean="0"/>
              <a:t> </a:t>
            </a:r>
            <a:r>
              <a:rPr lang="nl-NL" dirty="0" err="1" smtClean="0"/>
              <a:t>werruhk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 Geschiktheid (</a:t>
            </a:r>
            <a:r>
              <a:rPr lang="nl-NL" dirty="0" err="1" smtClean="0"/>
              <a:t>suitability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ie doet wat ie mot</a:t>
            </a:r>
            <a:endParaRPr lang="en-US" dirty="0" smtClean="0"/>
          </a:p>
          <a:p>
            <a:r>
              <a:rPr lang="nl-NL" dirty="0" smtClean="0"/>
              <a:t>Juistheid (</a:t>
            </a:r>
            <a:r>
              <a:rPr lang="nl-NL" dirty="0" err="1" smtClean="0"/>
              <a:t>accuracy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ie geef </a:t>
            </a:r>
            <a:r>
              <a:rPr lang="nl-NL" dirty="0" err="1" smtClean="0"/>
              <a:t>waah</a:t>
            </a:r>
            <a:r>
              <a:rPr lang="nl-NL" dirty="0" smtClean="0"/>
              <a:t> de klant om </a:t>
            </a:r>
            <a:r>
              <a:rPr lang="nl-NL" dirty="0" err="1" smtClean="0"/>
              <a:t>loap</a:t>
            </a:r>
            <a:r>
              <a:rPr lang="nl-NL" dirty="0" smtClean="0"/>
              <a:t> te </a:t>
            </a:r>
            <a:r>
              <a:rPr lang="nl-NL" dirty="0" err="1" smtClean="0"/>
              <a:t>zeikuh</a:t>
            </a:r>
            <a:endParaRPr lang="nl-NL" dirty="0" smtClean="0"/>
          </a:p>
          <a:p>
            <a:r>
              <a:rPr lang="nl-NL" dirty="0" smtClean="0"/>
              <a:t>Koppelbaarheid (</a:t>
            </a:r>
            <a:r>
              <a:rPr lang="nl-NL" dirty="0" err="1" smtClean="0"/>
              <a:t>interoperability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ie </a:t>
            </a:r>
            <a:r>
              <a:rPr lang="nl-NL" dirty="0" err="1" smtClean="0"/>
              <a:t>teguh</a:t>
            </a:r>
            <a:r>
              <a:rPr lang="nl-NL" dirty="0" smtClean="0"/>
              <a:t> </a:t>
            </a:r>
            <a:r>
              <a:rPr lang="nl-NL" dirty="0" err="1" smtClean="0"/>
              <a:t>andahruh</a:t>
            </a:r>
            <a:r>
              <a:rPr lang="nl-NL" dirty="0" smtClean="0"/>
              <a:t> pc’s kan </a:t>
            </a:r>
            <a:r>
              <a:rPr lang="nl-NL" dirty="0" err="1" smtClean="0"/>
              <a:t>zeikuh</a:t>
            </a:r>
            <a:endParaRPr lang="nl-NL" dirty="0" smtClean="0"/>
          </a:p>
          <a:p>
            <a:r>
              <a:rPr lang="nl-NL" dirty="0" smtClean="0"/>
              <a:t>Beveiligbaarheid(security)</a:t>
            </a:r>
          </a:p>
          <a:p>
            <a:pPr lvl="1"/>
            <a:r>
              <a:rPr lang="nl-NL" dirty="0" smtClean="0"/>
              <a:t>Dat je </a:t>
            </a:r>
            <a:r>
              <a:rPr lang="nl-NL" dirty="0" err="1" smtClean="0"/>
              <a:t>klootzakkuh</a:t>
            </a:r>
            <a:r>
              <a:rPr lang="nl-NL" dirty="0" smtClean="0"/>
              <a:t> </a:t>
            </a:r>
            <a:r>
              <a:rPr lang="nl-NL" dirty="0" err="1" smtClean="0"/>
              <a:t>deruht</a:t>
            </a:r>
            <a:r>
              <a:rPr lang="nl-NL" dirty="0" smtClean="0"/>
              <a:t> kan flikkeren.</a:t>
            </a:r>
          </a:p>
          <a:p>
            <a:r>
              <a:rPr lang="nl-NL" dirty="0" smtClean="0"/>
              <a:t>Nakomen van functionaliteitsnormen(</a:t>
            </a:r>
            <a:r>
              <a:rPr lang="nl-NL" dirty="0" err="1" smtClean="0"/>
              <a:t>functionality</a:t>
            </a:r>
            <a:r>
              <a:rPr lang="nl-NL" dirty="0" smtClean="0"/>
              <a:t> compliance)</a:t>
            </a:r>
          </a:p>
          <a:p>
            <a:pPr lvl="1"/>
            <a:r>
              <a:rPr lang="nl-NL" dirty="0" smtClean="0"/>
              <a:t>Dat ie </a:t>
            </a:r>
            <a:r>
              <a:rPr lang="nl-NL" dirty="0" err="1" smtClean="0"/>
              <a:t>werruhk</a:t>
            </a:r>
            <a:r>
              <a:rPr lang="nl-NL" dirty="0" smtClean="0"/>
              <a:t> zoals ze erom hebben </a:t>
            </a:r>
            <a:r>
              <a:rPr lang="nl-NL" dirty="0" err="1" smtClean="0"/>
              <a:t>lopuh</a:t>
            </a:r>
            <a:r>
              <a:rPr lang="nl-NL" dirty="0" smtClean="0"/>
              <a:t> </a:t>
            </a:r>
            <a:r>
              <a:rPr lang="nl-NL" dirty="0" err="1" smtClean="0"/>
              <a:t>zanikuh</a:t>
            </a:r>
            <a:r>
              <a:rPr lang="nl-N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Betrouwbaarheid.</a:t>
            </a:r>
            <a:br>
              <a:rPr lang="nl-NL" dirty="0" smtClean="0"/>
            </a:br>
            <a:r>
              <a:rPr lang="nl-NL" dirty="0" smtClean="0"/>
              <a:t>Dat ie </a:t>
            </a:r>
            <a:r>
              <a:rPr lang="nl-NL" dirty="0" err="1" smtClean="0"/>
              <a:t>nie</a:t>
            </a:r>
            <a:r>
              <a:rPr lang="nl-NL" dirty="0" smtClean="0"/>
              <a:t> opeens </a:t>
            </a:r>
            <a:r>
              <a:rPr lang="nl-NL" dirty="0" err="1" smtClean="0"/>
              <a:t>uht</a:t>
            </a:r>
            <a:r>
              <a:rPr lang="nl-NL" dirty="0" smtClean="0"/>
              <a:t> mekaar </a:t>
            </a:r>
            <a:r>
              <a:rPr lang="nl-NL" dirty="0" err="1" smtClean="0"/>
              <a:t>pleuht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Bedrijfszekerheid (</a:t>
            </a:r>
            <a:r>
              <a:rPr lang="nl-NL" dirty="0" err="1" smtClean="0"/>
              <a:t>maturity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ie geen </a:t>
            </a:r>
            <a:r>
              <a:rPr lang="nl-NL" dirty="0" err="1" smtClean="0"/>
              <a:t>fautuh</a:t>
            </a:r>
            <a:r>
              <a:rPr lang="nl-NL" dirty="0" smtClean="0"/>
              <a:t> maak</a:t>
            </a:r>
          </a:p>
          <a:p>
            <a:r>
              <a:rPr lang="nl-NL" dirty="0" smtClean="0"/>
              <a:t>Foutbestendigheid(</a:t>
            </a:r>
            <a:r>
              <a:rPr lang="nl-NL" dirty="0" err="1" smtClean="0"/>
              <a:t>fault</a:t>
            </a:r>
            <a:r>
              <a:rPr lang="nl-NL" dirty="0" smtClean="0"/>
              <a:t> </a:t>
            </a:r>
            <a:r>
              <a:rPr lang="nl-NL" dirty="0" err="1" smtClean="0"/>
              <a:t>tolerance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Als er dan </a:t>
            </a:r>
            <a:r>
              <a:rPr lang="nl-NL" dirty="0" err="1" smtClean="0"/>
              <a:t>fautuh</a:t>
            </a:r>
            <a:r>
              <a:rPr lang="nl-NL" dirty="0" smtClean="0"/>
              <a:t> </a:t>
            </a:r>
            <a:r>
              <a:rPr lang="nl-NL" dirty="0" err="1" smtClean="0"/>
              <a:t>zein</a:t>
            </a:r>
            <a:r>
              <a:rPr lang="nl-NL" dirty="0" smtClean="0"/>
              <a:t> dat ie </a:t>
            </a:r>
            <a:r>
              <a:rPr lang="nl-NL" dirty="0" err="1" smtClean="0"/>
              <a:t>dohgaat</a:t>
            </a:r>
            <a:endParaRPr lang="nl-NL" dirty="0" smtClean="0"/>
          </a:p>
          <a:p>
            <a:r>
              <a:rPr lang="nl-NL" dirty="0" smtClean="0"/>
              <a:t>Herstelbaarheid (</a:t>
            </a:r>
            <a:r>
              <a:rPr lang="nl-NL" dirty="0" err="1" smtClean="0"/>
              <a:t>recoverability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ie snel te fixen is</a:t>
            </a:r>
          </a:p>
          <a:p>
            <a:r>
              <a:rPr lang="nl-NL" dirty="0" smtClean="0"/>
              <a:t>Nakomen van betrouwbaarheidsnormen (</a:t>
            </a:r>
            <a:r>
              <a:rPr lang="nl-NL" dirty="0" err="1" smtClean="0"/>
              <a:t>reliability</a:t>
            </a:r>
            <a:r>
              <a:rPr lang="nl-NL" dirty="0" smtClean="0"/>
              <a:t> compliance)</a:t>
            </a:r>
          </a:p>
          <a:p>
            <a:pPr lvl="1"/>
            <a:r>
              <a:rPr lang="nl-NL" dirty="0" smtClean="0"/>
              <a:t>Dat ie zo goed is als ze om </a:t>
            </a:r>
            <a:r>
              <a:rPr lang="nl-NL" dirty="0" err="1" smtClean="0"/>
              <a:t>hebbuh</a:t>
            </a:r>
            <a:r>
              <a:rPr lang="nl-NL" dirty="0" smtClean="0"/>
              <a:t> </a:t>
            </a:r>
            <a:r>
              <a:rPr lang="nl-NL" dirty="0" err="1" smtClean="0"/>
              <a:t>lopuh</a:t>
            </a:r>
            <a:r>
              <a:rPr lang="nl-NL" dirty="0" smtClean="0"/>
              <a:t> </a:t>
            </a:r>
            <a:r>
              <a:rPr lang="nl-NL" dirty="0" err="1" smtClean="0"/>
              <a:t>zeikstraluh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Bruikbaarheid</a:t>
            </a:r>
            <a:br>
              <a:rPr lang="nl-NL" dirty="0" smtClean="0"/>
            </a:br>
            <a:r>
              <a:rPr lang="nl-NL" dirty="0" err="1" smtClean="0"/>
              <a:t>Begrehp</a:t>
            </a:r>
            <a:r>
              <a:rPr lang="nl-NL" dirty="0" smtClean="0"/>
              <a:t> ie ut </a:t>
            </a:r>
            <a:r>
              <a:rPr lang="nl-NL" dirty="0" err="1" smtClean="0"/>
              <a:t>zelluf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Begrijpelijkheid (</a:t>
            </a:r>
            <a:r>
              <a:rPr lang="nl-NL" dirty="0" err="1" smtClean="0"/>
              <a:t>understandability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je </a:t>
            </a:r>
            <a:r>
              <a:rPr lang="nl-NL" dirty="0" err="1" smtClean="0"/>
              <a:t>um</a:t>
            </a:r>
            <a:r>
              <a:rPr lang="nl-NL" dirty="0" smtClean="0"/>
              <a:t> </a:t>
            </a:r>
            <a:r>
              <a:rPr lang="nl-NL" dirty="0" err="1" smtClean="0"/>
              <a:t>snappuh</a:t>
            </a:r>
            <a:r>
              <a:rPr lang="nl-NL" dirty="0" smtClean="0"/>
              <a:t> ken</a:t>
            </a:r>
          </a:p>
          <a:p>
            <a:r>
              <a:rPr lang="nl-NL" dirty="0" smtClean="0"/>
              <a:t>Leerbaarheid(</a:t>
            </a:r>
            <a:r>
              <a:rPr lang="nl-NL" dirty="0" err="1" smtClean="0"/>
              <a:t>learnability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een </a:t>
            </a:r>
            <a:r>
              <a:rPr lang="nl-NL" dirty="0" err="1" smtClean="0"/>
              <a:t>gewohne</a:t>
            </a:r>
            <a:r>
              <a:rPr lang="nl-NL" dirty="0" smtClean="0"/>
              <a:t> lul </a:t>
            </a:r>
            <a:r>
              <a:rPr lang="nl-NL" dirty="0" err="1" smtClean="0"/>
              <a:t>em</a:t>
            </a:r>
            <a:r>
              <a:rPr lang="nl-NL" dirty="0" smtClean="0"/>
              <a:t> </a:t>
            </a:r>
            <a:r>
              <a:rPr lang="nl-NL" dirty="0" err="1" smtClean="0"/>
              <a:t>leruh</a:t>
            </a:r>
            <a:r>
              <a:rPr lang="nl-NL" dirty="0" smtClean="0"/>
              <a:t> ken.</a:t>
            </a:r>
          </a:p>
          <a:p>
            <a:r>
              <a:rPr lang="nl-NL" dirty="0" smtClean="0"/>
              <a:t>Bedienbaarheid(</a:t>
            </a:r>
            <a:r>
              <a:rPr lang="nl-NL" dirty="0" err="1" smtClean="0"/>
              <a:t>operability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Hoe </a:t>
            </a:r>
            <a:r>
              <a:rPr lang="nl-NL" dirty="0" err="1" smtClean="0"/>
              <a:t>moeiluhk</a:t>
            </a:r>
            <a:r>
              <a:rPr lang="nl-NL" dirty="0" smtClean="0"/>
              <a:t> ie is.</a:t>
            </a:r>
          </a:p>
          <a:p>
            <a:r>
              <a:rPr lang="nl-NL" dirty="0" smtClean="0"/>
              <a:t>Aantrekkelijkheid(</a:t>
            </a:r>
            <a:r>
              <a:rPr lang="nl-NL" dirty="0" err="1" smtClean="0"/>
              <a:t>atrractivnes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ie </a:t>
            </a:r>
            <a:r>
              <a:rPr lang="nl-NL" dirty="0" err="1" smtClean="0"/>
              <a:t>nie</a:t>
            </a:r>
            <a:r>
              <a:rPr lang="nl-NL" dirty="0" smtClean="0"/>
              <a:t> tering </a:t>
            </a:r>
            <a:r>
              <a:rPr lang="nl-NL" dirty="0" err="1" smtClean="0"/>
              <a:t>leluhk</a:t>
            </a:r>
            <a:r>
              <a:rPr lang="nl-NL" dirty="0" smtClean="0"/>
              <a:t> is.</a:t>
            </a:r>
          </a:p>
          <a:p>
            <a:r>
              <a:rPr lang="nl-NL" dirty="0" smtClean="0"/>
              <a:t>Nakomen van bruikbaarheidsnormen(</a:t>
            </a:r>
            <a:r>
              <a:rPr lang="nl-NL" dirty="0" err="1" smtClean="0"/>
              <a:t>usability</a:t>
            </a:r>
            <a:r>
              <a:rPr lang="nl-NL" dirty="0" smtClean="0"/>
              <a:t> compliance)</a:t>
            </a:r>
          </a:p>
          <a:p>
            <a:pPr lvl="1"/>
            <a:r>
              <a:rPr lang="nl-NL" dirty="0" err="1" smtClean="0"/>
              <a:t>Hebbuh</a:t>
            </a:r>
            <a:r>
              <a:rPr lang="nl-NL" dirty="0" smtClean="0"/>
              <a:t> we dit </a:t>
            </a:r>
            <a:r>
              <a:rPr lang="nl-NL" dirty="0" err="1" smtClean="0"/>
              <a:t>nie</a:t>
            </a:r>
            <a:r>
              <a:rPr lang="nl-NL" dirty="0" smtClean="0"/>
              <a:t> </a:t>
            </a:r>
            <a:r>
              <a:rPr lang="nl-NL" dirty="0" err="1" smtClean="0"/>
              <a:t>eedah</a:t>
            </a:r>
            <a:r>
              <a:rPr lang="nl-NL" dirty="0" smtClean="0"/>
              <a:t> gezien?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3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Efficiëntie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Dat het ook nog is goed doet.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Responssiesnelheid</a:t>
            </a:r>
            <a:r>
              <a:rPr lang="nl-NL" dirty="0" smtClean="0"/>
              <a:t> (time </a:t>
            </a:r>
            <a:r>
              <a:rPr lang="nl-NL" dirty="0" err="1" smtClean="0"/>
              <a:t>behaviour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 ie </a:t>
            </a:r>
            <a:r>
              <a:rPr lang="nl-NL" dirty="0" err="1" smtClean="0"/>
              <a:t>nie</a:t>
            </a:r>
            <a:r>
              <a:rPr lang="nl-NL" dirty="0" smtClean="0"/>
              <a:t> </a:t>
            </a:r>
            <a:r>
              <a:rPr lang="nl-NL" dirty="0" err="1" smtClean="0"/>
              <a:t>pleuruhstraag</a:t>
            </a:r>
            <a:r>
              <a:rPr lang="nl-NL" dirty="0" smtClean="0"/>
              <a:t> is</a:t>
            </a:r>
          </a:p>
          <a:p>
            <a:r>
              <a:rPr lang="nl-NL" dirty="0" smtClean="0"/>
              <a:t>Middelenbeslag(resource </a:t>
            </a:r>
            <a:r>
              <a:rPr lang="nl-NL" dirty="0" err="1" smtClean="0"/>
              <a:t>behaviour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Wat voor zooi je mot </a:t>
            </a:r>
            <a:r>
              <a:rPr lang="nl-NL" dirty="0" err="1" smtClean="0"/>
              <a:t>hebbuh</a:t>
            </a:r>
            <a:endParaRPr lang="nl-NL" dirty="0" smtClean="0"/>
          </a:p>
          <a:p>
            <a:r>
              <a:rPr lang="nl-NL" dirty="0" smtClean="0"/>
              <a:t>Nakomen van </a:t>
            </a:r>
            <a:r>
              <a:rPr lang="nl-NL" dirty="0" err="1" smtClean="0"/>
              <a:t>efficientynormen</a:t>
            </a:r>
            <a:r>
              <a:rPr lang="nl-NL" dirty="0" smtClean="0"/>
              <a:t> (efficiency compliance)</a:t>
            </a:r>
          </a:p>
          <a:p>
            <a:pPr lvl="1"/>
            <a:r>
              <a:rPr lang="nl-NL" dirty="0" smtClean="0"/>
              <a:t>Stelletje </a:t>
            </a:r>
            <a:r>
              <a:rPr lang="nl-NL" dirty="0" err="1" smtClean="0"/>
              <a:t>frikadelluh</a:t>
            </a:r>
            <a:r>
              <a:rPr lang="nl-NL" dirty="0" smtClean="0"/>
              <a:t>, ik </a:t>
            </a:r>
            <a:r>
              <a:rPr lang="nl-NL" dirty="0" err="1" smtClean="0"/>
              <a:t>bleif</a:t>
            </a:r>
            <a:r>
              <a:rPr lang="nl-NL" dirty="0" smtClean="0"/>
              <a:t> </a:t>
            </a:r>
            <a:r>
              <a:rPr lang="nl-NL" dirty="0" err="1" smtClean="0"/>
              <a:t>nie</a:t>
            </a:r>
            <a:r>
              <a:rPr lang="nl-NL" dirty="0" smtClean="0"/>
              <a:t> aan de gang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ISO  Is Super Opdringend</vt:lpstr>
      <vt:lpstr>Inhoud</vt:lpstr>
      <vt:lpstr>Waarom testen?</vt:lpstr>
      <vt:lpstr>ISO? </vt:lpstr>
      <vt:lpstr>Waar komt het vandaan.</vt:lpstr>
      <vt:lpstr>Functionaliteit Dat de pleuruh’s werruhk</vt:lpstr>
      <vt:lpstr>Betrouwbaarheid. Dat ie nie opeens uht mekaar pleuht</vt:lpstr>
      <vt:lpstr>Bruikbaarheid Begrehp ie ut zelluf</vt:lpstr>
      <vt:lpstr>Efficiëntie Dat het ook nog is goed doet.</vt:lpstr>
      <vt:lpstr>Onderhoudbaarheid Dat ie ken veranderuh, heb harry de pleuruhs an</vt:lpstr>
      <vt:lpstr>Overdraagbaarheid ja hoor, pleuh mah bei iemand andahs</vt:lpstr>
      <vt:lpstr>FF weer normaal</vt:lpstr>
      <vt:lpstr>Vervanging 9362</vt:lpstr>
      <vt:lpstr>PowerPoint Presentation</vt:lpstr>
      <vt:lpstr>PowerPoint Presentation</vt:lpstr>
      <vt:lpstr>Ode aan 25010</vt:lpstr>
      <vt:lpstr>Conclusie</vt:lpstr>
      <vt:lpstr>PowerPoint Presentation</vt:lpstr>
    </vt:vector>
  </TitlesOfParts>
  <Company>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Lustenhouwer, W. (12076333)</dc:creator>
  <cp:lastModifiedBy>Lustenhouwer, W. (12076333)</cp:lastModifiedBy>
  <cp:revision>9</cp:revision>
  <dcterms:created xsi:type="dcterms:W3CDTF">2014-03-19T13:08:23Z</dcterms:created>
  <dcterms:modified xsi:type="dcterms:W3CDTF">2014-03-19T14:53:38Z</dcterms:modified>
</cp:coreProperties>
</file>