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1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9C95-1D83-47CF-9F12-739F332A1E22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48AD8-1392-441B-8BA8-40C303FD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Bjarne</a:t>
            </a:r>
            <a:r>
              <a:rPr lang="nl-NL" dirty="0" smtClean="0"/>
              <a:t> automatisering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75048"/>
          </a:xfrm>
        </p:spPr>
        <p:txBody>
          <a:bodyPr/>
          <a:lstStyle/>
          <a:p>
            <a:r>
              <a:rPr lang="nl-NL" dirty="0" err="1" smtClean="0"/>
              <a:t>Systeemontwikkelmethodekeuze</a:t>
            </a:r>
            <a:endParaRPr lang="nl-NL" dirty="0" smtClean="0"/>
          </a:p>
          <a:p>
            <a:r>
              <a:rPr lang="nl-NL" dirty="0" smtClean="0"/>
              <a:t>Voor </a:t>
            </a:r>
            <a:r>
              <a:rPr lang="nl-NL" dirty="0" err="1" smtClean="0"/>
              <a:t>webapp</a:t>
            </a:r>
            <a:r>
              <a:rPr lang="nl-NL" dirty="0" smtClean="0"/>
              <a:t> Delft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9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Outsourcing</a:t>
            </a:r>
            <a:br>
              <a:rPr lang="nl-NL" dirty="0" smtClean="0"/>
            </a:br>
            <a:r>
              <a:rPr lang="nl-NL" dirty="0" smtClean="0"/>
              <a:t>argumenten tegen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De omvang van het project kent weinig documentatie </a:t>
            </a:r>
          </a:p>
          <a:p>
            <a:endParaRPr lang="nl-NL" dirty="0" smtClean="0"/>
          </a:p>
          <a:p>
            <a:r>
              <a:rPr lang="nl-NL" dirty="0" smtClean="0"/>
              <a:t>De gemeente wil veel communiceren met </a:t>
            </a:r>
            <a:r>
              <a:rPr lang="nl-NL" dirty="0" err="1" smtClean="0"/>
              <a:t>Bjarne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De kosten die bespaard worden op het programmeren gaan op aan het documenteren</a:t>
            </a:r>
          </a:p>
          <a:p>
            <a:endParaRPr lang="nl-NL" dirty="0"/>
          </a:p>
          <a:p>
            <a:r>
              <a:rPr lang="nl-NL" dirty="0" smtClean="0"/>
              <a:t>De keuze is tegen outsourcing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Samenvatting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r>
              <a:rPr lang="nl-NL" dirty="0" smtClean="0"/>
              <a:t>Scrum</a:t>
            </a:r>
          </a:p>
          <a:p>
            <a:pPr algn="ctr"/>
            <a:r>
              <a:rPr lang="nl-NL" dirty="0" smtClean="0"/>
              <a:t>Drie mensen</a:t>
            </a:r>
          </a:p>
          <a:p>
            <a:pPr algn="ctr"/>
            <a:r>
              <a:rPr lang="nl-NL" dirty="0" smtClean="0"/>
              <a:t>Geen outsourcing</a:t>
            </a:r>
          </a:p>
        </p:txBody>
      </p:sp>
    </p:spTree>
    <p:extLst>
      <p:ext uri="{BB962C8B-B14F-4D97-AF65-F5344CB8AC3E}">
        <p14:creationId xmlns:p14="http://schemas.microsoft.com/office/powerpoint/2010/main" val="33253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 </a:t>
            </a:r>
            <a:r>
              <a:rPr lang="nl-NL" dirty="0" err="1" smtClean="0"/>
              <a:t>Bjarne</a:t>
            </a:r>
            <a:r>
              <a:rPr lang="nl-NL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Opgericht door </a:t>
            </a:r>
            <a:r>
              <a:rPr lang="nl-NL" dirty="0" err="1" smtClean="0"/>
              <a:t>Bjarne</a:t>
            </a:r>
            <a:r>
              <a:rPr lang="nl-NL" dirty="0" smtClean="0"/>
              <a:t> </a:t>
            </a:r>
            <a:r>
              <a:rPr lang="nl-NL" dirty="0" err="1" smtClean="0"/>
              <a:t>Riis</a:t>
            </a:r>
            <a:endParaRPr lang="nl-NL" dirty="0" smtClean="0"/>
          </a:p>
          <a:p>
            <a:r>
              <a:rPr lang="nl-NL" dirty="0" smtClean="0"/>
              <a:t>Automatiseringsbedrijf bestaande uit 8 man</a:t>
            </a:r>
          </a:p>
          <a:p>
            <a:r>
              <a:rPr lang="nl-NL" dirty="0" smtClean="0"/>
              <a:t>Bedrijf kent een informele en gezellige sfeer.</a:t>
            </a:r>
          </a:p>
          <a:p>
            <a:r>
              <a:rPr lang="nl-NL" dirty="0" smtClean="0"/>
              <a:t>Gericht op plaatselijke overheden</a:t>
            </a:r>
          </a:p>
          <a:p>
            <a:r>
              <a:rPr lang="nl-NL" dirty="0" smtClean="0"/>
              <a:t>Gespecialiseerd in kleine administratieve applicaties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Gemeente delft wil een interactieve website of extensie op hun bestaande website voor het vragen stellen aan ambtenaren.</a:t>
            </a:r>
          </a:p>
          <a:p>
            <a:r>
              <a:rPr lang="nl-NL" dirty="0" smtClean="0"/>
              <a:t>Vragen moeten slim opgevangen worden door het systeem en verstuurd worden naar desbetreffende ambtenaar</a:t>
            </a:r>
          </a:p>
          <a:p>
            <a:r>
              <a:rPr lang="nl-NL" dirty="0" smtClean="0"/>
              <a:t>Ze weten nog niet precies hoe het er uit moet komen te zien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Wensen bij het proces van de gemeente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gemeente wil intensief contact met </a:t>
            </a:r>
            <a:r>
              <a:rPr lang="nl-NL" dirty="0" err="1" smtClean="0"/>
              <a:t>Bjarne</a:t>
            </a:r>
            <a:r>
              <a:rPr lang="nl-NL" dirty="0" smtClean="0"/>
              <a:t> automatisering voor de buitenkant van het systeem (view)</a:t>
            </a:r>
          </a:p>
          <a:p>
            <a:r>
              <a:rPr lang="nl-NL" dirty="0" smtClean="0"/>
              <a:t>Gemeente Delft wil eerst een kleine versie die later uitgebouwd kan worden.</a:t>
            </a:r>
          </a:p>
          <a:p>
            <a:r>
              <a:rPr lang="nl-NL" dirty="0" smtClean="0"/>
              <a:t>Snel resultaat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6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 rondom dit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Bjarne</a:t>
            </a:r>
            <a:r>
              <a:rPr lang="nl-NL" dirty="0" smtClean="0"/>
              <a:t> automatisering heeft een drietal vragen uitstaan omtrent het aangaan van dit project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Welke </a:t>
            </a:r>
            <a:r>
              <a:rPr lang="nl-NL" dirty="0" err="1" smtClean="0"/>
              <a:t>systeemontwikkelmethode</a:t>
            </a:r>
            <a:r>
              <a:rPr lang="nl-NL" dirty="0" smtClean="0"/>
              <a:t> zou het meest geschikt zijn om dit project uit te voeren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Hoeveel medewerkers zullen we inzetten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Zou outsourcing een kostenbesparende optie zijn?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1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Systeemontwikkelmethodekeuze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factoren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Onderlinge communicatie binnen </a:t>
            </a:r>
            <a:r>
              <a:rPr lang="nl-NL" dirty="0" err="1" smtClean="0"/>
              <a:t>Bjarne</a:t>
            </a:r>
            <a:r>
              <a:rPr lang="nl-NL" dirty="0" smtClean="0"/>
              <a:t> is informeel en frequent</a:t>
            </a:r>
          </a:p>
          <a:p>
            <a:r>
              <a:rPr lang="nl-NL" dirty="0" err="1" smtClean="0"/>
              <a:t>Bjarne</a:t>
            </a:r>
            <a:r>
              <a:rPr lang="nl-NL" dirty="0" smtClean="0"/>
              <a:t> heeft oog op kleine tot middelgrote applicaties. </a:t>
            </a:r>
          </a:p>
          <a:p>
            <a:r>
              <a:rPr lang="nl-NL" dirty="0" smtClean="0"/>
              <a:t>De gemeente vraagt veel en intensief contact en heeft waarschijnlijk veel technische aspecten al in beeld.</a:t>
            </a:r>
          </a:p>
        </p:txBody>
      </p:sp>
    </p:spTree>
    <p:extLst>
      <p:ext uri="{BB962C8B-B14F-4D97-AF65-F5344CB8AC3E}">
        <p14:creationId xmlns:p14="http://schemas.microsoft.com/office/powerpoint/2010/main" val="354718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Systeemontwikkelmethodekeuze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Scrum maakt effectief gebruik van de onderlinge communicatie</a:t>
            </a:r>
          </a:p>
          <a:p>
            <a:r>
              <a:rPr lang="nl-NL" dirty="0" smtClean="0"/>
              <a:t>Scrum is perfect voor kleine applicaties die later uitgebouwd worden</a:t>
            </a:r>
          </a:p>
          <a:p>
            <a:r>
              <a:rPr lang="nl-NL" dirty="0" smtClean="0"/>
              <a:t>Scrum biedt de gemeente uitstekende mogelijkheden om een stem in het productieproces te krijgen.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3725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nl-NL" dirty="0" smtClean="0"/>
              <a:t>Teamsamenstelling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/>
              <a:t>Bjarne</a:t>
            </a:r>
            <a:r>
              <a:rPr lang="nl-NL" dirty="0" smtClean="0"/>
              <a:t> telt acht man totaal.</a:t>
            </a:r>
          </a:p>
          <a:p>
            <a:r>
              <a:rPr lang="nl-NL" dirty="0" smtClean="0"/>
              <a:t>Binnen scrum is een klein aantal mensen geschikt</a:t>
            </a:r>
          </a:p>
          <a:p>
            <a:r>
              <a:rPr lang="nl-NL" dirty="0" smtClean="0"/>
              <a:t>De omvang van het project in combinatie met sprints levert weinig werkdruk en veel flexibiliteit op.</a:t>
            </a:r>
          </a:p>
          <a:p>
            <a:r>
              <a:rPr lang="nl-NL" dirty="0" smtClean="0"/>
              <a:t>Het voorstel is dan drie mensen. </a:t>
            </a:r>
          </a:p>
          <a:p>
            <a:r>
              <a:rPr lang="nl-NL" dirty="0" smtClean="0"/>
              <a:t>Een ongelijk aantal is gekozen om een gelijk aantal stemmen in een democratisch besluit te voorkomen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Outsourcing</a:t>
            </a:r>
            <a:br>
              <a:rPr lang="nl-NL" dirty="0" smtClean="0"/>
            </a:br>
            <a:r>
              <a:rPr lang="nl-NL" dirty="0" smtClean="0"/>
              <a:t>feiten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Outsourcing vraagt om gedetailleerde documentatie. </a:t>
            </a:r>
          </a:p>
          <a:p>
            <a:r>
              <a:rPr lang="nl-NL" dirty="0" smtClean="0"/>
              <a:t>Outsourcing vraagt weinig communicatie</a:t>
            </a:r>
          </a:p>
          <a:p>
            <a:r>
              <a:rPr lang="nl-NL" dirty="0" smtClean="0"/>
              <a:t>De kosten van outsourcing worden verlaagd door goedkopere mankrachten bij het programmeren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1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Bjarne automatisering</vt:lpstr>
      <vt:lpstr>Over Bjarne </vt:lpstr>
      <vt:lpstr>Opdracht</vt:lpstr>
      <vt:lpstr>Wensen bij het proces van de gemeente</vt:lpstr>
      <vt:lpstr>Vragen rondom dit project</vt:lpstr>
      <vt:lpstr>Systeemontwikkelmethodekeuze factoren</vt:lpstr>
      <vt:lpstr>Systeemontwikkelmethodekeuze Scrum</vt:lpstr>
      <vt:lpstr>Teamsamenstelling</vt:lpstr>
      <vt:lpstr>Outsourcing feiten</vt:lpstr>
      <vt:lpstr>Outsourcing argumenten tegen</vt:lpstr>
      <vt:lpstr>Samenvatting</vt:lpstr>
    </vt:vector>
  </TitlesOfParts>
  <Company>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Bjarne automatisering</dc:title>
  <dc:creator>Lustenhouwer, W. (12076333)</dc:creator>
  <cp:lastModifiedBy>Lustenhouwer, W. (12076333)</cp:lastModifiedBy>
  <cp:revision>4</cp:revision>
  <dcterms:created xsi:type="dcterms:W3CDTF">2014-03-28T10:58:50Z</dcterms:created>
  <dcterms:modified xsi:type="dcterms:W3CDTF">2014-03-28T11:39:45Z</dcterms:modified>
</cp:coreProperties>
</file>