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EC35CD-38FB-4DC1-BB31-1C6C44E465B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730C43-C1F1-4790-A65B-5866C5DE75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Contador</a:t>
            </a:r>
            <a:r>
              <a:rPr lang="en-US" dirty="0" smtClean="0"/>
              <a:t> </a:t>
            </a:r>
            <a:r>
              <a:rPr lang="en-US" dirty="0" err="1" smtClean="0"/>
              <a:t>Automatisering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Systeemontwikkelmethode</a:t>
            </a:r>
            <a:r>
              <a:rPr lang="en-US" dirty="0" smtClean="0"/>
              <a:t> en Outsourcing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Tim van der Meer &amp; </a:t>
            </a: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Munaf</a:t>
            </a:r>
            <a:endParaRPr lang="en-US" dirty="0" smtClean="0"/>
          </a:p>
          <a:p>
            <a:pPr algn="ctr"/>
            <a:r>
              <a:rPr lang="en-US" dirty="0" err="1" smtClean="0"/>
              <a:t>Groep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systeemontwikkelmethode</a:t>
            </a:r>
            <a:endParaRPr lang="en-US" dirty="0" smtClean="0"/>
          </a:p>
          <a:p>
            <a:r>
              <a:rPr lang="en-US" dirty="0" err="1" smtClean="0"/>
              <a:t>Opdrachtgever</a:t>
            </a:r>
            <a:r>
              <a:rPr lang="en-US" dirty="0" smtClean="0"/>
              <a:t> ‘</a:t>
            </a:r>
            <a:r>
              <a:rPr lang="en-US" dirty="0" err="1" smtClean="0"/>
              <a:t>Klats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Advies</a:t>
            </a:r>
            <a:r>
              <a:rPr lang="en-US" dirty="0" smtClean="0"/>
              <a:t> </a:t>
            </a:r>
            <a:r>
              <a:rPr lang="en-US" dirty="0" err="1" smtClean="0"/>
              <a:t>systeemontwikkelmethode</a:t>
            </a:r>
            <a:endParaRPr lang="en-US" dirty="0" smtClean="0"/>
          </a:p>
          <a:p>
            <a:r>
              <a:rPr lang="en-US" dirty="0" smtClean="0"/>
              <a:t>Outsourcing?</a:t>
            </a:r>
          </a:p>
          <a:p>
            <a:r>
              <a:rPr lang="en-US" dirty="0" err="1" smtClean="0"/>
              <a:t>Samenvatting</a:t>
            </a:r>
            <a:endParaRPr lang="en-US" dirty="0" smtClean="0"/>
          </a:p>
          <a:p>
            <a:r>
              <a:rPr lang="en-US" dirty="0" err="1" smtClean="0"/>
              <a:t>Vragen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Middelgrote</a:t>
            </a:r>
            <a:r>
              <a:rPr lang="en-US" dirty="0" smtClean="0"/>
              <a:t> </a:t>
            </a:r>
            <a:r>
              <a:rPr lang="en-US" dirty="0" err="1" smtClean="0"/>
              <a:t>onderneming</a:t>
            </a:r>
            <a:endParaRPr lang="en-US" dirty="0"/>
          </a:p>
          <a:p>
            <a:r>
              <a:rPr lang="en-US" dirty="0" smtClean="0"/>
              <a:t>Motto “</a:t>
            </a:r>
            <a:r>
              <a:rPr lang="en-US" dirty="0" err="1" smtClean="0"/>
              <a:t>Veiligheid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Mobiel</a:t>
            </a:r>
            <a:r>
              <a:rPr lang="en-US" dirty="0" smtClean="0"/>
              <a:t>- en </a:t>
            </a:r>
            <a:r>
              <a:rPr lang="en-US" dirty="0" err="1" smtClean="0"/>
              <a:t>webapplicaties</a:t>
            </a:r>
            <a:endParaRPr lang="en-US" dirty="0" smtClean="0"/>
          </a:p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272" y="2101885"/>
            <a:ext cx="7545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Alberto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contador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http://marktplaatsperskamer.nl/wp-content/uploads/2013/07/marktplaat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07" y="3477084"/>
            <a:ext cx="2357333" cy="202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stuimig-foodlog.s3.amazonaws.com/images/made/files/achtergrond/bol.com_logo_633_240_s_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44" y="4977190"/>
            <a:ext cx="2752725" cy="10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systeemontwikkelmethode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SDM</a:t>
            </a:r>
          </a:p>
          <a:p>
            <a:r>
              <a:rPr lang="en-US" dirty="0" err="1" smtClean="0"/>
              <a:t>Projectgroep</a:t>
            </a:r>
            <a:r>
              <a:rPr lang="en-US" dirty="0" smtClean="0"/>
              <a:t> </a:t>
            </a:r>
            <a:r>
              <a:rPr lang="en-US" dirty="0" err="1" smtClean="0"/>
              <a:t>werkwijze</a:t>
            </a:r>
            <a:r>
              <a:rPr lang="en-US" dirty="0" smtClean="0"/>
              <a:t> op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Opdrachtgever</a:t>
            </a:r>
            <a:r>
              <a:rPr lang="en-US" dirty="0" smtClean="0"/>
              <a:t> ‘</a:t>
            </a:r>
            <a:r>
              <a:rPr lang="en-US" dirty="0" err="1" smtClean="0"/>
              <a:t>Klats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Reclamebureau</a:t>
            </a:r>
            <a:endParaRPr lang="en-US" dirty="0" smtClean="0"/>
          </a:p>
          <a:p>
            <a:r>
              <a:rPr lang="en-US" dirty="0" err="1" smtClean="0"/>
              <a:t>Reclame</a:t>
            </a:r>
            <a:r>
              <a:rPr lang="en-US" dirty="0" smtClean="0"/>
              <a:t> via Twitter</a:t>
            </a:r>
          </a:p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geanalyseerde</a:t>
            </a:r>
            <a:r>
              <a:rPr lang="en-US" dirty="0" smtClean="0"/>
              <a:t> </a:t>
            </a:r>
            <a:r>
              <a:rPr lang="en-US" dirty="0" err="1" smtClean="0"/>
              <a:t>systeemeisen</a:t>
            </a:r>
            <a:endParaRPr lang="en-US" dirty="0" smtClean="0"/>
          </a:p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ontworpen</a:t>
            </a:r>
            <a:r>
              <a:rPr lang="en-US" dirty="0" smtClean="0"/>
              <a:t> </a:t>
            </a:r>
            <a:r>
              <a:rPr lang="en-US" dirty="0" err="1" smtClean="0"/>
              <a:t>systeemdocumentatie</a:t>
            </a:r>
            <a:r>
              <a:rPr lang="en-US" dirty="0" smtClean="0"/>
              <a:t> </a:t>
            </a:r>
            <a:r>
              <a:rPr lang="en-US" dirty="0" err="1" smtClean="0"/>
              <a:t>volgens</a:t>
            </a:r>
            <a:r>
              <a:rPr lang="en-US" dirty="0" smtClean="0"/>
              <a:t> UML</a:t>
            </a:r>
          </a:p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onderhoudbaar</a:t>
            </a:r>
            <a:r>
              <a:rPr lang="en-US" dirty="0" smtClean="0"/>
              <a:t> </a:t>
            </a:r>
            <a:r>
              <a:rPr lang="en-US" dirty="0" err="1" smtClean="0"/>
              <a:t>geprogrammeerd</a:t>
            </a:r>
            <a:endParaRPr lang="en-US" dirty="0" smtClean="0"/>
          </a:p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getest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5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Advies</a:t>
            </a:r>
            <a:r>
              <a:rPr lang="en-US" dirty="0" smtClean="0"/>
              <a:t> </a:t>
            </a:r>
            <a:r>
              <a:rPr lang="en-US" dirty="0" err="1" smtClean="0"/>
              <a:t>systeemontwikkelmethode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Alberto</a:t>
            </a:r>
            <a:r>
              <a:rPr lang="nl-NL" dirty="0" smtClean="0"/>
              <a:t> wil projectgroep op één lijn</a:t>
            </a:r>
          </a:p>
          <a:p>
            <a:r>
              <a:rPr lang="nl-NL" dirty="0" smtClean="0"/>
              <a:t>SCRUM</a:t>
            </a:r>
          </a:p>
          <a:p>
            <a:r>
              <a:rPr lang="nl-NL" dirty="0" smtClean="0"/>
              <a:t>Geschikt voor elke groepsgrootte</a:t>
            </a:r>
          </a:p>
          <a:p>
            <a:r>
              <a:rPr lang="nl-NL" dirty="0" smtClean="0"/>
              <a:t>Veel iteraties met vaste tijdsduur</a:t>
            </a:r>
          </a:p>
          <a:p>
            <a:r>
              <a:rPr lang="nl-NL" dirty="0" err="1" smtClean="0"/>
              <a:t>Backlogs</a:t>
            </a:r>
            <a:r>
              <a:rPr lang="nl-NL" dirty="0" smtClean="0"/>
              <a:t> houden voortgang van project bij</a:t>
            </a:r>
            <a:r>
              <a:rPr lang="nl-NL" dirty="0" smtClean="0"/>
              <a:t>.</a:t>
            </a:r>
          </a:p>
          <a:p>
            <a:r>
              <a:rPr lang="nl-NL" dirty="0" smtClean="0"/>
              <a:t>Documentatie is </a:t>
            </a:r>
            <a:r>
              <a:rPr lang="nl-NL" dirty="0" err="1" smtClean="0"/>
              <a:t>onderhoudbaar</a:t>
            </a:r>
            <a:endParaRPr lang="nl-NL" dirty="0" smtClean="0"/>
          </a:p>
          <a:p>
            <a:r>
              <a:rPr lang="nl-NL" dirty="0" smtClean="0"/>
              <a:t>Elke iteratie levert resultaat op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9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Motto Alberto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belemmerd</a:t>
            </a:r>
            <a:endParaRPr lang="en-US" dirty="0" smtClean="0"/>
          </a:p>
          <a:p>
            <a:r>
              <a:rPr lang="en-US" dirty="0" err="1" smtClean="0"/>
              <a:t>Risico</a:t>
            </a:r>
            <a:r>
              <a:rPr lang="en-US" smtClean="0"/>
              <a:t> </a:t>
            </a:r>
            <a:r>
              <a:rPr lang="en-US" smtClean="0"/>
              <a:t>op onvervulde</a:t>
            </a:r>
            <a:r>
              <a:rPr lang="en-US" dirty="0" smtClean="0"/>
              <a:t> </a:t>
            </a:r>
            <a:r>
              <a:rPr lang="en-US" dirty="0" err="1" smtClean="0"/>
              <a:t>wensen</a:t>
            </a:r>
            <a:r>
              <a:rPr lang="en-US" dirty="0" smtClean="0"/>
              <a:t>/</a:t>
            </a:r>
            <a:r>
              <a:rPr lang="en-US" dirty="0" err="1" smtClean="0"/>
              <a:t>eisen</a:t>
            </a:r>
            <a:r>
              <a:rPr lang="en-US" dirty="0" smtClean="0"/>
              <a:t> is </a:t>
            </a:r>
            <a:r>
              <a:rPr lang="en-US" dirty="0" err="1" smtClean="0"/>
              <a:t>groter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4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Samenvatting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122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Contador Automatisering</vt:lpstr>
      <vt:lpstr>INHOUD</vt:lpstr>
      <vt:lpstr>Inleiding</vt:lpstr>
      <vt:lpstr>Huidige systeemontwikkelmethode</vt:lpstr>
      <vt:lpstr>Opdrachtgever ‘Klats’</vt:lpstr>
      <vt:lpstr>Advies systeemontwikkelmethode</vt:lpstr>
      <vt:lpstr>Outsourcing?</vt:lpstr>
      <vt:lpstr>Samenvatting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Contador Automatisering</dc:title>
  <dc:creator>Arif Munaf</dc:creator>
  <cp:lastModifiedBy>Arif Munaf</cp:lastModifiedBy>
  <cp:revision>7</cp:revision>
  <dcterms:created xsi:type="dcterms:W3CDTF">2014-03-28T09:57:52Z</dcterms:created>
  <dcterms:modified xsi:type="dcterms:W3CDTF">2014-03-28T10:25:47Z</dcterms:modified>
</cp:coreProperties>
</file>