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623400" y="-2267563"/>
            <a:ext cx="8520600" cy="3558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GB"/>
              <a:t>DIGITAL PORTFOLIO</a:t>
            </a:r>
            <a:endParaRPr/>
          </a:p>
        </p:txBody>
      </p:sp>
      <p:sp>
        <p:nvSpPr>
          <p:cNvPr id="55" name="Google Shape;55;p13"/>
          <p:cNvSpPr txBox="1"/>
          <p:nvPr>
            <p:ph idx="1" type="subTitle"/>
          </p:nvPr>
        </p:nvSpPr>
        <p:spPr>
          <a:xfrm>
            <a:off x="311700" y="1417044"/>
            <a:ext cx="8520600" cy="2309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3000"/>
              <a:t>Student Name :I.ASWIN</a:t>
            </a:r>
            <a:endParaRPr sz="3000"/>
          </a:p>
          <a:p>
            <a:pPr indent="0" lvl="0" marL="0" rtl="0" algn="l">
              <a:lnSpc>
                <a:spcPct val="100000"/>
              </a:lnSpc>
              <a:spcBef>
                <a:spcPts val="0"/>
              </a:spcBef>
              <a:spcAft>
                <a:spcPts val="0"/>
              </a:spcAft>
              <a:buSzPts val="2800"/>
              <a:buNone/>
            </a:pPr>
            <a:r>
              <a:rPr lang="en-GB" sz="3000"/>
              <a:t>Register no &amp; NMID : asanm20124132010500121015</a:t>
            </a:r>
            <a:endParaRPr sz="3000"/>
          </a:p>
          <a:p>
            <a:pPr indent="0" lvl="0" marL="0" rtl="0" algn="l">
              <a:lnSpc>
                <a:spcPct val="100000"/>
              </a:lnSpc>
              <a:spcBef>
                <a:spcPts val="0"/>
              </a:spcBef>
              <a:spcAft>
                <a:spcPts val="0"/>
              </a:spcAft>
              <a:buSzPts val="2800"/>
              <a:buNone/>
            </a:pPr>
            <a:r>
              <a:rPr lang="en-GB" sz="3000"/>
              <a:t>Department : BCA (Bachelor of Computer Application)</a:t>
            </a:r>
            <a:endParaRPr sz="3000"/>
          </a:p>
          <a:p>
            <a:pPr indent="0" lvl="0" marL="0" rtl="0" algn="l">
              <a:lnSpc>
                <a:spcPct val="100000"/>
              </a:lnSpc>
              <a:spcBef>
                <a:spcPts val="0"/>
              </a:spcBef>
              <a:spcAft>
                <a:spcPts val="0"/>
              </a:spcAft>
              <a:buSzPts val="2800"/>
              <a:buNone/>
            </a:pPr>
            <a:r>
              <a:rPr lang="en-GB" sz="3000"/>
              <a:t>College : Arignar Anna Govt Arts College, Villupuram / ANNAMALAI  UNIVERSITY</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nvSpPr>
        <p:spPr>
          <a:xfrm>
            <a:off x="1331411" y="179024"/>
            <a:ext cx="8579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RESULT’S AND SCREENSHOT’S</a:t>
            </a:r>
            <a:endParaRPr b="0" i="0" sz="3000" u="none" cap="none" strike="noStrike">
              <a:solidFill>
                <a:srgbClr val="000000"/>
              </a:solidFill>
              <a:latin typeface="Arial"/>
              <a:ea typeface="Arial"/>
              <a:cs typeface="Arial"/>
              <a:sym typeface="Arial"/>
            </a:endParaRPr>
          </a:p>
        </p:txBody>
      </p:sp>
      <p:pic>
        <p:nvPicPr>
          <p:cNvPr id="109" name="Google Shape;109;p22"/>
          <p:cNvPicPr preferRelativeResize="0"/>
          <p:nvPr/>
        </p:nvPicPr>
        <p:blipFill rotWithShape="1">
          <a:blip r:embed="rId3">
            <a:alphaModFix/>
          </a:blip>
          <a:srcRect b="0" l="0" r="0" t="0"/>
          <a:stretch/>
        </p:blipFill>
        <p:spPr>
          <a:xfrm>
            <a:off x="152400" y="977924"/>
            <a:ext cx="2151643" cy="4013176"/>
          </a:xfrm>
          <a:prstGeom prst="rect">
            <a:avLst/>
          </a:prstGeom>
          <a:noFill/>
          <a:ln>
            <a:noFill/>
          </a:ln>
        </p:spPr>
      </p:pic>
      <p:pic>
        <p:nvPicPr>
          <p:cNvPr id="110" name="Google Shape;110;p22"/>
          <p:cNvPicPr preferRelativeResize="0"/>
          <p:nvPr/>
        </p:nvPicPr>
        <p:blipFill rotWithShape="1">
          <a:blip r:embed="rId4">
            <a:alphaModFix/>
          </a:blip>
          <a:srcRect b="0" l="0" r="0" t="0"/>
          <a:stretch/>
        </p:blipFill>
        <p:spPr>
          <a:xfrm>
            <a:off x="2456443" y="977924"/>
            <a:ext cx="2171262" cy="4013175"/>
          </a:xfrm>
          <a:prstGeom prst="rect">
            <a:avLst/>
          </a:prstGeom>
          <a:noFill/>
          <a:ln>
            <a:noFill/>
          </a:ln>
        </p:spPr>
      </p:pic>
      <p:pic>
        <p:nvPicPr>
          <p:cNvPr id="111" name="Google Shape;111;p22"/>
          <p:cNvPicPr preferRelativeResize="0"/>
          <p:nvPr/>
        </p:nvPicPr>
        <p:blipFill rotWithShape="1">
          <a:blip r:embed="rId5">
            <a:alphaModFix/>
          </a:blip>
          <a:srcRect b="0" l="0" r="0" t="0"/>
          <a:stretch/>
        </p:blipFill>
        <p:spPr>
          <a:xfrm>
            <a:off x="4780104" y="977924"/>
            <a:ext cx="2191244" cy="4013177"/>
          </a:xfrm>
          <a:prstGeom prst="rect">
            <a:avLst/>
          </a:prstGeom>
          <a:noFill/>
          <a:ln>
            <a:noFill/>
          </a:ln>
        </p:spPr>
      </p:pic>
      <p:pic>
        <p:nvPicPr>
          <p:cNvPr id="112" name="Google Shape;112;p22"/>
          <p:cNvPicPr preferRelativeResize="0"/>
          <p:nvPr/>
        </p:nvPicPr>
        <p:blipFill rotWithShape="1">
          <a:blip r:embed="rId6">
            <a:alphaModFix/>
          </a:blip>
          <a:srcRect b="0" l="0" r="0" t="0"/>
          <a:stretch/>
        </p:blipFill>
        <p:spPr>
          <a:xfrm>
            <a:off x="7123749" y="977924"/>
            <a:ext cx="1867852" cy="342089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nvSpPr>
        <p:spPr>
          <a:xfrm>
            <a:off x="2005126" y="358048"/>
            <a:ext cx="3517200" cy="7428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3600"/>
              <a:buFont typeface="Arial"/>
              <a:buNone/>
            </a:pPr>
            <a:r>
              <a:rPr b="0" i="0" lang="en-GB" sz="3600" u="none" cap="none" strike="noStrike">
                <a:solidFill>
                  <a:srgbClr val="000000"/>
                </a:solidFill>
                <a:latin typeface="Arial"/>
                <a:ea typeface="Arial"/>
                <a:cs typeface="Arial"/>
                <a:sym typeface="Arial"/>
              </a:rPr>
              <a:t>CONCLUSION</a:t>
            </a:r>
            <a:endParaRPr b="0" i="0" sz="3600" u="none" cap="none" strike="noStrike">
              <a:solidFill>
                <a:srgbClr val="000000"/>
              </a:solidFill>
              <a:latin typeface="Arial"/>
              <a:ea typeface="Arial"/>
              <a:cs typeface="Arial"/>
              <a:sym typeface="Arial"/>
            </a:endParaRPr>
          </a:p>
        </p:txBody>
      </p:sp>
      <p:sp>
        <p:nvSpPr>
          <p:cNvPr id="118" name="Google Shape;118;p23"/>
          <p:cNvSpPr txBox="1"/>
          <p:nvPr/>
        </p:nvSpPr>
        <p:spPr>
          <a:xfrm>
            <a:off x="503900" y="1209600"/>
            <a:ext cx="7304400" cy="310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Arial"/>
                <a:ea typeface="Arial"/>
                <a:cs typeface="Arial"/>
                <a:sym typeface="Arial"/>
              </a:rPr>
              <a:t>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1721378" y="192795"/>
            <a:ext cx="5225700" cy="92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800"/>
              <a:buFont typeface="Arial"/>
              <a:buNone/>
            </a:pPr>
            <a:r>
              <a:rPr b="0" i="0" lang="en-GB" sz="4800" u="none" cap="none" strike="noStrike">
                <a:solidFill>
                  <a:srgbClr val="000000"/>
                </a:solidFill>
                <a:latin typeface="Arial"/>
                <a:ea typeface="Arial"/>
                <a:cs typeface="Arial"/>
                <a:sym typeface="Arial"/>
              </a:rPr>
              <a:t>PROJECT TITLE</a:t>
            </a:r>
            <a:endParaRPr b="0" i="0" sz="4800" u="none" cap="none" strike="noStrike">
              <a:solidFill>
                <a:srgbClr val="000000"/>
              </a:solidFill>
              <a:latin typeface="Arial"/>
              <a:ea typeface="Arial"/>
              <a:cs typeface="Arial"/>
              <a:sym typeface="Arial"/>
            </a:endParaRPr>
          </a:p>
        </p:txBody>
      </p:sp>
      <p:sp>
        <p:nvSpPr>
          <p:cNvPr id="61" name="Google Shape;61;p14"/>
          <p:cNvSpPr txBox="1"/>
          <p:nvPr/>
        </p:nvSpPr>
        <p:spPr>
          <a:xfrm>
            <a:off x="1287575" y="1373065"/>
            <a:ext cx="60933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My Journey as a Student: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A Portfolio of Learning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and Growth</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2836849" y="0"/>
            <a:ext cx="4475700" cy="92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800"/>
              <a:buFont typeface="Arial"/>
              <a:buNone/>
            </a:pPr>
            <a:r>
              <a:rPr b="0" i="0" lang="en-GB" sz="4800" u="none" cap="none" strike="noStrike">
                <a:solidFill>
                  <a:srgbClr val="000000"/>
                </a:solidFill>
                <a:latin typeface="Arial"/>
                <a:ea typeface="Arial"/>
                <a:cs typeface="Arial"/>
                <a:sym typeface="Arial"/>
              </a:rPr>
              <a:t>AGENDA</a:t>
            </a:r>
            <a:endParaRPr b="0" i="0" sz="4800" u="none" cap="none" strike="noStrike">
              <a:solidFill>
                <a:srgbClr val="000000"/>
              </a:solidFill>
              <a:latin typeface="Arial"/>
              <a:ea typeface="Arial"/>
              <a:cs typeface="Arial"/>
              <a:sym typeface="Arial"/>
            </a:endParaRPr>
          </a:p>
        </p:txBody>
      </p:sp>
      <p:sp>
        <p:nvSpPr>
          <p:cNvPr id="67" name="Google Shape;67;p15"/>
          <p:cNvSpPr txBox="1"/>
          <p:nvPr/>
        </p:nvSpPr>
        <p:spPr>
          <a:xfrm>
            <a:off x="577425" y="925500"/>
            <a:ext cx="7106700" cy="434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PROBLEM STATEMENT</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PROJECT OVERVIEW</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END USERS</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TOOLS AND TECHNOLOGIES</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PORTFOLIO DESIGN AND LAYOUT</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FEATURES AND FUNCTIONALITY</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RESULTS AND SCREENSHOTS</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CONCLUSION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GITHUB LINK</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2073906" y="0"/>
            <a:ext cx="6871800" cy="74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GB" sz="3600" u="none" cap="none" strike="noStrike">
                <a:solidFill>
                  <a:srgbClr val="000000"/>
                </a:solidFill>
                <a:latin typeface="Arial"/>
                <a:ea typeface="Arial"/>
                <a:cs typeface="Arial"/>
                <a:sym typeface="Arial"/>
              </a:rPr>
              <a:t>PROBLEM STATEMENT</a:t>
            </a:r>
            <a:endParaRPr b="0" i="0" sz="3600" u="none" cap="none" strike="noStrike">
              <a:solidFill>
                <a:srgbClr val="000000"/>
              </a:solidFill>
              <a:latin typeface="Arial"/>
              <a:ea typeface="Arial"/>
              <a:cs typeface="Arial"/>
              <a:sym typeface="Arial"/>
            </a:endParaRPr>
          </a:p>
        </p:txBody>
      </p:sp>
      <p:sp>
        <p:nvSpPr>
          <p:cNvPr id="73" name="Google Shape;73;p16"/>
          <p:cNvSpPr txBox="1"/>
          <p:nvPr/>
        </p:nvSpPr>
        <p:spPr>
          <a:xfrm>
            <a:off x="771175" y="676050"/>
            <a:ext cx="7580700" cy="434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2189602" y="0"/>
            <a:ext cx="6568800" cy="74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GB" sz="3600" u="none" cap="none" strike="noStrike">
                <a:solidFill>
                  <a:srgbClr val="000000"/>
                </a:solidFill>
                <a:latin typeface="Arial"/>
                <a:ea typeface="Arial"/>
                <a:cs typeface="Arial"/>
                <a:sym typeface="Arial"/>
              </a:rPr>
              <a:t>PROJECT OVERVIEW</a:t>
            </a:r>
            <a:endParaRPr b="0" i="0" sz="3600" u="none" cap="none" strike="noStrike">
              <a:solidFill>
                <a:srgbClr val="000000"/>
              </a:solidFill>
              <a:latin typeface="Arial"/>
              <a:ea typeface="Arial"/>
              <a:cs typeface="Arial"/>
              <a:sym typeface="Arial"/>
            </a:endParaRPr>
          </a:p>
        </p:txBody>
      </p:sp>
      <p:sp>
        <p:nvSpPr>
          <p:cNvPr id="79" name="Google Shape;79;p17"/>
          <p:cNvSpPr txBox="1"/>
          <p:nvPr/>
        </p:nvSpPr>
        <p:spPr>
          <a:xfrm>
            <a:off x="399350" y="963975"/>
            <a:ext cx="77046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3189418" y="247880"/>
            <a:ext cx="6177600" cy="74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GB" sz="3600" u="none" cap="none" strike="noStrike">
                <a:solidFill>
                  <a:srgbClr val="000000"/>
                </a:solidFill>
                <a:latin typeface="Arial"/>
                <a:ea typeface="Arial"/>
                <a:cs typeface="Arial"/>
                <a:sym typeface="Arial"/>
              </a:rPr>
              <a:t>END USERS</a:t>
            </a:r>
            <a:endParaRPr b="0" i="0" sz="3600" u="none" cap="none" strike="noStrike">
              <a:solidFill>
                <a:srgbClr val="000000"/>
              </a:solidFill>
              <a:latin typeface="Arial"/>
              <a:ea typeface="Arial"/>
              <a:cs typeface="Arial"/>
              <a:sym typeface="Arial"/>
            </a:endParaRPr>
          </a:p>
        </p:txBody>
      </p:sp>
      <p:sp>
        <p:nvSpPr>
          <p:cNvPr id="85" name="Google Shape;85;p18"/>
          <p:cNvSpPr txBox="1"/>
          <p:nvPr/>
        </p:nvSpPr>
        <p:spPr>
          <a:xfrm>
            <a:off x="647250" y="1192675"/>
            <a:ext cx="78771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The primary end users of our portfolio project are students, job seekers, and professionals who want to showcase their skills. Recruiters and hiring managers are the secondary end users who can quickly view the candidate’s profile and achievements through the portfolio.</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nvSpPr>
        <p:spPr>
          <a:xfrm>
            <a:off x="1927952" y="0"/>
            <a:ext cx="6954300" cy="55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Arial"/>
                <a:ea typeface="Arial"/>
                <a:cs typeface="Arial"/>
                <a:sym typeface="Arial"/>
              </a:rPr>
              <a:t>TOOLS AND TECHNOLOGIES</a:t>
            </a:r>
            <a:endParaRPr b="0" i="0" sz="2400" u="none" cap="none" strike="noStrike">
              <a:solidFill>
                <a:srgbClr val="000000"/>
              </a:solidFill>
              <a:latin typeface="Arial"/>
              <a:ea typeface="Arial"/>
              <a:cs typeface="Arial"/>
              <a:sym typeface="Arial"/>
            </a:endParaRPr>
          </a:p>
        </p:txBody>
      </p:sp>
      <p:sp>
        <p:nvSpPr>
          <p:cNvPr id="91" name="Google Shape;91;p19"/>
          <p:cNvSpPr txBox="1"/>
          <p:nvPr/>
        </p:nvSpPr>
        <p:spPr>
          <a:xfrm>
            <a:off x="444750" y="632250"/>
            <a:ext cx="82545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 and accessible.</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nvSpPr>
        <p:spPr>
          <a:xfrm>
            <a:off x="564625" y="-2919475"/>
            <a:ext cx="73743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PORTFOLIO DESIGN AND LAYOUT</a:t>
            </a:r>
            <a:endParaRPr b="0" i="0" sz="3000" u="none" cap="none" strike="noStrike">
              <a:solidFill>
                <a:srgbClr val="000000"/>
              </a:solidFill>
              <a:latin typeface="Arial"/>
              <a:ea typeface="Arial"/>
              <a:cs typeface="Arial"/>
              <a:sym typeface="Arial"/>
            </a:endParaRPr>
          </a:p>
        </p:txBody>
      </p:sp>
      <p:sp>
        <p:nvSpPr>
          <p:cNvPr id="97" name="Google Shape;97;p20"/>
          <p:cNvSpPr txBox="1"/>
          <p:nvPr/>
        </p:nvSpPr>
        <p:spPr>
          <a:xfrm>
            <a:off x="564625" y="1103700"/>
            <a:ext cx="8070000" cy="310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Arial"/>
                <a:ea typeface="Arial"/>
                <a:cs typeface="Arial"/>
                <a:sym typeface="Arial"/>
              </a:rPr>
              <a:t>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nvSpPr>
        <p:spPr>
          <a:xfrm>
            <a:off x="996200" y="-319525"/>
            <a:ext cx="74319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FEATURES AND FUNCTIONALITIES</a:t>
            </a:r>
            <a:endParaRPr b="0" i="0" sz="3000" u="none" cap="none" strike="noStrike">
              <a:solidFill>
                <a:srgbClr val="000000"/>
              </a:solidFill>
              <a:latin typeface="Arial"/>
              <a:ea typeface="Arial"/>
              <a:cs typeface="Arial"/>
              <a:sym typeface="Arial"/>
            </a:endParaRPr>
          </a:p>
        </p:txBody>
      </p:sp>
      <p:sp>
        <p:nvSpPr>
          <p:cNvPr id="103" name="Google Shape;103;p21"/>
          <p:cNvSpPr txBox="1"/>
          <p:nvPr/>
        </p:nvSpPr>
        <p:spPr>
          <a:xfrm>
            <a:off x="509525" y="1060375"/>
            <a:ext cx="76155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Our 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