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vnd.openxmlformats-officedocument.spreadsheetml.sheet" Extension="xlsx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theme+xml" PartName="/ppt/theme/theme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theme+xml" PartName="/ppt/theme/theme3.xml"/>
  <Override ContentType="application/vnd.openxmlformats-officedocument.presentationml.slideLayout+xml" PartName="/ppt/slideLayouts/slideLayout24.xml"/>
  <Override ContentType="application/vnd.openxmlformats-officedocument.theme+xml" PartName="/ppt/theme/theme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presentationml.notesSlide+xml" PartName="/ppt/notesSlides/notesSlide10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670" r:id="rId3"/>
    <p:sldMasterId id="2147483674" r:id="rId4"/>
    <p:sldMasterId id="2147483676" r:id="rId5"/>
  </p:sldMasterIdLst>
  <p:notesMasterIdLst>
    <p:notesMasterId r:id="rId49"/>
  </p:notesMasterIdLst>
  <p:handoutMasterIdLst>
    <p:handoutMasterId r:id="rId50"/>
  </p:handoutMasterIdLst>
  <p:sldIdLst>
    <p:sldId id="393" r:id="rId6"/>
    <p:sldId id="394" r:id="rId7"/>
    <p:sldId id="297" r:id="rId8"/>
    <p:sldId id="321" r:id="rId9"/>
    <p:sldId id="396" r:id="rId10"/>
    <p:sldId id="397" r:id="rId11"/>
    <p:sldId id="399" r:id="rId12"/>
    <p:sldId id="403" r:id="rId13"/>
    <p:sldId id="407" r:id="rId14"/>
    <p:sldId id="411" r:id="rId15"/>
    <p:sldId id="400" r:id="rId16"/>
    <p:sldId id="404" r:id="rId17"/>
    <p:sldId id="414" r:id="rId18"/>
    <p:sldId id="413" r:id="rId19"/>
    <p:sldId id="442" r:id="rId20"/>
    <p:sldId id="443" r:id="rId21"/>
    <p:sldId id="444" r:id="rId22"/>
    <p:sldId id="415" r:id="rId23"/>
    <p:sldId id="401" r:id="rId24"/>
    <p:sldId id="433" r:id="rId25"/>
    <p:sldId id="450" r:id="rId26"/>
    <p:sldId id="424" r:id="rId27"/>
    <p:sldId id="451" r:id="rId28"/>
    <p:sldId id="427" r:id="rId29"/>
    <p:sldId id="452" r:id="rId30"/>
    <p:sldId id="430" r:id="rId31"/>
    <p:sldId id="434" r:id="rId32"/>
    <p:sldId id="435" r:id="rId33"/>
    <p:sldId id="445" r:id="rId34"/>
    <p:sldId id="436" r:id="rId35"/>
    <p:sldId id="437" r:id="rId36"/>
    <p:sldId id="402" r:id="rId37"/>
    <p:sldId id="406" r:id="rId38"/>
    <p:sldId id="440" r:id="rId39"/>
    <p:sldId id="441" r:id="rId40"/>
    <p:sldId id="412" r:id="rId41"/>
    <p:sldId id="423" r:id="rId42"/>
    <p:sldId id="447" r:id="rId43"/>
    <p:sldId id="425" r:id="rId44"/>
    <p:sldId id="448" r:id="rId45"/>
    <p:sldId id="428" r:id="rId46"/>
    <p:sldId id="449" r:id="rId47"/>
    <p:sldId id="43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333" autoAdjust="0"/>
  </p:normalViewPr>
  <p:slideViewPr>
    <p:cSldViewPr snapToGrid="0">
      <p:cViewPr varScale="1">
        <p:scale>
          <a:sx n="43" d="100"/>
          <a:sy n="43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charts/_rels/chart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.xml" Type="http://schemas.microsoft.com/office/2011/relationships/chartColorStyle"/><Relationship Id="rId1" Target="style1.xml" Type="http://schemas.microsoft.com/office/2011/relationships/chartStyle"/></Relationships>
</file>

<file path=ppt/charts/_rels/chart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2.xml" Type="http://schemas.microsoft.com/office/2011/relationships/chartColorStyle"/><Relationship Id="rId1" Target="style2.xml" Type="http://schemas.microsoft.com/office/2011/relationships/chartStyl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0" i="0" u="none" strike="noStrike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Hasil Kuesioner Berdasarkan Responden Memahami Pembangkit Listrik Virtual</a:t>
            </a:r>
            <a:endParaRPr lang="en-US" sz="1200" baseline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of Survey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No 1</c:v>
                </c:pt>
                <c:pt idx="1">
                  <c:v>No 2</c:v>
                </c:pt>
                <c:pt idx="2">
                  <c:v>No 3</c:v>
                </c:pt>
                <c:pt idx="3">
                  <c:v>No 4</c:v>
                </c:pt>
                <c:pt idx="4">
                  <c:v>No 5</c:v>
                </c:pt>
                <c:pt idx="5">
                  <c:v>No 6</c:v>
                </c:pt>
                <c:pt idx="6">
                  <c:v>No 7</c:v>
                </c:pt>
                <c:pt idx="7">
                  <c:v>No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4.2</c:v>
                </c:pt>
                <c:pt idx="1">
                  <c:v>3.8</c:v>
                </c:pt>
                <c:pt idx="2">
                  <c:v>4.4000000000000004</c:v>
                </c:pt>
                <c:pt idx="3">
                  <c:v>3.8</c:v>
                </c:pt>
                <c:pt idx="4">
                  <c:v>4.5999999999999996</c:v>
                </c:pt>
                <c:pt idx="5">
                  <c:v>3.6</c:v>
                </c:pt>
                <c:pt idx="6">
                  <c:v>3.8</c:v>
                </c:pt>
                <c:pt idx="7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8-4E51-A4BC-C1BA7A3FE8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 Deviasi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No 1</c:v>
                </c:pt>
                <c:pt idx="1">
                  <c:v>No 2</c:v>
                </c:pt>
                <c:pt idx="2">
                  <c:v>No 3</c:v>
                </c:pt>
                <c:pt idx="3">
                  <c:v>No 4</c:v>
                </c:pt>
                <c:pt idx="4">
                  <c:v>No 5</c:v>
                </c:pt>
                <c:pt idx="5">
                  <c:v>No 6</c:v>
                </c:pt>
                <c:pt idx="6">
                  <c:v>No 7</c:v>
                </c:pt>
                <c:pt idx="7">
                  <c:v>No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0.44719999999999999</c:v>
                </c:pt>
                <c:pt idx="1">
                  <c:v>1.0953999999999999</c:v>
                </c:pt>
                <c:pt idx="2">
                  <c:v>0.54769999999999996</c:v>
                </c:pt>
                <c:pt idx="3">
                  <c:v>0.8367</c:v>
                </c:pt>
                <c:pt idx="4">
                  <c:v>0.54769999999999996</c:v>
                </c:pt>
                <c:pt idx="5">
                  <c:v>0.54769999999999996</c:v>
                </c:pt>
                <c:pt idx="6">
                  <c:v>1.3038000000000001</c:v>
                </c:pt>
                <c:pt idx="7">
                  <c:v>0.54769999999999996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8-4E51-A4BC-C1BA7A3FE8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1998792"/>
        <c:axId val="462001744"/>
      </c:barChart>
      <c:catAx>
        <c:axId val="461998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D" sz="1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Parameter Penilaian</a:t>
                </a:r>
              </a:p>
            </c:rich>
          </c:tx>
          <c:layout>
            <c:manualLayout>
              <c:xMode val="edge"/>
              <c:yMode val="edge"/>
              <c:x val="0.36126991516656315"/>
              <c:y val="0.905667800453514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2001744"/>
        <c:crosses val="autoZero"/>
        <c:auto val="1"/>
        <c:lblAlgn val="ctr"/>
        <c:lblOffset val="100"/>
        <c:noMultiLvlLbl val="0"/>
      </c:catAx>
      <c:valAx>
        <c:axId val="46200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D" sz="1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Data Hasil Kuesioner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61998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Hasil </a:t>
            </a:r>
            <a:r>
              <a:rPr lang="en-US" sz="1200" b="0" i="0" u="none" strike="noStrike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Kuesioner</a:t>
            </a: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1200" b="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Listrik Virtual</a:t>
            </a:r>
            <a:endParaRPr lang="en-US" sz="12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of Survey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No 1</c:v>
                </c:pt>
                <c:pt idx="1">
                  <c:v>No 2</c:v>
                </c:pt>
                <c:pt idx="2">
                  <c:v>No 3</c:v>
                </c:pt>
                <c:pt idx="3">
                  <c:v>No 4</c:v>
                </c:pt>
                <c:pt idx="4">
                  <c:v>No 5</c:v>
                </c:pt>
                <c:pt idx="5">
                  <c:v>No 6</c:v>
                </c:pt>
                <c:pt idx="6">
                  <c:v>No 7</c:v>
                </c:pt>
                <c:pt idx="7">
                  <c:v>No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3.93</c:v>
                </c:pt>
                <c:pt idx="1">
                  <c:v>3.53</c:v>
                </c:pt>
                <c:pt idx="2">
                  <c:v>4.33</c:v>
                </c:pt>
                <c:pt idx="3">
                  <c:v>3.53</c:v>
                </c:pt>
                <c:pt idx="4">
                  <c:v>4.13</c:v>
                </c:pt>
                <c:pt idx="5">
                  <c:v>3.93</c:v>
                </c:pt>
                <c:pt idx="6">
                  <c:v>3.87</c:v>
                </c:pt>
                <c:pt idx="7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C5-4214-8B0D-3A7E755A2F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 Deviasi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No 1</c:v>
                </c:pt>
                <c:pt idx="1">
                  <c:v>No 2</c:v>
                </c:pt>
                <c:pt idx="2">
                  <c:v>No 3</c:v>
                </c:pt>
                <c:pt idx="3">
                  <c:v>No 4</c:v>
                </c:pt>
                <c:pt idx="4">
                  <c:v>No 5</c:v>
                </c:pt>
                <c:pt idx="5">
                  <c:v>No 6</c:v>
                </c:pt>
                <c:pt idx="6">
                  <c:v>No 7</c:v>
                </c:pt>
                <c:pt idx="7">
                  <c:v>No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0.59360000000000002</c:v>
                </c:pt>
                <c:pt idx="1">
                  <c:v>0.83379999999999999</c:v>
                </c:pt>
                <c:pt idx="2">
                  <c:v>0.61719999999999997</c:v>
                </c:pt>
                <c:pt idx="3">
                  <c:v>0.74319999999999997</c:v>
                </c:pt>
                <c:pt idx="4">
                  <c:v>0.99039999999999995</c:v>
                </c:pt>
                <c:pt idx="5">
                  <c:v>0.70369999999999999</c:v>
                </c:pt>
                <c:pt idx="6">
                  <c:v>0.83379999999999999</c:v>
                </c:pt>
                <c:pt idx="7">
                  <c:v>0.77459999999999996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C5-4214-8B0D-3A7E755A2F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1998792"/>
        <c:axId val="462001744"/>
      </c:barChart>
      <c:catAx>
        <c:axId val="461998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D" sz="1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</a:t>
                </a:r>
                <a:r>
                  <a:rPr lang="en-ID" sz="1000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Penilaian</a:t>
                </a:r>
                <a:endParaRPr lang="en-ID" sz="1000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2001744"/>
        <c:crosses val="autoZero"/>
        <c:auto val="1"/>
        <c:lblAlgn val="ctr"/>
        <c:lblOffset val="100"/>
        <c:noMultiLvlLbl val="0"/>
      </c:catAx>
      <c:valAx>
        <c:axId val="46200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D" sz="1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Data Hasil Kuesioner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1998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C41E4-757F-4DF8-B5B7-FBE1C9BBD0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5C4C78-308C-4CDD-B7CE-FF9B0512B73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Panel Surya</a:t>
          </a:r>
        </a:p>
      </dgm:t>
    </dgm:pt>
    <dgm:pt modelId="{59742F3D-7FB1-4176-A96B-DC3E9C76B187}" type="parTrans" cxnId="{7F4288BD-62A4-4129-ABF3-E6DC526AEB7D}">
      <dgm:prSet/>
      <dgm:spPr/>
      <dgm:t>
        <a:bodyPr/>
        <a:lstStyle/>
        <a:p>
          <a:endParaRPr lang="en-US"/>
        </a:p>
      </dgm:t>
    </dgm:pt>
    <dgm:pt modelId="{67B4F6F9-E228-4C18-899B-A4CDA98A984F}" type="sibTrans" cxnId="{7F4288BD-62A4-4129-ABF3-E6DC526AEB7D}">
      <dgm:prSet/>
      <dgm:spPr/>
      <dgm:t>
        <a:bodyPr/>
        <a:lstStyle/>
        <a:p>
          <a:endParaRPr lang="en-US"/>
        </a:p>
      </dgm:t>
    </dgm:pt>
    <dgm:pt modelId="{84057BCC-2D08-45C4-8C1F-A063038FB2EC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Fuel Cell</a:t>
          </a:r>
        </a:p>
      </dgm:t>
    </dgm:pt>
    <dgm:pt modelId="{757B776A-97CA-4F02-9327-1C5140CA5C99}" type="parTrans" cxnId="{24DD544D-4B41-40AE-9137-DD15EA4064AB}">
      <dgm:prSet/>
      <dgm:spPr/>
      <dgm:t>
        <a:bodyPr/>
        <a:lstStyle/>
        <a:p>
          <a:endParaRPr lang="en-US"/>
        </a:p>
      </dgm:t>
    </dgm:pt>
    <dgm:pt modelId="{A15F2D71-641C-4E53-BD66-61D662787803}" type="sibTrans" cxnId="{24DD544D-4B41-40AE-9137-DD15EA4064AB}">
      <dgm:prSet/>
      <dgm:spPr/>
      <dgm:t>
        <a:bodyPr/>
        <a:lstStyle/>
        <a:p>
          <a:endParaRPr lang="en-US"/>
        </a:p>
      </dgm:t>
    </dgm:pt>
    <dgm:pt modelId="{655C4F33-2F02-4491-A921-6805491C78AF}" type="pres">
      <dgm:prSet presAssocID="{5F2C41E4-757F-4DF8-B5B7-FBE1C9BBD09B}" presName="root" presStyleCnt="0">
        <dgm:presLayoutVars>
          <dgm:dir/>
          <dgm:resizeHandles val="exact"/>
        </dgm:presLayoutVars>
      </dgm:prSet>
      <dgm:spPr/>
    </dgm:pt>
    <dgm:pt modelId="{FB489987-39FC-495B-96B9-4065D19F13C3}" type="pres">
      <dgm:prSet presAssocID="{BC5C4C78-308C-4CDD-B7CE-FF9B0512B732}" presName="compNode" presStyleCnt="0"/>
      <dgm:spPr/>
    </dgm:pt>
    <dgm:pt modelId="{08C45108-0878-4145-AD26-4761E091FEC5}" type="pres">
      <dgm:prSet presAssocID="{BC5C4C78-308C-4CDD-B7CE-FF9B0512B732}" presName="iconRect" presStyleLbl="node1" presStyleIdx="0" presStyleCnt="2" custLinFactNeighborY="-64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050BAFB1-B52C-4683-954A-9293C88E4521}" type="pres">
      <dgm:prSet presAssocID="{BC5C4C78-308C-4CDD-B7CE-FF9B0512B732}" presName="spaceRect" presStyleCnt="0"/>
      <dgm:spPr/>
    </dgm:pt>
    <dgm:pt modelId="{49EED99A-0070-4EF0-9748-F928F23E9122}" type="pres">
      <dgm:prSet presAssocID="{BC5C4C78-308C-4CDD-B7CE-FF9B0512B732}" presName="textRect" presStyleLbl="revTx" presStyleIdx="0" presStyleCnt="2" custScaleX="83588" custScaleY="86531" custLinFactNeighborX="11461" custLinFactNeighborY="-51456">
        <dgm:presLayoutVars>
          <dgm:chMax val="1"/>
          <dgm:chPref val="1"/>
        </dgm:presLayoutVars>
      </dgm:prSet>
      <dgm:spPr/>
    </dgm:pt>
    <dgm:pt modelId="{C2B698DE-3199-4FDD-B1AD-EFFE37CDE8BD}" type="pres">
      <dgm:prSet presAssocID="{67B4F6F9-E228-4C18-899B-A4CDA98A984F}" presName="sibTrans" presStyleCnt="0"/>
      <dgm:spPr/>
    </dgm:pt>
    <dgm:pt modelId="{F6B86C0C-18BC-4127-9BFF-881EF19281FA}" type="pres">
      <dgm:prSet presAssocID="{84057BCC-2D08-45C4-8C1F-A063038FB2EC}" presName="compNode" presStyleCnt="0"/>
      <dgm:spPr/>
    </dgm:pt>
    <dgm:pt modelId="{AC425168-D5F3-4548-9311-266B297315CE}" type="pres">
      <dgm:prSet presAssocID="{84057BCC-2D08-45C4-8C1F-A063038FB2EC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538FF84B-1EEE-47CF-A0EA-6C29C8372B5E}" type="pres">
      <dgm:prSet presAssocID="{84057BCC-2D08-45C4-8C1F-A063038FB2EC}" presName="spaceRect" presStyleCnt="0"/>
      <dgm:spPr/>
    </dgm:pt>
    <dgm:pt modelId="{4A3CEEC7-E74A-4428-A5F7-4411EB99E0F9}" type="pres">
      <dgm:prSet presAssocID="{84057BCC-2D08-45C4-8C1F-A063038FB2EC}" presName="textRect" presStyleLbl="revTx" presStyleIdx="1" presStyleCnt="2" custScaleX="77728" custScaleY="79919" custLinFactNeighborX="14889" custLinFactNeighborY="-58629">
        <dgm:presLayoutVars>
          <dgm:chMax val="1"/>
          <dgm:chPref val="1"/>
        </dgm:presLayoutVars>
      </dgm:prSet>
      <dgm:spPr/>
    </dgm:pt>
  </dgm:ptLst>
  <dgm:cxnLst>
    <dgm:cxn modelId="{C745C741-51E0-43AE-9381-AEFE5CA42124}" type="presOf" srcId="{BC5C4C78-308C-4CDD-B7CE-FF9B0512B732}" destId="{49EED99A-0070-4EF0-9748-F928F23E9122}" srcOrd="0" destOrd="0" presId="urn:microsoft.com/office/officeart/2018/2/layout/IconLabelList"/>
    <dgm:cxn modelId="{24DD544D-4B41-40AE-9137-DD15EA4064AB}" srcId="{5F2C41E4-757F-4DF8-B5B7-FBE1C9BBD09B}" destId="{84057BCC-2D08-45C4-8C1F-A063038FB2EC}" srcOrd="1" destOrd="0" parTransId="{757B776A-97CA-4F02-9327-1C5140CA5C99}" sibTransId="{A15F2D71-641C-4E53-BD66-61D662787803}"/>
    <dgm:cxn modelId="{2CC0297A-0052-434B-8852-898D2E7694D5}" type="presOf" srcId="{84057BCC-2D08-45C4-8C1F-A063038FB2EC}" destId="{4A3CEEC7-E74A-4428-A5F7-4411EB99E0F9}" srcOrd="0" destOrd="0" presId="urn:microsoft.com/office/officeart/2018/2/layout/IconLabelList"/>
    <dgm:cxn modelId="{7F4288BD-62A4-4129-ABF3-E6DC526AEB7D}" srcId="{5F2C41E4-757F-4DF8-B5B7-FBE1C9BBD09B}" destId="{BC5C4C78-308C-4CDD-B7CE-FF9B0512B732}" srcOrd="0" destOrd="0" parTransId="{59742F3D-7FB1-4176-A96B-DC3E9C76B187}" sibTransId="{67B4F6F9-E228-4C18-899B-A4CDA98A984F}"/>
    <dgm:cxn modelId="{50D353D1-0552-4CFB-849E-208C8D2B8027}" type="presOf" srcId="{5F2C41E4-757F-4DF8-B5B7-FBE1C9BBD09B}" destId="{655C4F33-2F02-4491-A921-6805491C78AF}" srcOrd="0" destOrd="0" presId="urn:microsoft.com/office/officeart/2018/2/layout/IconLabelList"/>
    <dgm:cxn modelId="{EAE4C0FF-C27E-475D-A785-26DEDF122B0A}" type="presParOf" srcId="{655C4F33-2F02-4491-A921-6805491C78AF}" destId="{FB489987-39FC-495B-96B9-4065D19F13C3}" srcOrd="0" destOrd="0" presId="urn:microsoft.com/office/officeart/2018/2/layout/IconLabelList"/>
    <dgm:cxn modelId="{019B932F-F0C6-4000-8FAE-5E70B47BC618}" type="presParOf" srcId="{FB489987-39FC-495B-96B9-4065D19F13C3}" destId="{08C45108-0878-4145-AD26-4761E091FEC5}" srcOrd="0" destOrd="0" presId="urn:microsoft.com/office/officeart/2018/2/layout/IconLabelList"/>
    <dgm:cxn modelId="{335359BD-A19E-4D73-9665-F64C564319A0}" type="presParOf" srcId="{FB489987-39FC-495B-96B9-4065D19F13C3}" destId="{050BAFB1-B52C-4683-954A-9293C88E4521}" srcOrd="1" destOrd="0" presId="urn:microsoft.com/office/officeart/2018/2/layout/IconLabelList"/>
    <dgm:cxn modelId="{2CF00BE6-419B-4F5D-A736-C5DB1CC77A85}" type="presParOf" srcId="{FB489987-39FC-495B-96B9-4065D19F13C3}" destId="{49EED99A-0070-4EF0-9748-F928F23E9122}" srcOrd="2" destOrd="0" presId="urn:microsoft.com/office/officeart/2018/2/layout/IconLabelList"/>
    <dgm:cxn modelId="{05EB5287-2754-4619-815C-AB982D8DD9BD}" type="presParOf" srcId="{655C4F33-2F02-4491-A921-6805491C78AF}" destId="{C2B698DE-3199-4FDD-B1AD-EFFE37CDE8BD}" srcOrd="1" destOrd="0" presId="urn:microsoft.com/office/officeart/2018/2/layout/IconLabelList"/>
    <dgm:cxn modelId="{318FFF67-0AC9-4FA3-8C29-7AFB6410DDB7}" type="presParOf" srcId="{655C4F33-2F02-4491-A921-6805491C78AF}" destId="{F6B86C0C-18BC-4127-9BFF-881EF19281FA}" srcOrd="2" destOrd="0" presId="urn:microsoft.com/office/officeart/2018/2/layout/IconLabelList"/>
    <dgm:cxn modelId="{F5373578-D1DA-42F6-BA17-05FC3BB15491}" type="presParOf" srcId="{F6B86C0C-18BC-4127-9BFF-881EF19281FA}" destId="{AC425168-D5F3-4548-9311-266B297315CE}" srcOrd="0" destOrd="0" presId="urn:microsoft.com/office/officeart/2018/2/layout/IconLabelList"/>
    <dgm:cxn modelId="{61CDB9BA-B966-4C42-82FD-B49A8B8868C8}" type="presParOf" srcId="{F6B86C0C-18BC-4127-9BFF-881EF19281FA}" destId="{538FF84B-1EEE-47CF-A0EA-6C29C8372B5E}" srcOrd="1" destOrd="0" presId="urn:microsoft.com/office/officeart/2018/2/layout/IconLabelList"/>
    <dgm:cxn modelId="{326226C9-877F-4C4D-84CB-1968A0A72D57}" type="presParOf" srcId="{F6B86C0C-18BC-4127-9BFF-881EF19281FA}" destId="{4A3CEEC7-E74A-4428-A5F7-4411EB99E0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C41E4-757F-4DF8-B5B7-FBE1C9BBD0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4057BCC-2D08-45C4-8C1F-A063038FB2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 err="1">
              <a:latin typeface="Arial" panose="020B0604020202020204" pitchFamily="34" charset="0"/>
              <a:cs typeface="Arial" panose="020B0604020202020204" pitchFamily="34" charset="0"/>
            </a:rPr>
            <a:t>Baterai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7B776A-97CA-4F02-9327-1C5140CA5C99}" type="parTrans" cxnId="{24DD544D-4B41-40AE-9137-DD15EA4064AB}">
      <dgm:prSet/>
      <dgm:spPr/>
      <dgm:t>
        <a:bodyPr/>
        <a:lstStyle/>
        <a:p>
          <a:endParaRPr lang="en-US"/>
        </a:p>
      </dgm:t>
    </dgm:pt>
    <dgm:pt modelId="{A15F2D71-641C-4E53-BD66-61D662787803}" type="sibTrans" cxnId="{24DD544D-4B41-40AE-9137-DD15EA4064AB}">
      <dgm:prSet/>
      <dgm:spPr/>
      <dgm:t>
        <a:bodyPr/>
        <a:lstStyle/>
        <a:p>
          <a:endParaRPr lang="en-US"/>
        </a:p>
      </dgm:t>
    </dgm:pt>
    <dgm:pt modelId="{655C4F33-2F02-4491-A921-6805491C78AF}" type="pres">
      <dgm:prSet presAssocID="{5F2C41E4-757F-4DF8-B5B7-FBE1C9BBD09B}" presName="root" presStyleCnt="0">
        <dgm:presLayoutVars>
          <dgm:dir/>
          <dgm:resizeHandles val="exact"/>
        </dgm:presLayoutVars>
      </dgm:prSet>
      <dgm:spPr/>
    </dgm:pt>
    <dgm:pt modelId="{F6B86C0C-18BC-4127-9BFF-881EF19281FA}" type="pres">
      <dgm:prSet presAssocID="{84057BCC-2D08-45C4-8C1F-A063038FB2EC}" presName="compNode" presStyleCnt="0"/>
      <dgm:spPr/>
    </dgm:pt>
    <dgm:pt modelId="{AC425168-D5F3-4548-9311-266B297315CE}" type="pres">
      <dgm:prSet presAssocID="{84057BCC-2D08-45C4-8C1F-A063038FB2EC}" presName="iconRect" presStyleLbl="node1" presStyleIdx="0" presStyleCnt="1" custScaleX="222222" custScaleY="234995" custLinFactNeighborX="0" custLinFactNeighborY="-2935"/>
      <dgm:spPr>
        <a:blipFill rotWithShape="1">
          <a:blip xmlns:r="http://schemas.openxmlformats.org/officeDocument/2006/relationships" r:embed="rId1"/>
          <a:srcRect/>
          <a:stretch>
            <a:fillRect l="-21000" r="-21000"/>
          </a:stretch>
        </a:blipFill>
        <a:ln>
          <a:noFill/>
        </a:ln>
      </dgm:spPr>
    </dgm:pt>
    <dgm:pt modelId="{538FF84B-1EEE-47CF-A0EA-6C29C8372B5E}" type="pres">
      <dgm:prSet presAssocID="{84057BCC-2D08-45C4-8C1F-A063038FB2EC}" presName="spaceRect" presStyleCnt="0"/>
      <dgm:spPr/>
    </dgm:pt>
    <dgm:pt modelId="{4A3CEEC7-E74A-4428-A5F7-4411EB99E0F9}" type="pres">
      <dgm:prSet presAssocID="{84057BCC-2D08-45C4-8C1F-A063038FB2EC}" presName="textRect" presStyleLbl="revTx" presStyleIdx="0" presStyleCnt="1" custScaleX="92187" custScaleY="83564" custLinFactNeighborX="4238" custLinFactNeighborY="13607">
        <dgm:presLayoutVars>
          <dgm:chMax val="1"/>
          <dgm:chPref val="1"/>
        </dgm:presLayoutVars>
      </dgm:prSet>
      <dgm:spPr/>
    </dgm:pt>
  </dgm:ptLst>
  <dgm:cxnLst>
    <dgm:cxn modelId="{24DD544D-4B41-40AE-9137-DD15EA4064AB}" srcId="{5F2C41E4-757F-4DF8-B5B7-FBE1C9BBD09B}" destId="{84057BCC-2D08-45C4-8C1F-A063038FB2EC}" srcOrd="0" destOrd="0" parTransId="{757B776A-97CA-4F02-9327-1C5140CA5C99}" sibTransId="{A15F2D71-641C-4E53-BD66-61D662787803}"/>
    <dgm:cxn modelId="{2CC0297A-0052-434B-8852-898D2E7694D5}" type="presOf" srcId="{84057BCC-2D08-45C4-8C1F-A063038FB2EC}" destId="{4A3CEEC7-E74A-4428-A5F7-4411EB99E0F9}" srcOrd="0" destOrd="0" presId="urn:microsoft.com/office/officeart/2018/2/layout/IconLabelList"/>
    <dgm:cxn modelId="{50D353D1-0552-4CFB-849E-208C8D2B8027}" type="presOf" srcId="{5F2C41E4-757F-4DF8-B5B7-FBE1C9BBD09B}" destId="{655C4F33-2F02-4491-A921-6805491C78AF}" srcOrd="0" destOrd="0" presId="urn:microsoft.com/office/officeart/2018/2/layout/IconLabelList"/>
    <dgm:cxn modelId="{318FFF67-0AC9-4FA3-8C29-7AFB6410DDB7}" type="presParOf" srcId="{655C4F33-2F02-4491-A921-6805491C78AF}" destId="{F6B86C0C-18BC-4127-9BFF-881EF19281FA}" srcOrd="0" destOrd="0" presId="urn:microsoft.com/office/officeart/2018/2/layout/IconLabelList"/>
    <dgm:cxn modelId="{F5373578-D1DA-42F6-BA17-05FC3BB15491}" type="presParOf" srcId="{F6B86C0C-18BC-4127-9BFF-881EF19281FA}" destId="{AC425168-D5F3-4548-9311-266B297315CE}" srcOrd="0" destOrd="0" presId="urn:microsoft.com/office/officeart/2018/2/layout/IconLabelList"/>
    <dgm:cxn modelId="{61CDB9BA-B966-4C42-82FD-B49A8B8868C8}" type="presParOf" srcId="{F6B86C0C-18BC-4127-9BFF-881EF19281FA}" destId="{538FF84B-1EEE-47CF-A0EA-6C29C8372B5E}" srcOrd="1" destOrd="0" presId="urn:microsoft.com/office/officeart/2018/2/layout/IconLabelList"/>
    <dgm:cxn modelId="{326226C9-877F-4C4D-84CB-1968A0A72D57}" type="presParOf" srcId="{F6B86C0C-18BC-4127-9BFF-881EF19281FA}" destId="{4A3CEEC7-E74A-4428-A5F7-4411EB99E0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45108-0878-4145-AD26-4761E091FEC5}">
      <dsp:nvSpPr>
        <dsp:cNvPr id="0" name=""/>
        <dsp:cNvSpPr/>
      </dsp:nvSpPr>
      <dsp:spPr>
        <a:xfrm>
          <a:off x="1038386" y="78863"/>
          <a:ext cx="1554187" cy="155418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ED99A-0070-4EF0-9748-F928F23E9122}">
      <dsp:nvSpPr>
        <dsp:cNvPr id="0" name=""/>
        <dsp:cNvSpPr/>
      </dsp:nvSpPr>
      <dsp:spPr>
        <a:xfrm>
          <a:off x="656376" y="1748907"/>
          <a:ext cx="2413119" cy="539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Panel Surya</a:t>
          </a:r>
        </a:p>
      </dsp:txBody>
      <dsp:txXfrm>
        <a:off x="656376" y="1748907"/>
        <a:ext cx="2413119" cy="539108"/>
      </dsp:txXfrm>
    </dsp:sp>
    <dsp:sp modelId="{AC425168-D5F3-4548-9311-266B297315CE}">
      <dsp:nvSpPr>
        <dsp:cNvPr id="0" name=""/>
        <dsp:cNvSpPr/>
      </dsp:nvSpPr>
      <dsp:spPr>
        <a:xfrm>
          <a:off x="5096542" y="120583"/>
          <a:ext cx="1554187" cy="155418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CEEC7-E74A-4428-A5F7-4411EB99E0F9}">
      <dsp:nvSpPr>
        <dsp:cNvPr id="0" name=""/>
        <dsp:cNvSpPr/>
      </dsp:nvSpPr>
      <dsp:spPr>
        <a:xfrm>
          <a:off x="4845410" y="1779658"/>
          <a:ext cx="2086632" cy="45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Fuel Cell</a:t>
          </a:r>
        </a:p>
      </dsp:txBody>
      <dsp:txXfrm>
        <a:off x="4845410" y="1779658"/>
        <a:ext cx="2086632" cy="459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25168-D5F3-4548-9311-266B297315CE}">
      <dsp:nvSpPr>
        <dsp:cNvPr id="0" name=""/>
        <dsp:cNvSpPr/>
      </dsp:nvSpPr>
      <dsp:spPr>
        <a:xfrm>
          <a:off x="684789" y="151041"/>
          <a:ext cx="1957498" cy="207001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CEEC7-E74A-4428-A5F7-4411EB99E0F9}">
      <dsp:nvSpPr>
        <dsp:cNvPr id="0" name=""/>
        <dsp:cNvSpPr/>
      </dsp:nvSpPr>
      <dsp:spPr>
        <a:xfrm>
          <a:off x="831761" y="2045388"/>
          <a:ext cx="1663570" cy="502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Arial" panose="020B0604020202020204" pitchFamily="34" charset="0"/>
              <a:cs typeface="Arial" panose="020B0604020202020204" pitchFamily="34" charset="0"/>
            </a:rPr>
            <a:t>Baterai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1761" y="2045388"/>
        <a:ext cx="1663570" cy="502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42B206-A373-4B07-906E-55FA4AF32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E0571-EAFF-4692-B999-085C659404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8383-5417-4151-BC97-E139A7C45C47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E0D73-56C6-48DE-9AAC-17E8919FDF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A9D9-9DAD-4345-A284-EF089ECA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3C4A-61A7-495F-93A6-21613367BB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22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CA9A-F5E9-4CB4-8213-69D7D4B82811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DCF2-EFAC-43CA-B62C-B3C46F8F7E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68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virtual. Pusat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pengoperasian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pengisian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baterai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dihasilkan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pembangkit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barang-barang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penjadwalan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lain-lain.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8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90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177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arsitektur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MQTT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MQTT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MQTT Broker. MQTT Broker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dijadikan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berjalan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menerima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meneruskan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Sementara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pertukaran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Pada protocol MQTT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alamat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digantikan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“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pengiriman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mendaftarkan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Pengiriman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penerimaan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MQTT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MQTT Broker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subscribe. Publish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melabeli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infromasi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menerima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MQTT juga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Service (QoS)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memastikan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kualitas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pengiriman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broker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0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most once delivery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jaminan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level 1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once delivery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jaminan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2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once delivery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dikirmkan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jaminan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ADCF2-EFAC-43CA-B62C-B3C46F8F7E62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6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Rete.js juga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mendefinisikan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mengizinkan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instruksi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memproses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pada node editor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editor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components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output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Inisialisasi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menghubungkan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kemudian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mendaftarkan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register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event pada Rete.js.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memproses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inisialisasi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Rete.js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memproses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node dan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lain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koneksi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input-output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editor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disimpan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 agar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lain.</a:t>
            </a:r>
            <a:endParaRPr lang="en-ID" b="0" dirty="0"/>
          </a:p>
          <a:p>
            <a:endParaRPr lang="en-ID" b="0" dirty="0"/>
          </a:p>
          <a:p>
            <a:endParaRPr lang="en-ID" b="0" dirty="0"/>
          </a:p>
          <a:p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timescaleDB sendiri menggunakan </a:t>
            </a:r>
            <a:r>
              <a:rPr lang="id-ID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merupakan abstraksi dari banyak potongan tabe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tunggal yang menyimpan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rekaman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potongan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tunggal tersebut disebut </a:t>
            </a:r>
            <a:r>
              <a:rPr lang="id-ID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praktiknya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instruksi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menghapus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mengganti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pengindeksan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berinteraksi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timescaleDB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Indexing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bertujuan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mempercepat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pencarian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pada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timeseries.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hypertable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juga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terbentuk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chunking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interval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Interval pada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juga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diatur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keinginan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menghapus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lama,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timescaleDB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menyediakan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menghapus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menghapus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TimescaleDB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mengefisiensikan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kemampuan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retention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263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akumulator</a:t>
            </a:r>
            <a:r>
              <a:rPr lang="en-US" dirty="0"/>
              <a:t> = </a:t>
            </a:r>
            <a:r>
              <a:rPr lang="en-US" dirty="0" err="1"/>
              <a:t>menghitung</a:t>
            </a:r>
            <a:r>
              <a:rPr lang="en-US" dirty="0"/>
              <a:t> total </a:t>
            </a:r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</a:t>
            </a:r>
            <a:r>
              <a:rPr lang="en-US" dirty="0" err="1"/>
              <a:t>dayaperhari</a:t>
            </a:r>
            <a:r>
              <a:rPr lang="en-US" dirty="0"/>
              <a:t> yang </a:t>
            </a:r>
            <a:r>
              <a:rPr lang="en-US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dan total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meteran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69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control =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pembangkit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credential broker yang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pada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di server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61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Potongan</a:t>
            </a:r>
            <a:r>
              <a:rPr lang="en-US" dirty="0"/>
              <a:t> file JSON yang </a:t>
            </a:r>
            <a:r>
              <a:rPr lang="en-US" dirty="0" err="1"/>
              <a:t>dihasilkan</a:t>
            </a:r>
            <a:r>
              <a:rPr lang="en-US" dirty="0"/>
              <a:t> pada </a:t>
            </a:r>
            <a:r>
              <a:rPr lang="en-US" dirty="0" err="1"/>
              <a:t>klien</a:t>
            </a:r>
            <a:r>
              <a:rPr lang="en-US"/>
              <a:t> 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dan </a:t>
            </a:r>
            <a:r>
              <a:rPr lang="en-US" dirty="0" err="1"/>
              <a:t>telah</a:t>
            </a:r>
            <a:r>
              <a:rPr lang="en-US" dirty="0"/>
              <a:t> di-deploy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19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Hypertable</a:t>
            </a:r>
            <a:r>
              <a:rPr lang="en-US" dirty="0"/>
              <a:t> =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berisi</a:t>
            </a:r>
            <a:r>
              <a:rPr lang="en-US" dirty="0"/>
              <a:t> chunk table</a:t>
            </a:r>
          </a:p>
          <a:p>
            <a:r>
              <a:rPr lang="en-US" dirty="0"/>
              <a:t>Chunk table =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interval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(7 </a:t>
            </a:r>
            <a:r>
              <a:rPr lang="en-US" dirty="0" err="1"/>
              <a:t>hari</a:t>
            </a:r>
            <a:r>
              <a:rPr lang="en-US" dirty="0"/>
              <a:t>) dan chunk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range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chunk table.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interval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lama 7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interval chunk table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99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DCF2-EFAC-43CA-B62C-B3C46F8F7E6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76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2773-B61A-486D-9C0D-5F59746B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0C09D-5E23-455A-832D-079E868A2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53EF-EAC8-439A-ABDA-960B8CCA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5D1F-5D76-4EFD-9338-137A4CE613C5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9E6D-EF1D-450F-BFC2-A476BCD5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26C1-52AE-4D69-AFD3-709FA2CF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2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F60-DA34-45CE-A01A-30956DAF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F16EC-C00B-468F-A03F-5EF72DE2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DC1C-6350-4D52-8DB2-15D7902D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D4CC-ABE2-4268-955D-022F93C5D8CF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96AF-E3F0-495B-8B7E-4438F31E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91DE-06F9-4925-AC3E-B6D80FF9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22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BCEEB-46FE-4BBE-994E-8776C63D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15EC0-FFE0-46D1-B0E1-DD25ABDF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B4F3-C1C1-4BC5-9983-9E79117D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ED00-1991-4F44-9C40-F5AA404BD54B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F389-040B-4FF7-8D76-DCD2C079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2B18-69A7-4189-BA5E-661C3A12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587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ADF5-85BC-46E4-8E43-E86159A3A468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2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4" y="116632"/>
            <a:ext cx="9646077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44B3-CBAD-4081-9181-0C56CC1817FD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8"/>
            <a:ext cx="11346141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63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3ED9-58EF-4639-AF38-2ED2B25D0ACB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423366" y="3645024"/>
            <a:ext cx="7335172" cy="23509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6822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322A-B182-4580-9E22-E32E701507E1}" type="datetime1">
              <a:rPr lang="ko-KR" altLang="en-US" smtClean="0"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1487488" y="2590796"/>
            <a:ext cx="6048672" cy="164066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E0F825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1A292-CAA8-4A7C-8FCA-3AD71A26C0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94" y="3289010"/>
            <a:ext cx="1560447" cy="14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9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E1DE-AAED-4E7C-A484-85973B3BE32B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5684F8-469F-4356-AE86-189CEFC491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91" y="2008021"/>
            <a:ext cx="554500" cy="53067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6F1DE74-0425-4200-8167-214911B75598}"/>
              </a:ext>
            </a:extLst>
          </p:cNvPr>
          <p:cNvGrpSpPr/>
          <p:nvPr userDrawn="1"/>
        </p:nvGrpSpPr>
        <p:grpSpPr>
          <a:xfrm>
            <a:off x="3503712" y="1789912"/>
            <a:ext cx="192021" cy="148986"/>
            <a:chOff x="2627784" y="1789912"/>
            <a:chExt cx="144016" cy="1489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42C515-9433-4DD9-9F08-FA625DCFC96E}"/>
                </a:ext>
              </a:extLst>
            </p:cNvPr>
            <p:cNvSpPr/>
            <p:nvPr/>
          </p:nvSpPr>
          <p:spPr>
            <a:xfrm>
              <a:off x="2627784" y="1789912"/>
              <a:ext cx="144016" cy="49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8FE6F3-263B-4635-A671-BC15AF7D20C2}"/>
                </a:ext>
              </a:extLst>
            </p:cNvPr>
            <p:cNvSpPr/>
            <p:nvPr/>
          </p:nvSpPr>
          <p:spPr>
            <a:xfrm>
              <a:off x="2627784" y="1889236"/>
              <a:ext cx="144016" cy="49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E826BC-10CB-4577-B05E-AE2DFDBA0A41}"/>
              </a:ext>
            </a:extLst>
          </p:cNvPr>
          <p:cNvCxnSpPr/>
          <p:nvPr userDrawn="1"/>
        </p:nvCxnSpPr>
        <p:spPr>
          <a:xfrm>
            <a:off x="3599723" y="0"/>
            <a:ext cx="0" cy="155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CAA817-99B5-42D8-8239-414653135D2E}"/>
              </a:ext>
            </a:extLst>
          </p:cNvPr>
          <p:cNvCxnSpPr/>
          <p:nvPr userDrawn="1"/>
        </p:nvCxnSpPr>
        <p:spPr>
          <a:xfrm>
            <a:off x="3599723" y="3140968"/>
            <a:ext cx="0" cy="371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1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A715-F403-47CE-8407-01C689706DCE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98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4" y="116632"/>
            <a:ext cx="9646077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C20A-8613-49F6-A3AB-73837E311553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8"/>
            <a:ext cx="11346141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448A02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591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500835"/>
            <a:ext cx="2844800" cy="220641"/>
          </a:xfrm>
        </p:spPr>
        <p:txBody>
          <a:bodyPr/>
          <a:lstStyle/>
          <a:p>
            <a:fld id="{805B1311-00B3-4900-9CF3-90761E25222B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500835"/>
            <a:ext cx="38608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500835"/>
            <a:ext cx="28448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31371" y="1176868"/>
            <a:ext cx="11346141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2755" y="183820"/>
            <a:ext cx="10807875" cy="7249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036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4E62-5C4B-4F40-824C-39CFB4E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8176-3E08-4FFC-AA1A-2F133FC2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0EEF-4A43-4049-80FF-B9656338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1CC3-E2E9-41C8-893A-14D91C5F385C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37AD-8BD4-45EE-805C-872A0F74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633D-AA3A-431E-91F4-E60F216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003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915-6A3A-4E19-A34A-1CEC93D469C9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423366" y="3645024"/>
            <a:ext cx="7335172" cy="23509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2661388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32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031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FDD-1DB6-4108-9D06-BDFE356ADA99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423366" y="3645024"/>
            <a:ext cx="7335172" cy="23509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2770033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233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E2E88-6A87-4923-A695-C08C6C89DECA}"/>
              </a:ext>
            </a:extLst>
          </p:cNvPr>
          <p:cNvSpPr/>
          <p:nvPr userDrawn="1"/>
        </p:nvSpPr>
        <p:spPr>
          <a:xfrm>
            <a:off x="173631" y="0"/>
            <a:ext cx="942221" cy="1583239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15276D-F3BF-43F2-930C-943D3CCC450E}"/>
              </a:ext>
            </a:extLst>
          </p:cNvPr>
          <p:cNvSpPr/>
          <p:nvPr userDrawn="1"/>
        </p:nvSpPr>
        <p:spPr>
          <a:xfrm>
            <a:off x="1265750" y="0"/>
            <a:ext cx="542368" cy="911356"/>
          </a:xfrm>
          <a:custGeom>
            <a:avLst/>
            <a:gdLst>
              <a:gd name="connsiteX0" fmla="*/ 238907 w 561676"/>
              <a:gd name="connsiteY0" fmla="*/ 482 h 943801"/>
              <a:gd name="connsiteX1" fmla="*/ 358608 w 561676"/>
              <a:gd name="connsiteY1" fmla="*/ 22 h 943801"/>
              <a:gd name="connsiteX2" fmla="*/ 390836 w 561676"/>
              <a:gd name="connsiteY2" fmla="*/ 22581 h 943801"/>
              <a:gd name="connsiteX3" fmla="*/ 563022 w 561676"/>
              <a:gd name="connsiteY3" fmla="*/ 488036 h 943801"/>
              <a:gd name="connsiteX4" fmla="*/ 540923 w 561676"/>
              <a:gd name="connsiteY4" fmla="*/ 517501 h 943801"/>
              <a:gd name="connsiteX5" fmla="*/ 319015 w 561676"/>
              <a:gd name="connsiteY5" fmla="*/ 517501 h 943801"/>
              <a:gd name="connsiteX6" fmla="*/ 295075 w 561676"/>
              <a:gd name="connsiteY6" fmla="*/ 551109 h 943801"/>
              <a:gd name="connsiteX7" fmla="*/ 434573 w 561676"/>
              <a:gd name="connsiteY7" fmla="*/ 912056 h 943801"/>
              <a:gd name="connsiteX8" fmla="*/ 437796 w 561676"/>
              <a:gd name="connsiteY8" fmla="*/ 920343 h 943801"/>
              <a:gd name="connsiteX9" fmla="*/ 431811 w 561676"/>
              <a:gd name="connsiteY9" fmla="*/ 944743 h 943801"/>
              <a:gd name="connsiteX10" fmla="*/ 408331 w 561676"/>
              <a:gd name="connsiteY10" fmla="*/ 935996 h 943801"/>
              <a:gd name="connsiteX11" fmla="*/ 288169 w 561676"/>
              <a:gd name="connsiteY11" fmla="*/ 771176 h 943801"/>
              <a:gd name="connsiteX12" fmla="*/ 10553 w 561676"/>
              <a:gd name="connsiteY12" fmla="*/ 389973 h 943801"/>
              <a:gd name="connsiteX13" fmla="*/ 2266 w 561676"/>
              <a:gd name="connsiteY13" fmla="*/ 361428 h 943801"/>
              <a:gd name="connsiteX14" fmla="*/ 28969 w 561676"/>
              <a:gd name="connsiteY14" fmla="*/ 352681 h 943801"/>
              <a:gd name="connsiteX15" fmla="*/ 185502 w 561676"/>
              <a:gd name="connsiteY15" fmla="*/ 352681 h 943801"/>
              <a:gd name="connsiteX16" fmla="*/ 208061 w 561676"/>
              <a:gd name="connsiteY16" fmla="*/ 319993 h 943801"/>
              <a:gd name="connsiteX17" fmla="*/ 97567 w 561676"/>
              <a:gd name="connsiteY17" fmla="*/ 34551 h 943801"/>
              <a:gd name="connsiteX18" fmla="*/ 120587 w 561676"/>
              <a:gd name="connsiteY18" fmla="*/ 482 h 943801"/>
              <a:gd name="connsiteX19" fmla="*/ 238907 w 561676"/>
              <a:gd name="connsiteY19" fmla="*/ 482 h 9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676" h="943801">
                <a:moveTo>
                  <a:pt x="238907" y="482"/>
                </a:moveTo>
                <a:cubicBezTo>
                  <a:pt x="278961" y="482"/>
                  <a:pt x="318555" y="1403"/>
                  <a:pt x="358608" y="22"/>
                </a:cubicBezTo>
                <a:cubicBezTo>
                  <a:pt x="376103" y="-439"/>
                  <a:pt x="384851" y="6467"/>
                  <a:pt x="390836" y="22581"/>
                </a:cubicBezTo>
                <a:cubicBezTo>
                  <a:pt x="447924" y="178193"/>
                  <a:pt x="505473" y="333344"/>
                  <a:pt x="563022" y="488036"/>
                </a:cubicBezTo>
                <a:cubicBezTo>
                  <a:pt x="570388" y="508293"/>
                  <a:pt x="563943" y="517501"/>
                  <a:pt x="540923" y="517501"/>
                </a:cubicBezTo>
                <a:cubicBezTo>
                  <a:pt x="466800" y="517501"/>
                  <a:pt x="393138" y="517501"/>
                  <a:pt x="319015" y="517501"/>
                </a:cubicBezTo>
                <a:cubicBezTo>
                  <a:pt x="290010" y="517501"/>
                  <a:pt x="284946" y="524407"/>
                  <a:pt x="295075" y="551109"/>
                </a:cubicBezTo>
                <a:cubicBezTo>
                  <a:pt x="341574" y="671271"/>
                  <a:pt x="388074" y="791894"/>
                  <a:pt x="434573" y="912056"/>
                </a:cubicBezTo>
                <a:cubicBezTo>
                  <a:pt x="435494" y="914818"/>
                  <a:pt x="436875" y="917580"/>
                  <a:pt x="437796" y="920343"/>
                </a:cubicBezTo>
                <a:cubicBezTo>
                  <a:pt x="441018" y="930011"/>
                  <a:pt x="442400" y="939219"/>
                  <a:pt x="431811" y="944743"/>
                </a:cubicBezTo>
                <a:cubicBezTo>
                  <a:pt x="421222" y="950268"/>
                  <a:pt x="414316" y="944283"/>
                  <a:pt x="408331" y="935996"/>
                </a:cubicBezTo>
                <a:cubicBezTo>
                  <a:pt x="368277" y="880749"/>
                  <a:pt x="328223" y="825963"/>
                  <a:pt x="288169" y="771176"/>
                </a:cubicBezTo>
                <a:cubicBezTo>
                  <a:pt x="195630" y="644108"/>
                  <a:pt x="103092" y="517040"/>
                  <a:pt x="10553" y="389973"/>
                </a:cubicBezTo>
                <a:cubicBezTo>
                  <a:pt x="4568" y="381685"/>
                  <a:pt x="-4179" y="373398"/>
                  <a:pt x="2266" y="361428"/>
                </a:cubicBezTo>
                <a:cubicBezTo>
                  <a:pt x="8251" y="350839"/>
                  <a:pt x="19301" y="352681"/>
                  <a:pt x="28969" y="352681"/>
                </a:cubicBezTo>
                <a:cubicBezTo>
                  <a:pt x="80993" y="352681"/>
                  <a:pt x="133477" y="352681"/>
                  <a:pt x="185502" y="352681"/>
                </a:cubicBezTo>
                <a:cubicBezTo>
                  <a:pt x="211744" y="352681"/>
                  <a:pt x="217269" y="344394"/>
                  <a:pt x="208061" y="319993"/>
                </a:cubicBezTo>
                <a:cubicBezTo>
                  <a:pt x="171230" y="224692"/>
                  <a:pt x="134398" y="129391"/>
                  <a:pt x="97567" y="34551"/>
                </a:cubicBezTo>
                <a:cubicBezTo>
                  <a:pt x="86978" y="7388"/>
                  <a:pt x="91582" y="482"/>
                  <a:pt x="120587" y="482"/>
                </a:cubicBezTo>
                <a:cubicBezTo>
                  <a:pt x="160180" y="482"/>
                  <a:pt x="199313" y="482"/>
                  <a:pt x="238907" y="4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69537-CC5A-4694-B61B-401CDCE14E9F}"/>
              </a:ext>
            </a:extLst>
          </p:cNvPr>
          <p:cNvGrpSpPr/>
          <p:nvPr userDrawn="1"/>
        </p:nvGrpSpPr>
        <p:grpSpPr>
          <a:xfrm>
            <a:off x="323529" y="4603539"/>
            <a:ext cx="11654798" cy="2035618"/>
            <a:chOff x="323529" y="4603539"/>
            <a:chExt cx="11654798" cy="203561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045BAE-2033-4781-88D7-3316C0868B69}"/>
                </a:ext>
              </a:extLst>
            </p:cNvPr>
            <p:cNvSpPr/>
            <p:nvPr/>
          </p:nvSpPr>
          <p:spPr>
            <a:xfrm rot="16200000">
              <a:off x="363852" y="6186863"/>
              <a:ext cx="411971" cy="492617"/>
            </a:xfrm>
            <a:custGeom>
              <a:avLst/>
              <a:gdLst>
                <a:gd name="connsiteX0" fmla="*/ 182559 w 565444"/>
                <a:gd name="connsiteY0" fmla="*/ 37056 h 676134"/>
                <a:gd name="connsiteX1" fmla="*/ 182559 w 565444"/>
                <a:gd name="connsiteY1" fmla="*/ 175472 h 676134"/>
                <a:gd name="connsiteX2" fmla="*/ 108447 w 565444"/>
                <a:gd name="connsiteY2" fmla="*/ 175472 h 676134"/>
                <a:gd name="connsiteX3" fmla="*/ 108447 w 565444"/>
                <a:gd name="connsiteY3" fmla="*/ 37056 h 676134"/>
                <a:gd name="connsiteX4" fmla="*/ 145503 w 565444"/>
                <a:gd name="connsiteY4" fmla="*/ 0 h 676134"/>
                <a:gd name="connsiteX5" fmla="*/ 182559 w 565444"/>
                <a:gd name="connsiteY5" fmla="*/ 37056 h 676134"/>
                <a:gd name="connsiteX6" fmla="*/ 456997 w 565444"/>
                <a:gd name="connsiteY6" fmla="*/ 37056 h 676134"/>
                <a:gd name="connsiteX7" fmla="*/ 456997 w 565444"/>
                <a:gd name="connsiteY7" fmla="*/ 175472 h 676134"/>
                <a:gd name="connsiteX8" fmla="*/ 382885 w 565444"/>
                <a:gd name="connsiteY8" fmla="*/ 175472 h 676134"/>
                <a:gd name="connsiteX9" fmla="*/ 382885 w 565444"/>
                <a:gd name="connsiteY9" fmla="*/ 37056 h 676134"/>
                <a:gd name="connsiteX10" fmla="*/ 419941 w 565444"/>
                <a:gd name="connsiteY10" fmla="*/ 0 h 676134"/>
                <a:gd name="connsiteX11" fmla="*/ 456997 w 565444"/>
                <a:gd name="connsiteY11" fmla="*/ 37056 h 676134"/>
                <a:gd name="connsiteX12" fmla="*/ 486829 w 565444"/>
                <a:gd name="connsiteY12" fmla="*/ 382985 h 676134"/>
                <a:gd name="connsiteX13" fmla="*/ 483130 w 565444"/>
                <a:gd name="connsiteY13" fmla="*/ 374057 h 676134"/>
                <a:gd name="connsiteX14" fmla="*/ 474202 w 565444"/>
                <a:gd name="connsiteY14" fmla="*/ 370359 h 676134"/>
                <a:gd name="connsiteX15" fmla="*/ 91243 w 565444"/>
                <a:gd name="connsiteY15" fmla="*/ 370358 h 676134"/>
                <a:gd name="connsiteX16" fmla="*/ 78616 w 565444"/>
                <a:gd name="connsiteY16" fmla="*/ 382985 h 676134"/>
                <a:gd name="connsiteX17" fmla="*/ 78615 w 565444"/>
                <a:gd name="connsiteY17" fmla="*/ 382985 h 676134"/>
                <a:gd name="connsiteX18" fmla="*/ 91242 w 565444"/>
                <a:gd name="connsiteY18" fmla="*/ 395612 h 676134"/>
                <a:gd name="connsiteX19" fmla="*/ 474202 w 565444"/>
                <a:gd name="connsiteY19" fmla="*/ 395612 h 676134"/>
                <a:gd name="connsiteX20" fmla="*/ 483130 w 565444"/>
                <a:gd name="connsiteY20" fmla="*/ 391914 h 676134"/>
                <a:gd name="connsiteX21" fmla="*/ 486829 w 565444"/>
                <a:gd name="connsiteY21" fmla="*/ 329550 h 676134"/>
                <a:gd name="connsiteX22" fmla="*/ 483130 w 565444"/>
                <a:gd name="connsiteY22" fmla="*/ 320622 h 676134"/>
                <a:gd name="connsiteX23" fmla="*/ 474202 w 565444"/>
                <a:gd name="connsiteY23" fmla="*/ 316924 h 676134"/>
                <a:gd name="connsiteX24" fmla="*/ 91243 w 565444"/>
                <a:gd name="connsiteY24" fmla="*/ 316923 h 676134"/>
                <a:gd name="connsiteX25" fmla="*/ 78616 w 565444"/>
                <a:gd name="connsiteY25" fmla="*/ 329550 h 676134"/>
                <a:gd name="connsiteX26" fmla="*/ 78615 w 565444"/>
                <a:gd name="connsiteY26" fmla="*/ 329550 h 676134"/>
                <a:gd name="connsiteX27" fmla="*/ 91242 w 565444"/>
                <a:gd name="connsiteY27" fmla="*/ 342177 h 676134"/>
                <a:gd name="connsiteX28" fmla="*/ 474202 w 565444"/>
                <a:gd name="connsiteY28" fmla="*/ 342177 h 676134"/>
                <a:gd name="connsiteX29" fmla="*/ 483130 w 565444"/>
                <a:gd name="connsiteY29" fmla="*/ 338479 h 676134"/>
                <a:gd name="connsiteX30" fmla="*/ 486829 w 565444"/>
                <a:gd name="connsiteY30" fmla="*/ 276115 h 676134"/>
                <a:gd name="connsiteX31" fmla="*/ 483130 w 565444"/>
                <a:gd name="connsiteY31" fmla="*/ 267187 h 676134"/>
                <a:gd name="connsiteX32" fmla="*/ 474202 w 565444"/>
                <a:gd name="connsiteY32" fmla="*/ 263489 h 676134"/>
                <a:gd name="connsiteX33" fmla="*/ 91243 w 565444"/>
                <a:gd name="connsiteY33" fmla="*/ 263488 h 676134"/>
                <a:gd name="connsiteX34" fmla="*/ 78616 w 565444"/>
                <a:gd name="connsiteY34" fmla="*/ 276115 h 676134"/>
                <a:gd name="connsiteX35" fmla="*/ 78615 w 565444"/>
                <a:gd name="connsiteY35" fmla="*/ 276115 h 676134"/>
                <a:gd name="connsiteX36" fmla="*/ 91242 w 565444"/>
                <a:gd name="connsiteY36" fmla="*/ 288742 h 676134"/>
                <a:gd name="connsiteX37" fmla="*/ 474202 w 565444"/>
                <a:gd name="connsiteY37" fmla="*/ 288742 h 676134"/>
                <a:gd name="connsiteX38" fmla="*/ 483130 w 565444"/>
                <a:gd name="connsiteY38" fmla="*/ 285044 h 676134"/>
                <a:gd name="connsiteX39" fmla="*/ 565444 w 565444"/>
                <a:gd name="connsiteY39" fmla="*/ 194687 h 676134"/>
                <a:gd name="connsiteX40" fmla="*/ 546230 w 565444"/>
                <a:gd name="connsiteY40" fmla="*/ 213901 h 676134"/>
                <a:gd name="connsiteX41" fmla="*/ 525276 w 565444"/>
                <a:gd name="connsiteY41" fmla="*/ 213901 h 676134"/>
                <a:gd name="connsiteX42" fmla="*/ 508899 w 565444"/>
                <a:gd name="connsiteY42" fmla="*/ 524387 h 676134"/>
                <a:gd name="connsiteX43" fmla="*/ 378242 w 565444"/>
                <a:gd name="connsiteY43" fmla="*/ 676134 h 676134"/>
                <a:gd name="connsiteX44" fmla="*/ 184454 w 565444"/>
                <a:gd name="connsiteY44" fmla="*/ 676134 h 676134"/>
                <a:gd name="connsiteX45" fmla="*/ 53798 w 565444"/>
                <a:gd name="connsiteY45" fmla="*/ 524387 h 676134"/>
                <a:gd name="connsiteX46" fmla="*/ 37421 w 565444"/>
                <a:gd name="connsiteY46" fmla="*/ 213901 h 676134"/>
                <a:gd name="connsiteX47" fmla="*/ 19214 w 565444"/>
                <a:gd name="connsiteY47" fmla="*/ 213901 h 676134"/>
                <a:gd name="connsiteX48" fmla="*/ 0 w 565444"/>
                <a:gd name="connsiteY48" fmla="*/ 194687 h 676134"/>
                <a:gd name="connsiteX49" fmla="*/ 19214 w 565444"/>
                <a:gd name="connsiteY49" fmla="*/ 175473 h 676134"/>
                <a:gd name="connsiteX50" fmla="*/ 546230 w 565444"/>
                <a:gd name="connsiteY50" fmla="*/ 175473 h 676134"/>
                <a:gd name="connsiteX51" fmla="*/ 565444 w 565444"/>
                <a:gd name="connsiteY51" fmla="*/ 194687 h 6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4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5"/>
                  </a:moveTo>
                  <a:lnTo>
                    <a:pt x="483130" y="374057"/>
                  </a:lnTo>
                  <a:cubicBezTo>
                    <a:pt x="480845" y="371772"/>
                    <a:pt x="477689" y="370359"/>
                    <a:pt x="474202" y="370359"/>
                  </a:cubicBezTo>
                  <a:lnTo>
                    <a:pt x="91243" y="370358"/>
                  </a:lnTo>
                  <a:cubicBezTo>
                    <a:pt x="84269" y="370358"/>
                    <a:pt x="78616" y="376011"/>
                    <a:pt x="78616" y="382985"/>
                  </a:cubicBezTo>
                  <a:lnTo>
                    <a:pt x="78615" y="382985"/>
                  </a:lnTo>
                  <a:cubicBezTo>
                    <a:pt x="78615" y="389959"/>
                    <a:pt x="84268" y="395612"/>
                    <a:pt x="91242" y="395612"/>
                  </a:cubicBezTo>
                  <a:lnTo>
                    <a:pt x="474202" y="395612"/>
                  </a:lnTo>
                  <a:cubicBezTo>
                    <a:pt x="477689" y="395612"/>
                    <a:pt x="480845" y="394199"/>
                    <a:pt x="483130" y="391914"/>
                  </a:cubicBezTo>
                  <a:close/>
                  <a:moveTo>
                    <a:pt x="486829" y="329550"/>
                  </a:moveTo>
                  <a:lnTo>
                    <a:pt x="483130" y="320622"/>
                  </a:lnTo>
                  <a:cubicBezTo>
                    <a:pt x="480845" y="318337"/>
                    <a:pt x="477689" y="316924"/>
                    <a:pt x="474202" y="316924"/>
                  </a:cubicBezTo>
                  <a:lnTo>
                    <a:pt x="91243" y="316923"/>
                  </a:lnTo>
                  <a:cubicBezTo>
                    <a:pt x="84269" y="316923"/>
                    <a:pt x="78616" y="322576"/>
                    <a:pt x="78616" y="329550"/>
                  </a:cubicBezTo>
                  <a:lnTo>
                    <a:pt x="78615" y="329550"/>
                  </a:lnTo>
                  <a:cubicBezTo>
                    <a:pt x="78615" y="336524"/>
                    <a:pt x="84268" y="342177"/>
                    <a:pt x="91242" y="342177"/>
                  </a:cubicBezTo>
                  <a:lnTo>
                    <a:pt x="474202" y="342177"/>
                  </a:lnTo>
                  <a:cubicBezTo>
                    <a:pt x="477689" y="342177"/>
                    <a:pt x="480845" y="340764"/>
                    <a:pt x="483130" y="338479"/>
                  </a:cubicBezTo>
                  <a:close/>
                  <a:moveTo>
                    <a:pt x="486829" y="276115"/>
                  </a:moveTo>
                  <a:lnTo>
                    <a:pt x="483130" y="267187"/>
                  </a:lnTo>
                  <a:cubicBezTo>
                    <a:pt x="480845" y="264902"/>
                    <a:pt x="477689" y="263489"/>
                    <a:pt x="474202" y="263489"/>
                  </a:cubicBezTo>
                  <a:lnTo>
                    <a:pt x="91243" y="263488"/>
                  </a:lnTo>
                  <a:cubicBezTo>
                    <a:pt x="84269" y="263488"/>
                    <a:pt x="78616" y="269141"/>
                    <a:pt x="78616" y="276115"/>
                  </a:cubicBezTo>
                  <a:lnTo>
                    <a:pt x="78615" y="276115"/>
                  </a:lnTo>
                  <a:cubicBezTo>
                    <a:pt x="78615" y="283089"/>
                    <a:pt x="84268" y="288742"/>
                    <a:pt x="91242" y="288742"/>
                  </a:cubicBezTo>
                  <a:lnTo>
                    <a:pt x="474202" y="288742"/>
                  </a:lnTo>
                  <a:cubicBezTo>
                    <a:pt x="477689" y="288742"/>
                    <a:pt x="480845" y="287329"/>
                    <a:pt x="483130" y="285044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7"/>
                    <a:pt x="447139" y="676134"/>
                    <a:pt x="378242" y="676134"/>
                  </a:cubicBezTo>
                  <a:lnTo>
                    <a:pt x="184454" y="676134"/>
                  </a:lnTo>
                  <a:cubicBezTo>
                    <a:pt x="115558" y="676134"/>
                    <a:pt x="58190" y="609787"/>
                    <a:pt x="53798" y="524387"/>
                  </a:cubicBezTo>
                  <a:lnTo>
                    <a:pt x="37421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4C701790-911F-49B9-B58C-72E9534D4C93}"/>
                </a:ext>
              </a:extLst>
            </p:cNvPr>
            <p:cNvSpPr/>
            <p:nvPr/>
          </p:nvSpPr>
          <p:spPr>
            <a:xfrm flipH="1" flipV="1">
              <a:off x="816143" y="5935877"/>
              <a:ext cx="10779743" cy="582611"/>
            </a:xfrm>
            <a:prstGeom prst="bentArrow">
              <a:avLst>
                <a:gd name="adj1" fmla="val 14113"/>
                <a:gd name="adj2" fmla="val 12152"/>
                <a:gd name="adj3" fmla="val 0"/>
                <a:gd name="adj4" fmla="val 5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CAA496-8808-490A-A588-30FACF8CED72}"/>
                </a:ext>
              </a:extLst>
            </p:cNvPr>
            <p:cNvSpPr/>
            <p:nvPr userDrawn="1"/>
          </p:nvSpPr>
          <p:spPr>
            <a:xfrm flipH="1">
              <a:off x="11086249" y="4603539"/>
              <a:ext cx="892078" cy="1332338"/>
            </a:xfrm>
            <a:custGeom>
              <a:avLst/>
              <a:gdLst>
                <a:gd name="connsiteX0" fmla="*/ 501893 w 892078"/>
                <a:gd name="connsiteY0" fmla="*/ 0 h 1332338"/>
                <a:gd name="connsiteX1" fmla="*/ 498205 w 892078"/>
                <a:gd name="connsiteY1" fmla="*/ 53000 h 1332338"/>
                <a:gd name="connsiteX2" fmla="*/ 456830 w 892078"/>
                <a:gd name="connsiteY2" fmla="*/ 120945 h 1332338"/>
                <a:gd name="connsiteX3" fmla="*/ 387912 w 892078"/>
                <a:gd name="connsiteY3" fmla="*/ 218109 h 1332338"/>
                <a:gd name="connsiteX4" fmla="*/ 391667 w 892078"/>
                <a:gd name="connsiteY4" fmla="*/ 334412 h 1332338"/>
                <a:gd name="connsiteX5" fmla="*/ 407219 w 892078"/>
                <a:gd name="connsiteY5" fmla="*/ 351214 h 1332338"/>
                <a:gd name="connsiteX6" fmla="*/ 413637 w 892078"/>
                <a:gd name="connsiteY6" fmla="*/ 474030 h 1332338"/>
                <a:gd name="connsiteX7" fmla="*/ 416812 w 892078"/>
                <a:gd name="connsiteY7" fmla="*/ 504492 h 1332338"/>
                <a:gd name="connsiteX8" fmla="*/ 402754 w 892078"/>
                <a:gd name="connsiteY8" fmla="*/ 505610 h 1332338"/>
                <a:gd name="connsiteX9" fmla="*/ 369924 w 892078"/>
                <a:gd name="connsiteY9" fmla="*/ 475906 h 1332338"/>
                <a:gd name="connsiteX10" fmla="*/ 126043 w 892078"/>
                <a:gd name="connsiteY10" fmla="*/ 282053 h 1332338"/>
                <a:gd name="connsiteX11" fmla="*/ 204209 w 892078"/>
                <a:gd name="connsiteY11" fmla="*/ 408681 h 1332338"/>
                <a:gd name="connsiteX12" fmla="*/ 344910 w 892078"/>
                <a:gd name="connsiteY12" fmla="*/ 500918 h 1332338"/>
                <a:gd name="connsiteX13" fmla="*/ 418387 w 892078"/>
                <a:gd name="connsiteY13" fmla="*/ 565015 h 1332338"/>
                <a:gd name="connsiteX14" fmla="*/ 404318 w 892078"/>
                <a:gd name="connsiteY14" fmla="*/ 841726 h 1332338"/>
                <a:gd name="connsiteX15" fmla="*/ 354290 w 892078"/>
                <a:gd name="connsiteY15" fmla="*/ 830783 h 1332338"/>
                <a:gd name="connsiteX16" fmla="*/ 353526 w 892078"/>
                <a:gd name="connsiteY16" fmla="*/ 831058 h 1332338"/>
                <a:gd name="connsiteX17" fmla="*/ 350580 w 892078"/>
                <a:gd name="connsiteY17" fmla="*/ 827584 h 1332338"/>
                <a:gd name="connsiteX18" fmla="*/ 347061 w 892078"/>
                <a:gd name="connsiteY18" fmla="*/ 800105 h 1332338"/>
                <a:gd name="connsiteX19" fmla="*/ 281402 w 892078"/>
                <a:gd name="connsiteY19" fmla="*/ 603126 h 1332338"/>
                <a:gd name="connsiteX20" fmla="*/ 0 w 892078"/>
                <a:gd name="connsiteY20" fmla="*/ 531211 h 1332338"/>
                <a:gd name="connsiteX21" fmla="*/ 87546 w 892078"/>
                <a:gd name="connsiteY21" fmla="*/ 639081 h 1332338"/>
                <a:gd name="connsiteX22" fmla="*/ 156335 w 892078"/>
                <a:gd name="connsiteY22" fmla="*/ 770401 h 1332338"/>
                <a:gd name="connsiteX23" fmla="*/ 309542 w 892078"/>
                <a:gd name="connsiteY23" fmla="*/ 829808 h 1332338"/>
                <a:gd name="connsiteX24" fmla="*/ 340979 w 892078"/>
                <a:gd name="connsiteY24" fmla="*/ 837942 h 1332338"/>
                <a:gd name="connsiteX25" fmla="*/ 348283 w 892078"/>
                <a:gd name="connsiteY25" fmla="*/ 838787 h 1332338"/>
                <a:gd name="connsiteX26" fmla="*/ 348036 w 892078"/>
                <a:gd name="connsiteY26" fmla="*/ 840162 h 1332338"/>
                <a:gd name="connsiteX27" fmla="*/ 405880 w 892078"/>
                <a:gd name="connsiteY27" fmla="*/ 949596 h 1332338"/>
                <a:gd name="connsiteX28" fmla="*/ 392717 w 892078"/>
                <a:gd name="connsiteY28" fmla="*/ 1332338 h 1332338"/>
                <a:gd name="connsiteX29" fmla="*/ 473368 w 892078"/>
                <a:gd name="connsiteY29" fmla="*/ 1332338 h 1332338"/>
                <a:gd name="connsiteX30" fmla="*/ 463724 w 892078"/>
                <a:gd name="connsiteY30" fmla="*/ 999622 h 1332338"/>
                <a:gd name="connsiteX31" fmla="*/ 476231 w 892078"/>
                <a:gd name="connsiteY31" fmla="*/ 908949 h 1332338"/>
                <a:gd name="connsiteX32" fmla="*/ 523131 w 892078"/>
                <a:gd name="connsiteY32" fmla="*/ 880809 h 1332338"/>
                <a:gd name="connsiteX33" fmla="*/ 827981 w 892078"/>
                <a:gd name="connsiteY33" fmla="*/ 722913 h 1332338"/>
                <a:gd name="connsiteX34" fmla="*/ 892078 w 892078"/>
                <a:gd name="connsiteY34" fmla="*/ 391486 h 1332338"/>
                <a:gd name="connsiteX35" fmla="*/ 671648 w 892078"/>
                <a:gd name="connsiteY35" fmla="*/ 560326 h 1332338"/>
                <a:gd name="connsiteX36" fmla="*/ 535636 w 892078"/>
                <a:gd name="connsiteY36" fmla="*/ 646309 h 1332338"/>
                <a:gd name="connsiteX37" fmla="*/ 480920 w 892078"/>
                <a:gd name="connsiteY37" fmla="*/ 830783 h 1332338"/>
                <a:gd name="connsiteX38" fmla="*/ 448091 w 892078"/>
                <a:gd name="connsiteY38" fmla="*/ 882373 h 1332338"/>
                <a:gd name="connsiteX39" fmla="*/ 448091 w 892078"/>
                <a:gd name="connsiteY39" fmla="*/ 608790 h 1332338"/>
                <a:gd name="connsiteX40" fmla="*/ 513752 w 892078"/>
                <a:gd name="connsiteY40" fmla="*/ 546257 h 1332338"/>
                <a:gd name="connsiteX41" fmla="*/ 582537 w 892078"/>
                <a:gd name="connsiteY41" fmla="*/ 540003 h 1332338"/>
                <a:gd name="connsiteX42" fmla="*/ 748253 w 892078"/>
                <a:gd name="connsiteY42" fmla="*/ 207012 h 1332338"/>
                <a:gd name="connsiteX43" fmla="*/ 596608 w 892078"/>
                <a:gd name="connsiteY43" fmla="*/ 313318 h 1332338"/>
                <a:gd name="connsiteX44" fmla="*/ 451217 w 892078"/>
                <a:gd name="connsiteY44" fmla="*/ 482159 h 1332338"/>
                <a:gd name="connsiteX45" fmla="*/ 445183 w 892078"/>
                <a:gd name="connsiteY45" fmla="*/ 497255 h 1332338"/>
                <a:gd name="connsiteX46" fmla="*/ 439086 w 892078"/>
                <a:gd name="connsiteY46" fmla="*/ 500090 h 1332338"/>
                <a:gd name="connsiteX47" fmla="*/ 435706 w 892078"/>
                <a:gd name="connsiteY47" fmla="*/ 482384 h 1332338"/>
                <a:gd name="connsiteX48" fmla="*/ 420305 w 892078"/>
                <a:gd name="connsiteY48" fmla="*/ 370688 h 1332338"/>
                <a:gd name="connsiteX49" fmla="*/ 426244 w 892078"/>
                <a:gd name="connsiteY49" fmla="*/ 360755 h 1332338"/>
                <a:gd name="connsiteX50" fmla="*/ 485748 w 892078"/>
                <a:gd name="connsiteY50" fmla="*/ 335852 h 1332338"/>
                <a:gd name="connsiteX51" fmla="*/ 556629 w 892078"/>
                <a:gd name="connsiteY51" fmla="*/ 224791 h 1332338"/>
                <a:gd name="connsiteX52" fmla="*/ 533558 w 892078"/>
                <a:gd name="connsiteY52" fmla="*/ 68029 h 1332338"/>
                <a:gd name="connsiteX53" fmla="*/ 501893 w 892078"/>
                <a:gd name="connsiteY53" fmla="*/ 0 h 1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2078" h="1332338">
                  <a:moveTo>
                    <a:pt x="501893" y="0"/>
                  </a:moveTo>
                  <a:cubicBezTo>
                    <a:pt x="505496" y="20041"/>
                    <a:pt x="503339" y="36518"/>
                    <a:pt x="498205" y="53000"/>
                  </a:cubicBezTo>
                  <a:cubicBezTo>
                    <a:pt x="489909" y="79014"/>
                    <a:pt x="474662" y="101069"/>
                    <a:pt x="456830" y="120945"/>
                  </a:cubicBezTo>
                  <a:cubicBezTo>
                    <a:pt x="430082" y="150759"/>
                    <a:pt x="404129" y="181166"/>
                    <a:pt x="387912" y="218109"/>
                  </a:cubicBezTo>
                  <a:cubicBezTo>
                    <a:pt x="370904" y="257435"/>
                    <a:pt x="367592" y="296342"/>
                    <a:pt x="391667" y="334412"/>
                  </a:cubicBezTo>
                  <a:cubicBezTo>
                    <a:pt x="396044" y="341153"/>
                    <a:pt x="402085" y="346893"/>
                    <a:pt x="407219" y="351214"/>
                  </a:cubicBezTo>
                  <a:cubicBezTo>
                    <a:pt x="406074" y="380095"/>
                    <a:pt x="409823" y="433373"/>
                    <a:pt x="413637" y="474030"/>
                  </a:cubicBezTo>
                  <a:lnTo>
                    <a:pt x="416812" y="504492"/>
                  </a:lnTo>
                  <a:lnTo>
                    <a:pt x="402754" y="505610"/>
                  </a:lnTo>
                  <a:cubicBezTo>
                    <a:pt x="393375" y="507174"/>
                    <a:pt x="371487" y="502482"/>
                    <a:pt x="369924" y="475906"/>
                  </a:cubicBezTo>
                  <a:cubicBezTo>
                    <a:pt x="358979" y="328953"/>
                    <a:pt x="269870" y="258602"/>
                    <a:pt x="126043" y="282053"/>
                  </a:cubicBezTo>
                  <a:cubicBezTo>
                    <a:pt x="168253" y="316446"/>
                    <a:pt x="180759" y="364908"/>
                    <a:pt x="204209" y="408681"/>
                  </a:cubicBezTo>
                  <a:cubicBezTo>
                    <a:pt x="232351" y="463399"/>
                    <a:pt x="265180" y="511863"/>
                    <a:pt x="344910" y="500918"/>
                  </a:cubicBezTo>
                  <a:cubicBezTo>
                    <a:pt x="371487" y="496228"/>
                    <a:pt x="423077" y="507174"/>
                    <a:pt x="418387" y="565015"/>
                  </a:cubicBezTo>
                  <a:cubicBezTo>
                    <a:pt x="412133" y="655690"/>
                    <a:pt x="409008" y="747925"/>
                    <a:pt x="404318" y="841726"/>
                  </a:cubicBezTo>
                  <a:cubicBezTo>
                    <a:pt x="387119" y="838598"/>
                    <a:pt x="371487" y="833909"/>
                    <a:pt x="354290" y="830783"/>
                  </a:cubicBezTo>
                  <a:lnTo>
                    <a:pt x="353526" y="831058"/>
                  </a:lnTo>
                  <a:lnTo>
                    <a:pt x="350580" y="827584"/>
                  </a:lnTo>
                  <a:cubicBezTo>
                    <a:pt x="345889" y="820623"/>
                    <a:pt x="344717" y="813002"/>
                    <a:pt x="347061" y="800105"/>
                  </a:cubicBezTo>
                  <a:cubicBezTo>
                    <a:pt x="362694" y="723500"/>
                    <a:pt x="339244" y="656278"/>
                    <a:pt x="281402" y="603126"/>
                  </a:cubicBezTo>
                  <a:cubicBezTo>
                    <a:pt x="218869" y="545282"/>
                    <a:pt x="87546" y="512451"/>
                    <a:pt x="0" y="531211"/>
                  </a:cubicBezTo>
                  <a:cubicBezTo>
                    <a:pt x="43773" y="554661"/>
                    <a:pt x="68787" y="595308"/>
                    <a:pt x="87546" y="639081"/>
                  </a:cubicBezTo>
                  <a:cubicBezTo>
                    <a:pt x="106307" y="684418"/>
                    <a:pt x="123503" y="731318"/>
                    <a:pt x="156335" y="770401"/>
                  </a:cubicBezTo>
                  <a:cubicBezTo>
                    <a:pt x="196980" y="818865"/>
                    <a:pt x="240755" y="856384"/>
                    <a:pt x="309542" y="829808"/>
                  </a:cubicBezTo>
                  <a:cubicBezTo>
                    <a:pt x="322440" y="823945"/>
                    <a:pt x="330940" y="833912"/>
                    <a:pt x="340979" y="837942"/>
                  </a:cubicBezTo>
                  <a:lnTo>
                    <a:pt x="348283" y="838787"/>
                  </a:lnTo>
                  <a:lnTo>
                    <a:pt x="348036" y="840162"/>
                  </a:lnTo>
                  <a:cubicBezTo>
                    <a:pt x="404318" y="857359"/>
                    <a:pt x="409008" y="898006"/>
                    <a:pt x="405880" y="949596"/>
                  </a:cubicBezTo>
                  <a:lnTo>
                    <a:pt x="392717" y="1332338"/>
                  </a:lnTo>
                  <a:lnTo>
                    <a:pt x="473368" y="1332338"/>
                  </a:lnTo>
                  <a:lnTo>
                    <a:pt x="463724" y="999622"/>
                  </a:lnTo>
                  <a:cubicBezTo>
                    <a:pt x="463724" y="968357"/>
                    <a:pt x="463724" y="938653"/>
                    <a:pt x="476231" y="908949"/>
                  </a:cubicBezTo>
                  <a:cubicBezTo>
                    <a:pt x="485610" y="887063"/>
                    <a:pt x="490302" y="874556"/>
                    <a:pt x="523131" y="880809"/>
                  </a:cubicBezTo>
                  <a:cubicBezTo>
                    <a:pt x="652888" y="904260"/>
                    <a:pt x="767011" y="840162"/>
                    <a:pt x="827981" y="722913"/>
                  </a:cubicBezTo>
                  <a:cubicBezTo>
                    <a:pt x="878009" y="624423"/>
                    <a:pt x="884261" y="516553"/>
                    <a:pt x="892078" y="391486"/>
                  </a:cubicBezTo>
                  <a:cubicBezTo>
                    <a:pt x="840488" y="494664"/>
                    <a:pt x="756068" y="525932"/>
                    <a:pt x="671648" y="560326"/>
                  </a:cubicBezTo>
                  <a:cubicBezTo>
                    <a:pt x="621620" y="580648"/>
                    <a:pt x="573158" y="607226"/>
                    <a:pt x="535636" y="646309"/>
                  </a:cubicBezTo>
                  <a:cubicBezTo>
                    <a:pt x="485610" y="697899"/>
                    <a:pt x="448091" y="754179"/>
                    <a:pt x="480920" y="830783"/>
                  </a:cubicBezTo>
                  <a:cubicBezTo>
                    <a:pt x="488738" y="849542"/>
                    <a:pt x="477793" y="868302"/>
                    <a:pt x="448091" y="882373"/>
                  </a:cubicBezTo>
                  <a:cubicBezTo>
                    <a:pt x="448091" y="787008"/>
                    <a:pt x="448091" y="697899"/>
                    <a:pt x="448091" y="608790"/>
                  </a:cubicBezTo>
                  <a:cubicBezTo>
                    <a:pt x="448091" y="565015"/>
                    <a:pt x="455908" y="533749"/>
                    <a:pt x="513752" y="546257"/>
                  </a:cubicBezTo>
                  <a:cubicBezTo>
                    <a:pt x="535636" y="550946"/>
                    <a:pt x="559087" y="546257"/>
                    <a:pt x="582537" y="540003"/>
                  </a:cubicBezTo>
                  <a:cubicBezTo>
                    <a:pt x="701352" y="504046"/>
                    <a:pt x="779518" y="347712"/>
                    <a:pt x="748253" y="207012"/>
                  </a:cubicBezTo>
                  <a:cubicBezTo>
                    <a:pt x="716985" y="269546"/>
                    <a:pt x="652888" y="285178"/>
                    <a:pt x="596608" y="313318"/>
                  </a:cubicBezTo>
                  <a:cubicBezTo>
                    <a:pt x="524693" y="349275"/>
                    <a:pt x="454344" y="386797"/>
                    <a:pt x="451217" y="482159"/>
                  </a:cubicBezTo>
                  <a:cubicBezTo>
                    <a:pt x="450826" y="489194"/>
                    <a:pt x="448579" y="493982"/>
                    <a:pt x="445183" y="497255"/>
                  </a:cubicBezTo>
                  <a:lnTo>
                    <a:pt x="439086" y="500090"/>
                  </a:lnTo>
                  <a:lnTo>
                    <a:pt x="435706" y="482384"/>
                  </a:lnTo>
                  <a:cubicBezTo>
                    <a:pt x="429401" y="445321"/>
                    <a:pt x="420625" y="384681"/>
                    <a:pt x="420305" y="370688"/>
                  </a:cubicBezTo>
                  <a:cubicBezTo>
                    <a:pt x="420100" y="366322"/>
                    <a:pt x="417511" y="361166"/>
                    <a:pt x="426244" y="360755"/>
                  </a:cubicBezTo>
                  <a:cubicBezTo>
                    <a:pt x="449067" y="359727"/>
                    <a:pt x="467310" y="348584"/>
                    <a:pt x="485748" y="335852"/>
                  </a:cubicBezTo>
                  <a:cubicBezTo>
                    <a:pt x="524607" y="308401"/>
                    <a:pt x="549757" y="272437"/>
                    <a:pt x="556629" y="224791"/>
                  </a:cubicBezTo>
                  <a:cubicBezTo>
                    <a:pt x="564085" y="170396"/>
                    <a:pt x="553286" y="118213"/>
                    <a:pt x="533558" y="68029"/>
                  </a:cubicBezTo>
                  <a:cubicBezTo>
                    <a:pt x="524789" y="45615"/>
                    <a:pt x="518004" y="22205"/>
                    <a:pt x="501893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077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524873-6BE5-4879-B50F-EC3ECF1F2BA1}"/>
              </a:ext>
            </a:extLst>
          </p:cNvPr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B7680-BCD7-4C1B-97B4-C82E082C47C2}"/>
              </a:ext>
            </a:extLst>
          </p:cNvPr>
          <p:cNvGrpSpPr/>
          <p:nvPr userDrawn="1"/>
        </p:nvGrpSpPr>
        <p:grpSpPr>
          <a:xfrm>
            <a:off x="623567" y="-9292"/>
            <a:ext cx="2434936" cy="1219200"/>
            <a:chOff x="623567" y="20852"/>
            <a:chExt cx="2434936" cy="1219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C6E2EE-321A-47CB-9B17-01A6C7F54C53}"/>
                </a:ext>
              </a:extLst>
            </p:cNvPr>
            <p:cNvSpPr/>
            <p:nvPr userDrawn="1"/>
          </p:nvSpPr>
          <p:spPr>
            <a:xfrm>
              <a:off x="1538287" y="20852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1EE286-F844-4771-9CFC-94BF60D78565}"/>
                </a:ext>
              </a:extLst>
            </p:cNvPr>
            <p:cNvSpPr/>
            <p:nvPr userDrawn="1"/>
          </p:nvSpPr>
          <p:spPr>
            <a:xfrm>
              <a:off x="2161853" y="284463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794EC-70B7-4CA7-B86F-B7DD5B250116}"/>
                </a:ext>
              </a:extLst>
            </p:cNvPr>
            <p:cNvSpPr/>
            <p:nvPr userDrawn="1"/>
          </p:nvSpPr>
          <p:spPr>
            <a:xfrm>
              <a:off x="1378101" y="436863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23C14-7C77-40CC-82DB-9E1F4A7524AB}"/>
                </a:ext>
              </a:extLst>
            </p:cNvPr>
            <p:cNvSpPr/>
            <p:nvPr userDrawn="1"/>
          </p:nvSpPr>
          <p:spPr>
            <a:xfrm>
              <a:off x="745171" y="282011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5BE877-79E4-493D-8CCE-9682FE0748AA}"/>
                </a:ext>
              </a:extLst>
            </p:cNvPr>
            <p:cNvSpPr/>
            <p:nvPr userDrawn="1"/>
          </p:nvSpPr>
          <p:spPr>
            <a:xfrm>
              <a:off x="623567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2FD92A-CC13-4DFD-A85C-8CE910B21828}"/>
                </a:ext>
              </a:extLst>
            </p:cNvPr>
            <p:cNvSpPr/>
            <p:nvPr userDrawn="1"/>
          </p:nvSpPr>
          <p:spPr>
            <a:xfrm>
              <a:off x="1235073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05787A-C43E-453A-BE07-3D337B74A2E0}"/>
                </a:ext>
              </a:extLst>
            </p:cNvPr>
            <p:cNvSpPr/>
            <p:nvPr userDrawn="1"/>
          </p:nvSpPr>
          <p:spPr>
            <a:xfrm>
              <a:off x="2674902" y="576526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A36D23-48BD-4BA3-8545-A3920D835DF4}"/>
              </a:ext>
            </a:extLst>
          </p:cNvPr>
          <p:cNvGrpSpPr/>
          <p:nvPr userDrawn="1"/>
        </p:nvGrpSpPr>
        <p:grpSpPr>
          <a:xfrm flipH="1">
            <a:off x="9757064" y="5636998"/>
            <a:ext cx="2434936" cy="1240052"/>
            <a:chOff x="328292" y="0"/>
            <a:chExt cx="2434936" cy="124005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22CDA6-66B0-4261-8AAB-F61537EBC5C1}"/>
                </a:ext>
              </a:extLst>
            </p:cNvPr>
            <p:cNvSpPr/>
            <p:nvPr userDrawn="1"/>
          </p:nvSpPr>
          <p:spPr>
            <a:xfrm>
              <a:off x="1243012" y="0"/>
              <a:ext cx="704850" cy="1219200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E29A8A-7472-4C7B-B2D8-F2CA911113E6}"/>
                </a:ext>
              </a:extLst>
            </p:cNvPr>
            <p:cNvSpPr/>
            <p:nvPr userDrawn="1"/>
          </p:nvSpPr>
          <p:spPr>
            <a:xfrm>
              <a:off x="1866578" y="263611"/>
              <a:ext cx="552450" cy="9555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2D5BA9-02F0-4EBF-8047-65342716CF01}"/>
                </a:ext>
              </a:extLst>
            </p:cNvPr>
            <p:cNvSpPr/>
            <p:nvPr userDrawn="1"/>
          </p:nvSpPr>
          <p:spPr>
            <a:xfrm>
              <a:off x="1082826" y="422492"/>
              <a:ext cx="464344" cy="803189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CD11AB-8BFB-424D-B3CC-4FEB6AB5C821}"/>
                </a:ext>
              </a:extLst>
            </p:cNvPr>
            <p:cNvSpPr/>
            <p:nvPr userDrawn="1"/>
          </p:nvSpPr>
          <p:spPr>
            <a:xfrm>
              <a:off x="449896" y="280904"/>
              <a:ext cx="553868" cy="958041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2DE08-397D-4848-B109-C55EEF52BDA4}"/>
                </a:ext>
              </a:extLst>
            </p:cNvPr>
            <p:cNvSpPr/>
            <p:nvPr userDrawn="1"/>
          </p:nvSpPr>
          <p:spPr>
            <a:xfrm>
              <a:off x="328292" y="609600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598C0A-7EE6-4767-B149-6F044CB9FD7B}"/>
                </a:ext>
              </a:extLst>
            </p:cNvPr>
            <p:cNvSpPr/>
            <p:nvPr userDrawn="1"/>
          </p:nvSpPr>
          <p:spPr>
            <a:xfrm>
              <a:off x="939798" y="608493"/>
              <a:ext cx="364480" cy="630452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6E712-C4F3-4B0A-8585-2B8D1DBCB0CC}"/>
                </a:ext>
              </a:extLst>
            </p:cNvPr>
            <p:cNvSpPr/>
            <p:nvPr userDrawn="1"/>
          </p:nvSpPr>
          <p:spPr>
            <a:xfrm>
              <a:off x="2379627" y="555674"/>
              <a:ext cx="383601" cy="663526"/>
            </a:xfrm>
            <a:custGeom>
              <a:avLst/>
              <a:gdLst>
                <a:gd name="connsiteX0" fmla="*/ 6081 w 704850"/>
                <a:gd name="connsiteY0" fmla="*/ 522 h 1219200"/>
                <a:gd name="connsiteX1" fmla="*/ 32074 w 704850"/>
                <a:gd name="connsiteY1" fmla="*/ 13452 h 1219200"/>
                <a:gd name="connsiteX2" fmla="*/ 371186 w 704850"/>
                <a:gd name="connsiteY2" fmla="*/ 291913 h 1219200"/>
                <a:gd name="connsiteX3" fmla="*/ 478491 w 704850"/>
                <a:gd name="connsiteY3" fmla="*/ 386822 h 1219200"/>
                <a:gd name="connsiteX4" fmla="*/ 492887 w 704850"/>
                <a:gd name="connsiteY4" fmla="*/ 396152 h 1219200"/>
                <a:gd name="connsiteX5" fmla="*/ 508350 w 704850"/>
                <a:gd name="connsiteY5" fmla="*/ 389888 h 1219200"/>
                <a:gd name="connsiteX6" fmla="*/ 519414 w 704850"/>
                <a:gd name="connsiteY6" fmla="*/ 366294 h 1219200"/>
                <a:gd name="connsiteX7" fmla="*/ 543541 w 704850"/>
                <a:gd name="connsiteY7" fmla="*/ 335901 h 1219200"/>
                <a:gd name="connsiteX8" fmla="*/ 675506 w 704850"/>
                <a:gd name="connsiteY8" fmla="*/ 228196 h 1219200"/>
                <a:gd name="connsiteX9" fmla="*/ 698168 w 704850"/>
                <a:gd name="connsiteY9" fmla="*/ 210601 h 1219200"/>
                <a:gd name="connsiteX10" fmla="*/ 704833 w 704850"/>
                <a:gd name="connsiteY10" fmla="*/ 214067 h 1219200"/>
                <a:gd name="connsiteX11" fmla="*/ 699367 w 704850"/>
                <a:gd name="connsiteY11" fmla="*/ 227930 h 1219200"/>
                <a:gd name="connsiteX12" fmla="*/ 664576 w 704850"/>
                <a:gd name="connsiteY12" fmla="*/ 269652 h 1219200"/>
                <a:gd name="connsiteX13" fmla="*/ 535144 w 704850"/>
                <a:gd name="connsiteY13" fmla="*/ 412548 h 1219200"/>
                <a:gd name="connsiteX14" fmla="*/ 531411 w 704850"/>
                <a:gd name="connsiteY14" fmla="*/ 424145 h 1219200"/>
                <a:gd name="connsiteX15" fmla="*/ 525679 w 704850"/>
                <a:gd name="connsiteY15" fmla="*/ 438408 h 1219200"/>
                <a:gd name="connsiteX16" fmla="*/ 523280 w 704850"/>
                <a:gd name="connsiteY16" fmla="*/ 451738 h 1219200"/>
                <a:gd name="connsiteX17" fmla="*/ 544341 w 704850"/>
                <a:gd name="connsiteY17" fmla="*/ 534516 h 1219200"/>
                <a:gd name="connsiteX18" fmla="*/ 588862 w 704850"/>
                <a:gd name="connsiteY18" fmla="*/ 671814 h 1219200"/>
                <a:gd name="connsiteX19" fmla="*/ 640982 w 704850"/>
                <a:gd name="connsiteY19" fmla="*/ 849234 h 1219200"/>
                <a:gd name="connsiteX20" fmla="*/ 688436 w 704850"/>
                <a:gd name="connsiteY20" fmla="*/ 1041451 h 1219200"/>
                <a:gd name="connsiteX21" fmla="*/ 692836 w 704850"/>
                <a:gd name="connsiteY21" fmla="*/ 1068777 h 1219200"/>
                <a:gd name="connsiteX22" fmla="*/ 691902 w 704850"/>
                <a:gd name="connsiteY22" fmla="*/ 1072776 h 1219200"/>
                <a:gd name="connsiteX23" fmla="*/ 688970 w 704850"/>
                <a:gd name="connsiteY23" fmla="*/ 1069844 h 1219200"/>
                <a:gd name="connsiteX24" fmla="*/ 674440 w 704850"/>
                <a:gd name="connsiteY24" fmla="*/ 1027455 h 1219200"/>
                <a:gd name="connsiteX25" fmla="*/ 584463 w 704850"/>
                <a:gd name="connsiteY25" fmla="*/ 724200 h 1219200"/>
                <a:gd name="connsiteX26" fmla="*/ 500886 w 704850"/>
                <a:gd name="connsiteY26" fmla="*/ 489595 h 1219200"/>
                <a:gd name="connsiteX27" fmla="*/ 492354 w 704850"/>
                <a:gd name="connsiteY27" fmla="*/ 470000 h 1219200"/>
                <a:gd name="connsiteX28" fmla="*/ 482090 w 704850"/>
                <a:gd name="connsiteY28" fmla="*/ 460802 h 1219200"/>
                <a:gd name="connsiteX29" fmla="*/ 476092 w 704850"/>
                <a:gd name="connsiteY29" fmla="*/ 471999 h 1219200"/>
                <a:gd name="connsiteX30" fmla="*/ 475292 w 704850"/>
                <a:gd name="connsiteY30" fmla="*/ 495460 h 1219200"/>
                <a:gd name="connsiteX31" fmla="*/ 474505 w 704850"/>
                <a:gd name="connsiteY31" fmla="*/ 1219200 h 1219200"/>
                <a:gd name="connsiteX32" fmla="*/ 407041 w 704850"/>
                <a:gd name="connsiteY32" fmla="*/ 1219200 h 1219200"/>
                <a:gd name="connsiteX33" fmla="*/ 409382 w 704850"/>
                <a:gd name="connsiteY33" fmla="*/ 1154457 h 1219200"/>
                <a:gd name="connsiteX34" fmla="*/ 434503 w 704850"/>
                <a:gd name="connsiteY34" fmla="*/ 499459 h 1219200"/>
                <a:gd name="connsiteX35" fmla="*/ 423306 w 704850"/>
                <a:gd name="connsiteY35" fmla="*/ 490661 h 1219200"/>
                <a:gd name="connsiteX36" fmla="*/ 380117 w 704850"/>
                <a:gd name="connsiteY36" fmla="*/ 479731 h 1219200"/>
                <a:gd name="connsiteX37" fmla="*/ 377317 w 704850"/>
                <a:gd name="connsiteY37" fmla="*/ 473199 h 1219200"/>
                <a:gd name="connsiteX38" fmla="*/ 379584 w 704850"/>
                <a:gd name="connsiteY38" fmla="*/ 459469 h 1219200"/>
                <a:gd name="connsiteX39" fmla="*/ 392380 w 704850"/>
                <a:gd name="connsiteY39" fmla="*/ 423612 h 1219200"/>
                <a:gd name="connsiteX40" fmla="*/ 407577 w 704850"/>
                <a:gd name="connsiteY40" fmla="*/ 416281 h 1219200"/>
                <a:gd name="connsiteX41" fmla="*/ 423839 w 704850"/>
                <a:gd name="connsiteY41" fmla="*/ 426411 h 1219200"/>
                <a:gd name="connsiteX42" fmla="*/ 430771 w 704850"/>
                <a:gd name="connsiteY42" fmla="*/ 427744 h 1219200"/>
                <a:gd name="connsiteX43" fmla="*/ 454498 w 704850"/>
                <a:gd name="connsiteY43" fmla="*/ 419880 h 1219200"/>
                <a:gd name="connsiteX44" fmla="*/ 455564 w 704850"/>
                <a:gd name="connsiteY44" fmla="*/ 414681 h 1219200"/>
                <a:gd name="connsiteX45" fmla="*/ 438368 w 704850"/>
                <a:gd name="connsiteY45" fmla="*/ 402018 h 1219200"/>
                <a:gd name="connsiteX46" fmla="*/ 362921 w 704850"/>
                <a:gd name="connsiteY46" fmla="*/ 341233 h 1219200"/>
                <a:gd name="connsiteX47" fmla="*/ 212294 w 704850"/>
                <a:gd name="connsiteY47" fmla="*/ 191672 h 1219200"/>
                <a:gd name="connsiteX48" fmla="*/ 15811 w 704850"/>
                <a:gd name="connsiteY48" fmla="*/ 18917 h 1219200"/>
                <a:gd name="connsiteX49" fmla="*/ 2215 w 704850"/>
                <a:gd name="connsiteY49" fmla="*/ 6654 h 1219200"/>
                <a:gd name="connsiteX50" fmla="*/ 348 w 704850"/>
                <a:gd name="connsiteY50" fmla="*/ 1589 h 1219200"/>
                <a:gd name="connsiteX51" fmla="*/ 6081 w 704850"/>
                <a:gd name="connsiteY51" fmla="*/ 522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4850" h="1219200">
                  <a:moveTo>
                    <a:pt x="6081" y="522"/>
                  </a:moveTo>
                  <a:cubicBezTo>
                    <a:pt x="15678" y="2921"/>
                    <a:pt x="24342" y="7587"/>
                    <a:pt x="32074" y="13452"/>
                  </a:cubicBezTo>
                  <a:cubicBezTo>
                    <a:pt x="148043" y="102495"/>
                    <a:pt x="262281" y="194072"/>
                    <a:pt x="371186" y="291913"/>
                  </a:cubicBezTo>
                  <a:cubicBezTo>
                    <a:pt x="406643" y="323905"/>
                    <a:pt x="442634" y="355230"/>
                    <a:pt x="478491" y="386822"/>
                  </a:cubicBezTo>
                  <a:cubicBezTo>
                    <a:pt x="482757" y="390687"/>
                    <a:pt x="487555" y="393887"/>
                    <a:pt x="492887" y="396152"/>
                  </a:cubicBezTo>
                  <a:cubicBezTo>
                    <a:pt x="500618" y="399352"/>
                    <a:pt x="505151" y="397752"/>
                    <a:pt x="508350" y="389888"/>
                  </a:cubicBezTo>
                  <a:cubicBezTo>
                    <a:pt x="511682" y="381890"/>
                    <a:pt x="515815" y="374158"/>
                    <a:pt x="519414" y="366294"/>
                  </a:cubicBezTo>
                  <a:cubicBezTo>
                    <a:pt x="525012" y="354163"/>
                    <a:pt x="533677" y="344700"/>
                    <a:pt x="543541" y="335901"/>
                  </a:cubicBezTo>
                  <a:cubicBezTo>
                    <a:pt x="585797" y="297912"/>
                    <a:pt x="630985" y="263520"/>
                    <a:pt x="675506" y="228196"/>
                  </a:cubicBezTo>
                  <a:cubicBezTo>
                    <a:pt x="682971" y="222198"/>
                    <a:pt x="690436" y="216199"/>
                    <a:pt x="698168" y="210601"/>
                  </a:cubicBezTo>
                  <a:cubicBezTo>
                    <a:pt x="702700" y="207268"/>
                    <a:pt x="704566" y="208468"/>
                    <a:pt x="704833" y="214067"/>
                  </a:cubicBezTo>
                  <a:cubicBezTo>
                    <a:pt x="705099" y="219532"/>
                    <a:pt x="702300" y="223797"/>
                    <a:pt x="699367" y="227930"/>
                  </a:cubicBezTo>
                  <a:cubicBezTo>
                    <a:pt x="688836" y="242726"/>
                    <a:pt x="676307" y="255922"/>
                    <a:pt x="664576" y="269652"/>
                  </a:cubicBezTo>
                  <a:cubicBezTo>
                    <a:pt x="622854" y="318573"/>
                    <a:pt x="580598" y="366960"/>
                    <a:pt x="535144" y="412548"/>
                  </a:cubicBezTo>
                  <a:cubicBezTo>
                    <a:pt x="531677" y="416014"/>
                    <a:pt x="532344" y="420280"/>
                    <a:pt x="531411" y="424145"/>
                  </a:cubicBezTo>
                  <a:cubicBezTo>
                    <a:pt x="530345" y="429344"/>
                    <a:pt x="529145" y="434276"/>
                    <a:pt x="525679" y="438408"/>
                  </a:cubicBezTo>
                  <a:cubicBezTo>
                    <a:pt x="522346" y="442274"/>
                    <a:pt x="522346" y="447073"/>
                    <a:pt x="523280" y="451738"/>
                  </a:cubicBezTo>
                  <a:cubicBezTo>
                    <a:pt x="528878" y="479731"/>
                    <a:pt x="537143" y="506924"/>
                    <a:pt x="544341" y="534516"/>
                  </a:cubicBezTo>
                  <a:cubicBezTo>
                    <a:pt x="556338" y="581171"/>
                    <a:pt x="573133" y="626359"/>
                    <a:pt x="588862" y="671814"/>
                  </a:cubicBezTo>
                  <a:cubicBezTo>
                    <a:pt x="609124" y="730066"/>
                    <a:pt x="623920" y="790050"/>
                    <a:pt x="640982" y="849234"/>
                  </a:cubicBezTo>
                  <a:cubicBezTo>
                    <a:pt x="659244" y="912684"/>
                    <a:pt x="674307" y="976935"/>
                    <a:pt x="688436" y="1041451"/>
                  </a:cubicBezTo>
                  <a:cubicBezTo>
                    <a:pt x="690436" y="1050382"/>
                    <a:pt x="691370" y="1059580"/>
                    <a:pt x="692836" y="1068777"/>
                  </a:cubicBezTo>
                  <a:cubicBezTo>
                    <a:pt x="693102" y="1070244"/>
                    <a:pt x="694035" y="1072243"/>
                    <a:pt x="691902" y="1072776"/>
                  </a:cubicBezTo>
                  <a:cubicBezTo>
                    <a:pt x="689903" y="1073310"/>
                    <a:pt x="689503" y="1071310"/>
                    <a:pt x="688970" y="1069844"/>
                  </a:cubicBezTo>
                  <a:cubicBezTo>
                    <a:pt x="683638" y="1055847"/>
                    <a:pt x="678440" y="1041851"/>
                    <a:pt x="674440" y="1027455"/>
                  </a:cubicBezTo>
                  <a:cubicBezTo>
                    <a:pt x="646314" y="925882"/>
                    <a:pt x="616189" y="824841"/>
                    <a:pt x="584463" y="724200"/>
                  </a:cubicBezTo>
                  <a:cubicBezTo>
                    <a:pt x="559404" y="645021"/>
                    <a:pt x="532877" y="566375"/>
                    <a:pt x="500886" y="489595"/>
                  </a:cubicBezTo>
                  <a:cubicBezTo>
                    <a:pt x="498086" y="483063"/>
                    <a:pt x="495287" y="476532"/>
                    <a:pt x="492354" y="470000"/>
                  </a:cubicBezTo>
                  <a:cubicBezTo>
                    <a:pt x="490222" y="465468"/>
                    <a:pt x="486889" y="460136"/>
                    <a:pt x="482090" y="460802"/>
                  </a:cubicBezTo>
                  <a:cubicBezTo>
                    <a:pt x="478092" y="461335"/>
                    <a:pt x="477158" y="467867"/>
                    <a:pt x="476092" y="471999"/>
                  </a:cubicBezTo>
                  <a:cubicBezTo>
                    <a:pt x="474225" y="479731"/>
                    <a:pt x="474892" y="487595"/>
                    <a:pt x="475292" y="495460"/>
                  </a:cubicBezTo>
                  <a:lnTo>
                    <a:pt x="474505" y="1219200"/>
                  </a:lnTo>
                  <a:lnTo>
                    <a:pt x="407041" y="1219200"/>
                  </a:lnTo>
                  <a:lnTo>
                    <a:pt x="409382" y="1154457"/>
                  </a:lnTo>
                  <a:cubicBezTo>
                    <a:pt x="419288" y="881913"/>
                    <a:pt x="429424" y="609994"/>
                    <a:pt x="434503" y="499459"/>
                  </a:cubicBezTo>
                  <a:cubicBezTo>
                    <a:pt x="435169" y="487595"/>
                    <a:pt x="434236" y="486129"/>
                    <a:pt x="423306" y="490661"/>
                  </a:cubicBezTo>
                  <a:cubicBezTo>
                    <a:pt x="405710" y="497992"/>
                    <a:pt x="393313" y="487995"/>
                    <a:pt x="380117" y="479731"/>
                  </a:cubicBezTo>
                  <a:cubicBezTo>
                    <a:pt x="378117" y="478398"/>
                    <a:pt x="377584" y="475732"/>
                    <a:pt x="377317" y="473199"/>
                  </a:cubicBezTo>
                  <a:cubicBezTo>
                    <a:pt x="376918" y="468400"/>
                    <a:pt x="377850" y="463735"/>
                    <a:pt x="379584" y="459469"/>
                  </a:cubicBezTo>
                  <a:cubicBezTo>
                    <a:pt x="384516" y="447739"/>
                    <a:pt x="388248" y="435609"/>
                    <a:pt x="392380" y="423612"/>
                  </a:cubicBezTo>
                  <a:cubicBezTo>
                    <a:pt x="394913" y="416281"/>
                    <a:pt x="400112" y="413881"/>
                    <a:pt x="407577" y="416281"/>
                  </a:cubicBezTo>
                  <a:cubicBezTo>
                    <a:pt x="413841" y="418147"/>
                    <a:pt x="418907" y="422412"/>
                    <a:pt x="423839" y="426411"/>
                  </a:cubicBezTo>
                  <a:cubicBezTo>
                    <a:pt x="426105" y="428145"/>
                    <a:pt x="427837" y="428811"/>
                    <a:pt x="430771" y="427744"/>
                  </a:cubicBezTo>
                  <a:cubicBezTo>
                    <a:pt x="438635" y="424811"/>
                    <a:pt x="446500" y="422279"/>
                    <a:pt x="454498" y="419880"/>
                  </a:cubicBezTo>
                  <a:cubicBezTo>
                    <a:pt x="458629" y="418680"/>
                    <a:pt x="457830" y="417080"/>
                    <a:pt x="455564" y="414681"/>
                  </a:cubicBezTo>
                  <a:cubicBezTo>
                    <a:pt x="450498" y="409482"/>
                    <a:pt x="444500" y="405617"/>
                    <a:pt x="438368" y="402018"/>
                  </a:cubicBezTo>
                  <a:cubicBezTo>
                    <a:pt x="410243" y="385488"/>
                    <a:pt x="385448" y="364694"/>
                    <a:pt x="362921" y="341233"/>
                  </a:cubicBezTo>
                  <a:cubicBezTo>
                    <a:pt x="314001" y="290180"/>
                    <a:pt x="263881" y="240193"/>
                    <a:pt x="212294" y="191672"/>
                  </a:cubicBezTo>
                  <a:cubicBezTo>
                    <a:pt x="148977" y="131821"/>
                    <a:pt x="81661" y="76102"/>
                    <a:pt x="15811" y="18917"/>
                  </a:cubicBezTo>
                  <a:cubicBezTo>
                    <a:pt x="11146" y="14919"/>
                    <a:pt x="6747" y="10786"/>
                    <a:pt x="2215" y="6654"/>
                  </a:cubicBezTo>
                  <a:cubicBezTo>
                    <a:pt x="882" y="5321"/>
                    <a:pt x="-718" y="3588"/>
                    <a:pt x="348" y="1589"/>
                  </a:cubicBezTo>
                  <a:cubicBezTo>
                    <a:pt x="1548" y="-678"/>
                    <a:pt x="4081" y="-11"/>
                    <a:pt x="6081" y="5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22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758FE55-F2E3-411E-B08B-7BB726147569}"/>
              </a:ext>
            </a:extLst>
          </p:cNvPr>
          <p:cNvSpPr/>
          <p:nvPr userDrawn="1"/>
        </p:nvSpPr>
        <p:spPr>
          <a:xfrm>
            <a:off x="0" y="63597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D529C-F177-4014-858A-48426744683D}"/>
              </a:ext>
            </a:extLst>
          </p:cNvPr>
          <p:cNvSpPr/>
          <p:nvPr userDrawn="1"/>
        </p:nvSpPr>
        <p:spPr>
          <a:xfrm>
            <a:off x="0" y="65121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A4EDC-BC81-48B2-A5D1-5C42D2143CB0}"/>
              </a:ext>
            </a:extLst>
          </p:cNvPr>
          <p:cNvSpPr/>
          <p:nvPr userDrawn="1"/>
        </p:nvSpPr>
        <p:spPr>
          <a:xfrm>
            <a:off x="0" y="6664591"/>
            <a:ext cx="9325299" cy="5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3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564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DE4DB8-95B1-490C-9ADC-E0A3E777B4A5}"/>
              </a:ext>
            </a:extLst>
          </p:cNvPr>
          <p:cNvSpPr/>
          <p:nvPr userDrawn="1"/>
        </p:nvSpPr>
        <p:spPr>
          <a:xfrm>
            <a:off x="419100" y="490537"/>
            <a:ext cx="8429625" cy="5876925"/>
          </a:xfrm>
          <a:prstGeom prst="roundRect">
            <a:avLst>
              <a:gd name="adj" fmla="val 4836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80C0-079F-4A65-A672-058AED44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F53F-55B4-42F7-BF8B-FC894B67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EF8E-3829-445D-B555-56FBEA3D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1001-69E1-4891-A6AC-5E1225128CC0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7387-6281-47EC-A1D2-515FCA3E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3F984-793B-45ED-BE94-78361465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5518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A522A-2DEF-4520-8803-18075D5AFB6D}"/>
              </a:ext>
            </a:extLst>
          </p:cNvPr>
          <p:cNvSpPr/>
          <p:nvPr userDrawn="1"/>
        </p:nvSpPr>
        <p:spPr>
          <a:xfrm>
            <a:off x="405725" y="347409"/>
            <a:ext cx="11380551" cy="6163182"/>
          </a:xfrm>
          <a:prstGeom prst="roundRect">
            <a:avLst>
              <a:gd name="adj" fmla="val 388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66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B75548DB-9145-4C14-977F-BF3E634F8427}"/>
              </a:ext>
            </a:extLst>
          </p:cNvPr>
          <p:cNvSpPr/>
          <p:nvPr userDrawn="1"/>
        </p:nvSpPr>
        <p:spPr>
          <a:xfrm>
            <a:off x="3857624" y="601907"/>
            <a:ext cx="7771585" cy="5654186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BB11-CE0C-4E0F-902B-E0070B16AAE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68565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37E444D-D0F8-454F-BC8D-5B07A246403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443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17A26C-1F87-42E7-AD5B-9E66527C129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120304" y="783486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089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B8CE5-8DE7-4B1E-A438-23286B4532FA}"/>
              </a:ext>
            </a:extLst>
          </p:cNvPr>
          <p:cNvSpPr/>
          <p:nvPr userDrawn="1"/>
        </p:nvSpPr>
        <p:spPr>
          <a:xfrm>
            <a:off x="0" y="0"/>
            <a:ext cx="37808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0290CC-81EF-4E15-9C76-9825C872E73D}"/>
              </a:ext>
            </a:extLst>
          </p:cNvPr>
          <p:cNvSpPr/>
          <p:nvPr userDrawn="1"/>
        </p:nvSpPr>
        <p:spPr>
          <a:xfrm>
            <a:off x="67749" y="2190042"/>
            <a:ext cx="1825371" cy="4705764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EF7E4-8494-44BA-9495-9F967125937F}"/>
              </a:ext>
            </a:extLst>
          </p:cNvPr>
          <p:cNvSpPr/>
          <p:nvPr userDrawn="1"/>
        </p:nvSpPr>
        <p:spPr>
          <a:xfrm>
            <a:off x="67749" y="4642338"/>
            <a:ext cx="874123" cy="2253468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2FCF1B-F1CF-41E9-84C6-9D8022AAF358}"/>
              </a:ext>
            </a:extLst>
          </p:cNvPr>
          <p:cNvSpPr/>
          <p:nvPr userDrawn="1"/>
        </p:nvSpPr>
        <p:spPr>
          <a:xfrm>
            <a:off x="1394131" y="5094016"/>
            <a:ext cx="698917" cy="1801790"/>
          </a:xfrm>
          <a:custGeom>
            <a:avLst/>
            <a:gdLst>
              <a:gd name="connsiteX0" fmla="*/ 15747 w 1825371"/>
              <a:gd name="connsiteY0" fmla="*/ 1352 h 3047785"/>
              <a:gd name="connsiteX1" fmla="*/ 83062 w 1825371"/>
              <a:gd name="connsiteY1" fmla="*/ 34837 h 3047785"/>
              <a:gd name="connsiteX2" fmla="*/ 961270 w 1825371"/>
              <a:gd name="connsiteY2" fmla="*/ 755975 h 3047785"/>
              <a:gd name="connsiteX3" fmla="*/ 1239162 w 1825371"/>
              <a:gd name="connsiteY3" fmla="*/ 1001764 h 3047785"/>
              <a:gd name="connsiteX4" fmla="*/ 1276445 w 1825371"/>
              <a:gd name="connsiteY4" fmla="*/ 1025928 h 3047785"/>
              <a:gd name="connsiteX5" fmla="*/ 1316489 w 1825371"/>
              <a:gd name="connsiteY5" fmla="*/ 1009704 h 3047785"/>
              <a:gd name="connsiteX6" fmla="*/ 1345141 w 1825371"/>
              <a:gd name="connsiteY6" fmla="*/ 948602 h 3047785"/>
              <a:gd name="connsiteX7" fmla="*/ 1407624 w 1825371"/>
              <a:gd name="connsiteY7" fmla="*/ 869894 h 3047785"/>
              <a:gd name="connsiteX8" fmla="*/ 1749379 w 1825371"/>
              <a:gd name="connsiteY8" fmla="*/ 590967 h 3047785"/>
              <a:gd name="connsiteX9" fmla="*/ 1808066 w 1825371"/>
              <a:gd name="connsiteY9" fmla="*/ 545399 h 3047785"/>
              <a:gd name="connsiteX10" fmla="*/ 1825326 w 1825371"/>
              <a:gd name="connsiteY10" fmla="*/ 554375 h 3047785"/>
              <a:gd name="connsiteX11" fmla="*/ 1811172 w 1825371"/>
              <a:gd name="connsiteY11" fmla="*/ 590277 h 3047785"/>
              <a:gd name="connsiteX12" fmla="*/ 1721073 w 1825371"/>
              <a:gd name="connsiteY12" fmla="*/ 698326 h 3047785"/>
              <a:gd name="connsiteX13" fmla="*/ 1385877 w 1825371"/>
              <a:gd name="connsiteY13" fmla="*/ 1068389 h 3047785"/>
              <a:gd name="connsiteX14" fmla="*/ 1376211 w 1825371"/>
              <a:gd name="connsiteY14" fmla="*/ 1098421 h 3047785"/>
              <a:gd name="connsiteX15" fmla="*/ 1361366 w 1825371"/>
              <a:gd name="connsiteY15" fmla="*/ 1135359 h 3047785"/>
              <a:gd name="connsiteX16" fmla="*/ 1355153 w 1825371"/>
              <a:gd name="connsiteY16" fmla="*/ 1169879 h 3047785"/>
              <a:gd name="connsiteX17" fmla="*/ 1409696 w 1825371"/>
              <a:gd name="connsiteY17" fmla="*/ 1384253 h 3047785"/>
              <a:gd name="connsiteX18" fmla="*/ 1524994 w 1825371"/>
              <a:gd name="connsiteY18" fmla="*/ 1739817 h 3047785"/>
              <a:gd name="connsiteX19" fmla="*/ 1659971 w 1825371"/>
              <a:gd name="connsiteY19" fmla="*/ 2199288 h 3047785"/>
              <a:gd name="connsiteX20" fmla="*/ 1782864 w 1825371"/>
              <a:gd name="connsiteY20" fmla="*/ 2697077 h 3047785"/>
              <a:gd name="connsiteX21" fmla="*/ 1794257 w 1825371"/>
              <a:gd name="connsiteY21" fmla="*/ 2767845 h 3047785"/>
              <a:gd name="connsiteX22" fmla="*/ 1791840 w 1825371"/>
              <a:gd name="connsiteY22" fmla="*/ 2778202 h 3047785"/>
              <a:gd name="connsiteX23" fmla="*/ 1784245 w 1825371"/>
              <a:gd name="connsiteY23" fmla="*/ 2770607 h 3047785"/>
              <a:gd name="connsiteX24" fmla="*/ 1746617 w 1825371"/>
              <a:gd name="connsiteY24" fmla="*/ 2660831 h 3047785"/>
              <a:gd name="connsiteX25" fmla="*/ 1513602 w 1825371"/>
              <a:gd name="connsiteY25" fmla="*/ 1875484 h 3047785"/>
              <a:gd name="connsiteX26" fmla="*/ 1297158 w 1825371"/>
              <a:gd name="connsiteY26" fmla="*/ 1267919 h 3047785"/>
              <a:gd name="connsiteX27" fmla="*/ 1275064 w 1825371"/>
              <a:gd name="connsiteY27" fmla="*/ 1217173 h 3047785"/>
              <a:gd name="connsiteX28" fmla="*/ 1248483 w 1825371"/>
              <a:gd name="connsiteY28" fmla="*/ 1193353 h 3047785"/>
              <a:gd name="connsiteX29" fmla="*/ 1232949 w 1825371"/>
              <a:gd name="connsiteY29" fmla="*/ 1222351 h 3047785"/>
              <a:gd name="connsiteX30" fmla="*/ 1230877 w 1825371"/>
              <a:gd name="connsiteY30" fmla="*/ 1283108 h 3047785"/>
              <a:gd name="connsiteX31" fmla="*/ 1243305 w 1825371"/>
              <a:gd name="connsiteY31" fmla="*/ 1522336 h 3047785"/>
              <a:gd name="connsiteX32" fmla="*/ 1261256 w 1825371"/>
              <a:gd name="connsiteY32" fmla="*/ 1854772 h 3047785"/>
              <a:gd name="connsiteX33" fmla="*/ 1272647 w 1825371"/>
              <a:gd name="connsiteY33" fmla="*/ 2086061 h 3047785"/>
              <a:gd name="connsiteX34" fmla="*/ 1288528 w 1825371"/>
              <a:gd name="connsiteY34" fmla="*/ 2674639 h 3047785"/>
              <a:gd name="connsiteX35" fmla="*/ 1297493 w 1825371"/>
              <a:gd name="connsiteY35" fmla="*/ 3047785 h 3047785"/>
              <a:gd name="connsiteX36" fmla="*/ 1048951 w 1825371"/>
              <a:gd name="connsiteY36" fmla="*/ 3047785 h 3047785"/>
              <a:gd name="connsiteX37" fmla="*/ 1053441 w 1825371"/>
              <a:gd name="connsiteY37" fmla="*/ 2920082 h 3047785"/>
              <a:gd name="connsiteX38" fmla="*/ 1066213 w 1825371"/>
              <a:gd name="connsiteY38" fmla="*/ 2573839 h 3047785"/>
              <a:gd name="connsiteX39" fmla="*/ 1077951 w 1825371"/>
              <a:gd name="connsiteY39" fmla="*/ 2236916 h 3047785"/>
              <a:gd name="connsiteX40" fmla="*/ 1093485 w 1825371"/>
              <a:gd name="connsiteY40" fmla="*/ 1882733 h 3047785"/>
              <a:gd name="connsiteX41" fmla="*/ 1107983 w 1825371"/>
              <a:gd name="connsiteY41" fmla="*/ 1608293 h 3047785"/>
              <a:gd name="connsiteX42" fmla="*/ 1125245 w 1825371"/>
              <a:gd name="connsiteY42" fmla="*/ 1293464 h 3047785"/>
              <a:gd name="connsiteX43" fmla="*/ 1096247 w 1825371"/>
              <a:gd name="connsiteY43" fmla="*/ 1270681 h 3047785"/>
              <a:gd name="connsiteX44" fmla="*/ 984400 w 1825371"/>
              <a:gd name="connsiteY44" fmla="*/ 1242374 h 3047785"/>
              <a:gd name="connsiteX45" fmla="*/ 977149 w 1825371"/>
              <a:gd name="connsiteY45" fmla="*/ 1225458 h 3047785"/>
              <a:gd name="connsiteX46" fmla="*/ 983019 w 1825371"/>
              <a:gd name="connsiteY46" fmla="*/ 1189902 h 3047785"/>
              <a:gd name="connsiteX47" fmla="*/ 1016158 w 1825371"/>
              <a:gd name="connsiteY47" fmla="*/ 1097041 h 3047785"/>
              <a:gd name="connsiteX48" fmla="*/ 1055513 w 1825371"/>
              <a:gd name="connsiteY48" fmla="*/ 1078055 h 3047785"/>
              <a:gd name="connsiteX49" fmla="*/ 1097628 w 1825371"/>
              <a:gd name="connsiteY49" fmla="*/ 1104290 h 3047785"/>
              <a:gd name="connsiteX50" fmla="*/ 1115579 w 1825371"/>
              <a:gd name="connsiteY50" fmla="*/ 1107743 h 3047785"/>
              <a:gd name="connsiteX51" fmla="*/ 1177026 w 1825371"/>
              <a:gd name="connsiteY51" fmla="*/ 1087375 h 3047785"/>
              <a:gd name="connsiteX52" fmla="*/ 1179787 w 1825371"/>
              <a:gd name="connsiteY52" fmla="*/ 1073913 h 3047785"/>
              <a:gd name="connsiteX53" fmla="*/ 1135255 w 1825371"/>
              <a:gd name="connsiteY53" fmla="*/ 1041117 h 3047785"/>
              <a:gd name="connsiteX54" fmla="*/ 939868 w 1825371"/>
              <a:gd name="connsiteY54" fmla="*/ 883702 h 3047785"/>
              <a:gd name="connsiteX55" fmla="*/ 549783 w 1825371"/>
              <a:gd name="connsiteY55" fmla="*/ 496379 h 3047785"/>
              <a:gd name="connsiteX56" fmla="*/ 40947 w 1825371"/>
              <a:gd name="connsiteY56" fmla="*/ 48990 h 3047785"/>
              <a:gd name="connsiteX57" fmla="*/ 5735 w 1825371"/>
              <a:gd name="connsiteY57" fmla="*/ 17231 h 3047785"/>
              <a:gd name="connsiteX58" fmla="*/ 902 w 1825371"/>
              <a:gd name="connsiteY58" fmla="*/ 4114 h 3047785"/>
              <a:gd name="connsiteX59" fmla="*/ 15747 w 1825371"/>
              <a:gd name="connsiteY59" fmla="*/ 1352 h 3047785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3047785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88528 w 1825371"/>
              <a:gd name="connsiteY34" fmla="*/ 2674639 h 4705763"/>
              <a:gd name="connsiteX35" fmla="*/ 1297493 w 1825371"/>
              <a:gd name="connsiteY35" fmla="*/ 4685667 h 4705763"/>
              <a:gd name="connsiteX36" fmla="*/ 938419 w 1825371"/>
              <a:gd name="connsiteY36" fmla="*/ 4705763 h 4705763"/>
              <a:gd name="connsiteX37" fmla="*/ 1053441 w 1825371"/>
              <a:gd name="connsiteY37" fmla="*/ 2920082 h 4705763"/>
              <a:gd name="connsiteX38" fmla="*/ 1066213 w 1825371"/>
              <a:gd name="connsiteY38" fmla="*/ 2573839 h 4705763"/>
              <a:gd name="connsiteX39" fmla="*/ 1077951 w 1825371"/>
              <a:gd name="connsiteY39" fmla="*/ 2236916 h 4705763"/>
              <a:gd name="connsiteX40" fmla="*/ 1093485 w 1825371"/>
              <a:gd name="connsiteY40" fmla="*/ 1882733 h 4705763"/>
              <a:gd name="connsiteX41" fmla="*/ 1107983 w 1825371"/>
              <a:gd name="connsiteY41" fmla="*/ 1608293 h 4705763"/>
              <a:gd name="connsiteX42" fmla="*/ 1125245 w 1825371"/>
              <a:gd name="connsiteY42" fmla="*/ 1293464 h 4705763"/>
              <a:gd name="connsiteX43" fmla="*/ 1096247 w 1825371"/>
              <a:gd name="connsiteY43" fmla="*/ 1270681 h 4705763"/>
              <a:gd name="connsiteX44" fmla="*/ 984400 w 1825371"/>
              <a:gd name="connsiteY44" fmla="*/ 1242374 h 4705763"/>
              <a:gd name="connsiteX45" fmla="*/ 977149 w 1825371"/>
              <a:gd name="connsiteY45" fmla="*/ 1225458 h 4705763"/>
              <a:gd name="connsiteX46" fmla="*/ 983019 w 1825371"/>
              <a:gd name="connsiteY46" fmla="*/ 1189902 h 4705763"/>
              <a:gd name="connsiteX47" fmla="*/ 1016158 w 1825371"/>
              <a:gd name="connsiteY47" fmla="*/ 1097041 h 4705763"/>
              <a:gd name="connsiteX48" fmla="*/ 1055513 w 1825371"/>
              <a:gd name="connsiteY48" fmla="*/ 1078055 h 4705763"/>
              <a:gd name="connsiteX49" fmla="*/ 1097628 w 1825371"/>
              <a:gd name="connsiteY49" fmla="*/ 1104290 h 4705763"/>
              <a:gd name="connsiteX50" fmla="*/ 1115579 w 1825371"/>
              <a:gd name="connsiteY50" fmla="*/ 1107743 h 4705763"/>
              <a:gd name="connsiteX51" fmla="*/ 1177026 w 1825371"/>
              <a:gd name="connsiteY51" fmla="*/ 1087375 h 4705763"/>
              <a:gd name="connsiteX52" fmla="*/ 1179787 w 1825371"/>
              <a:gd name="connsiteY52" fmla="*/ 1073913 h 4705763"/>
              <a:gd name="connsiteX53" fmla="*/ 1135255 w 1825371"/>
              <a:gd name="connsiteY53" fmla="*/ 1041117 h 4705763"/>
              <a:gd name="connsiteX54" fmla="*/ 939868 w 1825371"/>
              <a:gd name="connsiteY54" fmla="*/ 883702 h 4705763"/>
              <a:gd name="connsiteX55" fmla="*/ 549783 w 1825371"/>
              <a:gd name="connsiteY55" fmla="*/ 496379 h 4705763"/>
              <a:gd name="connsiteX56" fmla="*/ 40947 w 1825371"/>
              <a:gd name="connsiteY56" fmla="*/ 48990 h 4705763"/>
              <a:gd name="connsiteX57" fmla="*/ 5735 w 1825371"/>
              <a:gd name="connsiteY57" fmla="*/ 17231 h 4705763"/>
              <a:gd name="connsiteX58" fmla="*/ 902 w 1825371"/>
              <a:gd name="connsiteY58" fmla="*/ 4114 h 4705763"/>
              <a:gd name="connsiteX59" fmla="*/ 15747 w 1825371"/>
              <a:gd name="connsiteY59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72647 w 1825371"/>
              <a:gd name="connsiteY33" fmla="*/ 2086061 h 4705763"/>
              <a:gd name="connsiteX34" fmla="*/ 1297493 w 1825371"/>
              <a:gd name="connsiteY34" fmla="*/ 4685667 h 4705763"/>
              <a:gd name="connsiteX35" fmla="*/ 938419 w 1825371"/>
              <a:gd name="connsiteY35" fmla="*/ 4705763 h 4705763"/>
              <a:gd name="connsiteX36" fmla="*/ 1053441 w 1825371"/>
              <a:gd name="connsiteY36" fmla="*/ 2920082 h 4705763"/>
              <a:gd name="connsiteX37" fmla="*/ 1066213 w 1825371"/>
              <a:gd name="connsiteY37" fmla="*/ 2573839 h 4705763"/>
              <a:gd name="connsiteX38" fmla="*/ 1077951 w 1825371"/>
              <a:gd name="connsiteY38" fmla="*/ 2236916 h 4705763"/>
              <a:gd name="connsiteX39" fmla="*/ 1093485 w 1825371"/>
              <a:gd name="connsiteY39" fmla="*/ 1882733 h 4705763"/>
              <a:gd name="connsiteX40" fmla="*/ 1107983 w 1825371"/>
              <a:gd name="connsiteY40" fmla="*/ 1608293 h 4705763"/>
              <a:gd name="connsiteX41" fmla="*/ 1125245 w 1825371"/>
              <a:gd name="connsiteY41" fmla="*/ 1293464 h 4705763"/>
              <a:gd name="connsiteX42" fmla="*/ 1096247 w 1825371"/>
              <a:gd name="connsiteY42" fmla="*/ 1270681 h 4705763"/>
              <a:gd name="connsiteX43" fmla="*/ 984400 w 1825371"/>
              <a:gd name="connsiteY43" fmla="*/ 1242374 h 4705763"/>
              <a:gd name="connsiteX44" fmla="*/ 977149 w 1825371"/>
              <a:gd name="connsiteY44" fmla="*/ 1225458 h 4705763"/>
              <a:gd name="connsiteX45" fmla="*/ 983019 w 1825371"/>
              <a:gd name="connsiteY45" fmla="*/ 1189902 h 4705763"/>
              <a:gd name="connsiteX46" fmla="*/ 1016158 w 1825371"/>
              <a:gd name="connsiteY46" fmla="*/ 1097041 h 4705763"/>
              <a:gd name="connsiteX47" fmla="*/ 1055513 w 1825371"/>
              <a:gd name="connsiteY47" fmla="*/ 1078055 h 4705763"/>
              <a:gd name="connsiteX48" fmla="*/ 1097628 w 1825371"/>
              <a:gd name="connsiteY48" fmla="*/ 1104290 h 4705763"/>
              <a:gd name="connsiteX49" fmla="*/ 1115579 w 1825371"/>
              <a:gd name="connsiteY49" fmla="*/ 1107743 h 4705763"/>
              <a:gd name="connsiteX50" fmla="*/ 1177026 w 1825371"/>
              <a:gd name="connsiteY50" fmla="*/ 1087375 h 4705763"/>
              <a:gd name="connsiteX51" fmla="*/ 1179787 w 1825371"/>
              <a:gd name="connsiteY51" fmla="*/ 1073913 h 4705763"/>
              <a:gd name="connsiteX52" fmla="*/ 1135255 w 1825371"/>
              <a:gd name="connsiteY52" fmla="*/ 1041117 h 4705763"/>
              <a:gd name="connsiteX53" fmla="*/ 939868 w 1825371"/>
              <a:gd name="connsiteY53" fmla="*/ 883702 h 4705763"/>
              <a:gd name="connsiteX54" fmla="*/ 549783 w 1825371"/>
              <a:gd name="connsiteY54" fmla="*/ 496379 h 4705763"/>
              <a:gd name="connsiteX55" fmla="*/ 40947 w 1825371"/>
              <a:gd name="connsiteY55" fmla="*/ 48990 h 4705763"/>
              <a:gd name="connsiteX56" fmla="*/ 5735 w 1825371"/>
              <a:gd name="connsiteY56" fmla="*/ 17231 h 4705763"/>
              <a:gd name="connsiteX57" fmla="*/ 902 w 1825371"/>
              <a:gd name="connsiteY57" fmla="*/ 4114 h 4705763"/>
              <a:gd name="connsiteX58" fmla="*/ 15747 w 1825371"/>
              <a:gd name="connsiteY58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61256 w 1825371"/>
              <a:gd name="connsiteY32" fmla="*/ 1854772 h 4705763"/>
              <a:gd name="connsiteX33" fmla="*/ 1297493 w 1825371"/>
              <a:gd name="connsiteY33" fmla="*/ 4685667 h 4705763"/>
              <a:gd name="connsiteX34" fmla="*/ 938419 w 1825371"/>
              <a:gd name="connsiteY34" fmla="*/ 4705763 h 4705763"/>
              <a:gd name="connsiteX35" fmla="*/ 1053441 w 1825371"/>
              <a:gd name="connsiteY35" fmla="*/ 2920082 h 4705763"/>
              <a:gd name="connsiteX36" fmla="*/ 1066213 w 1825371"/>
              <a:gd name="connsiteY36" fmla="*/ 2573839 h 4705763"/>
              <a:gd name="connsiteX37" fmla="*/ 1077951 w 1825371"/>
              <a:gd name="connsiteY37" fmla="*/ 2236916 h 4705763"/>
              <a:gd name="connsiteX38" fmla="*/ 1093485 w 1825371"/>
              <a:gd name="connsiteY38" fmla="*/ 1882733 h 4705763"/>
              <a:gd name="connsiteX39" fmla="*/ 1107983 w 1825371"/>
              <a:gd name="connsiteY39" fmla="*/ 1608293 h 4705763"/>
              <a:gd name="connsiteX40" fmla="*/ 1125245 w 1825371"/>
              <a:gd name="connsiteY40" fmla="*/ 1293464 h 4705763"/>
              <a:gd name="connsiteX41" fmla="*/ 1096247 w 1825371"/>
              <a:gd name="connsiteY41" fmla="*/ 1270681 h 4705763"/>
              <a:gd name="connsiteX42" fmla="*/ 984400 w 1825371"/>
              <a:gd name="connsiteY42" fmla="*/ 1242374 h 4705763"/>
              <a:gd name="connsiteX43" fmla="*/ 977149 w 1825371"/>
              <a:gd name="connsiteY43" fmla="*/ 1225458 h 4705763"/>
              <a:gd name="connsiteX44" fmla="*/ 983019 w 1825371"/>
              <a:gd name="connsiteY44" fmla="*/ 1189902 h 4705763"/>
              <a:gd name="connsiteX45" fmla="*/ 1016158 w 1825371"/>
              <a:gd name="connsiteY45" fmla="*/ 1097041 h 4705763"/>
              <a:gd name="connsiteX46" fmla="*/ 1055513 w 1825371"/>
              <a:gd name="connsiteY46" fmla="*/ 1078055 h 4705763"/>
              <a:gd name="connsiteX47" fmla="*/ 1097628 w 1825371"/>
              <a:gd name="connsiteY47" fmla="*/ 1104290 h 4705763"/>
              <a:gd name="connsiteX48" fmla="*/ 1115579 w 1825371"/>
              <a:gd name="connsiteY48" fmla="*/ 1107743 h 4705763"/>
              <a:gd name="connsiteX49" fmla="*/ 1177026 w 1825371"/>
              <a:gd name="connsiteY49" fmla="*/ 1087375 h 4705763"/>
              <a:gd name="connsiteX50" fmla="*/ 1179787 w 1825371"/>
              <a:gd name="connsiteY50" fmla="*/ 1073913 h 4705763"/>
              <a:gd name="connsiteX51" fmla="*/ 1135255 w 1825371"/>
              <a:gd name="connsiteY51" fmla="*/ 1041117 h 4705763"/>
              <a:gd name="connsiteX52" fmla="*/ 939868 w 1825371"/>
              <a:gd name="connsiteY52" fmla="*/ 883702 h 4705763"/>
              <a:gd name="connsiteX53" fmla="*/ 549783 w 1825371"/>
              <a:gd name="connsiteY53" fmla="*/ 496379 h 4705763"/>
              <a:gd name="connsiteX54" fmla="*/ 40947 w 1825371"/>
              <a:gd name="connsiteY54" fmla="*/ 48990 h 4705763"/>
              <a:gd name="connsiteX55" fmla="*/ 5735 w 1825371"/>
              <a:gd name="connsiteY55" fmla="*/ 17231 h 4705763"/>
              <a:gd name="connsiteX56" fmla="*/ 902 w 1825371"/>
              <a:gd name="connsiteY56" fmla="*/ 4114 h 4705763"/>
              <a:gd name="connsiteX57" fmla="*/ 15747 w 1825371"/>
              <a:gd name="connsiteY57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43305 w 1825371"/>
              <a:gd name="connsiteY31" fmla="*/ 1522336 h 4705763"/>
              <a:gd name="connsiteX32" fmla="*/ 1297493 w 1825371"/>
              <a:gd name="connsiteY32" fmla="*/ 4685667 h 4705763"/>
              <a:gd name="connsiteX33" fmla="*/ 938419 w 1825371"/>
              <a:gd name="connsiteY33" fmla="*/ 4705763 h 4705763"/>
              <a:gd name="connsiteX34" fmla="*/ 1053441 w 1825371"/>
              <a:gd name="connsiteY34" fmla="*/ 2920082 h 4705763"/>
              <a:gd name="connsiteX35" fmla="*/ 1066213 w 1825371"/>
              <a:gd name="connsiteY35" fmla="*/ 2573839 h 4705763"/>
              <a:gd name="connsiteX36" fmla="*/ 1077951 w 1825371"/>
              <a:gd name="connsiteY36" fmla="*/ 2236916 h 4705763"/>
              <a:gd name="connsiteX37" fmla="*/ 1093485 w 1825371"/>
              <a:gd name="connsiteY37" fmla="*/ 1882733 h 4705763"/>
              <a:gd name="connsiteX38" fmla="*/ 1107983 w 1825371"/>
              <a:gd name="connsiteY38" fmla="*/ 1608293 h 4705763"/>
              <a:gd name="connsiteX39" fmla="*/ 1125245 w 1825371"/>
              <a:gd name="connsiteY39" fmla="*/ 1293464 h 4705763"/>
              <a:gd name="connsiteX40" fmla="*/ 1096247 w 1825371"/>
              <a:gd name="connsiteY40" fmla="*/ 1270681 h 4705763"/>
              <a:gd name="connsiteX41" fmla="*/ 984400 w 1825371"/>
              <a:gd name="connsiteY41" fmla="*/ 1242374 h 4705763"/>
              <a:gd name="connsiteX42" fmla="*/ 977149 w 1825371"/>
              <a:gd name="connsiteY42" fmla="*/ 1225458 h 4705763"/>
              <a:gd name="connsiteX43" fmla="*/ 983019 w 1825371"/>
              <a:gd name="connsiteY43" fmla="*/ 1189902 h 4705763"/>
              <a:gd name="connsiteX44" fmla="*/ 1016158 w 1825371"/>
              <a:gd name="connsiteY44" fmla="*/ 1097041 h 4705763"/>
              <a:gd name="connsiteX45" fmla="*/ 1055513 w 1825371"/>
              <a:gd name="connsiteY45" fmla="*/ 1078055 h 4705763"/>
              <a:gd name="connsiteX46" fmla="*/ 1097628 w 1825371"/>
              <a:gd name="connsiteY46" fmla="*/ 1104290 h 4705763"/>
              <a:gd name="connsiteX47" fmla="*/ 1115579 w 1825371"/>
              <a:gd name="connsiteY47" fmla="*/ 1107743 h 4705763"/>
              <a:gd name="connsiteX48" fmla="*/ 1177026 w 1825371"/>
              <a:gd name="connsiteY48" fmla="*/ 1087375 h 4705763"/>
              <a:gd name="connsiteX49" fmla="*/ 1179787 w 1825371"/>
              <a:gd name="connsiteY49" fmla="*/ 1073913 h 4705763"/>
              <a:gd name="connsiteX50" fmla="*/ 1135255 w 1825371"/>
              <a:gd name="connsiteY50" fmla="*/ 1041117 h 4705763"/>
              <a:gd name="connsiteX51" fmla="*/ 939868 w 1825371"/>
              <a:gd name="connsiteY51" fmla="*/ 883702 h 4705763"/>
              <a:gd name="connsiteX52" fmla="*/ 549783 w 1825371"/>
              <a:gd name="connsiteY52" fmla="*/ 496379 h 4705763"/>
              <a:gd name="connsiteX53" fmla="*/ 40947 w 1825371"/>
              <a:gd name="connsiteY53" fmla="*/ 48990 h 4705763"/>
              <a:gd name="connsiteX54" fmla="*/ 5735 w 1825371"/>
              <a:gd name="connsiteY54" fmla="*/ 17231 h 4705763"/>
              <a:gd name="connsiteX55" fmla="*/ 902 w 1825371"/>
              <a:gd name="connsiteY55" fmla="*/ 4114 h 4705763"/>
              <a:gd name="connsiteX56" fmla="*/ 15747 w 1825371"/>
              <a:gd name="connsiteY56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07983 w 1825371"/>
              <a:gd name="connsiteY37" fmla="*/ 1608293 h 4705763"/>
              <a:gd name="connsiteX38" fmla="*/ 1125245 w 1825371"/>
              <a:gd name="connsiteY38" fmla="*/ 1293464 h 4705763"/>
              <a:gd name="connsiteX39" fmla="*/ 1096247 w 1825371"/>
              <a:gd name="connsiteY39" fmla="*/ 1270681 h 4705763"/>
              <a:gd name="connsiteX40" fmla="*/ 984400 w 1825371"/>
              <a:gd name="connsiteY40" fmla="*/ 1242374 h 4705763"/>
              <a:gd name="connsiteX41" fmla="*/ 977149 w 1825371"/>
              <a:gd name="connsiteY41" fmla="*/ 1225458 h 4705763"/>
              <a:gd name="connsiteX42" fmla="*/ 983019 w 1825371"/>
              <a:gd name="connsiteY42" fmla="*/ 1189902 h 4705763"/>
              <a:gd name="connsiteX43" fmla="*/ 1016158 w 1825371"/>
              <a:gd name="connsiteY43" fmla="*/ 1097041 h 4705763"/>
              <a:gd name="connsiteX44" fmla="*/ 1055513 w 1825371"/>
              <a:gd name="connsiteY44" fmla="*/ 1078055 h 4705763"/>
              <a:gd name="connsiteX45" fmla="*/ 1097628 w 1825371"/>
              <a:gd name="connsiteY45" fmla="*/ 1104290 h 4705763"/>
              <a:gd name="connsiteX46" fmla="*/ 1115579 w 1825371"/>
              <a:gd name="connsiteY46" fmla="*/ 1107743 h 4705763"/>
              <a:gd name="connsiteX47" fmla="*/ 1177026 w 1825371"/>
              <a:gd name="connsiteY47" fmla="*/ 1087375 h 4705763"/>
              <a:gd name="connsiteX48" fmla="*/ 1179787 w 1825371"/>
              <a:gd name="connsiteY48" fmla="*/ 1073913 h 4705763"/>
              <a:gd name="connsiteX49" fmla="*/ 1135255 w 1825371"/>
              <a:gd name="connsiteY49" fmla="*/ 1041117 h 4705763"/>
              <a:gd name="connsiteX50" fmla="*/ 939868 w 1825371"/>
              <a:gd name="connsiteY50" fmla="*/ 883702 h 4705763"/>
              <a:gd name="connsiteX51" fmla="*/ 549783 w 1825371"/>
              <a:gd name="connsiteY51" fmla="*/ 496379 h 4705763"/>
              <a:gd name="connsiteX52" fmla="*/ 40947 w 1825371"/>
              <a:gd name="connsiteY52" fmla="*/ 48990 h 4705763"/>
              <a:gd name="connsiteX53" fmla="*/ 5735 w 1825371"/>
              <a:gd name="connsiteY53" fmla="*/ 17231 h 4705763"/>
              <a:gd name="connsiteX54" fmla="*/ 902 w 1825371"/>
              <a:gd name="connsiteY54" fmla="*/ 4114 h 4705763"/>
              <a:gd name="connsiteX55" fmla="*/ 15747 w 1825371"/>
              <a:gd name="connsiteY55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093485 w 1825371"/>
              <a:gd name="connsiteY36" fmla="*/ 1882733 h 4705763"/>
              <a:gd name="connsiteX37" fmla="*/ 1125245 w 1825371"/>
              <a:gd name="connsiteY37" fmla="*/ 1293464 h 4705763"/>
              <a:gd name="connsiteX38" fmla="*/ 1096247 w 1825371"/>
              <a:gd name="connsiteY38" fmla="*/ 1270681 h 4705763"/>
              <a:gd name="connsiteX39" fmla="*/ 984400 w 1825371"/>
              <a:gd name="connsiteY39" fmla="*/ 1242374 h 4705763"/>
              <a:gd name="connsiteX40" fmla="*/ 977149 w 1825371"/>
              <a:gd name="connsiteY40" fmla="*/ 1225458 h 4705763"/>
              <a:gd name="connsiteX41" fmla="*/ 983019 w 1825371"/>
              <a:gd name="connsiteY41" fmla="*/ 1189902 h 4705763"/>
              <a:gd name="connsiteX42" fmla="*/ 1016158 w 1825371"/>
              <a:gd name="connsiteY42" fmla="*/ 1097041 h 4705763"/>
              <a:gd name="connsiteX43" fmla="*/ 1055513 w 1825371"/>
              <a:gd name="connsiteY43" fmla="*/ 1078055 h 4705763"/>
              <a:gd name="connsiteX44" fmla="*/ 1097628 w 1825371"/>
              <a:gd name="connsiteY44" fmla="*/ 1104290 h 4705763"/>
              <a:gd name="connsiteX45" fmla="*/ 1115579 w 1825371"/>
              <a:gd name="connsiteY45" fmla="*/ 1107743 h 4705763"/>
              <a:gd name="connsiteX46" fmla="*/ 1177026 w 1825371"/>
              <a:gd name="connsiteY46" fmla="*/ 1087375 h 4705763"/>
              <a:gd name="connsiteX47" fmla="*/ 1179787 w 1825371"/>
              <a:gd name="connsiteY47" fmla="*/ 1073913 h 4705763"/>
              <a:gd name="connsiteX48" fmla="*/ 1135255 w 1825371"/>
              <a:gd name="connsiteY48" fmla="*/ 1041117 h 4705763"/>
              <a:gd name="connsiteX49" fmla="*/ 939868 w 1825371"/>
              <a:gd name="connsiteY49" fmla="*/ 883702 h 4705763"/>
              <a:gd name="connsiteX50" fmla="*/ 549783 w 1825371"/>
              <a:gd name="connsiteY50" fmla="*/ 496379 h 4705763"/>
              <a:gd name="connsiteX51" fmla="*/ 40947 w 1825371"/>
              <a:gd name="connsiteY51" fmla="*/ 48990 h 4705763"/>
              <a:gd name="connsiteX52" fmla="*/ 5735 w 1825371"/>
              <a:gd name="connsiteY52" fmla="*/ 17231 h 4705763"/>
              <a:gd name="connsiteX53" fmla="*/ 902 w 1825371"/>
              <a:gd name="connsiteY53" fmla="*/ 4114 h 4705763"/>
              <a:gd name="connsiteX54" fmla="*/ 15747 w 1825371"/>
              <a:gd name="connsiteY54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077951 w 1825371"/>
              <a:gd name="connsiteY35" fmla="*/ 2236916 h 4705763"/>
              <a:gd name="connsiteX36" fmla="*/ 1125245 w 1825371"/>
              <a:gd name="connsiteY36" fmla="*/ 1293464 h 4705763"/>
              <a:gd name="connsiteX37" fmla="*/ 1096247 w 1825371"/>
              <a:gd name="connsiteY37" fmla="*/ 1270681 h 4705763"/>
              <a:gd name="connsiteX38" fmla="*/ 984400 w 1825371"/>
              <a:gd name="connsiteY38" fmla="*/ 1242374 h 4705763"/>
              <a:gd name="connsiteX39" fmla="*/ 977149 w 1825371"/>
              <a:gd name="connsiteY39" fmla="*/ 1225458 h 4705763"/>
              <a:gd name="connsiteX40" fmla="*/ 983019 w 1825371"/>
              <a:gd name="connsiteY40" fmla="*/ 1189902 h 4705763"/>
              <a:gd name="connsiteX41" fmla="*/ 1016158 w 1825371"/>
              <a:gd name="connsiteY41" fmla="*/ 1097041 h 4705763"/>
              <a:gd name="connsiteX42" fmla="*/ 1055513 w 1825371"/>
              <a:gd name="connsiteY42" fmla="*/ 1078055 h 4705763"/>
              <a:gd name="connsiteX43" fmla="*/ 1097628 w 1825371"/>
              <a:gd name="connsiteY43" fmla="*/ 1104290 h 4705763"/>
              <a:gd name="connsiteX44" fmla="*/ 1115579 w 1825371"/>
              <a:gd name="connsiteY44" fmla="*/ 1107743 h 4705763"/>
              <a:gd name="connsiteX45" fmla="*/ 1177026 w 1825371"/>
              <a:gd name="connsiteY45" fmla="*/ 1087375 h 4705763"/>
              <a:gd name="connsiteX46" fmla="*/ 1179787 w 1825371"/>
              <a:gd name="connsiteY46" fmla="*/ 1073913 h 4705763"/>
              <a:gd name="connsiteX47" fmla="*/ 1135255 w 1825371"/>
              <a:gd name="connsiteY47" fmla="*/ 1041117 h 4705763"/>
              <a:gd name="connsiteX48" fmla="*/ 939868 w 1825371"/>
              <a:gd name="connsiteY48" fmla="*/ 883702 h 4705763"/>
              <a:gd name="connsiteX49" fmla="*/ 549783 w 1825371"/>
              <a:gd name="connsiteY49" fmla="*/ 496379 h 4705763"/>
              <a:gd name="connsiteX50" fmla="*/ 40947 w 1825371"/>
              <a:gd name="connsiteY50" fmla="*/ 48990 h 4705763"/>
              <a:gd name="connsiteX51" fmla="*/ 5735 w 1825371"/>
              <a:gd name="connsiteY51" fmla="*/ 17231 h 4705763"/>
              <a:gd name="connsiteX52" fmla="*/ 902 w 1825371"/>
              <a:gd name="connsiteY52" fmla="*/ 4114 h 4705763"/>
              <a:gd name="connsiteX53" fmla="*/ 15747 w 1825371"/>
              <a:gd name="connsiteY53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066213 w 1825371"/>
              <a:gd name="connsiteY34" fmla="*/ 2573839 h 4705763"/>
              <a:gd name="connsiteX35" fmla="*/ 1125245 w 1825371"/>
              <a:gd name="connsiteY35" fmla="*/ 1293464 h 4705763"/>
              <a:gd name="connsiteX36" fmla="*/ 1096247 w 1825371"/>
              <a:gd name="connsiteY36" fmla="*/ 1270681 h 4705763"/>
              <a:gd name="connsiteX37" fmla="*/ 984400 w 1825371"/>
              <a:gd name="connsiteY37" fmla="*/ 1242374 h 4705763"/>
              <a:gd name="connsiteX38" fmla="*/ 977149 w 1825371"/>
              <a:gd name="connsiteY38" fmla="*/ 1225458 h 4705763"/>
              <a:gd name="connsiteX39" fmla="*/ 983019 w 1825371"/>
              <a:gd name="connsiteY39" fmla="*/ 1189902 h 4705763"/>
              <a:gd name="connsiteX40" fmla="*/ 1016158 w 1825371"/>
              <a:gd name="connsiteY40" fmla="*/ 1097041 h 4705763"/>
              <a:gd name="connsiteX41" fmla="*/ 1055513 w 1825371"/>
              <a:gd name="connsiteY41" fmla="*/ 1078055 h 4705763"/>
              <a:gd name="connsiteX42" fmla="*/ 1097628 w 1825371"/>
              <a:gd name="connsiteY42" fmla="*/ 1104290 h 4705763"/>
              <a:gd name="connsiteX43" fmla="*/ 1115579 w 1825371"/>
              <a:gd name="connsiteY43" fmla="*/ 1107743 h 4705763"/>
              <a:gd name="connsiteX44" fmla="*/ 1177026 w 1825371"/>
              <a:gd name="connsiteY44" fmla="*/ 1087375 h 4705763"/>
              <a:gd name="connsiteX45" fmla="*/ 1179787 w 1825371"/>
              <a:gd name="connsiteY45" fmla="*/ 1073913 h 4705763"/>
              <a:gd name="connsiteX46" fmla="*/ 1135255 w 1825371"/>
              <a:gd name="connsiteY46" fmla="*/ 1041117 h 4705763"/>
              <a:gd name="connsiteX47" fmla="*/ 939868 w 1825371"/>
              <a:gd name="connsiteY47" fmla="*/ 883702 h 4705763"/>
              <a:gd name="connsiteX48" fmla="*/ 549783 w 1825371"/>
              <a:gd name="connsiteY48" fmla="*/ 496379 h 4705763"/>
              <a:gd name="connsiteX49" fmla="*/ 40947 w 1825371"/>
              <a:gd name="connsiteY49" fmla="*/ 48990 h 4705763"/>
              <a:gd name="connsiteX50" fmla="*/ 5735 w 1825371"/>
              <a:gd name="connsiteY50" fmla="*/ 17231 h 4705763"/>
              <a:gd name="connsiteX51" fmla="*/ 902 w 1825371"/>
              <a:gd name="connsiteY51" fmla="*/ 4114 h 4705763"/>
              <a:gd name="connsiteX52" fmla="*/ 15747 w 1825371"/>
              <a:gd name="connsiteY52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053441 w 1825371"/>
              <a:gd name="connsiteY33" fmla="*/ 2920082 h 4705763"/>
              <a:gd name="connsiteX34" fmla="*/ 1125245 w 1825371"/>
              <a:gd name="connsiteY34" fmla="*/ 1293464 h 4705763"/>
              <a:gd name="connsiteX35" fmla="*/ 1096247 w 1825371"/>
              <a:gd name="connsiteY35" fmla="*/ 1270681 h 4705763"/>
              <a:gd name="connsiteX36" fmla="*/ 984400 w 1825371"/>
              <a:gd name="connsiteY36" fmla="*/ 1242374 h 4705763"/>
              <a:gd name="connsiteX37" fmla="*/ 977149 w 1825371"/>
              <a:gd name="connsiteY37" fmla="*/ 1225458 h 4705763"/>
              <a:gd name="connsiteX38" fmla="*/ 983019 w 1825371"/>
              <a:gd name="connsiteY38" fmla="*/ 1189902 h 4705763"/>
              <a:gd name="connsiteX39" fmla="*/ 1016158 w 1825371"/>
              <a:gd name="connsiteY39" fmla="*/ 1097041 h 4705763"/>
              <a:gd name="connsiteX40" fmla="*/ 1055513 w 1825371"/>
              <a:gd name="connsiteY40" fmla="*/ 1078055 h 4705763"/>
              <a:gd name="connsiteX41" fmla="*/ 1097628 w 1825371"/>
              <a:gd name="connsiteY41" fmla="*/ 1104290 h 4705763"/>
              <a:gd name="connsiteX42" fmla="*/ 1115579 w 1825371"/>
              <a:gd name="connsiteY42" fmla="*/ 1107743 h 4705763"/>
              <a:gd name="connsiteX43" fmla="*/ 1177026 w 1825371"/>
              <a:gd name="connsiteY43" fmla="*/ 1087375 h 4705763"/>
              <a:gd name="connsiteX44" fmla="*/ 1179787 w 1825371"/>
              <a:gd name="connsiteY44" fmla="*/ 1073913 h 4705763"/>
              <a:gd name="connsiteX45" fmla="*/ 1135255 w 1825371"/>
              <a:gd name="connsiteY45" fmla="*/ 1041117 h 4705763"/>
              <a:gd name="connsiteX46" fmla="*/ 939868 w 1825371"/>
              <a:gd name="connsiteY46" fmla="*/ 883702 h 4705763"/>
              <a:gd name="connsiteX47" fmla="*/ 549783 w 1825371"/>
              <a:gd name="connsiteY47" fmla="*/ 496379 h 4705763"/>
              <a:gd name="connsiteX48" fmla="*/ 40947 w 1825371"/>
              <a:gd name="connsiteY48" fmla="*/ 48990 h 4705763"/>
              <a:gd name="connsiteX49" fmla="*/ 5735 w 1825371"/>
              <a:gd name="connsiteY49" fmla="*/ 17231 h 4705763"/>
              <a:gd name="connsiteX50" fmla="*/ 902 w 1825371"/>
              <a:gd name="connsiteY50" fmla="*/ 4114 h 4705763"/>
              <a:gd name="connsiteX51" fmla="*/ 15747 w 1825371"/>
              <a:gd name="connsiteY51" fmla="*/ 1352 h 4705763"/>
              <a:gd name="connsiteX0" fmla="*/ 15747 w 1825371"/>
              <a:gd name="connsiteY0" fmla="*/ 1352 h 4705763"/>
              <a:gd name="connsiteX1" fmla="*/ 83062 w 1825371"/>
              <a:gd name="connsiteY1" fmla="*/ 34837 h 4705763"/>
              <a:gd name="connsiteX2" fmla="*/ 961270 w 1825371"/>
              <a:gd name="connsiteY2" fmla="*/ 755975 h 4705763"/>
              <a:gd name="connsiteX3" fmla="*/ 1239162 w 1825371"/>
              <a:gd name="connsiteY3" fmla="*/ 1001764 h 4705763"/>
              <a:gd name="connsiteX4" fmla="*/ 1276445 w 1825371"/>
              <a:gd name="connsiteY4" fmla="*/ 1025928 h 4705763"/>
              <a:gd name="connsiteX5" fmla="*/ 1316489 w 1825371"/>
              <a:gd name="connsiteY5" fmla="*/ 1009704 h 4705763"/>
              <a:gd name="connsiteX6" fmla="*/ 1345141 w 1825371"/>
              <a:gd name="connsiteY6" fmla="*/ 948602 h 4705763"/>
              <a:gd name="connsiteX7" fmla="*/ 1407624 w 1825371"/>
              <a:gd name="connsiteY7" fmla="*/ 869894 h 4705763"/>
              <a:gd name="connsiteX8" fmla="*/ 1749379 w 1825371"/>
              <a:gd name="connsiteY8" fmla="*/ 590967 h 4705763"/>
              <a:gd name="connsiteX9" fmla="*/ 1808066 w 1825371"/>
              <a:gd name="connsiteY9" fmla="*/ 545399 h 4705763"/>
              <a:gd name="connsiteX10" fmla="*/ 1825326 w 1825371"/>
              <a:gd name="connsiteY10" fmla="*/ 554375 h 4705763"/>
              <a:gd name="connsiteX11" fmla="*/ 1811172 w 1825371"/>
              <a:gd name="connsiteY11" fmla="*/ 590277 h 4705763"/>
              <a:gd name="connsiteX12" fmla="*/ 1721073 w 1825371"/>
              <a:gd name="connsiteY12" fmla="*/ 698326 h 4705763"/>
              <a:gd name="connsiteX13" fmla="*/ 1385877 w 1825371"/>
              <a:gd name="connsiteY13" fmla="*/ 1068389 h 4705763"/>
              <a:gd name="connsiteX14" fmla="*/ 1376211 w 1825371"/>
              <a:gd name="connsiteY14" fmla="*/ 1098421 h 4705763"/>
              <a:gd name="connsiteX15" fmla="*/ 1361366 w 1825371"/>
              <a:gd name="connsiteY15" fmla="*/ 1135359 h 4705763"/>
              <a:gd name="connsiteX16" fmla="*/ 1355153 w 1825371"/>
              <a:gd name="connsiteY16" fmla="*/ 1169879 h 4705763"/>
              <a:gd name="connsiteX17" fmla="*/ 1409696 w 1825371"/>
              <a:gd name="connsiteY17" fmla="*/ 1384253 h 4705763"/>
              <a:gd name="connsiteX18" fmla="*/ 1524994 w 1825371"/>
              <a:gd name="connsiteY18" fmla="*/ 1739817 h 4705763"/>
              <a:gd name="connsiteX19" fmla="*/ 1659971 w 1825371"/>
              <a:gd name="connsiteY19" fmla="*/ 2199288 h 4705763"/>
              <a:gd name="connsiteX20" fmla="*/ 1782864 w 1825371"/>
              <a:gd name="connsiteY20" fmla="*/ 2697077 h 4705763"/>
              <a:gd name="connsiteX21" fmla="*/ 1794257 w 1825371"/>
              <a:gd name="connsiteY21" fmla="*/ 2767845 h 4705763"/>
              <a:gd name="connsiteX22" fmla="*/ 1791840 w 1825371"/>
              <a:gd name="connsiteY22" fmla="*/ 2778202 h 4705763"/>
              <a:gd name="connsiteX23" fmla="*/ 1784245 w 1825371"/>
              <a:gd name="connsiteY23" fmla="*/ 2770607 h 4705763"/>
              <a:gd name="connsiteX24" fmla="*/ 1746617 w 1825371"/>
              <a:gd name="connsiteY24" fmla="*/ 2660831 h 4705763"/>
              <a:gd name="connsiteX25" fmla="*/ 1513602 w 1825371"/>
              <a:gd name="connsiteY25" fmla="*/ 1875484 h 4705763"/>
              <a:gd name="connsiteX26" fmla="*/ 1297158 w 1825371"/>
              <a:gd name="connsiteY26" fmla="*/ 1267919 h 4705763"/>
              <a:gd name="connsiteX27" fmla="*/ 1275064 w 1825371"/>
              <a:gd name="connsiteY27" fmla="*/ 1217173 h 4705763"/>
              <a:gd name="connsiteX28" fmla="*/ 1248483 w 1825371"/>
              <a:gd name="connsiteY28" fmla="*/ 1193353 h 4705763"/>
              <a:gd name="connsiteX29" fmla="*/ 1232949 w 1825371"/>
              <a:gd name="connsiteY29" fmla="*/ 1222351 h 4705763"/>
              <a:gd name="connsiteX30" fmla="*/ 1230877 w 1825371"/>
              <a:gd name="connsiteY30" fmla="*/ 1283108 h 4705763"/>
              <a:gd name="connsiteX31" fmla="*/ 1297493 w 1825371"/>
              <a:gd name="connsiteY31" fmla="*/ 4685667 h 4705763"/>
              <a:gd name="connsiteX32" fmla="*/ 938419 w 1825371"/>
              <a:gd name="connsiteY32" fmla="*/ 4705763 h 4705763"/>
              <a:gd name="connsiteX33" fmla="*/ 1125245 w 1825371"/>
              <a:gd name="connsiteY33" fmla="*/ 1293464 h 4705763"/>
              <a:gd name="connsiteX34" fmla="*/ 1096247 w 1825371"/>
              <a:gd name="connsiteY34" fmla="*/ 1270681 h 4705763"/>
              <a:gd name="connsiteX35" fmla="*/ 984400 w 1825371"/>
              <a:gd name="connsiteY35" fmla="*/ 1242374 h 4705763"/>
              <a:gd name="connsiteX36" fmla="*/ 977149 w 1825371"/>
              <a:gd name="connsiteY36" fmla="*/ 1225458 h 4705763"/>
              <a:gd name="connsiteX37" fmla="*/ 983019 w 1825371"/>
              <a:gd name="connsiteY37" fmla="*/ 1189902 h 4705763"/>
              <a:gd name="connsiteX38" fmla="*/ 1016158 w 1825371"/>
              <a:gd name="connsiteY38" fmla="*/ 1097041 h 4705763"/>
              <a:gd name="connsiteX39" fmla="*/ 1055513 w 1825371"/>
              <a:gd name="connsiteY39" fmla="*/ 1078055 h 4705763"/>
              <a:gd name="connsiteX40" fmla="*/ 1097628 w 1825371"/>
              <a:gd name="connsiteY40" fmla="*/ 1104290 h 4705763"/>
              <a:gd name="connsiteX41" fmla="*/ 1115579 w 1825371"/>
              <a:gd name="connsiteY41" fmla="*/ 1107743 h 4705763"/>
              <a:gd name="connsiteX42" fmla="*/ 1177026 w 1825371"/>
              <a:gd name="connsiteY42" fmla="*/ 1087375 h 4705763"/>
              <a:gd name="connsiteX43" fmla="*/ 1179787 w 1825371"/>
              <a:gd name="connsiteY43" fmla="*/ 1073913 h 4705763"/>
              <a:gd name="connsiteX44" fmla="*/ 1135255 w 1825371"/>
              <a:gd name="connsiteY44" fmla="*/ 1041117 h 4705763"/>
              <a:gd name="connsiteX45" fmla="*/ 939868 w 1825371"/>
              <a:gd name="connsiteY45" fmla="*/ 883702 h 4705763"/>
              <a:gd name="connsiteX46" fmla="*/ 549783 w 1825371"/>
              <a:gd name="connsiteY46" fmla="*/ 496379 h 4705763"/>
              <a:gd name="connsiteX47" fmla="*/ 40947 w 1825371"/>
              <a:gd name="connsiteY47" fmla="*/ 48990 h 4705763"/>
              <a:gd name="connsiteX48" fmla="*/ 5735 w 1825371"/>
              <a:gd name="connsiteY48" fmla="*/ 17231 h 4705763"/>
              <a:gd name="connsiteX49" fmla="*/ 902 w 1825371"/>
              <a:gd name="connsiteY49" fmla="*/ 4114 h 4705763"/>
              <a:gd name="connsiteX50" fmla="*/ 15747 w 1825371"/>
              <a:gd name="connsiteY50" fmla="*/ 1352 h 4705763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97493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685667"/>
              <a:gd name="connsiteX1" fmla="*/ 83062 w 1825371"/>
              <a:gd name="connsiteY1" fmla="*/ 34837 h 4685667"/>
              <a:gd name="connsiteX2" fmla="*/ 961270 w 1825371"/>
              <a:gd name="connsiteY2" fmla="*/ 755975 h 4685667"/>
              <a:gd name="connsiteX3" fmla="*/ 1239162 w 1825371"/>
              <a:gd name="connsiteY3" fmla="*/ 1001764 h 4685667"/>
              <a:gd name="connsiteX4" fmla="*/ 1276445 w 1825371"/>
              <a:gd name="connsiteY4" fmla="*/ 1025928 h 4685667"/>
              <a:gd name="connsiteX5" fmla="*/ 1316489 w 1825371"/>
              <a:gd name="connsiteY5" fmla="*/ 1009704 h 4685667"/>
              <a:gd name="connsiteX6" fmla="*/ 1345141 w 1825371"/>
              <a:gd name="connsiteY6" fmla="*/ 948602 h 4685667"/>
              <a:gd name="connsiteX7" fmla="*/ 1407624 w 1825371"/>
              <a:gd name="connsiteY7" fmla="*/ 869894 h 4685667"/>
              <a:gd name="connsiteX8" fmla="*/ 1749379 w 1825371"/>
              <a:gd name="connsiteY8" fmla="*/ 590967 h 4685667"/>
              <a:gd name="connsiteX9" fmla="*/ 1808066 w 1825371"/>
              <a:gd name="connsiteY9" fmla="*/ 545399 h 4685667"/>
              <a:gd name="connsiteX10" fmla="*/ 1825326 w 1825371"/>
              <a:gd name="connsiteY10" fmla="*/ 554375 h 4685667"/>
              <a:gd name="connsiteX11" fmla="*/ 1811172 w 1825371"/>
              <a:gd name="connsiteY11" fmla="*/ 590277 h 4685667"/>
              <a:gd name="connsiteX12" fmla="*/ 1721073 w 1825371"/>
              <a:gd name="connsiteY12" fmla="*/ 698326 h 4685667"/>
              <a:gd name="connsiteX13" fmla="*/ 1385877 w 1825371"/>
              <a:gd name="connsiteY13" fmla="*/ 1068389 h 4685667"/>
              <a:gd name="connsiteX14" fmla="*/ 1376211 w 1825371"/>
              <a:gd name="connsiteY14" fmla="*/ 1098421 h 4685667"/>
              <a:gd name="connsiteX15" fmla="*/ 1361366 w 1825371"/>
              <a:gd name="connsiteY15" fmla="*/ 1135359 h 4685667"/>
              <a:gd name="connsiteX16" fmla="*/ 1355153 w 1825371"/>
              <a:gd name="connsiteY16" fmla="*/ 1169879 h 4685667"/>
              <a:gd name="connsiteX17" fmla="*/ 1409696 w 1825371"/>
              <a:gd name="connsiteY17" fmla="*/ 1384253 h 4685667"/>
              <a:gd name="connsiteX18" fmla="*/ 1524994 w 1825371"/>
              <a:gd name="connsiteY18" fmla="*/ 1739817 h 4685667"/>
              <a:gd name="connsiteX19" fmla="*/ 1659971 w 1825371"/>
              <a:gd name="connsiteY19" fmla="*/ 2199288 h 4685667"/>
              <a:gd name="connsiteX20" fmla="*/ 1782864 w 1825371"/>
              <a:gd name="connsiteY20" fmla="*/ 2697077 h 4685667"/>
              <a:gd name="connsiteX21" fmla="*/ 1794257 w 1825371"/>
              <a:gd name="connsiteY21" fmla="*/ 2767845 h 4685667"/>
              <a:gd name="connsiteX22" fmla="*/ 1791840 w 1825371"/>
              <a:gd name="connsiteY22" fmla="*/ 2778202 h 4685667"/>
              <a:gd name="connsiteX23" fmla="*/ 1784245 w 1825371"/>
              <a:gd name="connsiteY23" fmla="*/ 2770607 h 4685667"/>
              <a:gd name="connsiteX24" fmla="*/ 1746617 w 1825371"/>
              <a:gd name="connsiteY24" fmla="*/ 2660831 h 4685667"/>
              <a:gd name="connsiteX25" fmla="*/ 1513602 w 1825371"/>
              <a:gd name="connsiteY25" fmla="*/ 1875484 h 4685667"/>
              <a:gd name="connsiteX26" fmla="*/ 1297158 w 1825371"/>
              <a:gd name="connsiteY26" fmla="*/ 1267919 h 4685667"/>
              <a:gd name="connsiteX27" fmla="*/ 1275064 w 1825371"/>
              <a:gd name="connsiteY27" fmla="*/ 1217173 h 4685667"/>
              <a:gd name="connsiteX28" fmla="*/ 1248483 w 1825371"/>
              <a:gd name="connsiteY28" fmla="*/ 1193353 h 4685667"/>
              <a:gd name="connsiteX29" fmla="*/ 1232949 w 1825371"/>
              <a:gd name="connsiteY29" fmla="*/ 1222351 h 4685667"/>
              <a:gd name="connsiteX30" fmla="*/ 1230877 w 1825371"/>
              <a:gd name="connsiteY30" fmla="*/ 1283108 h 4685667"/>
              <a:gd name="connsiteX31" fmla="*/ 1217106 w 1825371"/>
              <a:gd name="connsiteY31" fmla="*/ 4685667 h 4685667"/>
              <a:gd name="connsiteX32" fmla="*/ 978613 w 1825371"/>
              <a:gd name="connsiteY32" fmla="*/ 4685667 h 4685667"/>
              <a:gd name="connsiteX33" fmla="*/ 1125245 w 1825371"/>
              <a:gd name="connsiteY33" fmla="*/ 1293464 h 4685667"/>
              <a:gd name="connsiteX34" fmla="*/ 1096247 w 1825371"/>
              <a:gd name="connsiteY34" fmla="*/ 1270681 h 4685667"/>
              <a:gd name="connsiteX35" fmla="*/ 984400 w 1825371"/>
              <a:gd name="connsiteY35" fmla="*/ 1242374 h 4685667"/>
              <a:gd name="connsiteX36" fmla="*/ 977149 w 1825371"/>
              <a:gd name="connsiteY36" fmla="*/ 1225458 h 4685667"/>
              <a:gd name="connsiteX37" fmla="*/ 983019 w 1825371"/>
              <a:gd name="connsiteY37" fmla="*/ 1189902 h 4685667"/>
              <a:gd name="connsiteX38" fmla="*/ 1016158 w 1825371"/>
              <a:gd name="connsiteY38" fmla="*/ 1097041 h 4685667"/>
              <a:gd name="connsiteX39" fmla="*/ 1055513 w 1825371"/>
              <a:gd name="connsiteY39" fmla="*/ 1078055 h 4685667"/>
              <a:gd name="connsiteX40" fmla="*/ 1097628 w 1825371"/>
              <a:gd name="connsiteY40" fmla="*/ 1104290 h 4685667"/>
              <a:gd name="connsiteX41" fmla="*/ 1115579 w 1825371"/>
              <a:gd name="connsiteY41" fmla="*/ 1107743 h 4685667"/>
              <a:gd name="connsiteX42" fmla="*/ 1177026 w 1825371"/>
              <a:gd name="connsiteY42" fmla="*/ 1087375 h 4685667"/>
              <a:gd name="connsiteX43" fmla="*/ 1179787 w 1825371"/>
              <a:gd name="connsiteY43" fmla="*/ 1073913 h 4685667"/>
              <a:gd name="connsiteX44" fmla="*/ 1135255 w 1825371"/>
              <a:gd name="connsiteY44" fmla="*/ 1041117 h 4685667"/>
              <a:gd name="connsiteX45" fmla="*/ 939868 w 1825371"/>
              <a:gd name="connsiteY45" fmla="*/ 883702 h 4685667"/>
              <a:gd name="connsiteX46" fmla="*/ 549783 w 1825371"/>
              <a:gd name="connsiteY46" fmla="*/ 496379 h 4685667"/>
              <a:gd name="connsiteX47" fmla="*/ 40947 w 1825371"/>
              <a:gd name="connsiteY47" fmla="*/ 48990 h 4685667"/>
              <a:gd name="connsiteX48" fmla="*/ 5735 w 1825371"/>
              <a:gd name="connsiteY48" fmla="*/ 17231 h 4685667"/>
              <a:gd name="connsiteX49" fmla="*/ 902 w 1825371"/>
              <a:gd name="connsiteY49" fmla="*/ 4114 h 4685667"/>
              <a:gd name="connsiteX50" fmla="*/ 15747 w 1825371"/>
              <a:gd name="connsiteY50" fmla="*/ 1352 h 4685667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78613 w 1825371"/>
              <a:gd name="connsiteY32" fmla="*/ 4685667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  <a:gd name="connsiteX0" fmla="*/ 15747 w 1825371"/>
              <a:gd name="connsiteY0" fmla="*/ 1352 h 4705764"/>
              <a:gd name="connsiteX1" fmla="*/ 83062 w 1825371"/>
              <a:gd name="connsiteY1" fmla="*/ 34837 h 4705764"/>
              <a:gd name="connsiteX2" fmla="*/ 961270 w 1825371"/>
              <a:gd name="connsiteY2" fmla="*/ 755975 h 4705764"/>
              <a:gd name="connsiteX3" fmla="*/ 1239162 w 1825371"/>
              <a:gd name="connsiteY3" fmla="*/ 1001764 h 4705764"/>
              <a:gd name="connsiteX4" fmla="*/ 1276445 w 1825371"/>
              <a:gd name="connsiteY4" fmla="*/ 1025928 h 4705764"/>
              <a:gd name="connsiteX5" fmla="*/ 1316489 w 1825371"/>
              <a:gd name="connsiteY5" fmla="*/ 1009704 h 4705764"/>
              <a:gd name="connsiteX6" fmla="*/ 1345141 w 1825371"/>
              <a:gd name="connsiteY6" fmla="*/ 948602 h 4705764"/>
              <a:gd name="connsiteX7" fmla="*/ 1407624 w 1825371"/>
              <a:gd name="connsiteY7" fmla="*/ 869894 h 4705764"/>
              <a:gd name="connsiteX8" fmla="*/ 1749379 w 1825371"/>
              <a:gd name="connsiteY8" fmla="*/ 590967 h 4705764"/>
              <a:gd name="connsiteX9" fmla="*/ 1808066 w 1825371"/>
              <a:gd name="connsiteY9" fmla="*/ 545399 h 4705764"/>
              <a:gd name="connsiteX10" fmla="*/ 1825326 w 1825371"/>
              <a:gd name="connsiteY10" fmla="*/ 554375 h 4705764"/>
              <a:gd name="connsiteX11" fmla="*/ 1811172 w 1825371"/>
              <a:gd name="connsiteY11" fmla="*/ 590277 h 4705764"/>
              <a:gd name="connsiteX12" fmla="*/ 1721073 w 1825371"/>
              <a:gd name="connsiteY12" fmla="*/ 698326 h 4705764"/>
              <a:gd name="connsiteX13" fmla="*/ 1385877 w 1825371"/>
              <a:gd name="connsiteY13" fmla="*/ 1068389 h 4705764"/>
              <a:gd name="connsiteX14" fmla="*/ 1376211 w 1825371"/>
              <a:gd name="connsiteY14" fmla="*/ 1098421 h 4705764"/>
              <a:gd name="connsiteX15" fmla="*/ 1361366 w 1825371"/>
              <a:gd name="connsiteY15" fmla="*/ 1135359 h 4705764"/>
              <a:gd name="connsiteX16" fmla="*/ 1355153 w 1825371"/>
              <a:gd name="connsiteY16" fmla="*/ 1169879 h 4705764"/>
              <a:gd name="connsiteX17" fmla="*/ 1409696 w 1825371"/>
              <a:gd name="connsiteY17" fmla="*/ 1384253 h 4705764"/>
              <a:gd name="connsiteX18" fmla="*/ 1524994 w 1825371"/>
              <a:gd name="connsiteY18" fmla="*/ 1739817 h 4705764"/>
              <a:gd name="connsiteX19" fmla="*/ 1659971 w 1825371"/>
              <a:gd name="connsiteY19" fmla="*/ 2199288 h 4705764"/>
              <a:gd name="connsiteX20" fmla="*/ 1782864 w 1825371"/>
              <a:gd name="connsiteY20" fmla="*/ 2697077 h 4705764"/>
              <a:gd name="connsiteX21" fmla="*/ 1794257 w 1825371"/>
              <a:gd name="connsiteY21" fmla="*/ 2767845 h 4705764"/>
              <a:gd name="connsiteX22" fmla="*/ 1791840 w 1825371"/>
              <a:gd name="connsiteY22" fmla="*/ 2778202 h 4705764"/>
              <a:gd name="connsiteX23" fmla="*/ 1784245 w 1825371"/>
              <a:gd name="connsiteY23" fmla="*/ 2770607 h 4705764"/>
              <a:gd name="connsiteX24" fmla="*/ 1746617 w 1825371"/>
              <a:gd name="connsiteY24" fmla="*/ 2660831 h 4705764"/>
              <a:gd name="connsiteX25" fmla="*/ 1513602 w 1825371"/>
              <a:gd name="connsiteY25" fmla="*/ 1875484 h 4705764"/>
              <a:gd name="connsiteX26" fmla="*/ 1297158 w 1825371"/>
              <a:gd name="connsiteY26" fmla="*/ 1267919 h 4705764"/>
              <a:gd name="connsiteX27" fmla="*/ 1275064 w 1825371"/>
              <a:gd name="connsiteY27" fmla="*/ 1217173 h 4705764"/>
              <a:gd name="connsiteX28" fmla="*/ 1248483 w 1825371"/>
              <a:gd name="connsiteY28" fmla="*/ 1193353 h 4705764"/>
              <a:gd name="connsiteX29" fmla="*/ 1232949 w 1825371"/>
              <a:gd name="connsiteY29" fmla="*/ 1222351 h 4705764"/>
              <a:gd name="connsiteX30" fmla="*/ 1230877 w 1825371"/>
              <a:gd name="connsiteY30" fmla="*/ 1283108 h 4705764"/>
              <a:gd name="connsiteX31" fmla="*/ 1227154 w 1825371"/>
              <a:gd name="connsiteY31" fmla="*/ 4705764 h 4705764"/>
              <a:gd name="connsiteX32" fmla="*/ 998710 w 1825371"/>
              <a:gd name="connsiteY32" fmla="*/ 4695715 h 4705764"/>
              <a:gd name="connsiteX33" fmla="*/ 1125245 w 1825371"/>
              <a:gd name="connsiteY33" fmla="*/ 1293464 h 4705764"/>
              <a:gd name="connsiteX34" fmla="*/ 1096247 w 1825371"/>
              <a:gd name="connsiteY34" fmla="*/ 1270681 h 4705764"/>
              <a:gd name="connsiteX35" fmla="*/ 984400 w 1825371"/>
              <a:gd name="connsiteY35" fmla="*/ 1242374 h 4705764"/>
              <a:gd name="connsiteX36" fmla="*/ 977149 w 1825371"/>
              <a:gd name="connsiteY36" fmla="*/ 1225458 h 4705764"/>
              <a:gd name="connsiteX37" fmla="*/ 983019 w 1825371"/>
              <a:gd name="connsiteY37" fmla="*/ 1189902 h 4705764"/>
              <a:gd name="connsiteX38" fmla="*/ 1016158 w 1825371"/>
              <a:gd name="connsiteY38" fmla="*/ 1097041 h 4705764"/>
              <a:gd name="connsiteX39" fmla="*/ 1055513 w 1825371"/>
              <a:gd name="connsiteY39" fmla="*/ 1078055 h 4705764"/>
              <a:gd name="connsiteX40" fmla="*/ 1097628 w 1825371"/>
              <a:gd name="connsiteY40" fmla="*/ 1104290 h 4705764"/>
              <a:gd name="connsiteX41" fmla="*/ 1115579 w 1825371"/>
              <a:gd name="connsiteY41" fmla="*/ 1107743 h 4705764"/>
              <a:gd name="connsiteX42" fmla="*/ 1177026 w 1825371"/>
              <a:gd name="connsiteY42" fmla="*/ 1087375 h 4705764"/>
              <a:gd name="connsiteX43" fmla="*/ 1179787 w 1825371"/>
              <a:gd name="connsiteY43" fmla="*/ 1073913 h 4705764"/>
              <a:gd name="connsiteX44" fmla="*/ 1135255 w 1825371"/>
              <a:gd name="connsiteY44" fmla="*/ 1041117 h 4705764"/>
              <a:gd name="connsiteX45" fmla="*/ 939868 w 1825371"/>
              <a:gd name="connsiteY45" fmla="*/ 883702 h 4705764"/>
              <a:gd name="connsiteX46" fmla="*/ 549783 w 1825371"/>
              <a:gd name="connsiteY46" fmla="*/ 496379 h 4705764"/>
              <a:gd name="connsiteX47" fmla="*/ 40947 w 1825371"/>
              <a:gd name="connsiteY47" fmla="*/ 48990 h 4705764"/>
              <a:gd name="connsiteX48" fmla="*/ 5735 w 1825371"/>
              <a:gd name="connsiteY48" fmla="*/ 17231 h 4705764"/>
              <a:gd name="connsiteX49" fmla="*/ 902 w 1825371"/>
              <a:gd name="connsiteY49" fmla="*/ 4114 h 4705764"/>
              <a:gd name="connsiteX50" fmla="*/ 15747 w 1825371"/>
              <a:gd name="connsiteY50" fmla="*/ 1352 h 470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25371" h="4705764">
                <a:moveTo>
                  <a:pt x="15747" y="1352"/>
                </a:moveTo>
                <a:cubicBezTo>
                  <a:pt x="40601" y="7565"/>
                  <a:pt x="63040" y="19648"/>
                  <a:pt x="83062" y="34837"/>
                </a:cubicBezTo>
                <a:cubicBezTo>
                  <a:pt x="383392" y="265435"/>
                  <a:pt x="679236" y="502594"/>
                  <a:pt x="961270" y="755975"/>
                </a:cubicBezTo>
                <a:cubicBezTo>
                  <a:pt x="1053096" y="838826"/>
                  <a:pt x="1146302" y="919949"/>
                  <a:pt x="1239162" y="1001764"/>
                </a:cubicBezTo>
                <a:cubicBezTo>
                  <a:pt x="1250209" y="1011775"/>
                  <a:pt x="1262636" y="1020060"/>
                  <a:pt x="1276445" y="1025928"/>
                </a:cubicBezTo>
                <a:cubicBezTo>
                  <a:pt x="1296466" y="1034213"/>
                  <a:pt x="1308204" y="1030070"/>
                  <a:pt x="1316489" y="1009704"/>
                </a:cubicBezTo>
                <a:cubicBezTo>
                  <a:pt x="1325119" y="988991"/>
                  <a:pt x="1335821" y="968968"/>
                  <a:pt x="1345141" y="948602"/>
                </a:cubicBezTo>
                <a:cubicBezTo>
                  <a:pt x="1359640" y="917188"/>
                  <a:pt x="1382079" y="892679"/>
                  <a:pt x="1407624" y="869894"/>
                </a:cubicBezTo>
                <a:cubicBezTo>
                  <a:pt x="1517055" y="771511"/>
                  <a:pt x="1634081" y="682447"/>
                  <a:pt x="1749379" y="590967"/>
                </a:cubicBezTo>
                <a:cubicBezTo>
                  <a:pt x="1768711" y="575432"/>
                  <a:pt x="1788043" y="559898"/>
                  <a:pt x="1808066" y="545399"/>
                </a:cubicBezTo>
                <a:cubicBezTo>
                  <a:pt x="1819802" y="536769"/>
                  <a:pt x="1824634" y="539875"/>
                  <a:pt x="1825326" y="554375"/>
                </a:cubicBezTo>
                <a:cubicBezTo>
                  <a:pt x="1826015" y="568528"/>
                  <a:pt x="1818766" y="579575"/>
                  <a:pt x="1811172" y="590277"/>
                </a:cubicBezTo>
                <a:cubicBezTo>
                  <a:pt x="1783900" y="628594"/>
                  <a:pt x="1751451" y="662770"/>
                  <a:pt x="1721073" y="698326"/>
                </a:cubicBezTo>
                <a:cubicBezTo>
                  <a:pt x="1613023" y="825017"/>
                  <a:pt x="1503592" y="950328"/>
                  <a:pt x="1385877" y="1068389"/>
                </a:cubicBezTo>
                <a:cubicBezTo>
                  <a:pt x="1376900" y="1077364"/>
                  <a:pt x="1378626" y="1088411"/>
                  <a:pt x="1376211" y="1098421"/>
                </a:cubicBezTo>
                <a:cubicBezTo>
                  <a:pt x="1373449" y="1111885"/>
                  <a:pt x="1370342" y="1124658"/>
                  <a:pt x="1361366" y="1135359"/>
                </a:cubicBezTo>
                <a:cubicBezTo>
                  <a:pt x="1352736" y="1145370"/>
                  <a:pt x="1352736" y="1157798"/>
                  <a:pt x="1355153" y="1169879"/>
                </a:cubicBezTo>
                <a:cubicBezTo>
                  <a:pt x="1369651" y="1242374"/>
                  <a:pt x="1391054" y="1312796"/>
                  <a:pt x="1409696" y="1384253"/>
                </a:cubicBezTo>
                <a:cubicBezTo>
                  <a:pt x="1440764" y="1505076"/>
                  <a:pt x="1484260" y="1622102"/>
                  <a:pt x="1524994" y="1739817"/>
                </a:cubicBezTo>
                <a:cubicBezTo>
                  <a:pt x="1577466" y="1890674"/>
                  <a:pt x="1615785" y="2046016"/>
                  <a:pt x="1659971" y="2199288"/>
                </a:cubicBezTo>
                <a:cubicBezTo>
                  <a:pt x="1707264" y="2363607"/>
                  <a:pt x="1746273" y="2529998"/>
                  <a:pt x="1782864" y="2697077"/>
                </a:cubicBezTo>
                <a:cubicBezTo>
                  <a:pt x="1788043" y="2720207"/>
                  <a:pt x="1790460" y="2744026"/>
                  <a:pt x="1794257" y="2767845"/>
                </a:cubicBezTo>
                <a:cubicBezTo>
                  <a:pt x="1794947" y="2771643"/>
                  <a:pt x="1797364" y="2776822"/>
                  <a:pt x="1791840" y="2778202"/>
                </a:cubicBezTo>
                <a:cubicBezTo>
                  <a:pt x="1786662" y="2779583"/>
                  <a:pt x="1785626" y="2774405"/>
                  <a:pt x="1784245" y="2770607"/>
                </a:cubicBezTo>
                <a:cubicBezTo>
                  <a:pt x="1770437" y="2734360"/>
                  <a:pt x="1756975" y="2698113"/>
                  <a:pt x="1746617" y="2660831"/>
                </a:cubicBezTo>
                <a:cubicBezTo>
                  <a:pt x="1673779" y="2397784"/>
                  <a:pt x="1595762" y="2136116"/>
                  <a:pt x="1513602" y="1875484"/>
                </a:cubicBezTo>
                <a:cubicBezTo>
                  <a:pt x="1448704" y="1670431"/>
                  <a:pt x="1380007" y="1466759"/>
                  <a:pt x="1297158" y="1267919"/>
                </a:cubicBezTo>
                <a:cubicBezTo>
                  <a:pt x="1289909" y="1251004"/>
                  <a:pt x="1282659" y="1234089"/>
                  <a:pt x="1275064" y="1217173"/>
                </a:cubicBezTo>
                <a:cubicBezTo>
                  <a:pt x="1269541" y="1205436"/>
                  <a:pt x="1260911" y="1191628"/>
                  <a:pt x="1248483" y="1193353"/>
                </a:cubicBezTo>
                <a:cubicBezTo>
                  <a:pt x="1238128" y="1194734"/>
                  <a:pt x="1235711" y="1211649"/>
                  <a:pt x="1232949" y="1222351"/>
                </a:cubicBezTo>
                <a:cubicBezTo>
                  <a:pt x="1228115" y="1242374"/>
                  <a:pt x="1229843" y="1262740"/>
                  <a:pt x="1230877" y="1283108"/>
                </a:cubicBezTo>
                <a:cubicBezTo>
                  <a:pt x="1226287" y="2417294"/>
                  <a:pt x="1231744" y="3571578"/>
                  <a:pt x="1227154" y="4705764"/>
                </a:cubicBezTo>
                <a:lnTo>
                  <a:pt x="998710" y="4695715"/>
                </a:lnTo>
                <a:cubicBezTo>
                  <a:pt x="1020244" y="4110251"/>
                  <a:pt x="1098940" y="1865978"/>
                  <a:pt x="1125245" y="1293464"/>
                </a:cubicBezTo>
                <a:cubicBezTo>
                  <a:pt x="1126970" y="1262740"/>
                  <a:pt x="1124553" y="1258943"/>
                  <a:pt x="1096247" y="1270681"/>
                </a:cubicBezTo>
                <a:cubicBezTo>
                  <a:pt x="1050679" y="1289666"/>
                  <a:pt x="1018575" y="1263776"/>
                  <a:pt x="984400" y="1242374"/>
                </a:cubicBezTo>
                <a:cubicBezTo>
                  <a:pt x="979221" y="1238921"/>
                  <a:pt x="977841" y="1232017"/>
                  <a:pt x="977149" y="1225458"/>
                </a:cubicBezTo>
                <a:cubicBezTo>
                  <a:pt x="976115" y="1213030"/>
                  <a:pt x="978530" y="1200949"/>
                  <a:pt x="983019" y="1189902"/>
                </a:cubicBezTo>
                <a:cubicBezTo>
                  <a:pt x="995792" y="1159523"/>
                  <a:pt x="1005457" y="1128109"/>
                  <a:pt x="1016158" y="1097041"/>
                </a:cubicBezTo>
                <a:cubicBezTo>
                  <a:pt x="1022717" y="1078055"/>
                  <a:pt x="1036181" y="1071841"/>
                  <a:pt x="1055513" y="1078055"/>
                </a:cubicBezTo>
                <a:cubicBezTo>
                  <a:pt x="1071737" y="1082887"/>
                  <a:pt x="1084855" y="1093934"/>
                  <a:pt x="1097628" y="1104290"/>
                </a:cubicBezTo>
                <a:cubicBezTo>
                  <a:pt x="1103496" y="1108779"/>
                  <a:pt x="1107983" y="1110504"/>
                  <a:pt x="1115579" y="1107743"/>
                </a:cubicBezTo>
                <a:cubicBezTo>
                  <a:pt x="1135945" y="1100147"/>
                  <a:pt x="1156313" y="1093589"/>
                  <a:pt x="1177026" y="1087375"/>
                </a:cubicBezTo>
                <a:cubicBezTo>
                  <a:pt x="1187726" y="1084268"/>
                  <a:pt x="1185655" y="1080126"/>
                  <a:pt x="1179787" y="1073913"/>
                </a:cubicBezTo>
                <a:cubicBezTo>
                  <a:pt x="1166668" y="1060449"/>
                  <a:pt x="1151134" y="1050438"/>
                  <a:pt x="1135255" y="1041117"/>
                </a:cubicBezTo>
                <a:cubicBezTo>
                  <a:pt x="1062417" y="998311"/>
                  <a:pt x="998207" y="944460"/>
                  <a:pt x="939868" y="883702"/>
                </a:cubicBezTo>
                <a:cubicBezTo>
                  <a:pt x="813177" y="751488"/>
                  <a:pt x="683379" y="622035"/>
                  <a:pt x="549783" y="496379"/>
                </a:cubicBezTo>
                <a:cubicBezTo>
                  <a:pt x="385809" y="341382"/>
                  <a:pt x="211479" y="197084"/>
                  <a:pt x="40947" y="48990"/>
                </a:cubicBezTo>
                <a:cubicBezTo>
                  <a:pt x="28864" y="38635"/>
                  <a:pt x="17472" y="27933"/>
                  <a:pt x="5735" y="17231"/>
                </a:cubicBezTo>
                <a:cubicBezTo>
                  <a:pt x="2283" y="13780"/>
                  <a:pt x="-1859" y="9292"/>
                  <a:pt x="902" y="4114"/>
                </a:cubicBezTo>
                <a:cubicBezTo>
                  <a:pt x="4009" y="-1755"/>
                  <a:pt x="10568" y="-29"/>
                  <a:pt x="15747" y="1352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226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A80C23-9532-403F-8276-9AD3849FBC9A}"/>
              </a:ext>
            </a:extLst>
          </p:cNvPr>
          <p:cNvSpPr/>
          <p:nvPr userDrawn="1"/>
        </p:nvSpPr>
        <p:spPr>
          <a:xfrm rot="3600000" flipV="1">
            <a:off x="1481922" y="-359510"/>
            <a:ext cx="1739424" cy="2395147"/>
          </a:xfrm>
          <a:custGeom>
            <a:avLst/>
            <a:gdLst>
              <a:gd name="connsiteX0" fmla="*/ 1077528 w 1739424"/>
              <a:gd name="connsiteY0" fmla="*/ 398319 h 2395147"/>
              <a:gd name="connsiteX1" fmla="*/ 1067918 w 1739424"/>
              <a:gd name="connsiteY1" fmla="*/ 380004 h 2395147"/>
              <a:gd name="connsiteX2" fmla="*/ 1092561 w 1739424"/>
              <a:gd name="connsiteY2" fmla="*/ 411557 h 2395147"/>
              <a:gd name="connsiteX3" fmla="*/ 1093901 w 1739424"/>
              <a:gd name="connsiteY3" fmla="*/ 415398 h 2395147"/>
              <a:gd name="connsiteX4" fmla="*/ 1090150 w 1739424"/>
              <a:gd name="connsiteY4" fmla="*/ 414575 h 2395147"/>
              <a:gd name="connsiteX5" fmla="*/ 1077528 w 1739424"/>
              <a:gd name="connsiteY5" fmla="*/ 398319 h 2395147"/>
              <a:gd name="connsiteX6" fmla="*/ 1064970 w 1739424"/>
              <a:gd name="connsiteY6" fmla="*/ 378632 h 2395147"/>
              <a:gd name="connsiteX7" fmla="*/ 1065239 w 1739424"/>
              <a:gd name="connsiteY7" fmla="*/ 377535 h 2395147"/>
              <a:gd name="connsiteX8" fmla="*/ 1067113 w 1739424"/>
              <a:gd name="connsiteY8" fmla="*/ 379456 h 2395147"/>
              <a:gd name="connsiteX9" fmla="*/ 1064970 w 1739424"/>
              <a:gd name="connsiteY9" fmla="*/ 378632 h 2395147"/>
              <a:gd name="connsiteX10" fmla="*/ 1734633 w 1739424"/>
              <a:gd name="connsiteY10" fmla="*/ 2247062 h 2395147"/>
              <a:gd name="connsiteX11" fmla="*/ 1739424 w 1739424"/>
              <a:gd name="connsiteY11" fmla="*/ 2180709 h 2395147"/>
              <a:gd name="connsiteX12" fmla="*/ 1737481 w 1739424"/>
              <a:gd name="connsiteY12" fmla="*/ 2187429 h 2395147"/>
              <a:gd name="connsiteX13" fmla="*/ 1734633 w 1739424"/>
              <a:gd name="connsiteY13" fmla="*/ 2247062 h 2395147"/>
              <a:gd name="connsiteX14" fmla="*/ 51484 w 1739424"/>
              <a:gd name="connsiteY14" fmla="*/ 1299625 h 2395147"/>
              <a:gd name="connsiteX15" fmla="*/ 225973 w 1739424"/>
              <a:gd name="connsiteY15" fmla="*/ 1500814 h 2395147"/>
              <a:gd name="connsiteX16" fmla="*/ 421792 w 1739424"/>
              <a:gd name="connsiteY16" fmla="*/ 1544987 h 2395147"/>
              <a:gd name="connsiteX17" fmla="*/ 528944 w 1739424"/>
              <a:gd name="connsiteY17" fmla="*/ 1408075 h 2395147"/>
              <a:gd name="connsiteX18" fmla="*/ 515014 w 1739424"/>
              <a:gd name="connsiteY18" fmla="*/ 1396279 h 2395147"/>
              <a:gd name="connsiteX19" fmla="*/ 348661 w 1739424"/>
              <a:gd name="connsiteY19" fmla="*/ 1408350 h 2395147"/>
              <a:gd name="connsiteX20" fmla="*/ 279815 w 1739424"/>
              <a:gd name="connsiteY20" fmla="*/ 1396004 h 2395147"/>
              <a:gd name="connsiteX21" fmla="*/ 319463 w 1739424"/>
              <a:gd name="connsiteY21" fmla="*/ 1397376 h 2395147"/>
              <a:gd name="connsiteX22" fmla="*/ 483940 w 1739424"/>
              <a:gd name="connsiteY22" fmla="*/ 1374603 h 2395147"/>
              <a:gd name="connsiteX23" fmla="*/ 539659 w 1739424"/>
              <a:gd name="connsiteY23" fmla="*/ 1360061 h 2395147"/>
              <a:gd name="connsiteX24" fmla="*/ 725033 w 1739424"/>
              <a:gd name="connsiteY24" fmla="*/ 1297230 h 2395147"/>
              <a:gd name="connsiteX25" fmla="*/ 885491 w 1739424"/>
              <a:gd name="connsiteY25" fmla="*/ 1249489 h 2395147"/>
              <a:gd name="connsiteX26" fmla="*/ 965854 w 1739424"/>
              <a:gd name="connsiteY26" fmla="*/ 1237965 h 2395147"/>
              <a:gd name="connsiteX27" fmla="*/ 1140675 w 1739424"/>
              <a:gd name="connsiteY27" fmla="*/ 1261289 h 2395147"/>
              <a:gd name="connsiteX28" fmla="*/ 1430909 w 1739424"/>
              <a:gd name="connsiteY28" fmla="*/ 1481407 h 2395147"/>
              <a:gd name="connsiteX29" fmla="*/ 1549564 w 1739424"/>
              <a:gd name="connsiteY29" fmla="*/ 1651718 h 2395147"/>
              <a:gd name="connsiteX30" fmla="*/ 1557415 w 1739424"/>
              <a:gd name="connsiteY30" fmla="*/ 1670822 h 2395147"/>
              <a:gd name="connsiteX31" fmla="*/ 1555525 w 1739424"/>
              <a:gd name="connsiteY31" fmla="*/ 1670473 h 2395147"/>
              <a:gd name="connsiteX32" fmla="*/ 1398512 w 1739424"/>
              <a:gd name="connsiteY32" fmla="*/ 1652472 h 2395147"/>
              <a:gd name="connsiteX33" fmla="*/ 1046085 w 1739424"/>
              <a:gd name="connsiteY33" fmla="*/ 1706261 h 2395147"/>
              <a:gd name="connsiteX34" fmla="*/ 1003447 w 1739424"/>
              <a:gd name="connsiteY34" fmla="*/ 1719049 h 2395147"/>
              <a:gd name="connsiteX35" fmla="*/ 1087567 w 1739424"/>
              <a:gd name="connsiteY35" fmla="*/ 1688103 h 2395147"/>
              <a:gd name="connsiteX36" fmla="*/ 1370422 w 1739424"/>
              <a:gd name="connsiteY36" fmla="*/ 1632771 h 2395147"/>
              <a:gd name="connsiteX37" fmla="*/ 1376144 w 1739424"/>
              <a:gd name="connsiteY37" fmla="*/ 1623897 h 2395147"/>
              <a:gd name="connsiteX38" fmla="*/ 1329191 w 1739424"/>
              <a:gd name="connsiteY38" fmla="*/ 1578151 h 2395147"/>
              <a:gd name="connsiteX39" fmla="*/ 1229320 w 1739424"/>
              <a:gd name="connsiteY39" fmla="*/ 1559619 h 2395147"/>
              <a:gd name="connsiteX40" fmla="*/ 996653 w 1739424"/>
              <a:gd name="connsiteY40" fmla="*/ 1626677 h 2395147"/>
              <a:gd name="connsiteX41" fmla="*/ 863114 w 1739424"/>
              <a:gd name="connsiteY41" fmla="*/ 1736938 h 2395147"/>
              <a:gd name="connsiteX42" fmla="*/ 811586 w 1739424"/>
              <a:gd name="connsiteY42" fmla="*/ 1832416 h 2395147"/>
              <a:gd name="connsiteX43" fmla="*/ 807916 w 1739424"/>
              <a:gd name="connsiteY43" fmla="*/ 1845357 h 2395147"/>
              <a:gd name="connsiteX44" fmla="*/ 807963 w 1739424"/>
              <a:gd name="connsiteY44" fmla="*/ 1848892 h 2395147"/>
              <a:gd name="connsiteX45" fmla="*/ 879991 w 1739424"/>
              <a:gd name="connsiteY45" fmla="*/ 1820168 h 2395147"/>
              <a:gd name="connsiteX46" fmla="*/ 1011289 w 1739424"/>
              <a:gd name="connsiteY46" fmla="*/ 1801302 h 2395147"/>
              <a:gd name="connsiteX47" fmla="*/ 1249185 w 1739424"/>
              <a:gd name="connsiteY47" fmla="*/ 1765402 h 2395147"/>
              <a:gd name="connsiteX48" fmla="*/ 1343560 w 1739424"/>
              <a:gd name="connsiteY48" fmla="*/ 1722610 h 2395147"/>
              <a:gd name="connsiteX49" fmla="*/ 1376800 w 1739424"/>
              <a:gd name="connsiteY49" fmla="*/ 1677991 h 2395147"/>
              <a:gd name="connsiteX50" fmla="*/ 1387169 w 1739424"/>
              <a:gd name="connsiteY50" fmla="*/ 1672942 h 2395147"/>
              <a:gd name="connsiteX51" fmla="*/ 1500972 w 1739424"/>
              <a:gd name="connsiteY51" fmla="*/ 1682857 h 2395147"/>
              <a:gd name="connsiteX52" fmla="*/ 1566833 w 1739424"/>
              <a:gd name="connsiteY52" fmla="*/ 1693739 h 2395147"/>
              <a:gd name="connsiteX53" fmla="*/ 1593093 w 1739424"/>
              <a:gd name="connsiteY53" fmla="*/ 1757638 h 2395147"/>
              <a:gd name="connsiteX54" fmla="*/ 1627517 w 1739424"/>
              <a:gd name="connsiteY54" fmla="*/ 1871216 h 2395147"/>
              <a:gd name="connsiteX55" fmla="*/ 1642518 w 1739424"/>
              <a:gd name="connsiteY55" fmla="*/ 1943101 h 2395147"/>
              <a:gd name="connsiteX56" fmla="*/ 1641715 w 1739424"/>
              <a:gd name="connsiteY56" fmla="*/ 2189761 h 2395147"/>
              <a:gd name="connsiteX57" fmla="*/ 1669305 w 1739424"/>
              <a:gd name="connsiteY57" fmla="*/ 2379903 h 2395147"/>
              <a:gd name="connsiteX58" fmla="*/ 1669117 w 1739424"/>
              <a:gd name="connsiteY58" fmla="*/ 2383495 h 2395147"/>
              <a:gd name="connsiteX59" fmla="*/ 1722169 w 1739424"/>
              <a:gd name="connsiteY59" fmla="*/ 2376292 h 2395147"/>
              <a:gd name="connsiteX60" fmla="*/ 1680021 w 1739424"/>
              <a:gd name="connsiteY60" fmla="*/ 2119798 h 2395147"/>
              <a:gd name="connsiteX61" fmla="*/ 1684306 w 1739424"/>
              <a:gd name="connsiteY61" fmla="*/ 1712628 h 2395147"/>
              <a:gd name="connsiteX62" fmla="*/ 1631534 w 1739424"/>
              <a:gd name="connsiteY62" fmla="*/ 1258270 h 2395147"/>
              <a:gd name="connsiteX63" fmla="*/ 1545546 w 1739424"/>
              <a:gd name="connsiteY63" fmla="*/ 1033010 h 2395147"/>
              <a:gd name="connsiteX64" fmla="*/ 1482058 w 1739424"/>
              <a:gd name="connsiteY64" fmla="*/ 912011 h 2395147"/>
              <a:gd name="connsiteX65" fmla="*/ 1482326 w 1739424"/>
              <a:gd name="connsiteY65" fmla="*/ 893903 h 2395147"/>
              <a:gd name="connsiteX66" fmla="*/ 1498131 w 1739424"/>
              <a:gd name="connsiteY66" fmla="*/ 852199 h 2395147"/>
              <a:gd name="connsiteX67" fmla="*/ 1490363 w 1739424"/>
              <a:gd name="connsiteY67" fmla="*/ 758088 h 2395147"/>
              <a:gd name="connsiteX68" fmla="*/ 1392854 w 1739424"/>
              <a:gd name="connsiteY68" fmla="*/ 556701 h 2395147"/>
              <a:gd name="connsiteX69" fmla="*/ 1132209 w 1739424"/>
              <a:gd name="connsiteY69" fmla="*/ 271353 h 2395147"/>
              <a:gd name="connsiteX70" fmla="*/ 813699 w 1739424"/>
              <a:gd name="connsiteY70" fmla="*/ 1097 h 2395147"/>
              <a:gd name="connsiteX71" fmla="*/ 810218 w 1739424"/>
              <a:gd name="connsiteY71" fmla="*/ 0 h 2395147"/>
              <a:gd name="connsiteX72" fmla="*/ 810486 w 1739424"/>
              <a:gd name="connsiteY72" fmla="*/ 4391 h 2395147"/>
              <a:gd name="connsiteX73" fmla="*/ 914155 w 1739424"/>
              <a:gd name="connsiteY73" fmla="*/ 340496 h 2395147"/>
              <a:gd name="connsiteX74" fmla="*/ 1228378 w 1739424"/>
              <a:gd name="connsiteY74" fmla="*/ 826682 h 2395147"/>
              <a:gd name="connsiteX75" fmla="*/ 1341690 w 1739424"/>
              <a:gd name="connsiteY75" fmla="*/ 917499 h 2395147"/>
              <a:gd name="connsiteX76" fmla="*/ 1412410 w 1739424"/>
              <a:gd name="connsiteY76" fmla="*/ 934785 h 2395147"/>
              <a:gd name="connsiteX77" fmla="*/ 1420713 w 1739424"/>
              <a:gd name="connsiteY77" fmla="*/ 920793 h 2395147"/>
              <a:gd name="connsiteX78" fmla="*/ 1351601 w 1739424"/>
              <a:gd name="connsiteY78" fmla="*/ 800342 h 2395147"/>
              <a:gd name="connsiteX79" fmla="*/ 1099795 w 1739424"/>
              <a:gd name="connsiteY79" fmla="*/ 430764 h 2395147"/>
              <a:gd name="connsiteX80" fmla="*/ 1092829 w 1739424"/>
              <a:gd name="connsiteY80" fmla="*/ 418142 h 2395147"/>
              <a:gd name="connsiteX81" fmla="*/ 1101403 w 1739424"/>
              <a:gd name="connsiteY81" fmla="*/ 424179 h 2395147"/>
              <a:gd name="connsiteX82" fmla="*/ 1305794 w 1739424"/>
              <a:gd name="connsiteY82" fmla="*/ 694435 h 2395147"/>
              <a:gd name="connsiteX83" fmla="*/ 1424463 w 1739424"/>
              <a:gd name="connsiteY83" fmla="*/ 872227 h 2395147"/>
              <a:gd name="connsiteX84" fmla="*/ 1500810 w 1739424"/>
              <a:gd name="connsiteY84" fmla="*/ 1008316 h 2395147"/>
              <a:gd name="connsiteX85" fmla="*/ 1610640 w 1739424"/>
              <a:gd name="connsiteY85" fmla="*/ 1310125 h 2395147"/>
              <a:gd name="connsiteX86" fmla="*/ 1646268 w 1739424"/>
              <a:gd name="connsiteY86" fmla="*/ 1762565 h 2395147"/>
              <a:gd name="connsiteX87" fmla="*/ 1643589 w 1739424"/>
              <a:gd name="connsiteY87" fmla="*/ 1766407 h 2395147"/>
              <a:gd name="connsiteX88" fmla="*/ 1637160 w 1739424"/>
              <a:gd name="connsiteY88" fmla="*/ 1747474 h 2395147"/>
              <a:gd name="connsiteX89" fmla="*/ 1480720 w 1739424"/>
              <a:gd name="connsiteY89" fmla="*/ 1478590 h 2395147"/>
              <a:gd name="connsiteX90" fmla="*/ 1140741 w 1739424"/>
              <a:gd name="connsiteY90" fmla="*/ 1210217 h 2395147"/>
              <a:gd name="connsiteX91" fmla="*/ 942550 w 1739424"/>
              <a:gd name="connsiteY91" fmla="*/ 1071697 h 2395147"/>
              <a:gd name="connsiteX92" fmla="*/ 710299 w 1739424"/>
              <a:gd name="connsiteY92" fmla="*/ 861253 h 2395147"/>
              <a:gd name="connsiteX93" fmla="*/ 706012 w 1739424"/>
              <a:gd name="connsiteY93" fmla="*/ 845339 h 2395147"/>
              <a:gd name="connsiteX94" fmla="*/ 722086 w 1739424"/>
              <a:gd name="connsiteY94" fmla="*/ 767417 h 2395147"/>
              <a:gd name="connsiteX95" fmla="*/ 679759 w 1739424"/>
              <a:gd name="connsiteY95" fmla="*/ 625567 h 2395147"/>
              <a:gd name="connsiteX96" fmla="*/ 497603 w 1739424"/>
              <a:gd name="connsiteY96" fmla="*/ 336106 h 2395147"/>
              <a:gd name="connsiteX97" fmla="*/ 396076 w 1739424"/>
              <a:gd name="connsiteY97" fmla="*/ 177244 h 2395147"/>
              <a:gd name="connsiteX98" fmla="*/ 359644 w 1739424"/>
              <a:gd name="connsiteY98" fmla="*/ 72707 h 2395147"/>
              <a:gd name="connsiteX99" fmla="*/ 355893 w 1739424"/>
              <a:gd name="connsiteY99" fmla="*/ 76001 h 2395147"/>
              <a:gd name="connsiteX100" fmla="*/ 345714 w 1739424"/>
              <a:gd name="connsiteY100" fmla="*/ 92187 h 2395147"/>
              <a:gd name="connsiteX101" fmla="*/ 293210 w 1739424"/>
              <a:gd name="connsiteY101" fmla="*/ 237881 h 2395147"/>
              <a:gd name="connsiteX102" fmla="*/ 300978 w 1739424"/>
              <a:gd name="connsiteY102" fmla="*/ 485638 h 2395147"/>
              <a:gd name="connsiteX103" fmla="*/ 445633 w 1739424"/>
              <a:gd name="connsiteY103" fmla="*/ 798970 h 2395147"/>
              <a:gd name="connsiteX104" fmla="*/ 557339 w 1739424"/>
              <a:gd name="connsiteY104" fmla="*/ 888690 h 2395147"/>
              <a:gd name="connsiteX105" fmla="*/ 648686 w 1739424"/>
              <a:gd name="connsiteY105" fmla="*/ 895823 h 2395147"/>
              <a:gd name="connsiteX106" fmla="*/ 652705 w 1739424"/>
              <a:gd name="connsiteY106" fmla="*/ 881283 h 2395147"/>
              <a:gd name="connsiteX107" fmla="*/ 449383 w 1739424"/>
              <a:gd name="connsiteY107" fmla="*/ 525148 h 2395147"/>
              <a:gd name="connsiteX108" fmla="*/ 404113 w 1739424"/>
              <a:gd name="connsiteY108" fmla="*/ 405521 h 2395147"/>
              <a:gd name="connsiteX109" fmla="*/ 430098 w 1739424"/>
              <a:gd name="connsiteY109" fmla="*/ 463414 h 2395147"/>
              <a:gd name="connsiteX110" fmla="*/ 699315 w 1739424"/>
              <a:gd name="connsiteY110" fmla="*/ 892806 h 2395147"/>
              <a:gd name="connsiteX111" fmla="*/ 1003893 w 1739424"/>
              <a:gd name="connsiteY111" fmla="*/ 1157849 h 2395147"/>
              <a:gd name="connsiteX112" fmla="*/ 1056131 w 1739424"/>
              <a:gd name="connsiteY112" fmla="*/ 1196809 h 2395147"/>
              <a:gd name="connsiteX113" fmla="*/ 1026396 w 1739424"/>
              <a:gd name="connsiteY113" fmla="*/ 1194890 h 2395147"/>
              <a:gd name="connsiteX114" fmla="*/ 847988 w 1739424"/>
              <a:gd name="connsiteY114" fmla="*/ 1218760 h 2395147"/>
              <a:gd name="connsiteX115" fmla="*/ 525462 w 1739424"/>
              <a:gd name="connsiteY115" fmla="*/ 1334545 h 2395147"/>
              <a:gd name="connsiteX116" fmla="*/ 506711 w 1739424"/>
              <a:gd name="connsiteY116" fmla="*/ 1327960 h 2395147"/>
              <a:gd name="connsiteX117" fmla="*/ 302050 w 1739424"/>
              <a:gd name="connsiteY117" fmla="*/ 1262933 h 2395147"/>
              <a:gd name="connsiteX118" fmla="*/ 0 w 1739424"/>
              <a:gd name="connsiteY118" fmla="*/ 1208733 h 2395147"/>
              <a:gd name="connsiteX119" fmla="*/ 51484 w 1739424"/>
              <a:gd name="connsiteY119" fmla="*/ 1299625 h 23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739424" h="2395147">
                <a:moveTo>
                  <a:pt x="1077528" y="398319"/>
                </a:moveTo>
                <a:cubicBezTo>
                  <a:pt x="1073409" y="392832"/>
                  <a:pt x="1069793" y="387001"/>
                  <a:pt x="1067918" y="380004"/>
                </a:cubicBezTo>
                <a:cubicBezTo>
                  <a:pt x="1077560" y="389333"/>
                  <a:pt x="1085061" y="400308"/>
                  <a:pt x="1092561" y="411557"/>
                </a:cubicBezTo>
                <a:cubicBezTo>
                  <a:pt x="1093366" y="412654"/>
                  <a:pt x="1095240" y="413478"/>
                  <a:pt x="1093901" y="415398"/>
                </a:cubicBezTo>
                <a:cubicBezTo>
                  <a:pt x="1092295" y="417319"/>
                  <a:pt x="1091222" y="415673"/>
                  <a:pt x="1090150" y="414575"/>
                </a:cubicBezTo>
                <a:cubicBezTo>
                  <a:pt x="1086267" y="408951"/>
                  <a:pt x="1081646" y="403807"/>
                  <a:pt x="1077528" y="398319"/>
                </a:cubicBezTo>
                <a:close/>
                <a:moveTo>
                  <a:pt x="1064970" y="378632"/>
                </a:moveTo>
                <a:cubicBezTo>
                  <a:pt x="1064970" y="378359"/>
                  <a:pt x="1065239" y="377810"/>
                  <a:pt x="1065239" y="377535"/>
                </a:cubicBezTo>
                <a:lnTo>
                  <a:pt x="1067113" y="379456"/>
                </a:lnTo>
                <a:cubicBezTo>
                  <a:pt x="1066310" y="380279"/>
                  <a:pt x="1065507" y="380004"/>
                  <a:pt x="1064970" y="378632"/>
                </a:cubicBezTo>
                <a:close/>
                <a:moveTo>
                  <a:pt x="1734633" y="2247062"/>
                </a:moveTo>
                <a:lnTo>
                  <a:pt x="1739424" y="2180709"/>
                </a:lnTo>
                <a:lnTo>
                  <a:pt x="1737481" y="2187429"/>
                </a:lnTo>
                <a:cubicBezTo>
                  <a:pt x="1736531" y="2207307"/>
                  <a:pt x="1735583" y="2227184"/>
                  <a:pt x="1734633" y="2247062"/>
                </a:cubicBezTo>
                <a:close/>
                <a:moveTo>
                  <a:pt x="51484" y="1299625"/>
                </a:moveTo>
                <a:cubicBezTo>
                  <a:pt x="107250" y="1386350"/>
                  <a:pt x="173250" y="1458783"/>
                  <a:pt x="225973" y="1500814"/>
                </a:cubicBezTo>
                <a:cubicBezTo>
                  <a:pt x="296271" y="1556856"/>
                  <a:pt x="349466" y="1562823"/>
                  <a:pt x="421792" y="1544987"/>
                </a:cubicBezTo>
                <a:cubicBezTo>
                  <a:pt x="494924" y="1526879"/>
                  <a:pt x="532962" y="1478041"/>
                  <a:pt x="528944" y="1408075"/>
                </a:cubicBezTo>
                <a:cubicBezTo>
                  <a:pt x="528409" y="1397649"/>
                  <a:pt x="526265" y="1394083"/>
                  <a:pt x="515014" y="1396279"/>
                </a:cubicBezTo>
                <a:cubicBezTo>
                  <a:pt x="460099" y="1406978"/>
                  <a:pt x="404648" y="1412191"/>
                  <a:pt x="348661" y="1408350"/>
                </a:cubicBezTo>
                <a:cubicBezTo>
                  <a:pt x="326160" y="1406978"/>
                  <a:pt x="303657" y="1403412"/>
                  <a:pt x="279815" y="1396004"/>
                </a:cubicBezTo>
                <a:cubicBezTo>
                  <a:pt x="294818" y="1392986"/>
                  <a:pt x="307139" y="1396827"/>
                  <a:pt x="319463" y="1397376"/>
                </a:cubicBezTo>
                <a:cubicBezTo>
                  <a:pt x="375717" y="1400120"/>
                  <a:pt x="429829" y="1388870"/>
                  <a:pt x="483940" y="1374603"/>
                </a:cubicBezTo>
                <a:cubicBezTo>
                  <a:pt x="502424" y="1369665"/>
                  <a:pt x="521443" y="1365549"/>
                  <a:pt x="539659" y="1360061"/>
                </a:cubicBezTo>
                <a:cubicBezTo>
                  <a:pt x="602343" y="1341953"/>
                  <a:pt x="663419" y="1318632"/>
                  <a:pt x="725033" y="1297230"/>
                </a:cubicBezTo>
                <a:cubicBezTo>
                  <a:pt x="777804" y="1278847"/>
                  <a:pt x="831379" y="1263208"/>
                  <a:pt x="885491" y="1249489"/>
                </a:cubicBezTo>
                <a:lnTo>
                  <a:pt x="965854" y="1237965"/>
                </a:lnTo>
                <a:cubicBezTo>
                  <a:pt x="1008386" y="1239932"/>
                  <a:pt x="1063167" y="1220715"/>
                  <a:pt x="1140675" y="1261289"/>
                </a:cubicBezTo>
                <a:cubicBezTo>
                  <a:pt x="1218186" y="1301862"/>
                  <a:pt x="1362760" y="1416335"/>
                  <a:pt x="1430909" y="1481407"/>
                </a:cubicBezTo>
                <a:cubicBezTo>
                  <a:pt x="1499057" y="1546478"/>
                  <a:pt x="1516795" y="1586751"/>
                  <a:pt x="1549564" y="1651718"/>
                </a:cubicBezTo>
                <a:lnTo>
                  <a:pt x="1557415" y="1670822"/>
                </a:lnTo>
                <a:lnTo>
                  <a:pt x="1555525" y="1670473"/>
                </a:lnTo>
                <a:cubicBezTo>
                  <a:pt x="1503614" y="1661478"/>
                  <a:pt x="1446534" y="1653334"/>
                  <a:pt x="1398512" y="1652472"/>
                </a:cubicBezTo>
                <a:cubicBezTo>
                  <a:pt x="1277780" y="1650277"/>
                  <a:pt x="1160915" y="1670735"/>
                  <a:pt x="1046085" y="1706261"/>
                </a:cubicBezTo>
                <a:cubicBezTo>
                  <a:pt x="1031962" y="1710529"/>
                  <a:pt x="1017823" y="1715069"/>
                  <a:pt x="1003447" y="1719049"/>
                </a:cubicBezTo>
                <a:cubicBezTo>
                  <a:pt x="1030832" y="1706926"/>
                  <a:pt x="1059271" y="1697451"/>
                  <a:pt x="1087567" y="1688103"/>
                </a:cubicBezTo>
                <a:cubicBezTo>
                  <a:pt x="1179405" y="1657507"/>
                  <a:pt x="1273537" y="1637923"/>
                  <a:pt x="1370422" y="1632771"/>
                </a:cubicBezTo>
                <a:cubicBezTo>
                  <a:pt x="1377778" y="1632422"/>
                  <a:pt x="1379106" y="1630739"/>
                  <a:pt x="1376144" y="1623897"/>
                </a:cubicBezTo>
                <a:cubicBezTo>
                  <a:pt x="1366655" y="1602111"/>
                  <a:pt x="1350034" y="1587888"/>
                  <a:pt x="1329191" y="1578151"/>
                </a:cubicBezTo>
                <a:cubicBezTo>
                  <a:pt x="1297530" y="1563385"/>
                  <a:pt x="1263689" y="1559482"/>
                  <a:pt x="1229320" y="1559619"/>
                </a:cubicBezTo>
                <a:cubicBezTo>
                  <a:pt x="1145365" y="1560020"/>
                  <a:pt x="1068453" y="1584359"/>
                  <a:pt x="996653" y="1626677"/>
                </a:cubicBezTo>
                <a:cubicBezTo>
                  <a:pt x="946428" y="1656370"/>
                  <a:pt x="899719" y="1690631"/>
                  <a:pt x="863114" y="1736938"/>
                </a:cubicBezTo>
                <a:cubicBezTo>
                  <a:pt x="840384" y="1765651"/>
                  <a:pt x="822768" y="1797268"/>
                  <a:pt x="811586" y="1832416"/>
                </a:cubicBezTo>
                <a:cubicBezTo>
                  <a:pt x="810229" y="1836675"/>
                  <a:pt x="809000" y="1841079"/>
                  <a:pt x="807916" y="1845357"/>
                </a:cubicBezTo>
                <a:cubicBezTo>
                  <a:pt x="807864" y="1846169"/>
                  <a:pt x="807939" y="1847124"/>
                  <a:pt x="807963" y="1848892"/>
                </a:cubicBezTo>
                <a:cubicBezTo>
                  <a:pt x="831400" y="1836927"/>
                  <a:pt x="855096" y="1827287"/>
                  <a:pt x="879991" y="1820168"/>
                </a:cubicBezTo>
                <a:cubicBezTo>
                  <a:pt x="922865" y="1807938"/>
                  <a:pt x="966993" y="1803800"/>
                  <a:pt x="1011289" y="1801302"/>
                </a:cubicBezTo>
                <a:cubicBezTo>
                  <a:pt x="1091805" y="1797289"/>
                  <a:pt x="1171657" y="1788752"/>
                  <a:pt x="1249185" y="1765402"/>
                </a:cubicBezTo>
                <a:cubicBezTo>
                  <a:pt x="1282546" y="1755423"/>
                  <a:pt x="1315560" y="1744472"/>
                  <a:pt x="1343560" y="1722610"/>
                </a:cubicBezTo>
                <a:cubicBezTo>
                  <a:pt x="1358845" y="1710673"/>
                  <a:pt x="1371004" y="1696638"/>
                  <a:pt x="1376800" y="1677991"/>
                </a:cubicBezTo>
                <a:cubicBezTo>
                  <a:pt x="1378851" y="1671330"/>
                  <a:pt x="1382967" y="1672813"/>
                  <a:pt x="1387169" y="1672942"/>
                </a:cubicBezTo>
                <a:cubicBezTo>
                  <a:pt x="1424336" y="1673661"/>
                  <a:pt x="1463273" y="1677620"/>
                  <a:pt x="1500972" y="1682857"/>
                </a:cubicBezTo>
                <a:lnTo>
                  <a:pt x="1566833" y="1693739"/>
                </a:lnTo>
                <a:lnTo>
                  <a:pt x="1593093" y="1757638"/>
                </a:lnTo>
                <a:cubicBezTo>
                  <a:pt x="1605907" y="1794995"/>
                  <a:pt x="1617203" y="1833627"/>
                  <a:pt x="1627517" y="1871216"/>
                </a:cubicBezTo>
                <a:cubicBezTo>
                  <a:pt x="1633946" y="1894812"/>
                  <a:pt x="1643322" y="1918133"/>
                  <a:pt x="1642518" y="1943101"/>
                </a:cubicBezTo>
                <a:cubicBezTo>
                  <a:pt x="1640107" y="2025412"/>
                  <a:pt x="1638499" y="2107725"/>
                  <a:pt x="1641715" y="2189761"/>
                </a:cubicBezTo>
                <a:cubicBezTo>
                  <a:pt x="1644125" y="2253964"/>
                  <a:pt x="1644928" y="2318717"/>
                  <a:pt x="1669305" y="2379903"/>
                </a:cubicBezTo>
                <a:cubicBezTo>
                  <a:pt x="1669242" y="2381100"/>
                  <a:pt x="1669180" y="2382297"/>
                  <a:pt x="1669117" y="2383495"/>
                </a:cubicBezTo>
                <a:cubicBezTo>
                  <a:pt x="1673135" y="2372016"/>
                  <a:pt x="1720350" y="2420240"/>
                  <a:pt x="1722169" y="2376292"/>
                </a:cubicBezTo>
                <a:cubicBezTo>
                  <a:pt x="1711719" y="2312911"/>
                  <a:pt x="1681361" y="2183726"/>
                  <a:pt x="1680021" y="2119798"/>
                </a:cubicBezTo>
                <a:cubicBezTo>
                  <a:pt x="1677610" y="1983983"/>
                  <a:pt x="1684308" y="1848168"/>
                  <a:pt x="1684306" y="1712628"/>
                </a:cubicBezTo>
                <a:cubicBezTo>
                  <a:pt x="1684306" y="1558981"/>
                  <a:pt x="1673055" y="1406703"/>
                  <a:pt x="1631534" y="1258270"/>
                </a:cubicBezTo>
                <a:cubicBezTo>
                  <a:pt x="1609835" y="1180348"/>
                  <a:pt x="1581442" y="1105169"/>
                  <a:pt x="1545546" y="1033010"/>
                </a:cubicBezTo>
                <a:cubicBezTo>
                  <a:pt x="1520632" y="975301"/>
                  <a:pt x="1492596" y="935197"/>
                  <a:pt x="1482058" y="912011"/>
                </a:cubicBezTo>
                <a:cubicBezTo>
                  <a:pt x="1478307" y="905426"/>
                  <a:pt x="1477504" y="900763"/>
                  <a:pt x="1482326" y="893903"/>
                </a:cubicBezTo>
                <a:cubicBezTo>
                  <a:pt x="1491434" y="881558"/>
                  <a:pt x="1495452" y="867289"/>
                  <a:pt x="1498131" y="852199"/>
                </a:cubicBezTo>
                <a:cubicBezTo>
                  <a:pt x="1504024" y="820097"/>
                  <a:pt x="1498131" y="788819"/>
                  <a:pt x="1490363" y="758088"/>
                </a:cubicBezTo>
                <a:cubicBezTo>
                  <a:pt x="1471344" y="684284"/>
                  <a:pt x="1433840" y="619531"/>
                  <a:pt x="1392854" y="556701"/>
                </a:cubicBezTo>
                <a:cubicBezTo>
                  <a:pt x="1321331" y="446953"/>
                  <a:pt x="1229715" y="356135"/>
                  <a:pt x="1132209" y="271353"/>
                </a:cubicBezTo>
                <a:cubicBezTo>
                  <a:pt x="1027199" y="179713"/>
                  <a:pt x="917637" y="94109"/>
                  <a:pt x="813699" y="1097"/>
                </a:cubicBezTo>
                <a:cubicBezTo>
                  <a:pt x="812897" y="275"/>
                  <a:pt x="811557" y="275"/>
                  <a:pt x="810218" y="0"/>
                </a:cubicBezTo>
                <a:cubicBezTo>
                  <a:pt x="810218" y="1920"/>
                  <a:pt x="810218" y="3292"/>
                  <a:pt x="810486" y="4391"/>
                </a:cubicBezTo>
                <a:cubicBezTo>
                  <a:pt x="830845" y="120998"/>
                  <a:pt x="868080" y="232118"/>
                  <a:pt x="914155" y="340496"/>
                </a:cubicBezTo>
                <a:cubicBezTo>
                  <a:pt x="991303" y="521307"/>
                  <a:pt x="1092561" y="685930"/>
                  <a:pt x="1228378" y="826682"/>
                </a:cubicBezTo>
                <a:cubicBezTo>
                  <a:pt x="1262397" y="861803"/>
                  <a:pt x="1298293" y="894726"/>
                  <a:pt x="1341690" y="917499"/>
                </a:cubicBezTo>
                <a:cubicBezTo>
                  <a:pt x="1363924" y="929022"/>
                  <a:pt x="1387228" y="936431"/>
                  <a:pt x="1412410" y="934785"/>
                </a:cubicBezTo>
                <a:cubicBezTo>
                  <a:pt x="1427143" y="933960"/>
                  <a:pt x="1427411" y="933688"/>
                  <a:pt x="1420713" y="920793"/>
                </a:cubicBezTo>
                <a:cubicBezTo>
                  <a:pt x="1399015" y="879911"/>
                  <a:pt x="1375709" y="839852"/>
                  <a:pt x="1351601" y="800342"/>
                </a:cubicBezTo>
                <a:cubicBezTo>
                  <a:pt x="1273648" y="672759"/>
                  <a:pt x="1185784" y="552310"/>
                  <a:pt x="1099795" y="430764"/>
                </a:cubicBezTo>
                <a:cubicBezTo>
                  <a:pt x="1097116" y="426923"/>
                  <a:pt x="1093098" y="423630"/>
                  <a:pt x="1092829" y="418142"/>
                </a:cubicBezTo>
                <a:cubicBezTo>
                  <a:pt x="1098455" y="417594"/>
                  <a:pt x="1099527" y="421710"/>
                  <a:pt x="1101403" y="424179"/>
                </a:cubicBezTo>
                <a:cubicBezTo>
                  <a:pt x="1170247" y="513625"/>
                  <a:pt x="1239895" y="602520"/>
                  <a:pt x="1305794" y="694435"/>
                </a:cubicBezTo>
                <a:cubicBezTo>
                  <a:pt x="1347316" y="752328"/>
                  <a:pt x="1387228" y="811318"/>
                  <a:pt x="1424463" y="872227"/>
                </a:cubicBezTo>
                <a:cubicBezTo>
                  <a:pt x="1451519" y="916677"/>
                  <a:pt x="1476165" y="962497"/>
                  <a:pt x="1500810" y="1008316"/>
                </a:cubicBezTo>
                <a:cubicBezTo>
                  <a:pt x="1531839" y="1081300"/>
                  <a:pt x="1586397" y="1184417"/>
                  <a:pt x="1610640" y="1310125"/>
                </a:cubicBezTo>
                <a:cubicBezTo>
                  <a:pt x="1644660" y="1459110"/>
                  <a:pt x="1650018" y="1610562"/>
                  <a:pt x="1646268" y="1762565"/>
                </a:cubicBezTo>
                <a:cubicBezTo>
                  <a:pt x="1646268" y="1763937"/>
                  <a:pt x="1647071" y="1766407"/>
                  <a:pt x="1643589" y="1766407"/>
                </a:cubicBezTo>
                <a:lnTo>
                  <a:pt x="1637160" y="1747474"/>
                </a:lnTo>
                <a:cubicBezTo>
                  <a:pt x="1602603" y="1647053"/>
                  <a:pt x="1563456" y="1568132"/>
                  <a:pt x="1480720" y="1478590"/>
                </a:cubicBezTo>
                <a:cubicBezTo>
                  <a:pt x="1397982" y="1389046"/>
                  <a:pt x="1230435" y="1278034"/>
                  <a:pt x="1140741" y="1210217"/>
                </a:cubicBezTo>
                <a:cubicBezTo>
                  <a:pt x="1051045" y="1142403"/>
                  <a:pt x="1014290" y="1129857"/>
                  <a:pt x="942550" y="1071697"/>
                </a:cubicBezTo>
                <a:cubicBezTo>
                  <a:pt x="870809" y="1013535"/>
                  <a:pt x="780483" y="939723"/>
                  <a:pt x="710299" y="861253"/>
                </a:cubicBezTo>
                <a:cubicBezTo>
                  <a:pt x="706280" y="856863"/>
                  <a:pt x="700922" y="853846"/>
                  <a:pt x="706012" y="845339"/>
                </a:cubicBezTo>
                <a:cubicBezTo>
                  <a:pt x="720210" y="821469"/>
                  <a:pt x="723692" y="795129"/>
                  <a:pt x="722086" y="767417"/>
                </a:cubicBezTo>
                <a:cubicBezTo>
                  <a:pt x="719139" y="716659"/>
                  <a:pt x="700119" y="670839"/>
                  <a:pt x="679759" y="625567"/>
                </a:cubicBezTo>
                <a:cubicBezTo>
                  <a:pt x="632613" y="520209"/>
                  <a:pt x="567787" y="426373"/>
                  <a:pt x="497603" y="336106"/>
                </a:cubicBezTo>
                <a:cubicBezTo>
                  <a:pt x="459296" y="286170"/>
                  <a:pt x="422864" y="234862"/>
                  <a:pt x="396076" y="177244"/>
                </a:cubicBezTo>
                <a:cubicBezTo>
                  <a:pt x="380539" y="143770"/>
                  <a:pt x="368752" y="109200"/>
                  <a:pt x="359644" y="72707"/>
                </a:cubicBezTo>
                <a:cubicBezTo>
                  <a:pt x="357769" y="74354"/>
                  <a:pt x="356698" y="75177"/>
                  <a:pt x="355893" y="76001"/>
                </a:cubicBezTo>
                <a:cubicBezTo>
                  <a:pt x="352411" y="81214"/>
                  <a:pt x="348930" y="86702"/>
                  <a:pt x="345714" y="92187"/>
                </a:cubicBezTo>
                <a:cubicBezTo>
                  <a:pt x="319195" y="137460"/>
                  <a:pt x="302318" y="186298"/>
                  <a:pt x="293210" y="237881"/>
                </a:cubicBezTo>
                <a:cubicBezTo>
                  <a:pt x="278477" y="321014"/>
                  <a:pt x="285709" y="403600"/>
                  <a:pt x="300978" y="485638"/>
                </a:cubicBezTo>
                <a:cubicBezTo>
                  <a:pt x="322945" y="602795"/>
                  <a:pt x="368485" y="708427"/>
                  <a:pt x="445633" y="798970"/>
                </a:cubicBezTo>
                <a:cubicBezTo>
                  <a:pt x="477244" y="836010"/>
                  <a:pt x="512603" y="868661"/>
                  <a:pt x="557339" y="888690"/>
                </a:cubicBezTo>
                <a:cubicBezTo>
                  <a:pt x="586806" y="901860"/>
                  <a:pt x="617075" y="906251"/>
                  <a:pt x="648686" y="895823"/>
                </a:cubicBezTo>
                <a:cubicBezTo>
                  <a:pt x="658597" y="892531"/>
                  <a:pt x="659134" y="889513"/>
                  <a:pt x="652705" y="881283"/>
                </a:cubicBezTo>
                <a:cubicBezTo>
                  <a:pt x="568590" y="772357"/>
                  <a:pt x="502156" y="652731"/>
                  <a:pt x="449383" y="525148"/>
                </a:cubicBezTo>
                <a:cubicBezTo>
                  <a:pt x="433043" y="485913"/>
                  <a:pt x="416703" y="446403"/>
                  <a:pt x="404113" y="405521"/>
                </a:cubicBezTo>
                <a:cubicBezTo>
                  <a:pt x="413219" y="424727"/>
                  <a:pt x="421524" y="444207"/>
                  <a:pt x="430098" y="463414"/>
                </a:cubicBezTo>
                <a:cubicBezTo>
                  <a:pt x="498942" y="620354"/>
                  <a:pt x="585466" y="765223"/>
                  <a:pt x="699315" y="892806"/>
                </a:cubicBezTo>
                <a:cubicBezTo>
                  <a:pt x="789859" y="994324"/>
                  <a:pt x="944425" y="1107182"/>
                  <a:pt x="1003893" y="1157849"/>
                </a:cubicBezTo>
                <a:cubicBezTo>
                  <a:pt x="1063363" y="1208516"/>
                  <a:pt x="1052380" y="1190636"/>
                  <a:pt x="1056131" y="1196809"/>
                </a:cubicBezTo>
                <a:lnTo>
                  <a:pt x="1026396" y="1194890"/>
                </a:lnTo>
                <a:cubicBezTo>
                  <a:pt x="965588" y="1191871"/>
                  <a:pt x="906386" y="1202297"/>
                  <a:pt x="847988" y="1218760"/>
                </a:cubicBezTo>
                <a:cubicBezTo>
                  <a:pt x="737889" y="1250038"/>
                  <a:pt x="632344" y="1294212"/>
                  <a:pt x="525462" y="1334545"/>
                </a:cubicBezTo>
                <a:cubicBezTo>
                  <a:pt x="516622" y="1337837"/>
                  <a:pt x="511532" y="1338934"/>
                  <a:pt x="506711" y="1327960"/>
                </a:cubicBezTo>
                <a:cubicBezTo>
                  <a:pt x="468939" y="1241807"/>
                  <a:pt x="387055" y="1245709"/>
                  <a:pt x="302050" y="1262933"/>
                </a:cubicBezTo>
                <a:cubicBezTo>
                  <a:pt x="225689" y="1278407"/>
                  <a:pt x="119549" y="1258220"/>
                  <a:pt x="0" y="1208733"/>
                </a:cubicBezTo>
                <a:cubicBezTo>
                  <a:pt x="15444" y="1240221"/>
                  <a:pt x="32896" y="1270717"/>
                  <a:pt x="51484" y="12996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7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CEBA1-0EDA-4340-A4AD-56B021D0A009}"/>
              </a:ext>
            </a:extLst>
          </p:cNvPr>
          <p:cNvSpPr/>
          <p:nvPr userDrawn="1"/>
        </p:nvSpPr>
        <p:spPr>
          <a:xfrm>
            <a:off x="553627" y="3377149"/>
            <a:ext cx="455455" cy="455455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F2F2F2-DE5A-4BD1-85CE-DD9ECFCBD255}"/>
              </a:ext>
            </a:extLst>
          </p:cNvPr>
          <p:cNvSpPr/>
          <p:nvPr userDrawn="1"/>
        </p:nvSpPr>
        <p:spPr>
          <a:xfrm>
            <a:off x="2433278" y="3595190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2DCE5-2166-4668-B521-0638D75A07ED}"/>
              </a:ext>
            </a:extLst>
          </p:cNvPr>
          <p:cNvSpPr/>
          <p:nvPr userDrawn="1"/>
        </p:nvSpPr>
        <p:spPr>
          <a:xfrm>
            <a:off x="2314576" y="5741793"/>
            <a:ext cx="715838" cy="7158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50765-659D-4573-A04D-668C8D965743}"/>
              </a:ext>
            </a:extLst>
          </p:cNvPr>
          <p:cNvSpPr/>
          <p:nvPr userDrawn="1"/>
        </p:nvSpPr>
        <p:spPr>
          <a:xfrm>
            <a:off x="2771987" y="361111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7A1F9B-E51F-46C1-928E-641E8940A002}"/>
              </a:ext>
            </a:extLst>
          </p:cNvPr>
          <p:cNvSpPr/>
          <p:nvPr userDrawn="1"/>
        </p:nvSpPr>
        <p:spPr>
          <a:xfrm>
            <a:off x="1352551" y="46889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E7F8D1-0943-4483-BBC8-C0EA02399BA2}"/>
              </a:ext>
            </a:extLst>
          </p:cNvPr>
          <p:cNvSpPr/>
          <p:nvPr userDrawn="1"/>
        </p:nvSpPr>
        <p:spPr>
          <a:xfrm>
            <a:off x="820518" y="824946"/>
            <a:ext cx="464131" cy="46413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29172-A0D3-46ED-9F09-2AB2F89E9419}"/>
              </a:ext>
            </a:extLst>
          </p:cNvPr>
          <p:cNvSpPr/>
          <p:nvPr userDrawn="1"/>
        </p:nvSpPr>
        <p:spPr>
          <a:xfrm>
            <a:off x="245875" y="388836"/>
            <a:ext cx="826317" cy="82631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89500-846F-42F1-99B4-64FC8796EC66}"/>
              </a:ext>
            </a:extLst>
          </p:cNvPr>
          <p:cNvSpPr/>
          <p:nvPr userDrawn="1"/>
        </p:nvSpPr>
        <p:spPr>
          <a:xfrm>
            <a:off x="29855" y="5050411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D4DB23-347B-441F-B307-6A5452DFA1EB}"/>
              </a:ext>
            </a:extLst>
          </p:cNvPr>
          <p:cNvSpPr/>
          <p:nvPr userDrawn="1"/>
        </p:nvSpPr>
        <p:spPr>
          <a:xfrm>
            <a:off x="692606" y="3716895"/>
            <a:ext cx="255823" cy="25582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A81D6F-6D57-49A7-ACE9-4CB76CAB4B5B}"/>
              </a:ext>
            </a:extLst>
          </p:cNvPr>
          <p:cNvSpPr/>
          <p:nvPr userDrawn="1"/>
        </p:nvSpPr>
        <p:spPr>
          <a:xfrm>
            <a:off x="3312555" y="1679029"/>
            <a:ext cx="225712" cy="22571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DB441B-A93D-469C-8F26-6C38E82A4BEC}"/>
              </a:ext>
            </a:extLst>
          </p:cNvPr>
          <p:cNvSpPr/>
          <p:nvPr userDrawn="1"/>
        </p:nvSpPr>
        <p:spPr>
          <a:xfrm>
            <a:off x="2959433" y="163124"/>
            <a:ext cx="122626" cy="1226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CE2-A11B-4308-B558-EE25DA2F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6B26-B84D-4FF1-823C-A05290F1B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4462-F6F4-4A22-AC77-4EBE8BA74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902C-AA6F-4499-9FAF-9261E1F3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C5D8-9A95-4A55-9BEE-D8E32BC3204E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C825-D014-48DD-BA9D-95906A61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10A-C360-45C7-8695-E4F7876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2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5DDF-1AD0-4A7D-9313-B1582022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A320C-61F5-483F-B5BC-F39296F0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90DC-9D44-4CE0-929D-67B12803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180CD-53C8-4EBF-B99A-4CAC0BB9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373BE-AFC8-4AF0-B3B0-7100D4CEC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0CEA8-0D9D-47B2-B5EA-C7F58A45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1C47-475D-4A22-88A2-471A058A9614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F0789-0B4F-4DC0-9BF0-9FA748A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62952-55E6-41A5-B05A-DDF915C6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7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3030-BF74-429B-AEC2-EA8D89EB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206EA-8FA0-4A1A-8B43-48A9A0C6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C5BA-C95E-44F9-86A4-08C2BD913F80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BE440-6E1B-489B-9A2B-2CB92371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0B541-C87E-402F-A501-8D482D3A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5E0EF-EF0B-400C-97DB-C6B3BB0A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7147-6931-4895-A000-760B8F208D5D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8ECAF-5C12-40CE-96EB-9B36A884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E2C2-E304-46DC-A189-AD67B42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62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6B78-D152-454B-B2CD-AEE9AE63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A0B6-15F9-4BB6-BF6C-B845AB44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B4EA-2389-4EB9-9FE3-4DDD56035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1394-55EB-4FD4-A629-D6EE2B89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D929-B21D-469E-8451-11DB9D21276F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13A5-635A-4067-BC98-C6369D86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BD61E-7032-40D9-AFF8-7734D63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909B-C6FB-4F1E-9A85-4CD5202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79309-6F63-4F4C-8F24-B2ADCE98A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72DE6-947E-4F38-98CE-A48CD486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AAA5C-F2E5-4659-84A3-2AA3CDA9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A77-1B4D-489F-A2AA-5831D85E5155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4687-453C-44C9-B4E3-DEEB57EB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2BEC-0CD4-4A6B-AB9F-F3092A04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34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2D68E-1493-4811-9A4F-4516F98D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7337-C481-469E-B246-ECC79B79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6863-66C8-4250-99AF-E705DC2C7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9351-8EDD-4F59-BB68-0F13887394DE}" type="datetime1">
              <a:rPr lang="ko-KR" altLang="en-US" smtClean="0"/>
              <a:t>2020-07-30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0B8C-6A87-49D7-B372-6CD7E08F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3462-8725-447E-A8E8-48870B3B6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AEE5-557E-408D-B1ED-D95FE2AFF6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8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9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F01B-4D3C-48DD-B7FD-C30A5BCFFB0A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7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26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4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0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9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2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13.xml" Type="http://schemas.openxmlformats.org/officeDocument/2006/relationships/slideLayout"/><Relationship Id="rId5" Target="../media/image17.jpeg" Type="http://schemas.openxmlformats.org/officeDocument/2006/relationships/image"/><Relationship Id="rId4" Target="../media/hdphoto1.wdp" Type="http://schemas.microsoft.com/office/2007/relationships/hdphoto"/></Relationships>
</file>

<file path=ppt/slides/_rels/slide1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18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19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13.xml" Type="http://schemas.openxmlformats.org/officeDocument/2006/relationships/slideLayout"/><Relationship Id="rId5" Target="../media/image20.png" Type="http://schemas.openxmlformats.org/officeDocument/2006/relationships/image"/><Relationship Id="rId4" Target="../media/hdphoto1.wdp" Type="http://schemas.microsoft.com/office/2007/relationships/hdphoto"/></Relationships>
</file>

<file path=ppt/slides/_rels/slide15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7" Target="../media/image24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6" Target="../media/image23.jpeg" Type="http://schemas.openxmlformats.org/officeDocument/2006/relationships/image"/><Relationship Id="rId5" Target="../media/image22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7" Target="../media/image27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13.xml" Type="http://schemas.openxmlformats.org/officeDocument/2006/relationships/slideLayout"/><Relationship Id="rId6" Target="../media/image26.jpeg" Type="http://schemas.openxmlformats.org/officeDocument/2006/relationships/image"/><Relationship Id="rId5" Target="../media/image25.jpeg" Type="http://schemas.openxmlformats.org/officeDocument/2006/relationships/image"/><Relationship Id="rId4" Target="../media/hdphoto1.wdp" Type="http://schemas.microsoft.com/office/2007/relationships/hdphoto"/></Relationships>
</file>

<file path=ppt/slides/_rels/slide17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7" Target="../media/image30.jpe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13.xml" Type="http://schemas.openxmlformats.org/officeDocument/2006/relationships/slideLayout"/><Relationship Id="rId6" Target="../media/image29.jpeg" Type="http://schemas.openxmlformats.org/officeDocument/2006/relationships/image"/><Relationship Id="rId5" Target="../media/image28.jpeg" Type="http://schemas.openxmlformats.org/officeDocument/2006/relationships/image"/><Relationship Id="rId4" Target="../media/hdphoto1.wdp" Type="http://schemas.microsoft.com/office/2007/relationships/hdphoto"/></Relationships>
</file>

<file path=ppt/slides/_rels/slide18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31.pn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hdphoto1.wdp" Type="http://schemas.microsoft.com/office/2007/relationships/hdphoto"/></Relationships>
</file>

<file path=ppt/slides/_rels/slide19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6.xml" Type="http://schemas.openxmlformats.org/officeDocument/2006/relationships/slideLayout"/></Relationships>
</file>

<file path=ppt/slides/_rels/slide20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13.xml" Type="http://schemas.openxmlformats.org/officeDocument/2006/relationships/slideLayout"/><Relationship Id="rId5" Target="../media/image32.png" Type="http://schemas.openxmlformats.org/officeDocument/2006/relationships/image"/><Relationship Id="rId4" Target="../media/hdphoto1.wdp" Type="http://schemas.microsoft.com/office/2007/relationships/hdphoto"/></Relationships>
</file>

<file path=ppt/slides/_rels/slide22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13.xml" Type="http://schemas.openxmlformats.org/officeDocument/2006/relationships/slideLayout"/><Relationship Id="rId6" Target="../media/image34.jpeg" Type="http://schemas.openxmlformats.org/officeDocument/2006/relationships/image"/><Relationship Id="rId5" Target="../media/image33.png" Type="http://schemas.openxmlformats.org/officeDocument/2006/relationships/image"/><Relationship Id="rId4" Target="../media/hdphoto1.wdp" Type="http://schemas.microsoft.com/office/2007/relationships/hdphoto"/></Relationships>
</file>

<file path=ppt/slides/_rels/slide23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35.pn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3.xml" Type="http://schemas.openxmlformats.org/officeDocument/2006/relationships/slideLayout"/><Relationship Id="rId6" Target="../media/image37.jpeg" Type="http://schemas.openxmlformats.org/officeDocument/2006/relationships/image"/><Relationship Id="rId5" Target="../media/image36.png" Type="http://schemas.openxmlformats.org/officeDocument/2006/relationships/image"/><Relationship Id="rId4" Target="../media/hdphoto1.wdp" Type="http://schemas.microsoft.com/office/2007/relationships/hdphoto"/></Relationships>
</file>

<file path=ppt/slides/_rels/slide25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image38.pn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40.jpe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550.png" Type="http://schemas.openxmlformats.org/officeDocument/2006/relationships/image"/><Relationship Id="rId4" Target="../media/image540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20.xml" Type="http://schemas.openxmlformats.org/officeDocument/2006/relationships/slideLayout"/></Relationships>
</file>

<file path=ppt/slides/_rels/slide30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4" Target="../charts/chart1.xml" Type="http://schemas.openxmlformats.org/officeDocument/2006/relationships/chart"/></Relationships>
</file>

<file path=ppt/slides/_rels/slide3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4" Target="../charts/chart2.xml" Type="http://schemas.openxmlformats.org/officeDocument/2006/relationships/chart"/></Relationships>
</file>

<file path=ppt/slides/_rels/slide32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34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35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2.xml" Type="http://schemas.openxmlformats.org/officeDocument/2006/relationships/slideLayout"/><Relationship Id="rId4" Target="../media/hdphoto1.wdp" Type="http://schemas.microsoft.com/office/2007/relationships/hdphoto"/></Relationships>
</file>

<file path=ppt/slides/_rels/slide36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6" Target="../media/image43.png" Type="http://schemas.openxmlformats.org/officeDocument/2006/relationships/image"/><Relationship Id="rId5" Target="../media/image42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37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44.png" Type="http://schemas.openxmlformats.org/officeDocument/2006/relationships/image"/><Relationship Id="rId1" Target="../slideLayouts/slideLayout13.xml" Type="http://schemas.openxmlformats.org/officeDocument/2006/relationships/slideLayout"/><Relationship Id="rId4" Target="../media/hdphoto1.wdp" Type="http://schemas.microsoft.com/office/2007/relationships/hdphoto"/></Relationships>
</file>

<file path=ppt/slides/_rels/slide38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32.png" Type="http://schemas.openxmlformats.org/officeDocument/2006/relationships/image"/><Relationship Id="rId4" Target="../media/image45.jpeg" Type="http://schemas.openxmlformats.org/officeDocument/2006/relationships/image"/></Relationships>
</file>

<file path=ppt/slides/_rels/slide39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47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40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35.pn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4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50.pn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42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38.png" Type="http://schemas.openxmlformats.org/officeDocument/2006/relationships/image"/><Relationship Id="rId4" Target="../media/image51.png" Type="http://schemas.openxmlformats.org/officeDocument/2006/relationships/image"/></Relationships>
</file>

<file path=ppt/slides/_rels/slide43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Relationship Id="rId5" Target="../media/image53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3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2.jpeg" Type="http://schemas.openxmlformats.org/officeDocument/2006/relationships/image"/><Relationship Id="rId1" Target="../slideLayouts/slideLayout14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3.xml" Type="http://schemas.openxmlformats.org/officeDocument/2006/relationships/slideLayout"/><Relationship Id="rId5" Target="../media/hdphoto1.wdp" Type="http://schemas.microsoft.com/office/2007/relationships/hdphoto"/><Relationship Id="rId4" Target="../media/image12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8" Target="../diagrams/colors1.xml" Type="http://schemas.openxmlformats.org/officeDocument/2006/relationships/diagramColors"/><Relationship Id="rId13" Target="../diagrams/colors2.xml" Type="http://schemas.openxmlformats.org/officeDocument/2006/relationships/diagramColors"/><Relationship Id="rId3" Target="../media/image12.jpeg" Type="http://schemas.openxmlformats.org/officeDocument/2006/relationships/image"/><Relationship Id="rId7" Target="../diagrams/quickStyle1.xml" Type="http://schemas.openxmlformats.org/officeDocument/2006/relationships/diagramQuickStyle"/><Relationship Id="rId12" Target="../diagrams/quickStyle2.xml" Type="http://schemas.openxmlformats.org/officeDocument/2006/relationships/diagramQuickStyle"/><Relationship Id="rId2" Target="../notesSlides/notesSlide2.xml" Type="http://schemas.openxmlformats.org/officeDocument/2006/relationships/notesSlide"/><Relationship Id="rId1" Target="../slideLayouts/slideLayout13.xml" Type="http://schemas.openxmlformats.org/officeDocument/2006/relationships/slideLayout"/><Relationship Id="rId6" Target="../diagrams/layout1.xml" Type="http://schemas.openxmlformats.org/officeDocument/2006/relationships/diagramLayout"/><Relationship Id="rId11" Target="../diagrams/layout2.xml" Type="http://schemas.openxmlformats.org/officeDocument/2006/relationships/diagramLayout"/><Relationship Id="rId5" Target="../diagrams/data1.xml" Type="http://schemas.openxmlformats.org/officeDocument/2006/relationships/diagramData"/><Relationship Id="rId10" Target="../diagrams/data2.xml" Type="http://schemas.openxmlformats.org/officeDocument/2006/relationships/diagramData"/><Relationship Id="rId4" Target="../media/hdphoto1.wdp" Type="http://schemas.microsoft.com/office/2007/relationships/hdphoto"/><Relationship Id="rId9" Target="../diagrams/drawing1.xml" Type="http://schemas.microsoft.com/office/2007/relationships/diagramDrawing"/><Relationship Id="rId14" Target="../diagrams/drawing2.xml" Type="http://schemas.microsoft.com/office/2007/relationships/diagramDrawi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653198" y="5570290"/>
            <a:ext cx="42004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Muhammad Djati Pradana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1606829680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1B6DF-F5DF-4A69-90A5-F930BBC75A79}"/>
              </a:ext>
            </a:extLst>
          </p:cNvPr>
          <p:cNvSpPr txBox="1"/>
          <p:nvPr/>
        </p:nvSpPr>
        <p:spPr>
          <a:xfrm>
            <a:off x="1413551" y="1951672"/>
            <a:ext cx="93648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3000" b="1" dirty="0">
                <a:solidFill>
                  <a:schemeClr val="bg1"/>
                </a:solidFill>
                <a:latin typeface="Arial (hea"/>
                <a:cs typeface="Arial" panose="020B0604020202020204" pitchFamily="34" charset="0"/>
              </a:rPr>
              <a:t>RANCANG BANGUN PLATFORM SEBAGAI SISTEM PEMANTAUAN UNTUK PEMODELAN PEMBANGKIT LISTRIK VIRTUAL</a:t>
            </a:r>
            <a:endParaRPr lang="ko-KR" altLang="en-US" sz="3000" b="1" dirty="0">
              <a:solidFill>
                <a:schemeClr val="bg1"/>
              </a:solidFill>
              <a:latin typeface="Arial (hea"/>
              <a:cs typeface="Arial" panose="020B060402020202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3F297C-9374-4FB1-8347-82F1E9BFD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33" y="5416402"/>
            <a:ext cx="47235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Pembimbing</a:t>
            </a: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Dr.-Ing. 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Eko</a:t>
            </a: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Adhi 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Setiawan</a:t>
            </a: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S.T., M.T.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F. 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Astha</a:t>
            </a: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Ekadiyanto</a:t>
            </a:r>
            <a:r>
              <a:rPr kumimoji="1"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S.T., M.Sc.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F9B7D09-7658-4C36-B3D3-4ADD37B98F67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812F0D-F4BE-4E08-AAA5-D87284A6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37C4A737-BA0E-473A-A56F-ABC4176B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83" y="3891786"/>
            <a:ext cx="2065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SKRIPSI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04BCF-6FE9-4702-9E1A-9671514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67100" y="585373"/>
            <a:ext cx="520921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414827" y="2530162"/>
            <a:ext cx="5547361" cy="37846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MQTT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merupakan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protokol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komunikasi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IoT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publish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subscribe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berdasarkan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topik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sangat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sederhana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Didesain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memiliki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kemampuan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terbatas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bandwidth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rendah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latensi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tinggi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jaringan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kurang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diandalkan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Protokol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MQTT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hanya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mengirimkan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paket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ukuran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kecil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sehingga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tidak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membebani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resource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jaringan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internet,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karena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sifat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protokol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MQTT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sederhana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efisien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68BDE-8BDF-4B9D-AD84-72B574C12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48" y="2263706"/>
            <a:ext cx="4991882" cy="3872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2C863-BFDF-4577-AFEB-B468C76526DC}"/>
              </a:ext>
            </a:extLst>
          </p:cNvPr>
          <p:cNvSpPr txBox="1"/>
          <p:nvPr/>
        </p:nvSpPr>
        <p:spPr>
          <a:xfrm>
            <a:off x="6362292" y="6203352"/>
            <a:ext cx="458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M. Rouse. “What is MQTT (MQ Telemetry Transport)?”. [Online]. Available: https://internetofthingsagenda.techtarget.com/definition/MQTT-MQ-Telemetry-Transport [Accessed: 31 May 2020]</a:t>
            </a:r>
            <a:endParaRPr lang="en-ID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F7F7E-4CAC-4A1D-8785-6C49660D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5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43997" y="2768724"/>
            <a:ext cx="5589659" cy="1320552"/>
          </a:xfrm>
        </p:spPr>
        <p:txBody>
          <a:bodyPr/>
          <a:lstStyle/>
          <a:p>
            <a:pPr algn="l"/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59C9C98-F8B2-422F-90F2-B8016899558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66DB-F49D-4ACB-AF6E-109FA5D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36491-BD0E-449D-AE29-4E408E0B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3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16633"/>
            <a:ext cx="9440753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Listrik Virtual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4C7E1-7FB1-478C-9F0C-1D6E15ED2C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57" y="1219377"/>
            <a:ext cx="7826639" cy="5502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D8FA9-78BE-4A9A-B346-6146346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11854" y="116633"/>
            <a:ext cx="9440753" cy="79692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3200" i="1">
                <a:latin typeface="Arial" panose="020B0604020202020204" pitchFamily="34" charset="0"/>
                <a:cs typeface="Arial" panose="020B0604020202020204" pitchFamily="34" charset="0"/>
              </a:rPr>
              <a:t>ofwan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TREC FTUI (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371EA-7F56-4CC6-9933-5A55CCAB04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07" y="1971264"/>
            <a:ext cx="7649386" cy="40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DAFC6-3720-4497-A984-E25B1DDC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47156" y="110467"/>
            <a:ext cx="10363199" cy="796925"/>
          </a:xfrm>
        </p:spPr>
        <p:txBody>
          <a:bodyPr>
            <a:noAutofit/>
          </a:bodyPr>
          <a:lstStyle/>
          <a:p>
            <a:r>
              <a:rPr lang="en-US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Arsitektur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Listrik Virtual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1E927-6589-4B7C-AB04-240683C0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9DC256F-090A-4FD3-9D2D-BC243CC6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1" y="1089179"/>
            <a:ext cx="7724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28807" y="95457"/>
            <a:ext cx="9825321" cy="796925"/>
          </a:xfrm>
        </p:spPr>
        <p:txBody>
          <a:bodyPr>
            <a:noAutofit/>
          </a:bodyPr>
          <a:lstStyle/>
          <a:p>
            <a:r>
              <a:rPr lang="en-ID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ID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Node Editor pada Platform </a:t>
            </a:r>
            <a:r>
              <a:rPr lang="en-ID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ID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776D0-3443-4C29-8031-F9AC36D15C1B}"/>
              </a:ext>
            </a:extLst>
          </p:cNvPr>
          <p:cNvCxnSpPr>
            <a:cxnSpLocks/>
          </p:cNvCxnSpPr>
          <p:nvPr/>
        </p:nvCxnSpPr>
        <p:spPr>
          <a:xfrm>
            <a:off x="6096000" y="1101969"/>
            <a:ext cx="0" cy="5720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AF1A7C-CB01-4749-A904-EF1DB0105D6E}"/>
              </a:ext>
            </a:extLst>
          </p:cNvPr>
          <p:cNvSpPr txBox="1"/>
          <p:nvPr/>
        </p:nvSpPr>
        <p:spPr>
          <a:xfrm flipH="1">
            <a:off x="2346507" y="1303029"/>
            <a:ext cx="187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MQTT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2777B-6CB3-4426-8EFB-E43FD85728CF}"/>
              </a:ext>
            </a:extLst>
          </p:cNvPr>
          <p:cNvSpPr txBox="1"/>
          <p:nvPr/>
        </p:nvSpPr>
        <p:spPr>
          <a:xfrm flipH="1">
            <a:off x="7809681" y="1303029"/>
            <a:ext cx="243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D62B8-62E5-4393-97CB-3BF101A49F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9223" y="2733241"/>
            <a:ext cx="1917246" cy="2415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2712F-A1DB-4794-9006-1C95D28800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72275" y="2733241"/>
            <a:ext cx="1793114" cy="2415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ED7B22-D969-424D-B4FE-A527582D77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43578" y="3142315"/>
            <a:ext cx="2043430" cy="2006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217F8A-74AE-4065-973A-2C2216FD647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209347" y="3142315"/>
            <a:ext cx="2043430" cy="20062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56C84A-3AA5-4CFF-8BBE-4AA8FCB41487}"/>
              </a:ext>
            </a:extLst>
          </p:cNvPr>
          <p:cNvCxnSpPr>
            <a:cxnSpLocks/>
          </p:cNvCxnSpPr>
          <p:nvPr/>
        </p:nvCxnSpPr>
        <p:spPr>
          <a:xfrm>
            <a:off x="608220" y="1847268"/>
            <a:ext cx="111865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BF969-97C2-4C2A-8714-B57286F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5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28807" y="95457"/>
            <a:ext cx="9825321" cy="796925"/>
          </a:xfrm>
        </p:spPr>
        <p:txBody>
          <a:bodyPr>
            <a:noAutofit/>
          </a:bodyPr>
          <a:lstStyle/>
          <a:p>
            <a:r>
              <a:rPr lang="en-ID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ID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Node Editor pada Platform </a:t>
            </a:r>
            <a:r>
              <a:rPr lang="en-ID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ID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776D0-3443-4C29-8031-F9AC36D15C1B}"/>
              </a:ext>
            </a:extLst>
          </p:cNvPr>
          <p:cNvCxnSpPr>
            <a:cxnSpLocks/>
          </p:cNvCxnSpPr>
          <p:nvPr/>
        </p:nvCxnSpPr>
        <p:spPr>
          <a:xfrm>
            <a:off x="6096000" y="1092015"/>
            <a:ext cx="0" cy="571909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AF1A7C-CB01-4749-A904-EF1DB0105D6E}"/>
              </a:ext>
            </a:extLst>
          </p:cNvPr>
          <p:cNvSpPr txBox="1"/>
          <p:nvPr/>
        </p:nvSpPr>
        <p:spPr>
          <a:xfrm flipH="1">
            <a:off x="2346506" y="1303029"/>
            <a:ext cx="203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2777B-6CB3-4426-8EFB-E43FD85728CF}"/>
              </a:ext>
            </a:extLst>
          </p:cNvPr>
          <p:cNvSpPr txBox="1"/>
          <p:nvPr/>
        </p:nvSpPr>
        <p:spPr>
          <a:xfrm flipH="1">
            <a:off x="7809681" y="1303029"/>
            <a:ext cx="243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Akumulator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1994C8-79FC-423D-B63B-E04C6233F5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61775" y="1874780"/>
            <a:ext cx="2216439" cy="4713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7966A1-75CF-4DA6-9DD9-FB947BFC39D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648316" y="2049309"/>
            <a:ext cx="2143981" cy="45390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7F1DCB-9C20-4465-B581-89746556A33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66196" y="2719481"/>
            <a:ext cx="2143981" cy="340054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BCA68F-F713-4A4E-9710-B7F2734CC9C2}"/>
              </a:ext>
            </a:extLst>
          </p:cNvPr>
          <p:cNvCxnSpPr>
            <a:cxnSpLocks/>
          </p:cNvCxnSpPr>
          <p:nvPr/>
        </p:nvCxnSpPr>
        <p:spPr>
          <a:xfrm>
            <a:off x="561328" y="1753484"/>
            <a:ext cx="111865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AADF3-0002-4462-9156-D7844B2E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0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28807" y="95457"/>
            <a:ext cx="9825321" cy="796925"/>
          </a:xfrm>
        </p:spPr>
        <p:txBody>
          <a:bodyPr>
            <a:noAutofit/>
          </a:bodyPr>
          <a:lstStyle/>
          <a:p>
            <a:r>
              <a:rPr lang="en-ID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ID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Node Editor pada Platform </a:t>
            </a:r>
            <a:r>
              <a:rPr lang="en-ID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Simulasi</a:t>
            </a:r>
            <a:r>
              <a:rPr lang="en-ID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776D0-3443-4C29-8031-F9AC36D15C1B}"/>
              </a:ext>
            </a:extLst>
          </p:cNvPr>
          <p:cNvCxnSpPr>
            <a:cxnSpLocks/>
          </p:cNvCxnSpPr>
          <p:nvPr/>
        </p:nvCxnSpPr>
        <p:spPr>
          <a:xfrm>
            <a:off x="6096000" y="1090708"/>
            <a:ext cx="0" cy="5720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AF1A7C-CB01-4749-A904-EF1DB0105D6E}"/>
              </a:ext>
            </a:extLst>
          </p:cNvPr>
          <p:cNvSpPr txBox="1"/>
          <p:nvPr/>
        </p:nvSpPr>
        <p:spPr>
          <a:xfrm flipH="1">
            <a:off x="2252721" y="1303029"/>
            <a:ext cx="2202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Spesifikasi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2777B-6CB3-4426-8EFB-E43FD85728CF}"/>
              </a:ext>
            </a:extLst>
          </p:cNvPr>
          <p:cNvSpPr txBox="1"/>
          <p:nvPr/>
        </p:nvSpPr>
        <p:spPr>
          <a:xfrm flipH="1">
            <a:off x="7809681" y="1303029"/>
            <a:ext cx="243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FAD2C-1971-4D47-BEC1-0E4E7E841C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49524" y="2717424"/>
            <a:ext cx="2467736" cy="1033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C5F693-219E-4D28-8047-1C52AA6813E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33916" y="4318838"/>
            <a:ext cx="2467735" cy="10339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13A391-9B20-40FA-B773-F5150D56984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24587" y="2812200"/>
            <a:ext cx="2436271" cy="232250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24E033-12AE-498C-B702-41F78B0F6781}"/>
              </a:ext>
            </a:extLst>
          </p:cNvPr>
          <p:cNvCxnSpPr>
            <a:cxnSpLocks/>
          </p:cNvCxnSpPr>
          <p:nvPr/>
        </p:nvCxnSpPr>
        <p:spPr>
          <a:xfrm>
            <a:off x="608220" y="1847268"/>
            <a:ext cx="111865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33EC0-EF0C-4FF7-A83A-FE876AD3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 Case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FF340-4B4B-4027-AF2E-A471FD189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1361" y="216298"/>
            <a:ext cx="6887217" cy="6179552"/>
          </a:xfrm>
          <a:prstGeom prst="rect">
            <a:avLst/>
          </a:prstGeom>
          <a:noFill/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C7DC-AD6B-4B3F-A504-0934B8EB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6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43997" y="2077346"/>
            <a:ext cx="4884265" cy="1981696"/>
          </a:xfrm>
        </p:spPr>
        <p:txBody>
          <a:bodyPr/>
          <a:lstStyle/>
          <a:p>
            <a:pPr algn="l"/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59C9C98-F8B2-422F-90F2-B8016899558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66DB-F49D-4ACB-AF6E-109FA5D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032A4-60A4-4417-BE28-BE18E8DB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381224" y="2514962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3200" b="1" dirty="0">
                <a:solidFill>
                  <a:prstClr val="white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Outline</a:t>
            </a:r>
            <a:endParaRPr lang="ko-KR" altLang="en-US" sz="3200" b="1" dirty="0">
              <a:solidFill>
                <a:prstClr val="white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57077" y="1248957"/>
            <a:ext cx="5463026" cy="877271"/>
            <a:chOff x="3212069" y="2788503"/>
            <a:chExt cx="5495177" cy="316920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3670688" y="2788503"/>
              <a:ext cx="4295641" cy="13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Pendahuluan</a:t>
              </a:r>
              <a:endParaRPr lang="en-US" altLang="ko-KR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3670688" y="2916406"/>
              <a:ext cx="5036558" cy="189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atinLnBrk="1">
                <a:defRPr/>
              </a:pP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Berisi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tentang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latar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belakang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tujuan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penelitian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dan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batasan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penelitian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,.</a:t>
              </a:r>
            </a:p>
          </p:txBody>
        </p:sp>
        <p:sp>
          <p:nvSpPr>
            <p:cNvPr id="70" name="TextBox 13"/>
            <p:cNvSpPr txBox="1">
              <a:spLocks noChangeArrowheads="1"/>
            </p:cNvSpPr>
            <p:nvPr/>
          </p:nvSpPr>
          <p:spPr bwMode="auto">
            <a:xfrm>
              <a:off x="3212069" y="2788503"/>
              <a:ext cx="643239" cy="177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2600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lang="ko-KR" altLang="en-US" sz="2600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57077" y="2203831"/>
            <a:ext cx="5254021" cy="878774"/>
            <a:chOff x="3212069" y="2788503"/>
            <a:chExt cx="4867301" cy="317463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670688" y="2788503"/>
              <a:ext cx="4295641" cy="13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Landasan</a:t>
              </a:r>
              <a:r>
                <a:rPr lang="en-US" altLang="ko-KR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Teori</a:t>
              </a:r>
              <a:endParaRPr lang="en-US" altLang="ko-KR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3670688" y="2916949"/>
              <a:ext cx="4408682" cy="189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atinLnBrk="1">
                <a:defRPr/>
              </a:pP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Berisi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tentang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konsep-konsep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yang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akan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menjadi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dasar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dan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acuan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dalam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penelitian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4" name="TextBox 13"/>
            <p:cNvSpPr txBox="1">
              <a:spLocks noChangeArrowheads="1"/>
            </p:cNvSpPr>
            <p:nvPr/>
          </p:nvSpPr>
          <p:spPr bwMode="auto">
            <a:xfrm>
              <a:off x="3212069" y="2788503"/>
              <a:ext cx="643239" cy="177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2600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lang="ko-KR" altLang="en-US" sz="2600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57077" y="3158683"/>
            <a:ext cx="5463026" cy="888174"/>
            <a:chOff x="3212069" y="2788503"/>
            <a:chExt cx="4867301" cy="320860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670688" y="2788503"/>
              <a:ext cx="4295641" cy="13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Perancangan</a:t>
              </a:r>
              <a:r>
                <a:rPr lang="en-US" altLang="ko-KR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Sistem</a:t>
              </a:r>
              <a:endParaRPr lang="en-US" altLang="ko-KR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3670688" y="2920346"/>
              <a:ext cx="4408682" cy="189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atinLnBrk="1">
                <a:defRPr/>
              </a:pP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Berisi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tentang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skenario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dalam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perancangan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sistem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pemantauan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pada platform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simulasi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pembangkit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listrik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virtual</a:t>
              </a:r>
            </a:p>
          </p:txBody>
        </p: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3212069" y="2788503"/>
              <a:ext cx="643239" cy="177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2600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lang="ko-KR" altLang="en-US" sz="2600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157077" y="4113571"/>
            <a:ext cx="5771118" cy="869148"/>
            <a:chOff x="3212069" y="2788503"/>
            <a:chExt cx="4867301" cy="313986"/>
          </a:xfrm>
        </p:grpSpPr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3670688" y="2788503"/>
              <a:ext cx="4295641" cy="233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Implemetasi</a:t>
              </a:r>
              <a:r>
                <a:rPr lang="en-US" altLang="ko-KR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Pengujian</a:t>
              </a:r>
              <a:r>
                <a:rPr lang="en-US" altLang="ko-KR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dan </a:t>
              </a: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Analisis</a:t>
              </a:r>
              <a:r>
                <a:rPr lang="en-US" altLang="ko-KR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Sistem</a:t>
              </a:r>
              <a:endParaRPr lang="en-US" altLang="ko-KR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3670688" y="2913472"/>
              <a:ext cx="4408682" cy="189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atinLnBrk="1">
                <a:defRPr/>
              </a:pP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Berisi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tentang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implementasi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dan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pengujian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terhadap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platform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simulasi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pembangkit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listrik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virtual</a:t>
              </a:r>
            </a:p>
          </p:txBody>
        </p:sp>
        <p:sp>
          <p:nvSpPr>
            <p:cNvPr id="46" name="TextBox 13"/>
            <p:cNvSpPr txBox="1">
              <a:spLocks noChangeArrowheads="1"/>
            </p:cNvSpPr>
            <p:nvPr/>
          </p:nvSpPr>
          <p:spPr bwMode="auto">
            <a:xfrm>
              <a:off x="3212069" y="2788503"/>
              <a:ext cx="643239" cy="177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2600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04</a:t>
              </a:r>
              <a:endParaRPr lang="ko-KR" altLang="en-US" sz="2600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57077" y="5068480"/>
            <a:ext cx="5771117" cy="811398"/>
            <a:chOff x="3212069" y="2788503"/>
            <a:chExt cx="4867301" cy="293122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3670688" y="2788503"/>
              <a:ext cx="4295641" cy="13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b="1" dirty="0" err="1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Penutup</a:t>
              </a:r>
              <a:endParaRPr lang="en-US" altLang="ko-KR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70688" y="2912557"/>
              <a:ext cx="4408682" cy="169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atinLnBrk="1">
                <a:defRPr/>
              </a:pP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Berisi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tentang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kesimpulan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dan saran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untuk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pengembangan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selanjutnya</a:t>
              </a:r>
              <a:r>
                <a:rPr lang="en-US" altLang="ko-KR" sz="1400" i="1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terhadap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platform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simulasi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pembangkit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listrik</a:t>
              </a:r>
              <a:r>
                <a:rPr lang="en-US" altLang="ko-KR" sz="14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virtual</a:t>
              </a:r>
            </a:p>
          </p:txBody>
        </p:sp>
        <p:sp>
          <p:nvSpPr>
            <p:cNvPr id="50" name="TextBox 13"/>
            <p:cNvSpPr txBox="1">
              <a:spLocks noChangeArrowheads="1"/>
            </p:cNvSpPr>
            <p:nvPr/>
          </p:nvSpPr>
          <p:spPr bwMode="auto">
            <a:xfrm>
              <a:off x="3212069" y="2788503"/>
              <a:ext cx="643239" cy="177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2600" b="1" dirty="0">
                  <a:solidFill>
                    <a:srgbClr val="E0F825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05</a:t>
              </a:r>
              <a:endParaRPr lang="ko-KR" altLang="en-US" sz="2600" b="1" dirty="0">
                <a:solidFill>
                  <a:srgbClr val="E0F825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6D93221E-C4C3-4067-B6F4-A2586FBD4C59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EC5618-EA54-435A-A180-24744B07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FBCF5-A0A4-4190-946C-C39090B8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279959" y="2482081"/>
            <a:ext cx="5519637" cy="30746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0" indent="0" algn="just">
              <a:lnSpc>
                <a:spcPct val="100000"/>
              </a:lnSpc>
            </a:pPr>
            <a:r>
              <a:rPr lang="de-DE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 Server 18.04 berbasis x86 (64-bit)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CPU: 1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2 GB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Bandwidth: Up to 10 Gbps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Kapasitas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Penyimpanan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 Gb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5795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3" name="내용 개체 틀 36">
            <a:extLst>
              <a:ext uri="{FF2B5EF4-FFF2-40B4-BE49-F238E27FC236}">
                <a16:creationId xmlns:a16="http://schemas.microsoft.com/office/drawing/2014/main" id="{96529301-CED1-4DB9-A2AA-106DCB4547D4}"/>
              </a:ext>
            </a:extLst>
          </p:cNvPr>
          <p:cNvSpPr txBox="1">
            <a:spLocks/>
          </p:cNvSpPr>
          <p:nvPr/>
        </p:nvSpPr>
        <p:spPr>
          <a:xfrm>
            <a:off x="6392400" y="2480115"/>
            <a:ext cx="5519635" cy="307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marL="0" indent="0">
              <a:lnSpc>
                <a:spcPct val="100000"/>
              </a:lnSpc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 Server 18.04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CPU: 1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2 GB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Bandwidth: Up to 10 Gbps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Kapasitas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Penyimpanan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 Gb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776D0-3443-4C29-8031-F9AC36D15C1B}"/>
              </a:ext>
            </a:extLst>
          </p:cNvPr>
          <p:cNvCxnSpPr>
            <a:cxnSpLocks/>
          </p:cNvCxnSpPr>
          <p:nvPr/>
        </p:nvCxnSpPr>
        <p:spPr>
          <a:xfrm>
            <a:off x="6096000" y="1303029"/>
            <a:ext cx="0" cy="528533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2FD51-04A9-4BA4-8236-88E74E82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0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88965" y="2183355"/>
            <a:ext cx="3428137" cy="1253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  <a:endParaRPr lang="en-US" altLang="ko-KR" sz="3200" kern="12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C7DC-AD6B-4B3F-A504-0934B8EB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7E9FA8BB-97ED-4F38-9D54-C0FF87CB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35" y="4021570"/>
            <a:ext cx="3852398" cy="9913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</a:pP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Photovoltaic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1E581-85CF-4CFC-8562-336997CF1E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5732" y="0"/>
            <a:ext cx="3494049" cy="68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4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808021" y="1068505"/>
            <a:ext cx="8110821" cy="478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Photovoltaic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C7C8E1-F8B8-4D25-AF18-A798C98ABE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9636" y="2093539"/>
            <a:ext cx="6120826" cy="210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B3EB6-9AF2-4167-B5CC-7C60E376A3F4}"/>
              </a:ext>
            </a:extLst>
          </p:cNvPr>
          <p:cNvPicPr/>
          <p:nvPr/>
        </p:nvPicPr>
        <p:blipFill rotWithShape="1">
          <a:blip r:embed="rId6"/>
          <a:srcRect t="101" r="19298" b="1342"/>
          <a:stretch/>
        </p:blipFill>
        <p:spPr>
          <a:xfrm>
            <a:off x="6635261" y="1682956"/>
            <a:ext cx="4833195" cy="4631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 descr="Halaman Utama">
            <a:extLst>
              <a:ext uri="{FF2B5EF4-FFF2-40B4-BE49-F238E27FC236}">
                <a16:creationId xmlns:a16="http://schemas.microsoft.com/office/drawing/2014/main" id="{87B91633-88B9-4AD0-AB87-E91BA82CD8AA}"/>
              </a:ext>
            </a:extLst>
          </p:cNvPr>
          <p:cNvSpPr txBox="1"/>
          <p:nvPr/>
        </p:nvSpPr>
        <p:spPr>
          <a:xfrm>
            <a:off x="2165821" y="4281261"/>
            <a:ext cx="22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Hypertable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A9AA358-5FDA-41F7-8A37-2AFD9692AB52}"/>
              </a:ext>
            </a:extLst>
          </p:cNvPr>
          <p:cNvSpPr/>
          <p:nvPr/>
        </p:nvSpPr>
        <p:spPr>
          <a:xfrm>
            <a:off x="3955963" y="5226097"/>
            <a:ext cx="2374499" cy="8206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438E3-3758-40FA-9E06-0CF654330AC9}"/>
              </a:ext>
            </a:extLst>
          </p:cNvPr>
          <p:cNvSpPr txBox="1"/>
          <p:nvPr/>
        </p:nvSpPr>
        <p:spPr>
          <a:xfrm flipH="1">
            <a:off x="3875947" y="5451739"/>
            <a:ext cx="23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Daftar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Chunk Table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BE229-855E-47E5-89EE-98FEE3C1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0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88965" y="2183355"/>
            <a:ext cx="3428137" cy="1253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  <a:endParaRPr lang="en-US" altLang="ko-KR" sz="3200" kern="12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C7DC-AD6B-4B3F-A504-0934B8EB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7E9FA8BB-97ED-4F38-9D54-C0FF87CB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35" y="4021570"/>
            <a:ext cx="3852398" cy="9913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</a:pP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Cell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307235-5CC9-4684-A164-C973981830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65459" y="0"/>
            <a:ext cx="335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808021" y="1273799"/>
            <a:ext cx="8110821" cy="478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Cell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1" name="TextBox 10" descr="Halaman Utama">
            <a:extLst>
              <a:ext uri="{FF2B5EF4-FFF2-40B4-BE49-F238E27FC236}">
                <a16:creationId xmlns:a16="http://schemas.microsoft.com/office/drawing/2014/main" id="{87B91633-88B9-4AD0-AB87-E91BA82CD8AA}"/>
              </a:ext>
            </a:extLst>
          </p:cNvPr>
          <p:cNvSpPr txBox="1"/>
          <p:nvPr/>
        </p:nvSpPr>
        <p:spPr>
          <a:xfrm>
            <a:off x="1831467" y="3737535"/>
            <a:ext cx="22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Hypertable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A9AA358-5FDA-41F7-8A37-2AFD9692AB52}"/>
              </a:ext>
            </a:extLst>
          </p:cNvPr>
          <p:cNvSpPr/>
          <p:nvPr/>
        </p:nvSpPr>
        <p:spPr>
          <a:xfrm>
            <a:off x="3800344" y="4681776"/>
            <a:ext cx="2374499" cy="8206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438E3-3758-40FA-9E06-0CF654330AC9}"/>
              </a:ext>
            </a:extLst>
          </p:cNvPr>
          <p:cNvSpPr txBox="1"/>
          <p:nvPr/>
        </p:nvSpPr>
        <p:spPr>
          <a:xfrm flipH="1">
            <a:off x="3720328" y="4907418"/>
            <a:ext cx="23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Daftar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Chunk Table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86182-58B2-4D07-B656-F616A41364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3099" y="2286514"/>
            <a:ext cx="5782901" cy="1338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DDE81-1192-49A9-AF26-0CC7C57A827C}"/>
              </a:ext>
            </a:extLst>
          </p:cNvPr>
          <p:cNvPicPr/>
          <p:nvPr/>
        </p:nvPicPr>
        <p:blipFill rotWithShape="1">
          <a:blip r:embed="rId6"/>
          <a:srcRect l="557" t="1" r="18443" b="304"/>
          <a:stretch/>
        </p:blipFill>
        <p:spPr>
          <a:xfrm>
            <a:off x="6339154" y="2286514"/>
            <a:ext cx="5206213" cy="3297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52194-3D9E-4366-9D97-FBA4EC7D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9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88965" y="2183355"/>
            <a:ext cx="3428137" cy="1253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[5]</a:t>
            </a:r>
            <a:endParaRPr lang="en-US" altLang="ko-KR" sz="3200" kern="12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C7DC-AD6B-4B3F-A504-0934B8EB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7E9FA8BB-97ED-4F38-9D54-C0FF87CB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35" y="4021570"/>
            <a:ext cx="3852398" cy="9913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</a:pP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Baterai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E1821-BDD3-4A62-818B-5705970567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9765" y="0"/>
            <a:ext cx="3530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808021" y="1273799"/>
            <a:ext cx="8110821" cy="478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Baterai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[6]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1" name="TextBox 10" descr="Halaman Utama">
            <a:extLst>
              <a:ext uri="{FF2B5EF4-FFF2-40B4-BE49-F238E27FC236}">
                <a16:creationId xmlns:a16="http://schemas.microsoft.com/office/drawing/2014/main" id="{87B91633-88B9-4AD0-AB87-E91BA82CD8AA}"/>
              </a:ext>
            </a:extLst>
          </p:cNvPr>
          <p:cNvSpPr txBox="1"/>
          <p:nvPr/>
        </p:nvSpPr>
        <p:spPr>
          <a:xfrm>
            <a:off x="5131129" y="3429000"/>
            <a:ext cx="22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Hypertable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438E3-3758-40FA-9E06-0CF654330AC9}"/>
              </a:ext>
            </a:extLst>
          </p:cNvPr>
          <p:cNvSpPr txBox="1"/>
          <p:nvPr/>
        </p:nvSpPr>
        <p:spPr>
          <a:xfrm flipH="1">
            <a:off x="5048107" y="5988625"/>
            <a:ext cx="23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Daftar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Chunk Table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D5D90-36BD-4C1E-97E7-A7DC1FF503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68038" y="2193083"/>
            <a:ext cx="6907997" cy="1105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66FACA-AACE-4B41-9C87-E36DF26BF7F5}"/>
              </a:ext>
            </a:extLst>
          </p:cNvPr>
          <p:cNvPicPr/>
          <p:nvPr/>
        </p:nvPicPr>
        <p:blipFill rotWithShape="1">
          <a:blip r:embed="rId5"/>
          <a:srcRect l="415" t="1292" r="19012" b="2433"/>
          <a:stretch/>
        </p:blipFill>
        <p:spPr>
          <a:xfrm>
            <a:off x="3298004" y="4057059"/>
            <a:ext cx="6079304" cy="1797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09BA5-F96A-4B17-8065-BB2A92B3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5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279964" y="1729665"/>
            <a:ext cx="5519637" cy="354358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Editor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ditambahkan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yang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endParaRPr lang="en-US" sz="24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dihapus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dan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diduplikasi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dicari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search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dibesarkan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dikecilkan</a:t>
            </a:r>
            <a:endParaRPr lang="en-US" sz="24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dihubungkan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lain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5795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3" name="내용 개체 틀 36">
            <a:extLst>
              <a:ext uri="{FF2B5EF4-FFF2-40B4-BE49-F238E27FC236}">
                <a16:creationId xmlns:a16="http://schemas.microsoft.com/office/drawing/2014/main" id="{96529301-CED1-4DB9-A2AA-106DCB4547D4}"/>
              </a:ext>
            </a:extLst>
          </p:cNvPr>
          <p:cNvSpPr txBox="1">
            <a:spLocks/>
          </p:cNvSpPr>
          <p:nvPr/>
        </p:nvSpPr>
        <p:spPr>
          <a:xfrm>
            <a:off x="6392400" y="1598513"/>
            <a:ext cx="5519635" cy="498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 Testing</a:t>
            </a:r>
          </a:p>
          <a:p>
            <a:pPr marL="0" indent="0" algn="just">
              <a:lnSpc>
                <a:spcPct val="100000"/>
              </a:lnSpc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Kuesioner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skala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Setuju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(STS)</a:t>
            </a:r>
          </a:p>
          <a:p>
            <a:pPr marL="0" indent="0" algn="just"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Setuju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(KS)</a:t>
            </a:r>
          </a:p>
          <a:p>
            <a:pPr marL="0" indent="0" algn="just"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=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(C) </a:t>
            </a:r>
          </a:p>
          <a:p>
            <a:pPr marL="0" indent="0" algn="just"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=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Setuju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</a:p>
          <a:p>
            <a:pPr marL="0" indent="0" algn="just">
              <a:lnSpc>
                <a:spcPct val="100000"/>
              </a:lnSpc>
            </a:pP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=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Setuju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(SS)</a:t>
            </a:r>
          </a:p>
          <a:p>
            <a:pPr marL="0" indent="0" algn="just">
              <a:lnSpc>
                <a:spcPct val="100000"/>
              </a:lnSpc>
            </a:pPr>
            <a:endParaRPr lang="en-US" sz="20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776D0-3443-4C29-8031-F9AC36D15C1B}"/>
              </a:ext>
            </a:extLst>
          </p:cNvPr>
          <p:cNvCxnSpPr>
            <a:cxnSpLocks/>
          </p:cNvCxnSpPr>
          <p:nvPr/>
        </p:nvCxnSpPr>
        <p:spPr>
          <a:xfrm>
            <a:off x="6096000" y="1303029"/>
            <a:ext cx="0" cy="528533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ED98B-BBF1-436C-AAB4-9846C02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8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18069" y="165795"/>
            <a:ext cx="8585809" cy="796925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Hasil dan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Node Editor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79997E2-1AB2-4F03-8053-1D5C4FB1B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25586"/>
              </p:ext>
            </p:extLst>
          </p:nvPr>
        </p:nvGraphicFramePr>
        <p:xfrm>
          <a:off x="1470670" y="1950202"/>
          <a:ext cx="9760038" cy="3067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85626">
                  <a:extLst>
                    <a:ext uri="{9D8B030D-6E8A-4147-A177-3AD203B41FA5}">
                      <a16:colId xmlns:a16="http://schemas.microsoft.com/office/drawing/2014/main" val="492590519"/>
                    </a:ext>
                  </a:extLst>
                </a:gridCol>
                <a:gridCol w="1627974">
                  <a:extLst>
                    <a:ext uri="{9D8B030D-6E8A-4147-A177-3AD203B41FA5}">
                      <a16:colId xmlns:a16="http://schemas.microsoft.com/office/drawing/2014/main" val="2727678044"/>
                    </a:ext>
                  </a:extLst>
                </a:gridCol>
                <a:gridCol w="1446438">
                  <a:extLst>
                    <a:ext uri="{9D8B030D-6E8A-4147-A177-3AD203B41FA5}">
                      <a16:colId xmlns:a16="http://schemas.microsoft.com/office/drawing/2014/main" val="275071904"/>
                    </a:ext>
                  </a:extLst>
                </a:gridCol>
              </a:tblGrid>
              <a:tr h="644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ID" sz="18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Berhasil</a:t>
                      </a:r>
                      <a:endParaRPr lang="en-ID" sz="18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Gagal</a:t>
                      </a:r>
                      <a:endParaRPr lang="en-ID" sz="18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636641"/>
                  </a:ext>
                </a:extLst>
              </a:tr>
              <a:tr h="5000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ditambahkan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menu yang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tersedia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ID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047422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dihapus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dan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diduplikasi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clone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ID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098153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dicari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fitur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search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D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717083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dibesarkan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dikecilkan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08554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dihubungkan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 lain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ID" sz="1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D" sz="1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75737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65427-DC5A-4D88-BD9A-DEC54887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44201" y="1951077"/>
            <a:ext cx="9910218" cy="16336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Hasil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Kuesioner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endParaRPr lang="en-US" sz="22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Listrik Virtual = 5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endParaRPr lang="en-US" sz="22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Listrik Virtual = 15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endParaRPr lang="en-US" sz="22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82192" y="165795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Hasil dan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Usability Testing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164BDE-6770-406B-9B6F-66DBA649F01D}"/>
                  </a:ext>
                </a:extLst>
              </p:cNvPr>
              <p:cNvSpPr/>
              <p:nvPr/>
            </p:nvSpPr>
            <p:spPr>
              <a:xfrm>
                <a:off x="2082192" y="3798277"/>
                <a:ext cx="2679643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D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164BDE-6770-406B-9B6F-66DBA649F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92" y="3798277"/>
                <a:ext cx="2679643" cy="1169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0EA3AA-5723-4C83-B1ED-86E0827E346E}"/>
                  </a:ext>
                </a:extLst>
              </p:cNvPr>
              <p:cNvSpPr/>
              <p:nvPr/>
            </p:nvSpPr>
            <p:spPr>
              <a:xfrm>
                <a:off x="6714265" y="4074923"/>
                <a:ext cx="1987724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ID" i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0EA3AA-5723-4C83-B1ED-86E0827E3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65" y="4074923"/>
                <a:ext cx="1987724" cy="616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2B2BD9-AAFF-46F3-9242-E7E89F892F41}"/>
              </a:ext>
            </a:extLst>
          </p:cNvPr>
          <p:cNvSpPr txBox="1"/>
          <p:nvPr/>
        </p:nvSpPr>
        <p:spPr>
          <a:xfrm>
            <a:off x="2696308" y="492022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Deviasi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559D3-2F76-4794-A083-2E76EA80F3D8}"/>
              </a:ext>
            </a:extLst>
          </p:cNvPr>
          <p:cNvSpPr txBox="1"/>
          <p:nvPr/>
        </p:nvSpPr>
        <p:spPr>
          <a:xfrm>
            <a:off x="6714265" y="49059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Confidence Interval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52EF3-DB91-4D30-8E18-6D3E42FB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EB25F-1C0E-4F8B-BA3C-C2C743C0465D}"/>
              </a:ext>
            </a:extLst>
          </p:cNvPr>
          <p:cNvSpPr/>
          <p:nvPr/>
        </p:nvSpPr>
        <p:spPr>
          <a:xfrm>
            <a:off x="7783550" y="4074923"/>
            <a:ext cx="918439" cy="616644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31E28-407B-42D4-8D53-3C00A458C765}"/>
              </a:ext>
            </a:extLst>
          </p:cNvPr>
          <p:cNvSpPr txBox="1"/>
          <p:nvPr/>
        </p:nvSpPr>
        <p:spPr>
          <a:xfrm>
            <a:off x="7430167" y="364513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Margin of Error</a:t>
            </a:r>
            <a:endParaRPr lang="en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43998" y="2768724"/>
            <a:ext cx="3652002" cy="1320552"/>
          </a:xfrm>
        </p:spPr>
        <p:txBody>
          <a:bodyPr/>
          <a:lstStyle/>
          <a:p>
            <a:pPr algn="l"/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59C9C98-F8B2-422F-90F2-B8016899558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66DB-F49D-4ACB-AF6E-109FA5D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1A717-B100-4454-91BD-DDB88F16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680756" y="1027427"/>
            <a:ext cx="7234237" cy="5893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Listrik Virtual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82192" y="165795"/>
            <a:ext cx="7671408" cy="79692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Hasil dan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Usability Testing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03410-2F9E-4672-BEF8-19A84F53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91148"/>
              </p:ext>
            </p:extLst>
          </p:nvPr>
        </p:nvGraphicFramePr>
        <p:xfrm>
          <a:off x="6214058" y="1434664"/>
          <a:ext cx="5131263" cy="4898421"/>
        </p:xfrm>
        <a:graphic>
          <a:graphicData uri="http://schemas.openxmlformats.org/drawingml/2006/table">
            <a:tbl>
              <a:tblPr firstRow="1" firstCol="1" bandRow="1"/>
              <a:tblGrid>
                <a:gridCol w="346918">
                  <a:extLst>
                    <a:ext uri="{9D8B030D-6E8A-4147-A177-3AD203B41FA5}">
                      <a16:colId xmlns:a16="http://schemas.microsoft.com/office/drawing/2014/main" val="1400289739"/>
                    </a:ext>
                  </a:extLst>
                </a:gridCol>
                <a:gridCol w="2159817">
                  <a:extLst>
                    <a:ext uri="{9D8B030D-6E8A-4147-A177-3AD203B41FA5}">
                      <a16:colId xmlns:a16="http://schemas.microsoft.com/office/drawing/2014/main" val="490539814"/>
                    </a:ext>
                  </a:extLst>
                </a:gridCol>
                <a:gridCol w="867292">
                  <a:extLst>
                    <a:ext uri="{9D8B030D-6E8A-4147-A177-3AD203B41FA5}">
                      <a16:colId xmlns:a16="http://schemas.microsoft.com/office/drawing/2014/main" val="4038317779"/>
                    </a:ext>
                  </a:extLst>
                </a:gridCol>
                <a:gridCol w="866644">
                  <a:extLst>
                    <a:ext uri="{9D8B030D-6E8A-4147-A177-3AD203B41FA5}">
                      <a16:colId xmlns:a16="http://schemas.microsoft.com/office/drawing/2014/main" val="1153784924"/>
                    </a:ext>
                  </a:extLst>
                </a:gridCol>
                <a:gridCol w="890592">
                  <a:extLst>
                    <a:ext uri="{9D8B030D-6E8A-4147-A177-3AD203B41FA5}">
                      <a16:colId xmlns:a16="http://schemas.microsoft.com/office/drawing/2014/main" val="75212497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Penilaian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Mean of Survey</a:t>
                      </a:r>
                      <a:endParaRPr lang="en-ID" sz="800" i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Margin of Error</a:t>
                      </a:r>
                      <a:endParaRPr lang="en-ID" sz="800" i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Confidence Interval</a:t>
                      </a:r>
                      <a:endParaRPr lang="en-ID" sz="800" i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69559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mempelajari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alur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singkat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4,2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0,3066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3,8934 - 4,5066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283865"/>
                  </a:ext>
                </a:extLst>
              </a:tr>
              <a:tr h="4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memahami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fitur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pada node editor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3,8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0,751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3,049 – 4,551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095256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node editor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mendukung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konfigurasi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pada platform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4,4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0,3755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4,0245 – 4,7755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96468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mempelajari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node editor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singkat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3,8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0,5736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3,2264 – 4,3736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645448"/>
                  </a:ext>
                </a:extLst>
              </a:tr>
              <a:tr h="4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5.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Dibutuhkan training dalam mengoperasikan node editor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0,3755 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4,2245 – 4,9755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17074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6.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Tampilan antarmuka pada setiap klien secara keseluruhan menarik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0,3755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3,2245 – 3,9755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386601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Tampilan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node editor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secara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keseluruhan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mudah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dipahami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menarik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3,8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0,8939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2,9061 – 4,6939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49343"/>
                  </a:ext>
                </a:extLst>
              </a:tr>
              <a:tr h="615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8.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Detail informasi yang ditampilkan pada tabel dan grafik sudah jelas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4,4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0,3755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4,0245 – 4,7755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98558"/>
                  </a:ext>
                </a:extLst>
              </a:tr>
            </a:tbl>
          </a:graphicData>
        </a:graphic>
      </p:graphicFrame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89A45BA5-6D01-4C57-9BDA-6AD3063A4826}"/>
              </a:ext>
            </a:extLst>
          </p:cNvPr>
          <p:cNvSpPr txBox="1">
            <a:spLocks/>
          </p:cNvSpPr>
          <p:nvPr/>
        </p:nvSpPr>
        <p:spPr>
          <a:xfrm>
            <a:off x="497920" y="1682965"/>
            <a:ext cx="3018852" cy="110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Level = 80%</a:t>
            </a:r>
          </a:p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1,533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3511F-BDAA-4D3C-AC03-8676962D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B742-FE72-4CB2-A986-D91F13E6D886}"/>
              </a:ext>
            </a:extLst>
          </p:cNvPr>
          <p:cNvSpPr txBox="1"/>
          <p:nvPr/>
        </p:nvSpPr>
        <p:spPr>
          <a:xfrm>
            <a:off x="2698595" y="6342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58F60-D3CA-4070-AE82-F7778AD08F55}"/>
              </a:ext>
            </a:extLst>
          </p:cNvPr>
          <p:cNvSpPr txBox="1"/>
          <p:nvPr/>
        </p:nvSpPr>
        <p:spPr>
          <a:xfrm>
            <a:off x="8693289" y="63869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내용 개체 틀 36">
            <a:extLst>
              <a:ext uri="{FF2B5EF4-FFF2-40B4-BE49-F238E27FC236}">
                <a16:creationId xmlns:a16="http://schemas.microsoft.com/office/drawing/2014/main" id="{12C8ED03-C3FF-4CB5-A6AD-B4942C98F132}"/>
              </a:ext>
            </a:extLst>
          </p:cNvPr>
          <p:cNvSpPr txBox="1">
            <a:spLocks/>
          </p:cNvSpPr>
          <p:nvPr/>
        </p:nvSpPr>
        <p:spPr>
          <a:xfrm>
            <a:off x="3719536" y="2193491"/>
            <a:ext cx="2199789" cy="378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Survey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4,1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371BF8B-0556-41BF-8F0D-EDE15F713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707511"/>
              </p:ext>
            </p:extLst>
          </p:nvPr>
        </p:nvGraphicFramePr>
        <p:xfrm>
          <a:off x="254543" y="2876476"/>
          <a:ext cx="5799600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815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748491" y="1027053"/>
            <a:ext cx="7762071" cy="5893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Listrik Virtual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82192" y="165795"/>
            <a:ext cx="7718300" cy="79692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Hasil dan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Usability Testing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EDC7CD-DDCC-4C77-B747-7BF280C1C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788217"/>
              </p:ext>
            </p:extLst>
          </p:nvPr>
        </p:nvGraphicFramePr>
        <p:xfrm>
          <a:off x="243813" y="2867231"/>
          <a:ext cx="5799600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147D29-35E3-4405-95AB-FDA4DF9C2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95012"/>
              </p:ext>
            </p:extLst>
          </p:nvPr>
        </p:nvGraphicFramePr>
        <p:xfrm>
          <a:off x="6202125" y="1460078"/>
          <a:ext cx="5083500" cy="4849557"/>
        </p:xfrm>
        <a:graphic>
          <a:graphicData uri="http://schemas.openxmlformats.org/drawingml/2006/table">
            <a:tbl>
              <a:tblPr firstRow="1" firstCol="1" bandRow="1"/>
              <a:tblGrid>
                <a:gridCol w="343688">
                  <a:extLst>
                    <a:ext uri="{9D8B030D-6E8A-4147-A177-3AD203B41FA5}">
                      <a16:colId xmlns:a16="http://schemas.microsoft.com/office/drawing/2014/main" val="490092732"/>
                    </a:ext>
                  </a:extLst>
                </a:gridCol>
                <a:gridCol w="2139712">
                  <a:extLst>
                    <a:ext uri="{9D8B030D-6E8A-4147-A177-3AD203B41FA5}">
                      <a16:colId xmlns:a16="http://schemas.microsoft.com/office/drawing/2014/main" val="4080425989"/>
                    </a:ext>
                  </a:extLst>
                </a:gridCol>
                <a:gridCol w="859219">
                  <a:extLst>
                    <a:ext uri="{9D8B030D-6E8A-4147-A177-3AD203B41FA5}">
                      <a16:colId xmlns:a16="http://schemas.microsoft.com/office/drawing/2014/main" val="948661935"/>
                    </a:ext>
                  </a:extLst>
                </a:gridCol>
                <a:gridCol w="858578">
                  <a:extLst>
                    <a:ext uri="{9D8B030D-6E8A-4147-A177-3AD203B41FA5}">
                      <a16:colId xmlns:a16="http://schemas.microsoft.com/office/drawing/2014/main" val="1507190080"/>
                    </a:ext>
                  </a:extLst>
                </a:gridCol>
                <a:gridCol w="882303">
                  <a:extLst>
                    <a:ext uri="{9D8B030D-6E8A-4147-A177-3AD203B41FA5}">
                      <a16:colId xmlns:a16="http://schemas.microsoft.com/office/drawing/2014/main" val="2058286780"/>
                    </a:ext>
                  </a:extLst>
                </a:gridCol>
              </a:tblGrid>
              <a:tr h="397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Penilaian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Mean of Survey</a:t>
                      </a:r>
                      <a:endParaRPr lang="en-ID" sz="800" i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Margin of Error</a:t>
                      </a:r>
                      <a:endParaRPr lang="en-ID" sz="800" i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Confidence Interval</a:t>
                      </a:r>
                      <a:endParaRPr lang="en-ID" sz="800" i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95513"/>
                  </a:ext>
                </a:extLst>
              </a:tr>
              <a:tr h="609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mempelajari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alur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kerja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singkat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3,93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0,2061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3,7272 - 4,1395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407521"/>
                  </a:ext>
                </a:extLst>
              </a:tr>
              <a:tr h="397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memahami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fitur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pada node editor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3,53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0,2896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3,2438 – 3,8229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24706"/>
                  </a:ext>
                </a:extLst>
              </a:tr>
              <a:tr h="609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node editor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dapat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mendukung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konfigurasi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pada platform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4,33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0,2143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4,119 – 4,5477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873771"/>
                  </a:ext>
                </a:extLst>
              </a:tr>
              <a:tr h="609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Mampu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mempelajari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node editor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singkat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3,53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0,2581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3,2752 – 3,7914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52388"/>
                  </a:ext>
                </a:extLst>
              </a:tr>
              <a:tr h="397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5.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Dibutuhkan training dalam mengoperasikan node editor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4,13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0,344 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3,7894 – 4,4773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506429"/>
                  </a:ext>
                </a:extLst>
              </a:tr>
              <a:tr h="609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6.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Tampilan antarmuka pada setiap klien secara keseluruhan menarik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3,93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0,2444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3,6889 – 4,1777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18792"/>
                  </a:ext>
                </a:extLst>
              </a:tr>
              <a:tr h="609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Tampilan node editor secara keseluruhan mudah dipahami dan menarik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3,87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0,2896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3,5771 – 4,1562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52931"/>
                  </a:ext>
                </a:extLst>
              </a:tr>
              <a:tr h="609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8.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Detail informasi yang ditampilkan pada tabel dan grafik sudah jelas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4,2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0,269</a:t>
                      </a:r>
                      <a:endParaRPr lang="en-ID" sz="8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3,931 – 4,469</a:t>
                      </a:r>
                      <a:endParaRPr lang="en-ID" sz="8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47461" marR="47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258614"/>
                  </a:ext>
                </a:extLst>
              </a:tr>
            </a:tbl>
          </a:graphicData>
        </a:graphic>
      </p:graphicFrame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7703E678-F40F-419F-B871-8D4AF6DCEB50}"/>
              </a:ext>
            </a:extLst>
          </p:cNvPr>
          <p:cNvSpPr txBox="1">
            <a:spLocks/>
          </p:cNvSpPr>
          <p:nvPr/>
        </p:nvSpPr>
        <p:spPr>
          <a:xfrm>
            <a:off x="528157" y="1677046"/>
            <a:ext cx="3018852" cy="1102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Level = 80%</a:t>
            </a:r>
          </a:p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</a:p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1,345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3C938-1325-4501-8159-0746746E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52685-7A11-41E6-8B84-897250F61768}"/>
              </a:ext>
            </a:extLst>
          </p:cNvPr>
          <p:cNvSpPr txBox="1"/>
          <p:nvPr/>
        </p:nvSpPr>
        <p:spPr>
          <a:xfrm>
            <a:off x="2698595" y="6320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055DE-6E2B-4E6A-8990-09A0B2BF77A5}"/>
              </a:ext>
            </a:extLst>
          </p:cNvPr>
          <p:cNvSpPr txBox="1"/>
          <p:nvPr/>
        </p:nvSpPr>
        <p:spPr>
          <a:xfrm>
            <a:off x="8689853" y="637517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내용 개체 틀 36">
            <a:extLst>
              <a:ext uri="{FF2B5EF4-FFF2-40B4-BE49-F238E27FC236}">
                <a16:creationId xmlns:a16="http://schemas.microsoft.com/office/drawing/2014/main" id="{9F2151A1-752D-4276-92A5-424A576C3D16}"/>
              </a:ext>
            </a:extLst>
          </p:cNvPr>
          <p:cNvSpPr txBox="1">
            <a:spLocks/>
          </p:cNvSpPr>
          <p:nvPr/>
        </p:nvSpPr>
        <p:spPr>
          <a:xfrm>
            <a:off x="3664447" y="2193491"/>
            <a:ext cx="2325429" cy="388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Survey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3,93</a:t>
            </a:r>
          </a:p>
        </p:txBody>
      </p:sp>
    </p:spTree>
    <p:extLst>
      <p:ext uri="{BB962C8B-B14F-4D97-AF65-F5344CB8AC3E}">
        <p14:creationId xmlns:p14="http://schemas.microsoft.com/office/powerpoint/2010/main" val="3778671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43998" y="2768724"/>
            <a:ext cx="4022116" cy="1320552"/>
          </a:xfrm>
        </p:spPr>
        <p:txBody>
          <a:bodyPr/>
          <a:lstStyle/>
          <a:p>
            <a:pPr algn="l"/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Penutup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59C9C98-F8B2-422F-90F2-B8016899558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66DB-F49D-4ACB-AF6E-109FA5D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A6C30-85C6-41F2-B129-DABAD7E1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48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415725" y="1800374"/>
            <a:ext cx="10423261" cy="466748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editor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Rete.js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programming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pemantauan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Survey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4,1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lsitrik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3,93.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interval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level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80%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lebar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of error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bervariasi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0,3066 – 0,8939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0,2061 – 0,344.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11854" y="11663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132EB-EA53-4143-B870-3BC8CDAC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38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100000"/>
              </a:lnSpc>
            </a:pPr>
            <a:r>
              <a:rPr lang="en-US" altLang="ko-KR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 untuk Pengembangan Selanjutnya </a:t>
            </a:r>
            <a:endParaRPr lang="en-US" altLang="ko-KR" sz="3200" i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Tampilan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antarmuka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diperindah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dikembangkan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Pembuatan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node lain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mendukung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platform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Pembentukan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pricing model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mendukung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transaksi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Pemanfaatan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konsep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Big Data analytics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machine learning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mengolah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97CE7-53EF-4446-99D2-B5CBF3FF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4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11B6DF-F5DF-4A69-90A5-F930BBC75A79}"/>
              </a:ext>
            </a:extLst>
          </p:cNvPr>
          <p:cNvSpPr txBox="1"/>
          <p:nvPr/>
        </p:nvSpPr>
        <p:spPr>
          <a:xfrm>
            <a:off x="2147164" y="3075057"/>
            <a:ext cx="789767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4000" b="1" dirty="0" err="1">
                <a:solidFill>
                  <a:schemeClr val="bg1"/>
                </a:solidFill>
                <a:latin typeface="Arial (hea"/>
                <a:cs typeface="Arial" panose="020B0604020202020204" pitchFamily="34" charset="0"/>
              </a:rPr>
              <a:t>Terima</a:t>
            </a:r>
            <a:r>
              <a:rPr lang="es-ES" altLang="ko-KR" sz="4000" b="1" dirty="0">
                <a:solidFill>
                  <a:schemeClr val="bg1"/>
                </a:solidFill>
                <a:latin typeface="Arial (hea"/>
                <a:cs typeface="Arial" panose="020B0604020202020204" pitchFamily="34" charset="0"/>
              </a:rPr>
              <a:t> </a:t>
            </a:r>
            <a:r>
              <a:rPr lang="es-ES" altLang="ko-KR" sz="4000" b="1" dirty="0" err="1">
                <a:solidFill>
                  <a:schemeClr val="bg1"/>
                </a:solidFill>
                <a:latin typeface="Arial (hea"/>
                <a:cs typeface="Arial" panose="020B0604020202020204" pitchFamily="34" charset="0"/>
              </a:rPr>
              <a:t>Kasih</a:t>
            </a:r>
            <a:endParaRPr lang="ko-KR" altLang="en-US" sz="4000" b="1" dirty="0">
              <a:solidFill>
                <a:schemeClr val="bg1"/>
              </a:solidFill>
              <a:latin typeface="Arial (hea"/>
              <a:cs typeface="Arial" panose="020B0604020202020204" pitchFamily="34" charset="0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F9B7D09-7658-4C36-B3D3-4ADD37B98F67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812F0D-F4BE-4E08-AAA5-D87284A65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1D67B-EF08-4694-9DFF-3EF4326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20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89110" y="115907"/>
            <a:ext cx="9440753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pada Website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9" name="Picture 8" descr="Halaman Login">
            <a:extLst>
              <a:ext uri="{FF2B5EF4-FFF2-40B4-BE49-F238E27FC236}">
                <a16:creationId xmlns:a16="http://schemas.microsoft.com/office/drawing/2014/main" id="{01CD59B5-5CE0-429E-9446-57528B8E8C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8721" y="1208162"/>
            <a:ext cx="4288693" cy="2357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Halaman Utama">
            <a:extLst>
              <a:ext uri="{FF2B5EF4-FFF2-40B4-BE49-F238E27FC236}">
                <a16:creationId xmlns:a16="http://schemas.microsoft.com/office/drawing/2014/main" id="{89253861-AF98-4356-B970-C4A013F75C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77110" y="1206705"/>
            <a:ext cx="4288694" cy="2357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Halaman Utama">
            <a:extLst>
              <a:ext uri="{FF2B5EF4-FFF2-40B4-BE49-F238E27FC236}">
                <a16:creationId xmlns:a16="http://schemas.microsoft.com/office/drawing/2014/main" id="{582FEDD2-2478-4C9B-8494-2334FF6D8E1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91255" y="4059544"/>
            <a:ext cx="4288693" cy="2284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 descr="Halaman Utama">
            <a:extLst>
              <a:ext uri="{FF2B5EF4-FFF2-40B4-BE49-F238E27FC236}">
                <a16:creationId xmlns:a16="http://schemas.microsoft.com/office/drawing/2014/main" id="{6F43E540-D6C9-4654-BD50-CAF495CE596C}"/>
              </a:ext>
            </a:extLst>
          </p:cNvPr>
          <p:cNvSpPr txBox="1"/>
          <p:nvPr/>
        </p:nvSpPr>
        <p:spPr>
          <a:xfrm>
            <a:off x="8879948" y="3624896"/>
            <a:ext cx="185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Utama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 descr="Halaman Node Editor">
            <a:extLst>
              <a:ext uri="{FF2B5EF4-FFF2-40B4-BE49-F238E27FC236}">
                <a16:creationId xmlns:a16="http://schemas.microsoft.com/office/drawing/2014/main" id="{BE5DAC78-8B96-49B1-8C49-2FCD5149C143}"/>
              </a:ext>
            </a:extLst>
          </p:cNvPr>
          <p:cNvSpPr txBox="1"/>
          <p:nvPr/>
        </p:nvSpPr>
        <p:spPr>
          <a:xfrm>
            <a:off x="5578064" y="6404693"/>
            <a:ext cx="239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Editor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 descr="Halaman Utama">
            <a:extLst>
              <a:ext uri="{FF2B5EF4-FFF2-40B4-BE49-F238E27FC236}">
                <a16:creationId xmlns:a16="http://schemas.microsoft.com/office/drawing/2014/main" id="{4A9BB187-4F86-419B-95E9-D3A9C5740873}"/>
              </a:ext>
            </a:extLst>
          </p:cNvPr>
          <p:cNvSpPr txBox="1"/>
          <p:nvPr/>
        </p:nvSpPr>
        <p:spPr>
          <a:xfrm>
            <a:off x="2739466" y="3624896"/>
            <a:ext cx="185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D1CA0-526E-4E26-BED2-2C75EB2B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Diagram </a:t>
            </a:r>
            <a:r>
              <a:rPr lang="en-US" altLang="ko-KR" sz="3200" kern="12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Alir</a:t>
            </a:r>
            <a:endParaRPr lang="en-US" altLang="ko-KR" sz="3200" kern="12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E7681-1516-40F2-9BA4-08A9586A32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9069" y="-35098"/>
            <a:ext cx="5580000" cy="6893098"/>
          </a:xfrm>
          <a:prstGeom prst="rect">
            <a:avLst/>
          </a:prstGeom>
          <a:noFill/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1EE63-21BC-413B-B82E-48C5135D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12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667623" y="1067289"/>
            <a:ext cx="5718194" cy="59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(Photovoltaic)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05F09-C971-4941-AE73-6DA9066F6F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5327" y="1729665"/>
            <a:ext cx="8168320" cy="4952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7455BB-30D8-4511-9B20-BFCF20601BD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10599" y="1067289"/>
            <a:ext cx="3076468" cy="57907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752F7-53CC-4BDD-BE76-5E99E0A9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44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945867" y="1303029"/>
            <a:ext cx="8110821" cy="478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(Photovoltaic)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C578A-54D9-4279-A322-2961DA9CA0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1692" y="2174557"/>
            <a:ext cx="5720861" cy="290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95087-F66B-4EC9-8031-D5E043466A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08751" y="2174557"/>
            <a:ext cx="5331557" cy="2901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 descr="Halaman Utama">
            <a:extLst>
              <a:ext uri="{FF2B5EF4-FFF2-40B4-BE49-F238E27FC236}">
                <a16:creationId xmlns:a16="http://schemas.microsoft.com/office/drawing/2014/main" id="{24B841E3-AA22-44A1-8B19-0E4C209A95E3}"/>
              </a:ext>
            </a:extLst>
          </p:cNvPr>
          <p:cNvSpPr txBox="1"/>
          <p:nvPr/>
        </p:nvSpPr>
        <p:spPr>
          <a:xfrm>
            <a:off x="1898975" y="5232531"/>
            <a:ext cx="22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Photovoltaic</a:t>
            </a:r>
            <a:endParaRPr kumimoji="0" lang="en-ID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 descr="Halaman Utama">
            <a:extLst>
              <a:ext uri="{FF2B5EF4-FFF2-40B4-BE49-F238E27FC236}">
                <a16:creationId xmlns:a16="http://schemas.microsoft.com/office/drawing/2014/main" id="{ADD97F83-ACAD-4221-9FA8-E2DCE8B6D051}"/>
              </a:ext>
            </a:extLst>
          </p:cNvPr>
          <p:cNvSpPr txBox="1"/>
          <p:nvPr/>
        </p:nvSpPr>
        <p:spPr>
          <a:xfrm>
            <a:off x="7724502" y="5232531"/>
            <a:ext cx="299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Grafik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Photovoltaic</a:t>
            </a:r>
            <a:endParaRPr kumimoji="0" lang="en-ID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38FB8-E177-405B-A888-BAF8257C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781745" y="1303029"/>
            <a:ext cx="8511118" cy="52806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Perkembangan teknologi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merubah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sentralisasi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desentralisasi dengan menggunakan pembangkit listrik virtual.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pembangkit listrik virtual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terbarukan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terdistribusi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memungkinkan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dapat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berperan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prosumer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terhubung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meminimalkan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load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membutuhkan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pemantauan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dapat mengetahui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beban</a:t>
            </a:r>
            <a:r>
              <a:rPr lang="id-ID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2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58899" y="96055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D1F35-2E23-411D-AA95-22D86E1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785720" y="1073661"/>
            <a:ext cx="5718194" cy="59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(Fuel Cell)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F462C-5643-4523-AA46-671376993D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1913" y="1723155"/>
            <a:ext cx="8168400" cy="49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846739-0B80-43D5-BD3C-4366BF987C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20660" y="1074500"/>
            <a:ext cx="2966407" cy="57834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69F74-95AC-4275-AE76-DF6E9C4C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40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945867" y="1303029"/>
            <a:ext cx="8110821" cy="478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(Fuel Cell)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1" name="TextBox 10" descr="Halaman Utama">
            <a:extLst>
              <a:ext uri="{FF2B5EF4-FFF2-40B4-BE49-F238E27FC236}">
                <a16:creationId xmlns:a16="http://schemas.microsoft.com/office/drawing/2014/main" id="{24B841E3-AA22-44A1-8B19-0E4C209A95E3}"/>
              </a:ext>
            </a:extLst>
          </p:cNvPr>
          <p:cNvSpPr txBox="1"/>
          <p:nvPr/>
        </p:nvSpPr>
        <p:spPr>
          <a:xfrm>
            <a:off x="1828637" y="5232531"/>
            <a:ext cx="22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Fuel Cell</a:t>
            </a:r>
            <a:endParaRPr kumimoji="0" lang="en-ID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 descr="Halaman Utama">
            <a:extLst>
              <a:ext uri="{FF2B5EF4-FFF2-40B4-BE49-F238E27FC236}">
                <a16:creationId xmlns:a16="http://schemas.microsoft.com/office/drawing/2014/main" id="{ADD97F83-ACAD-4221-9FA8-E2DCE8B6D051}"/>
              </a:ext>
            </a:extLst>
          </p:cNvPr>
          <p:cNvSpPr txBox="1"/>
          <p:nvPr/>
        </p:nvSpPr>
        <p:spPr>
          <a:xfrm>
            <a:off x="7583826" y="5232531"/>
            <a:ext cx="299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Grafik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Fuel Cell</a:t>
            </a:r>
            <a:endParaRPr kumimoji="0" lang="en-ID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4EF581-F9E3-445C-843F-9C49A355D6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1691" y="2174557"/>
            <a:ext cx="5509847" cy="290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59CA6-EA59-4931-933C-D70F7671BF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0464" y="2174557"/>
            <a:ext cx="5509845" cy="2901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717FD-E014-4918-920D-D54C5952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61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803131" y="1055804"/>
            <a:ext cx="5718194" cy="59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Baterai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[5]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DE959-8DDF-487D-B742-E6310F9079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9961" y="1652604"/>
            <a:ext cx="8168400" cy="49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BC489-0612-4F51-8008-ABD685D216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57187" y="1012873"/>
            <a:ext cx="3067269" cy="58434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9898-5831-4C1A-AF02-67390B30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314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945867" y="1303029"/>
            <a:ext cx="8110821" cy="478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Baterai</a:t>
            </a:r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67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[6]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1" name="TextBox 10" descr="Halaman Utama">
            <a:extLst>
              <a:ext uri="{FF2B5EF4-FFF2-40B4-BE49-F238E27FC236}">
                <a16:creationId xmlns:a16="http://schemas.microsoft.com/office/drawing/2014/main" id="{24B841E3-AA22-44A1-8B19-0E4C209A95E3}"/>
              </a:ext>
            </a:extLst>
          </p:cNvPr>
          <p:cNvSpPr txBox="1"/>
          <p:nvPr/>
        </p:nvSpPr>
        <p:spPr>
          <a:xfrm>
            <a:off x="1611416" y="5232531"/>
            <a:ext cx="299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Battery Generation</a:t>
            </a:r>
            <a:endParaRPr kumimoji="0" lang="en-ID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 descr="Halaman Utama">
            <a:extLst>
              <a:ext uri="{FF2B5EF4-FFF2-40B4-BE49-F238E27FC236}">
                <a16:creationId xmlns:a16="http://schemas.microsoft.com/office/drawing/2014/main" id="{ADD97F83-ACAD-4221-9FA8-E2DCE8B6D051}"/>
              </a:ext>
            </a:extLst>
          </p:cNvPr>
          <p:cNvSpPr txBox="1"/>
          <p:nvPr/>
        </p:nvSpPr>
        <p:spPr>
          <a:xfrm>
            <a:off x="7250223" y="5232531"/>
            <a:ext cx="367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Grafik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Battery Generation</a:t>
            </a:r>
            <a:endParaRPr kumimoji="0" lang="en-ID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4E7B4C-FF0E-4CC2-94A8-22E157FF30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1690" y="2244522"/>
            <a:ext cx="5509845" cy="2831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648D75-DA5C-4451-BF3B-1A77080746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0466" y="2244522"/>
            <a:ext cx="5509843" cy="2831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0857F-8091-40EA-8948-B09DCEF5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C638-39B7-4287-91A7-2A3DDA5732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83989" y="308378"/>
            <a:ext cx="9367203" cy="8092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Tujuan</a:t>
            </a:r>
            <a:r>
              <a:rPr lang="en-US" altLang="ko-KR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200" kern="1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Penelitian</a:t>
            </a:r>
            <a:endParaRPr lang="en-US" altLang="ko-KR" sz="32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70540" y="2194858"/>
            <a:ext cx="9911935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Membuat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 editor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membantu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pengguna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melakukan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konfigurasi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yaitu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interfacing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antara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platform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dengan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menggunakan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protokol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MQTT,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melakukan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kalkulasi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menyimpan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hasil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pemantauan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serta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menghitung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total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pada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beban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Membuat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pemantauan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membantu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klien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mengetahui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listrik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dihasilkan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setiap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kapasitas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baterai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daya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pada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beban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serta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total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dihasilkan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akumulasi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daya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pada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beban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pembangkit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68AEC-AAC8-40EF-99E7-5D72EA2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962323" y="896011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Batasan </a:t>
            </a:r>
            <a:r>
              <a:rPr lang="en-US" altLang="ko-KR" sz="3200" kern="12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Penelitian</a:t>
            </a:r>
            <a:endParaRPr lang="en-US" altLang="ko-KR" sz="32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E0B4F388-7CAE-47BC-A6B8-460934D02537}"/>
              </a:ext>
            </a:extLst>
          </p:cNvPr>
          <p:cNvSpPr txBox="1">
            <a:spLocks/>
          </p:cNvSpPr>
          <p:nvPr/>
        </p:nvSpPr>
        <p:spPr>
          <a:xfrm>
            <a:off x="857266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baseline="0">
                <a:solidFill>
                  <a:srgbClr val="448A02"/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Batasan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masalah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dibahas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skripsi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meliputi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pembuatan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node editor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mempermudah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konfigurasi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node,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protokol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digunakan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sebagai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komunikasi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pertukaran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data,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database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digunakan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menyimpan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rekaman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berdasarkan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timeseries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parameter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dicatat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setiap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klien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terlibat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dalam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simulasi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2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dibuat</a:t>
            </a:r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8A309-E29E-42EA-9034-E0A9344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43998" y="2768724"/>
            <a:ext cx="4022116" cy="1320552"/>
          </a:xfrm>
        </p:spPr>
        <p:txBody>
          <a:bodyPr/>
          <a:lstStyle/>
          <a:p>
            <a:pPr algn="l"/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Landasan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Teori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59C9C98-F8B2-422F-90F2-B8016899558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66DB-F49D-4ACB-AF6E-109FA5D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E231E-70B5-46E2-97B3-D73882BB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2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67100" y="585373"/>
            <a:ext cx="520921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Pembangkit</a:t>
            </a:r>
            <a:r>
              <a:rPr lang="en-US" altLang="ko-KR" sz="3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Listrik Virtual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548639" y="3000844"/>
            <a:ext cx="5346643" cy="317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Pembangkit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Listrik Virtual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merupakan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sebuah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konsep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digunakan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untuk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manajemen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dengan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algoritma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sudah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didefinisikan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seperti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mengagregasi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dihasilkan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dari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sumber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pembangkit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terdistribusi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Sehingga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sudah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teragregrasi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dapat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diekspor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kepada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grid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atau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mengurangi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beban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puncak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grid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saat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penggunaan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pada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waktu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tertentu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 descr="C:\Users\djati\AppData\Local\Microsoft\Windows\INetCache\Content.MSO\542D7630.tmp">
            <a:extLst>
              <a:ext uri="{FF2B5EF4-FFF2-40B4-BE49-F238E27FC236}">
                <a16:creationId xmlns:a16="http://schemas.microsoft.com/office/drawing/2014/main" id="{5917EEAC-6FAF-412C-99A6-5C5C85C127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r="1928" b="-2"/>
          <a:stretch/>
        </p:blipFill>
        <p:spPr bwMode="auto">
          <a:xfrm>
            <a:off x="6070688" y="2364372"/>
            <a:ext cx="5075355" cy="3755850"/>
          </a:xfrm>
          <a:prstGeom prst="rect">
            <a:avLst/>
          </a:prstGeom>
          <a:noFill/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64D32-6A08-41EC-A691-CAC5C12595E6}"/>
              </a:ext>
            </a:extLst>
          </p:cNvPr>
          <p:cNvSpPr txBox="1"/>
          <p:nvPr/>
        </p:nvSpPr>
        <p:spPr>
          <a:xfrm>
            <a:off x="6429384" y="6164826"/>
            <a:ext cx="4209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d-ID" sz="1000" dirty="0">
                <a:latin typeface="Arial" panose="020B0604020202020204" pitchFamily="34" charset="0"/>
                <a:cs typeface="Arial" panose="020B0604020202020204" pitchFamily="34" charset="0"/>
              </a:rPr>
              <a:t>C. Giron and S. Omran, “Virtual Power Plant for a Smart Grid: A Technical Feasibility Case Study”, INTERNATIONAL JOURNAL of RENEWABLE ENERGY RESEARCH, vol. 8, no.2, June, 2018.</a:t>
            </a:r>
            <a:endParaRPr lang="en-ID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9E010-E50F-42E0-9FFA-1D700B2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46314" y="116633"/>
            <a:ext cx="7234237" cy="7969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Listrik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048FECC-B765-470C-9E8A-CFFA951E9E5A}"/>
              </a:ext>
            </a:extLst>
          </p:cNvPr>
          <p:cNvSpPr/>
          <p:nvPr/>
        </p:nvSpPr>
        <p:spPr>
          <a:xfrm rot="5400000">
            <a:off x="152302" y="280144"/>
            <a:ext cx="1633610" cy="1003126"/>
          </a:xfrm>
          <a:prstGeom prst="homePlate">
            <a:avLst>
              <a:gd name="adj" fmla="val 204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F38C-8C78-498F-A5CB-01DE8764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33" y="96055"/>
            <a:ext cx="928348" cy="1206974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041D36B-D98E-43B4-9599-F93837217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44457"/>
              </p:ext>
            </p:extLst>
          </p:nvPr>
        </p:nvGraphicFramePr>
        <p:xfrm>
          <a:off x="2018873" y="1303029"/>
          <a:ext cx="7689117" cy="269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DEC0883-3E76-4AFB-B7E1-A9DC2A232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53892"/>
              </p:ext>
            </p:extLst>
          </p:nvPr>
        </p:nvGraphicFramePr>
        <p:xfrm>
          <a:off x="4199892" y="3849460"/>
          <a:ext cx="3327078" cy="264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136B7-B0E7-43B1-8C02-3CD30ACB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2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2329</Words>
  <Application>Microsoft Office PowerPoint</Application>
  <PresentationFormat>Widescreen</PresentationFormat>
  <Paragraphs>351</Paragraphs>
  <Slides>43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굴림체</vt:lpstr>
      <vt:lpstr>맑은 고딕</vt:lpstr>
      <vt:lpstr>Arial</vt:lpstr>
      <vt:lpstr>Arial (hea</vt:lpstr>
      <vt:lpstr>Calibri</vt:lpstr>
      <vt:lpstr>Calibri Light</vt:lpstr>
      <vt:lpstr>Cambria Math</vt:lpstr>
      <vt:lpstr>Office Theme</vt:lpstr>
      <vt:lpstr>Office 테마</vt:lpstr>
      <vt:lpstr>Cover and End Slide Master</vt:lpstr>
      <vt:lpstr>Section Break Slide Master</vt:lpstr>
      <vt:lpstr>Contents Slide Master</vt:lpstr>
      <vt:lpstr>PowerPoint Presentation</vt:lpstr>
      <vt:lpstr>PowerPoint Presentation</vt:lpstr>
      <vt:lpstr>Pendahuluan</vt:lpstr>
      <vt:lpstr>Latar Belakang</vt:lpstr>
      <vt:lpstr>Tujuan Penelitian</vt:lpstr>
      <vt:lpstr>Batasan Penelitian</vt:lpstr>
      <vt:lpstr>Landasan Teori</vt:lpstr>
      <vt:lpstr>Pembangkit Listrik Virtual</vt:lpstr>
      <vt:lpstr>Sumber Listrik</vt:lpstr>
      <vt:lpstr>MQTT</vt:lpstr>
      <vt:lpstr>Perancangan Sistem</vt:lpstr>
      <vt:lpstr>Pemodelan Konsep Pembangkit Listrik Virtual</vt:lpstr>
      <vt:lpstr>Perancangan Sistem pada Sofwan House TREC FTUI (Container)</vt:lpstr>
      <vt:lpstr>Arsitektur Platform Simulasi Pembangkit Listrik Virtual</vt:lpstr>
      <vt:lpstr>Perancangan Node Editor pada Platform Simulasi [1]</vt:lpstr>
      <vt:lpstr>Perancangan Node Editor pada Platform Simulasi [2]</vt:lpstr>
      <vt:lpstr>Perancangan Node Editor pada Platform Simulasi [3]</vt:lpstr>
      <vt:lpstr>Use Case Diagram</vt:lpstr>
      <vt:lpstr>Implementasi, Pengujian dan Analisis Sistem</vt:lpstr>
      <vt:lpstr>Implementasi Sistem</vt:lpstr>
      <vt:lpstr>Implementasi Sistem [1]</vt:lpstr>
      <vt:lpstr>Implementasi Sistem [2]</vt:lpstr>
      <vt:lpstr>Implementasi Sistem [3]</vt:lpstr>
      <vt:lpstr>Implementasi Sistem [4]</vt:lpstr>
      <vt:lpstr>Implementasi Sistem [5]</vt:lpstr>
      <vt:lpstr>Implementasi Sistem [6]</vt:lpstr>
      <vt:lpstr>Pengujian Sistem</vt:lpstr>
      <vt:lpstr>Hasil dan Analisis Pengujian Node Editor</vt:lpstr>
      <vt:lpstr>Hasil dan Analisis Usability Testing</vt:lpstr>
      <vt:lpstr>Hasil dan Analisis Usability Testing [1]</vt:lpstr>
      <vt:lpstr>Hasil dan Analisis Usability Testing [2]</vt:lpstr>
      <vt:lpstr>Penutup</vt:lpstr>
      <vt:lpstr>Kesimpulan</vt:lpstr>
      <vt:lpstr>Saran untuk Pengembangan Selanjutnya </vt:lpstr>
      <vt:lpstr>PowerPoint Presentation</vt:lpstr>
      <vt:lpstr>Halaman pada Website</vt:lpstr>
      <vt:lpstr>Diagram Alir</vt:lpstr>
      <vt:lpstr>Implementasi Sistem [1]</vt:lpstr>
      <vt:lpstr>Implementasi Sistem [2]</vt:lpstr>
      <vt:lpstr>Implementasi Sistem [3]</vt:lpstr>
      <vt:lpstr>Implementasi Sistem [4]</vt:lpstr>
      <vt:lpstr>Implementasi Sistem [5]</vt:lpstr>
      <vt:lpstr>Implementasi Sistem [6]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djati pradana</dc:creator>
  <cp:lastModifiedBy>djati pradana</cp:lastModifiedBy>
  <cp:revision>194</cp:revision>
  <dcterms:created xsi:type="dcterms:W3CDTF">2020-07-01T11:28:50Z</dcterms:created>
  <dcterms:modified xsi:type="dcterms:W3CDTF">2020-07-30T03:26:50Z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1901572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