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3EB98-A323-4AEC-9445-CD6045D8A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6C2AD-D121-40A2-A4B0-EE70B768E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90C30-D69C-44D4-A516-4C50C6B6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798CD-C4F5-4204-B72F-2D718E03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CF300-B8BC-4652-AB1C-20F9EFCF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16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91637-A9A9-480B-AAC8-83DF78B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FEE07-8266-4381-8EA7-CF0D06165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A9E9-7ADE-4A96-AAB7-92B43B09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D7E674-472F-43E5-8F1E-98CD1248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2E50B-C7B2-46AD-A1F7-59823C05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8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F8C772-F0A1-46B5-9711-EC484F0BA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ACCD03-C625-4A4D-9016-94D8BBAB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A0E8D-FF65-4772-B9A8-E92AB214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A68C-A532-442A-9A1A-4E8F108A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085B8-308B-41CE-8D17-F82520B5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61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D2AD7-8293-4650-944F-24691573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F61AC-C2CA-4F4F-BC4A-D18D96DD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2EEB3-3A23-4001-9644-369342D0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B83623-DE3A-40E6-8BE0-F1C9F398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FCE63-76B4-4EBD-A812-430CC9D0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5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F3C21-9CA7-4647-BE0E-777E4135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3EDC2C-EFA5-47D5-BE06-26AF1638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A79C3-3FFD-4A78-A6ED-2A7EB006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601B4-E51E-47C6-9EF4-282F3361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970E5-2C34-455E-85D4-4C64E01F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99D6B-F4EC-4635-B649-4997EC2C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45A279-F4B3-440C-9B60-A96D7CA39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329545-D2CF-4B99-8F0E-40A44BC56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51594D-E4BE-4E70-9BB9-8186675D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F7AD1-8EFF-4DC4-AAB6-30555A6E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FF364-3906-409C-AA0B-E4264B50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6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AB4BC-48E8-4484-9A5E-77026DFF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3E7F7-61EE-4B5B-904D-880655B5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FDAAB2-FC0D-4D9A-ADBE-E99D9165F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F1D2A-C863-4D26-A4DA-8104EEE35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D7D759-093F-4108-B7F1-F18E92582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152BD-182D-484B-B130-499D8CD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F5E8AA-A5B6-4D35-B3DC-E0109159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6B57EC-D135-4C66-982B-CBB241A4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2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6CBC-D20C-45F8-A42B-7C2A7984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973EB8-E00A-4D51-8FB6-CA4B74FE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F36673-C710-42D3-9974-5B5A3FC7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7E44B5-7F18-40E6-98C4-685E467C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7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9753A3-E647-403C-A02F-7D25E63F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3C41D6-3B63-46FB-95E5-0D269DE3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7AD2C-1751-42E0-BC2F-30C0C65F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7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F6F9-0506-43E0-9532-6D70D99E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D62EE-C0FA-4B73-98F7-4C0F645D8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B1343-8C63-4989-BA9F-F34FB1FAD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9EE16-C5DF-43D7-A08A-97DCE8C9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DC08C-DC65-41C9-86EE-32012E3D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B7DEBA-49B9-42C9-A828-B5E6DEAC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3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BFD0B7-8FEC-42A1-82FC-28D5D70E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3920F-3E53-43F3-BAD0-304BE2194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330E2-50E2-4C02-8C98-14A992EA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FB35B-6187-4D06-90E4-D55F9E4A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471D69-150C-4D58-9B6A-D727E20D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4CB6F-655E-4CE6-9A3D-D4A0D09F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0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0A0AD0-DCAE-402F-9602-9EE68902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4FFC0C-B437-458C-A1B5-15D8E254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975DF-359A-434F-B1DF-C4B319A82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CA5FA-8568-4655-94D5-013521CE5836}" type="datetimeFigureOut">
              <a:rPr lang="ko-KR" altLang="en-US" smtClean="0"/>
              <a:t>2018-11-12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9A13D-9835-4EA5-B3F8-AE7DB7003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9491-9040-4952-AB67-3CFED2657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289C-5956-4AC0-A85A-C9B4B24B2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4C41B-BF9D-448D-A6D6-87D0679BF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Flask-login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201E17-9D16-4506-8C97-4246EA635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C13C-B39F-410E-B440-EE02ACA5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95B4B-CA98-4930-9CC9-B66E79A3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세션에 활성 사용자의 </a:t>
            </a:r>
            <a:r>
              <a:rPr lang="en-US" altLang="ko-KR" dirty="0"/>
              <a:t>ID</a:t>
            </a:r>
            <a:r>
              <a:rPr lang="ko-KR" altLang="en-US" dirty="0"/>
              <a:t>를 저장하고 쉽게 로그인 및 로그 아웃</a:t>
            </a:r>
          </a:p>
          <a:p>
            <a:pPr fontAlgn="base"/>
            <a:r>
              <a:rPr lang="ko-KR" altLang="en-US" dirty="0"/>
              <a:t>보기를 로그인 한 </a:t>
            </a:r>
            <a:r>
              <a:rPr lang="en-US" altLang="ko-KR" dirty="0"/>
              <a:t>(</a:t>
            </a:r>
            <a:r>
              <a:rPr lang="ko-KR" altLang="en-US" dirty="0"/>
              <a:t>또는 로그 아웃 한</a:t>
            </a:r>
            <a:r>
              <a:rPr lang="en-US" altLang="ko-KR" dirty="0"/>
              <a:t>) </a:t>
            </a:r>
            <a:r>
              <a:rPr lang="ko-KR" altLang="en-US" dirty="0"/>
              <a:t>사용자로 제한</a:t>
            </a:r>
          </a:p>
          <a:p>
            <a:pPr fontAlgn="base"/>
            <a:r>
              <a:rPr lang="ko-KR" altLang="en-US" dirty="0"/>
              <a:t>정상적으로 까다로운 </a:t>
            </a:r>
            <a:r>
              <a:rPr lang="en-US" altLang="ko-KR" dirty="0"/>
              <a:t>"remember me"</a:t>
            </a:r>
            <a:r>
              <a:rPr lang="ko-KR" altLang="en-US" dirty="0"/>
              <a:t>기능을 처리</a:t>
            </a:r>
          </a:p>
          <a:p>
            <a:pPr fontAlgn="base"/>
            <a:r>
              <a:rPr lang="ko-KR" altLang="en-US" dirty="0"/>
              <a:t>쿠키 도용자에 의해 도난 당하지 않도록 사용자의 세션을 보호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99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21504-879B-4E75-8E50-FC9D4055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2B93CB-6C35-4CA6-B257-554FF11E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Unauthorized()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사용자가 로그인해야 할 때 호출 </a:t>
            </a:r>
            <a:endParaRPr lang="en-US" altLang="ko-KR" dirty="0"/>
          </a:p>
          <a:p>
            <a:r>
              <a:rPr lang="en-US" altLang="ko-KR" dirty="0" err="1"/>
              <a:t>Needs_refresh</a:t>
            </a:r>
            <a:r>
              <a:rPr lang="en-US" altLang="ko-KR" dirty="0"/>
              <a:t>() – </a:t>
            </a:r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로그인할 때 호출되지만 세션이 오래되어 </a:t>
            </a:r>
            <a:r>
              <a:rPr lang="ko-KR" altLang="en-US" dirty="0" err="1"/>
              <a:t>재인증해야함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44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9E462-0207-4251-BAB1-122984C3F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AED94-BA2C-46A9-8AFA-CFE00B46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User_loader</a:t>
            </a:r>
            <a:r>
              <a:rPr lang="en-US" altLang="ko-KR" dirty="0"/>
              <a:t>() –</a:t>
            </a:r>
            <a:r>
              <a:rPr lang="ko-KR" altLang="en-US" dirty="0"/>
              <a:t>세션에서 사용자를 다시 로드하기 위한 </a:t>
            </a:r>
            <a:r>
              <a:rPr lang="ko-KR" altLang="en-US" dirty="0" err="1"/>
              <a:t>콜백을</a:t>
            </a:r>
            <a:r>
              <a:rPr lang="ko-KR" altLang="en-US" dirty="0"/>
              <a:t> 설정 설정한 함수는 사용자</a:t>
            </a:r>
            <a:r>
              <a:rPr lang="en-US" altLang="ko-KR" dirty="0"/>
              <a:t>ID</a:t>
            </a:r>
            <a:r>
              <a:rPr lang="ko-KR" altLang="en-US" dirty="0"/>
              <a:t>를 가져와 사용자 객체를 반환하거나 </a:t>
            </a:r>
            <a:r>
              <a:rPr lang="en-US" altLang="ko-KR" dirty="0"/>
              <a:t>none</a:t>
            </a:r>
            <a:r>
              <a:rPr lang="ko-KR" altLang="en-US" dirty="0"/>
              <a:t>사용자가 존재하지 </a:t>
            </a:r>
            <a:r>
              <a:rPr lang="ko-KR" altLang="en-US" dirty="0" err="1"/>
              <a:t>않은경우</a:t>
            </a:r>
            <a:r>
              <a:rPr lang="ko-KR" altLang="en-US" dirty="0"/>
              <a:t> 사용 </a:t>
            </a:r>
            <a:endParaRPr lang="en-US" altLang="ko-KR" dirty="0"/>
          </a:p>
          <a:p>
            <a:r>
              <a:rPr lang="en-US" altLang="ko-KR" dirty="0" err="1"/>
              <a:t>anonymous_user</a:t>
            </a:r>
            <a:r>
              <a:rPr lang="en-US" altLang="ko-KR" dirty="0"/>
              <a:t>() – </a:t>
            </a:r>
            <a:r>
              <a:rPr lang="ko-KR" altLang="en-US" dirty="0"/>
              <a:t>아무도 로그인하지 않았을 때 사용되는 익명사용자를 생성하는 클래스 또는 </a:t>
            </a:r>
            <a:r>
              <a:rPr lang="ko-KR" altLang="en-US" dirty="0" err="1"/>
              <a:t>팩토리함수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63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32351-EC83-4C82-8A2E-CAB0BDCA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Unauthorized </a:t>
            </a:r>
            <a:r>
              <a:rPr lang="ko-KR" altLang="en-US" dirty="0"/>
              <a:t>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5F750-3A30-45D1-B5B3-B0E641C2D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Login_view</a:t>
            </a:r>
            <a:r>
              <a:rPr lang="en-US" altLang="ko-KR" dirty="0"/>
              <a:t> – </a:t>
            </a:r>
            <a:r>
              <a:rPr lang="ko-KR" altLang="en-US" dirty="0"/>
              <a:t>사용자가 로그인 </a:t>
            </a:r>
            <a:r>
              <a:rPr lang="ko-KR" altLang="en-US" dirty="0" err="1"/>
              <a:t>해야할때</a:t>
            </a:r>
            <a:r>
              <a:rPr lang="ko-KR" altLang="en-US" dirty="0"/>
              <a:t> 리디렉션할 뷰의 이름 </a:t>
            </a:r>
            <a:endParaRPr lang="en-US" altLang="ko-KR" dirty="0"/>
          </a:p>
          <a:p>
            <a:r>
              <a:rPr lang="en-US" altLang="ko-KR" dirty="0" err="1"/>
              <a:t>Login_message</a:t>
            </a:r>
            <a:r>
              <a:rPr lang="en-US" altLang="ko-KR" dirty="0"/>
              <a:t> – </a:t>
            </a:r>
            <a:r>
              <a:rPr lang="ko-KR" altLang="en-US" dirty="0"/>
              <a:t>사용자가 로그인 페이지로 </a:t>
            </a:r>
            <a:r>
              <a:rPr lang="ko-KR" altLang="en-US" dirty="0" err="1"/>
              <a:t>리디렉션</a:t>
            </a:r>
            <a:r>
              <a:rPr lang="ko-KR" altLang="en-US" dirty="0"/>
              <a:t> </a:t>
            </a:r>
            <a:r>
              <a:rPr lang="ko-KR" altLang="en-US" dirty="0" err="1"/>
              <a:t>될때</a:t>
            </a:r>
            <a:r>
              <a:rPr lang="ko-KR" altLang="en-US" dirty="0"/>
              <a:t> 깜박이는 메시지 </a:t>
            </a:r>
            <a:endParaRPr lang="en-US" altLang="ko-KR" dirty="0"/>
          </a:p>
          <a:p>
            <a:r>
              <a:rPr lang="en-US" altLang="ko-KR" dirty="0" err="1"/>
              <a:t>Unauthorized_handler</a:t>
            </a:r>
            <a:r>
              <a:rPr lang="en-US" altLang="ko-KR" dirty="0"/>
              <a:t>() – Unauthorized</a:t>
            </a:r>
            <a:r>
              <a:rPr lang="ko-KR" altLang="en-US" dirty="0"/>
              <a:t>메소드에 대한 </a:t>
            </a:r>
            <a:r>
              <a:rPr lang="ko-KR" altLang="en-US" dirty="0" err="1"/>
              <a:t>콜백을</a:t>
            </a:r>
            <a:r>
              <a:rPr lang="ko-KR" altLang="en-US" dirty="0"/>
              <a:t> 설정 </a:t>
            </a:r>
          </a:p>
        </p:txBody>
      </p:sp>
    </p:spTree>
    <p:extLst>
      <p:ext uri="{BB962C8B-B14F-4D97-AF65-F5344CB8AC3E}">
        <p14:creationId xmlns:p14="http://schemas.microsoft.com/office/powerpoint/2010/main" val="110651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B4528-EF57-4B45-86B5-FC883CE1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Needs_refresh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F9C66-3D2D-4CED-A55E-0D83CC33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Refresh_view</a:t>
            </a:r>
            <a:r>
              <a:rPr lang="en-US" altLang="ko-KR" dirty="0"/>
              <a:t> – </a:t>
            </a:r>
            <a:r>
              <a:rPr lang="ko-KR" altLang="en-US" dirty="0"/>
              <a:t>사용자가 </a:t>
            </a:r>
            <a:r>
              <a:rPr lang="ko-KR" altLang="en-US" dirty="0" err="1"/>
              <a:t>재인증해야할떄</a:t>
            </a:r>
            <a:r>
              <a:rPr lang="ko-KR" altLang="en-US" dirty="0"/>
              <a:t> 리디렉션할 보기의 이름 </a:t>
            </a:r>
            <a:endParaRPr lang="en-US" altLang="ko-KR" dirty="0"/>
          </a:p>
          <a:p>
            <a:r>
              <a:rPr lang="en-US" altLang="ko-KR" dirty="0" err="1"/>
              <a:t>Needs_refresh_message</a:t>
            </a:r>
            <a:r>
              <a:rPr lang="en-US" altLang="ko-KR" dirty="0"/>
              <a:t> – </a:t>
            </a:r>
            <a:r>
              <a:rPr lang="ko-KR" altLang="en-US" dirty="0"/>
              <a:t>사용자가 </a:t>
            </a:r>
            <a:r>
              <a:rPr lang="ko-KR" altLang="en-US" dirty="0" err="1"/>
              <a:t>재인증</a:t>
            </a:r>
            <a:r>
              <a:rPr lang="ko-KR" altLang="en-US" dirty="0"/>
              <a:t> 페이지로 </a:t>
            </a:r>
            <a:r>
              <a:rPr lang="ko-KR" altLang="en-US" dirty="0" err="1"/>
              <a:t>리디렉션될때</a:t>
            </a:r>
            <a:r>
              <a:rPr lang="ko-KR" altLang="en-US" dirty="0"/>
              <a:t> 깜박이는 메시지</a:t>
            </a:r>
            <a:endParaRPr lang="en-US" altLang="ko-KR" dirty="0"/>
          </a:p>
          <a:p>
            <a:r>
              <a:rPr lang="en-US" altLang="ko-KR" dirty="0" err="1"/>
              <a:t>Needs_refresh_handler</a:t>
            </a:r>
            <a:r>
              <a:rPr lang="en-US" altLang="ko-KR" dirty="0"/>
              <a:t>() – </a:t>
            </a:r>
            <a:r>
              <a:rPr lang="en-US" altLang="ko-KR" dirty="0" err="1"/>
              <a:t>needs_refresh</a:t>
            </a:r>
            <a:r>
              <a:rPr lang="en-US" altLang="ko-KR" dirty="0"/>
              <a:t> </a:t>
            </a:r>
            <a:r>
              <a:rPr lang="ko-KR" altLang="en-US" dirty="0"/>
              <a:t>메소드에 대한 </a:t>
            </a:r>
            <a:r>
              <a:rPr lang="ko-KR" altLang="en-US" dirty="0" err="1"/>
              <a:t>콜백을</a:t>
            </a:r>
            <a:r>
              <a:rPr lang="ko-KR" altLang="en-US" dirty="0"/>
              <a:t> 설정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17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8707-EEB3-44E5-8723-6A18414B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메커니즘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F11D2-1EB5-4F67-B6BF-26FDA28F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Flask_login.login_fresh</a:t>
            </a:r>
            <a:r>
              <a:rPr lang="en-US" altLang="ko-KR" dirty="0"/>
              <a:t>() – </a:t>
            </a:r>
            <a:r>
              <a:rPr lang="ko-KR" altLang="en-US" dirty="0"/>
              <a:t>현재 로그인이 최신이면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endParaRPr lang="en-US" altLang="ko-KR" dirty="0"/>
          </a:p>
          <a:p>
            <a:r>
              <a:rPr lang="en-US" altLang="ko-KR" dirty="0" err="1"/>
              <a:t>Flask_login.login_user</a:t>
            </a:r>
            <a:r>
              <a:rPr lang="en-US" altLang="ko-KR" dirty="0"/>
              <a:t>() – </a:t>
            </a:r>
            <a:r>
              <a:rPr lang="ko-KR" altLang="en-US" dirty="0"/>
              <a:t>사용자를 기록 </a:t>
            </a:r>
            <a:r>
              <a:rPr lang="en-US" altLang="ko-KR" dirty="0"/>
              <a:t>, </a:t>
            </a:r>
            <a:r>
              <a:rPr lang="ko-KR" altLang="en-US" dirty="0"/>
              <a:t>실제 사용자 객체를 여기에 전달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is_active</a:t>
            </a:r>
            <a:r>
              <a:rPr lang="ko-KR" altLang="en-US" dirty="0"/>
              <a:t> 속성이 </a:t>
            </a:r>
            <a:r>
              <a:rPr lang="en-US" altLang="ko-KR" dirty="0"/>
              <a:t>false</a:t>
            </a:r>
            <a:r>
              <a:rPr lang="ko-KR" altLang="en-US" dirty="0"/>
              <a:t>이면 로그인 되지 않음</a:t>
            </a:r>
            <a:r>
              <a:rPr lang="en-US" altLang="ko-KR" dirty="0"/>
              <a:t>, </a:t>
            </a:r>
            <a:r>
              <a:rPr lang="ko-KR" altLang="en-US" dirty="0"/>
              <a:t>로그인 시도가 성공하면 </a:t>
            </a:r>
            <a:r>
              <a:rPr lang="en-US" altLang="ko-KR" dirty="0"/>
              <a:t>true, </a:t>
            </a:r>
            <a:r>
              <a:rPr lang="ko-KR" altLang="en-US" dirty="0"/>
              <a:t>실패하면 </a:t>
            </a:r>
            <a:r>
              <a:rPr lang="en-US" altLang="ko-KR" dirty="0"/>
              <a:t>false</a:t>
            </a:r>
            <a:r>
              <a:rPr lang="ko-KR" altLang="en-US" dirty="0"/>
              <a:t>반환 </a:t>
            </a:r>
            <a:endParaRPr lang="en-US" altLang="ko-KR" dirty="0"/>
          </a:p>
          <a:p>
            <a:r>
              <a:rPr lang="en-US" altLang="ko-KR" dirty="0" err="1"/>
              <a:t>Flask_login.logout_user</a:t>
            </a:r>
            <a:r>
              <a:rPr lang="en-US" altLang="ko-KR" dirty="0"/>
              <a:t>() – </a:t>
            </a:r>
            <a:r>
              <a:rPr lang="ko-KR" altLang="en-US" dirty="0"/>
              <a:t>사용자를 로그아웃 </a:t>
            </a:r>
            <a:r>
              <a:rPr lang="en-US" altLang="ko-KR" dirty="0"/>
              <a:t>, </a:t>
            </a:r>
            <a:r>
              <a:rPr lang="ko-KR" altLang="en-US" dirty="0"/>
              <a:t>존재한다면 </a:t>
            </a:r>
            <a:r>
              <a:rPr lang="en-US" altLang="ko-KR" dirty="0"/>
              <a:t>remember me </a:t>
            </a:r>
            <a:r>
              <a:rPr lang="ko-KR" altLang="en-US" dirty="0"/>
              <a:t>쿠키를 정리</a:t>
            </a:r>
            <a:endParaRPr lang="en-US" altLang="ko-KR" dirty="0"/>
          </a:p>
          <a:p>
            <a:r>
              <a:rPr lang="en-US" altLang="ko-KR" dirty="0" err="1"/>
              <a:t>Flask_login.confirm_login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현재 세션을 새로 설정</a:t>
            </a:r>
            <a:r>
              <a:rPr lang="en-US" altLang="ko-KR" dirty="0"/>
              <a:t>,</a:t>
            </a:r>
            <a:r>
              <a:rPr lang="ko-KR" altLang="en-US" dirty="0"/>
              <a:t> 세션이 쿠키에서 다시 </a:t>
            </a:r>
            <a:r>
              <a:rPr lang="ko-KR" altLang="en-US" dirty="0" err="1"/>
              <a:t>로드될때</a:t>
            </a:r>
            <a:r>
              <a:rPr lang="ko-KR" altLang="en-US" dirty="0"/>
              <a:t> 세션은 오래됨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26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BB93C-ED52-46E7-8375-D6F65411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뷰 보호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CB485-D817-4C49-A97E-0EE3B08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Flask_login.login_required</a:t>
            </a:r>
            <a:r>
              <a:rPr lang="en-US" altLang="ko-KR" dirty="0"/>
              <a:t>() – </a:t>
            </a:r>
            <a:r>
              <a:rPr lang="ko-KR" altLang="en-US" dirty="0"/>
              <a:t>이것을 사용하여 뷰를 장식하면 </a:t>
            </a:r>
            <a:r>
              <a:rPr lang="ko-KR" altLang="en-US" dirty="0" err="1"/>
              <a:t>실제뷰를</a:t>
            </a:r>
            <a:r>
              <a:rPr lang="ko-KR" altLang="en-US" dirty="0"/>
              <a:t> 호출하기 전에 현재 사용자가 로그인하고 인증되었는지 확인 할 수 있음 </a:t>
            </a:r>
            <a:endParaRPr lang="en-US" altLang="ko-KR" dirty="0"/>
          </a:p>
          <a:p>
            <a:r>
              <a:rPr lang="en-US" altLang="ko-KR" dirty="0" err="1"/>
              <a:t>Flask_login.fresh_login_required</a:t>
            </a:r>
            <a:r>
              <a:rPr lang="en-US" altLang="ko-KR" dirty="0"/>
              <a:t>() – </a:t>
            </a:r>
            <a:r>
              <a:rPr lang="ko-KR" altLang="en-US" dirty="0"/>
              <a:t>이것으로 뷰를 꾸미면 현재 사용자의 로그인 정보가 새로 생성됨 즉 세션은 </a:t>
            </a:r>
            <a:r>
              <a:rPr lang="en-US" altLang="ko-KR" dirty="0"/>
              <a:t>remember me </a:t>
            </a:r>
            <a:r>
              <a:rPr lang="ko-KR" altLang="en-US" dirty="0"/>
              <a:t>쿠키에서 </a:t>
            </a:r>
            <a:r>
              <a:rPr lang="ko-KR" altLang="en-US" dirty="0" err="1"/>
              <a:t>복원되지않음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쿠키도둑질을 지연시키기 위하여 이메일이나 패스워드를 </a:t>
            </a:r>
            <a:r>
              <a:rPr lang="ko-KR" altLang="en-US" dirty="0" err="1"/>
              <a:t>바꾸는것과같은</a:t>
            </a:r>
            <a:r>
              <a:rPr lang="ko-KR" altLang="en-US" dirty="0"/>
              <a:t> 민감한 작업은 </a:t>
            </a:r>
            <a:r>
              <a:rPr lang="ko-KR" altLang="en-US" dirty="0" err="1"/>
              <a:t>보호되어야함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63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61B17-0AF1-4096-8FD4-BB6446AB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6D1ED-146B-40D3-B851-6F01797E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5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330</Words>
  <Application>Microsoft Office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Flask-login</vt:lpstr>
      <vt:lpstr>주요기능 </vt:lpstr>
      <vt:lpstr>로그인 구성</vt:lpstr>
      <vt:lpstr>일반 구성 </vt:lpstr>
      <vt:lpstr>Unauthorized 구성 </vt:lpstr>
      <vt:lpstr>Needs_refresh 구성</vt:lpstr>
      <vt:lpstr>로그인 메커니즘 </vt:lpstr>
      <vt:lpstr>뷰 보호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Flask-login</dc:title>
  <dc:creator>김 지은</dc:creator>
  <cp:lastModifiedBy>김 지은</cp:lastModifiedBy>
  <cp:revision>7</cp:revision>
  <dcterms:created xsi:type="dcterms:W3CDTF">2018-11-12T04:08:03Z</dcterms:created>
  <dcterms:modified xsi:type="dcterms:W3CDTF">2018-11-12T04:51:55Z</dcterms:modified>
</cp:coreProperties>
</file>