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4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57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55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1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8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E0AE-1103-4FB3-9C6A-D1B428E52C0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292F-8E53-415B-AE81-AEFCFF4A8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Flask-Principal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Flask-Principal</a:t>
            </a:r>
            <a:r>
              <a:rPr lang="ko-KR" altLang="en-US" dirty="0" smtClean="0"/>
              <a:t>은 웹 응용 프로그램의 다른 부분에 위치하는 인증 공급자와 사용자 정보 제공자 두 가지 유형의 서비스 공급자를 묶는 매우 느슨한 프레임 워크를 제공합니다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응용 프로그램의 다른 부분에 위치하는 </a:t>
            </a:r>
            <a:r>
              <a:rPr lang="ko-KR" altLang="en-US" dirty="0" smtClean="0">
                <a:solidFill>
                  <a:srgbClr val="FF0000"/>
                </a:solidFill>
              </a:rPr>
              <a:t>인증 공급자</a:t>
            </a:r>
            <a:r>
              <a:rPr lang="ko-KR" altLang="en-US" dirty="0" smtClean="0"/>
              <a:t>와 </a:t>
            </a:r>
            <a:r>
              <a:rPr lang="ko-KR" altLang="en-US" dirty="0" smtClean="0">
                <a:solidFill>
                  <a:srgbClr val="FF0000"/>
                </a:solidFill>
              </a:rPr>
              <a:t>사용자 정보 제공자</a:t>
            </a:r>
            <a:r>
              <a:rPr lang="ko-KR" altLang="en-US" dirty="0" smtClean="0"/>
              <a:t> 두 가지 유형의 서비스 공급자를 묶는 매우 느슨한 프레임 워크를 제공</a:t>
            </a:r>
            <a:endParaRPr lang="en-US" altLang="ko-KR" dirty="0" smtClean="0"/>
          </a:p>
          <a:p>
            <a:r>
              <a:rPr lang="ko-KR" altLang="en-US" dirty="0" smtClean="0"/>
              <a:t>리소스에 </a:t>
            </a:r>
            <a:r>
              <a:rPr lang="ko-KR" altLang="en-US" dirty="0"/>
              <a:t>대한 액세스 보호 </a:t>
            </a:r>
            <a:endParaRPr lang="en-US" altLang="ko-KR" dirty="0" smtClean="0"/>
          </a:p>
          <a:p>
            <a:r>
              <a:rPr lang="ko-KR" altLang="en-US" dirty="0"/>
              <a:t>세부적인 리소스 보호 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04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Identity</a:t>
            </a:r>
            <a:r>
              <a:rPr lang="ko-KR" altLang="en-US" dirty="0" smtClean="0"/>
              <a:t> </a:t>
            </a:r>
            <a:r>
              <a:rPr lang="en-US" altLang="ko-KR" dirty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사용자를 나타내며 각 요청에 대해 다양한 위치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세션</a:t>
            </a:r>
            <a:r>
              <a:rPr lang="en-US" altLang="ko-KR" dirty="0"/>
              <a:t>)</a:t>
            </a:r>
            <a:r>
              <a:rPr lang="ko-KR" altLang="en-US" dirty="0"/>
              <a:t>에서 저장 </a:t>
            </a:r>
            <a:r>
              <a:rPr lang="en-US" altLang="ko-KR" dirty="0"/>
              <a:t>/</a:t>
            </a:r>
            <a:r>
              <a:rPr lang="ko-KR" altLang="en-US" dirty="0" err="1"/>
              <a:t>로드됩니다</a:t>
            </a:r>
            <a:r>
              <a:rPr lang="en-US" altLang="ko-KR" dirty="0"/>
              <a:t>. ID</a:t>
            </a:r>
            <a:r>
              <a:rPr lang="ko-KR" altLang="en-US" dirty="0"/>
              <a:t>는 시스템에 대한 사용자의 </a:t>
            </a:r>
            <a:r>
              <a:rPr lang="ko-KR" altLang="en-US" dirty="0" err="1"/>
              <a:t>아바타입니다</a:t>
            </a:r>
            <a:r>
              <a:rPr lang="en-US" altLang="ko-KR" dirty="0"/>
              <a:t>. </a:t>
            </a:r>
            <a:r>
              <a:rPr lang="ko-KR" altLang="en-US" dirty="0"/>
              <a:t>여기에는 사용자가 가지고있는 액세스 권한이 들어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Need - </a:t>
            </a:r>
            <a:r>
              <a:rPr lang="ko-KR" altLang="en-US" dirty="0"/>
              <a:t>액세스 제어의 가장 작은 단위이며 상황에 대한 특정 매개 변수를 나타냅니다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Permission - </a:t>
            </a:r>
            <a:r>
              <a:rPr lang="ko-KR" altLang="en-US" dirty="0" smtClean="0"/>
              <a:t>리소스 </a:t>
            </a:r>
            <a:r>
              <a:rPr lang="ko-KR" altLang="en-US" dirty="0"/>
              <a:t>액세스를 위해 필요한 모든 요구 사항 집합입니다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IdentityContext</a:t>
            </a:r>
            <a:r>
              <a:rPr lang="ko-KR" altLang="en-US" dirty="0"/>
              <a:t> </a:t>
            </a:r>
            <a:r>
              <a:rPr lang="en-US" altLang="ko-KR" dirty="0" smtClean="0"/>
              <a:t>- </a:t>
            </a:r>
            <a:r>
              <a:rPr lang="ko-KR" altLang="en-US" dirty="0"/>
              <a:t>특정의 </a:t>
            </a:r>
            <a:r>
              <a:rPr lang="ko-KR" altLang="en-US" dirty="0" err="1"/>
              <a:t>액세스권에</a:t>
            </a:r>
            <a:r>
              <a:rPr lang="ko-KR" altLang="en-US" dirty="0"/>
              <a:t> 대한 특정의 </a:t>
            </a:r>
            <a:r>
              <a:rPr lang="en-US" altLang="ko-KR" dirty="0"/>
              <a:t>ID</a:t>
            </a:r>
            <a:r>
              <a:rPr lang="ko-KR" altLang="en-US" dirty="0"/>
              <a:t>의 문맥입니다</a:t>
            </a:r>
            <a:r>
              <a:rPr lang="en-US" altLang="ko-KR" dirty="0"/>
              <a:t>. </a:t>
            </a:r>
            <a:r>
              <a:rPr lang="ko-KR" altLang="en-US" dirty="0"/>
              <a:t>컨텍스트 관리자 또는 데코레이터로 사용할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95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322491" cy="441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74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Flask-Principal</vt:lpstr>
      <vt:lpstr>특징</vt:lpstr>
      <vt:lpstr>구성</vt:lpstr>
      <vt:lpstr>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Flask-Principal</dc:title>
  <dc:creator>조선동</dc:creator>
  <cp:lastModifiedBy>조선동</cp:lastModifiedBy>
  <cp:revision>3</cp:revision>
  <dcterms:created xsi:type="dcterms:W3CDTF">2018-11-11T13:37:19Z</dcterms:created>
  <dcterms:modified xsi:type="dcterms:W3CDTF">2018-11-11T14:01:03Z</dcterms:modified>
</cp:coreProperties>
</file>