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" Target="slides/slide1.xml"></Relationship><Relationship Id="rId3" Type="http://schemas.openxmlformats.org/officeDocument/2006/relationships/slide" Target="slides/slide2.xml"></Relationship><Relationship Id="rId4" Type="http://schemas.openxmlformats.org/officeDocument/2006/relationships/slide" Target="slides/slide3.xml"></Relationship><Relationship Id="rId5" Type="http://schemas.openxmlformats.org/officeDocument/2006/relationships/slide" Target="slides/slide4.xml"></Relationship><Relationship Id="rId6" Type="http://schemas.openxmlformats.org/officeDocument/2006/relationships/theme" Target="theme/theme1.xml"></Relationship><Relationship Id="rId7" Type="http://schemas.openxmlformats.org/officeDocument/2006/relationships/presProps" Target="presProps.xml"></Relationship><Relationship Id="rId8" Type="http://schemas.openxmlformats.org/officeDocument/2006/relationships/viewProps" Target="viewProps.xml"></Relationship><Relationship Id="rId9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11/11/2018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Flask-Mail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설치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pip install Flask-Mail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-pip 유틸리티로 설치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rgbClr val="3E4349"/>
                </a:solidFill>
                <a:latin typeface="맑은 고딕" charset="0"/>
                <a:ea typeface="맑은 고딕" charset="0"/>
              </a:rPr>
              <a:t>git clone https://github.com/mattupstate/flask-mail.git cd flask-mail </a:t>
            </a:r>
            <a:endParaRPr lang="ko-KR" altLang="en-US" sz="2800" cap="none" dirty="0" smtClean="0" b="0" strike="noStrike">
              <a:solidFill>
                <a:srgbClr val="3E434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rgbClr val="3E4349"/>
                </a:solidFill>
                <a:latin typeface="맑은 고딕" charset="0"/>
                <a:ea typeface="맑은 고딕" charset="0"/>
              </a:rPr>
              <a:t>  python setup.py install</a:t>
            </a:r>
            <a:endParaRPr lang="ko-KR" altLang="en-US" sz="2800" cap="none" dirty="0" smtClean="0" b="0" strike="noStrike">
              <a:solidFill>
                <a:srgbClr val="3E4349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rgbClr val="3E4349"/>
                </a:solidFill>
                <a:latin typeface="맑은 고딕" charset="0"/>
                <a:ea typeface="맑은 고딕" charset="0"/>
              </a:rPr>
              <a:t>    -최신버전 다운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구성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63550" y="1600200"/>
            <a:ext cx="11119485" cy="4526915"/>
          </a:xfrm>
          <a:prstGeom prst="rect"/>
        </p:spPr>
        <p:txBody>
          <a:bodyPr wrap="square" lIns="91440" tIns="45720" rIns="91440" bIns="45720" vert="horz" anchor="t">
            <a:normAutofit fontScale="850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응용 프로그램 매개 변수의 값을 설정하여 flask-mail 구성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MAIL_SERVER - 이메일 서버 이름 / IP 주소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MAIL_PORT - 서버의 포트 번호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MAIL_USE_TLS - 전송 보안 계층 암호화 사용 / 미사용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MAIL_USE_SSL - SecureSocketsLayer 암호화 사용 / 미사용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MAIL_DEBUG - 디버그 지원. 플라스크 어플의 debug status가 기본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MAIL_USERNAME - 작성자의 유저 네임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MAIL_PASSWORD - 작성자의 비밀번호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MAIL_DEFAULT_SENDER - 기본 전송인 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MAIL_MAX_EMAILS - 보낼 수 있는 최대 메일 수 설정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MAIL_SUPPRESS_SEND - app.test가 true 이면 압축 전송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MAIL_ASCII_ATTACHMENTS - true 이면 첨부된 파일 이름이 ASCII로 변환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메일 클래스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 전송 요구 사항 관리. </a:t>
            </a:r>
            <a:r>
              <a:rPr lang="en-US" altLang="ko-KR" sz="2000" cap="none" dirty="0" smtClean="0" b="0" strike="noStrike">
                <a:solidFill>
                  <a:srgbClr val="313131"/>
                </a:solidFill>
                <a:latin typeface="Consolas" charset="0"/>
                <a:ea typeface="Menlo" charset="0"/>
              </a:rPr>
              <a:t>flask-mail.Mail(app = None) </a:t>
            </a: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양식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send() - 메세지 클래스 개체의 내용 전송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connect() - 메일 호스트와 연결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send_message() - 메세지 개체 전송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attach() - 메세지에 첨부파일 추가. 매개변수 filename, content_type, data, disposition 사용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# add_recipient() - 메세지에 다른 수신인 추가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pokerlook0323</dc:creator>
  <cp:lastModifiedBy>pokerlook0323</cp:lastModifiedBy>
</cp:coreProperties>
</file>