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+mn-lt"/>
        <a:ea typeface="+mn-ea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11/11/2018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11/11/2018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11/11/2018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11/11/2018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11/11/2018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11/11/2018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11/11/2018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11/11/2018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11/11/2018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11/11/2018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11/11/2018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4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11/11/2018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tforms.readthedocs.io/" TargetMode="External"/><Relationship Id="rId2" Type="http://schemas.openxmlformats.org/officeDocument/2006/relationships/hyperlink" Target="https://palletsprojects.com/p/flas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Flask-WTF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/>
              <a:t>CSRF, </a:t>
            </a:r>
            <a:r>
              <a:rPr lang="ko-KR" altLang="en-US" dirty="0"/>
              <a:t>파일 업로드 및 </a:t>
            </a:r>
            <a:r>
              <a:rPr lang="en-US" altLang="ko-KR" dirty="0" err="1"/>
              <a:t>reCAPTCHA</a:t>
            </a:r>
            <a:r>
              <a:rPr lang="ko-KR" altLang="en-US" dirty="0"/>
              <a:t>를 포함한 </a:t>
            </a:r>
            <a:r>
              <a:rPr lang="en-US" altLang="ko-KR" dirty="0">
                <a:hlinkClick r:id="rId2"/>
              </a:rPr>
              <a:t>Flask</a:t>
            </a:r>
            <a:r>
              <a:rPr lang="ko-KR" altLang="en-US" dirty="0"/>
              <a:t> 및 </a:t>
            </a:r>
            <a:r>
              <a:rPr lang="en-US" altLang="ko-KR" dirty="0" err="1">
                <a:hlinkClick r:id="rId3"/>
              </a:rPr>
              <a:t>WTForms</a:t>
            </a:r>
            <a:r>
              <a:rPr lang="ko-KR" altLang="en-US" dirty="0"/>
              <a:t> 의 간단한 통합 </a:t>
            </a:r>
            <a:r>
              <a:rPr lang="en-US" altLang="ko-KR" dirty="0"/>
              <a:t>.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특징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r>
              <a:rPr lang="en-US" altLang="ko-KR" dirty="0" err="1"/>
              <a:t>WTForms</a:t>
            </a:r>
            <a:r>
              <a:rPr lang="ko-KR" altLang="en-US" dirty="0"/>
              <a:t>와의 통합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CSRF </a:t>
            </a:r>
            <a:r>
              <a:rPr lang="ko-KR" altLang="en-US" dirty="0"/>
              <a:t>토큰으로 양식 보안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글로벌 </a:t>
            </a:r>
            <a:r>
              <a:rPr lang="en-US" altLang="ko-KR" dirty="0"/>
              <a:t>CSRF </a:t>
            </a:r>
            <a:r>
              <a:rPr lang="ko-KR" altLang="en-US" dirty="0"/>
              <a:t>보호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reCAPTCHA</a:t>
            </a:r>
            <a:r>
              <a:rPr lang="en-US" altLang="ko-KR" dirty="0"/>
              <a:t> </a:t>
            </a:r>
            <a:r>
              <a:rPr lang="ko-KR" altLang="en-US" dirty="0"/>
              <a:t>지원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Flask-Uploads</a:t>
            </a:r>
            <a:r>
              <a:rPr lang="ko-KR" altLang="en-US" dirty="0"/>
              <a:t>에서 작동하는 파일 업로드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Flask-Babel</a:t>
            </a:r>
            <a:r>
              <a:rPr lang="ko-KR" altLang="en-US" dirty="0"/>
              <a:t>을 사용한 국제화</a:t>
            </a:r>
            <a:r>
              <a:rPr lang="en-US" altLang="ko-KR" dirty="0"/>
              <a:t>.</a:t>
            </a:r>
          </a:p>
          <a:p>
            <a:pPr marL="0" indent="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구성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1390693"/>
            <a:ext cx="10814993" cy="52514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유효성 검사기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 err="1"/>
              <a:t>WTForms</a:t>
            </a:r>
            <a:r>
              <a:rPr lang="en-US" altLang="ko-KR" dirty="0"/>
              <a:t> </a:t>
            </a:r>
            <a:r>
              <a:rPr lang="ko-KR" altLang="en-US" dirty="0"/>
              <a:t>패키지에는 유효성 검사기 클래스도 들어 있습니다</a:t>
            </a:r>
            <a:r>
              <a:rPr lang="en-US" altLang="ko-KR" dirty="0"/>
              <a:t>. 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양식 </a:t>
            </a:r>
            <a:r>
              <a:rPr lang="ko-KR" altLang="en-US" dirty="0"/>
              <a:t>필드에 유효성 검증을 </a:t>
            </a:r>
            <a:r>
              <a:rPr lang="ko-KR" altLang="en-US" dirty="0" smtClean="0"/>
              <a:t>적용 </a:t>
            </a:r>
            <a:r>
              <a:rPr lang="ko-KR" altLang="en-US" dirty="0"/>
              <a:t>할 때 유용합니다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#</a:t>
            </a:r>
            <a:r>
              <a:rPr lang="en-US" altLang="ko-KR" b="1" dirty="0"/>
              <a:t> </a:t>
            </a:r>
            <a:r>
              <a:rPr lang="en-US" altLang="ko-KR" b="1" dirty="0" err="1" smtClean="0"/>
              <a:t>DataRequired</a:t>
            </a:r>
            <a:r>
              <a:rPr lang="en-US" altLang="ko-KR" b="1" dirty="0" smtClean="0"/>
              <a:t> - </a:t>
            </a:r>
            <a:r>
              <a:rPr lang="ko-KR" altLang="en-US" dirty="0"/>
              <a:t>입력 필드가 비어 있는지 </a:t>
            </a:r>
            <a:r>
              <a:rPr lang="ko-KR" altLang="en-US" dirty="0" smtClean="0"/>
              <a:t>확인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# Email - </a:t>
            </a:r>
            <a:r>
              <a:rPr lang="ko-KR" altLang="en-US" dirty="0"/>
              <a:t>필드의 텍스트가 전자 메일 </a:t>
            </a:r>
            <a:r>
              <a:rPr lang="en-US" altLang="ko-KR" dirty="0"/>
              <a:t>ID </a:t>
            </a:r>
            <a:r>
              <a:rPr lang="ko-KR" altLang="en-US" dirty="0"/>
              <a:t>규칙을 따르는 지 여부를 </a:t>
            </a:r>
            <a:r>
              <a:rPr lang="ko-KR" altLang="en-US" dirty="0" smtClean="0"/>
              <a:t>확인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# </a:t>
            </a:r>
            <a:r>
              <a:rPr lang="en-US" altLang="ko-KR" b="1" dirty="0" err="1" smtClean="0"/>
              <a:t>IPAddress</a:t>
            </a:r>
            <a:r>
              <a:rPr lang="en-US" altLang="ko-KR" b="1" dirty="0" smtClean="0"/>
              <a:t> - </a:t>
            </a:r>
            <a:r>
              <a:rPr lang="ko-KR" altLang="en-US" dirty="0"/>
              <a:t>입력 필드에서 </a:t>
            </a:r>
            <a:r>
              <a:rPr lang="en-US" altLang="ko-KR" dirty="0"/>
              <a:t>IP </a:t>
            </a:r>
            <a:r>
              <a:rPr lang="ko-KR" altLang="en-US" dirty="0"/>
              <a:t>주소 유효성 검사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#</a:t>
            </a:r>
            <a:r>
              <a:rPr lang="en-US" altLang="ko-KR" b="1" dirty="0"/>
              <a:t> </a:t>
            </a:r>
            <a:r>
              <a:rPr lang="en-US" altLang="ko-KR" b="1" dirty="0" smtClean="0"/>
              <a:t>Length - </a:t>
            </a:r>
            <a:r>
              <a:rPr lang="ko-KR" altLang="en-US" dirty="0"/>
              <a:t>입력 필드의 문자열 길이가 지정된 범위에 있는지 확인합니다</a:t>
            </a:r>
            <a:r>
              <a:rPr lang="en-US" altLang="ko-KR" dirty="0"/>
              <a:t>.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# </a:t>
            </a:r>
            <a:r>
              <a:rPr lang="en-US" altLang="ko-KR" b="1" dirty="0" err="1" smtClean="0"/>
              <a:t>NumberRange</a:t>
            </a:r>
            <a:r>
              <a:rPr lang="en-US" altLang="ko-KR" b="1" dirty="0" smtClean="0"/>
              <a:t> - </a:t>
            </a:r>
            <a:r>
              <a:rPr lang="ko-KR" altLang="en-US" dirty="0"/>
              <a:t>주어진 범위 내에서 입력 필드의 숫자 유효성 검사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# URL - </a:t>
            </a:r>
            <a:r>
              <a:rPr lang="ko-KR" altLang="en-US" dirty="0"/>
              <a:t>입력 필드에 입력 된 </a:t>
            </a:r>
            <a:r>
              <a:rPr lang="en-US" altLang="ko-KR" dirty="0"/>
              <a:t>URL</a:t>
            </a:r>
            <a:r>
              <a:rPr lang="ko-KR" altLang="en-US" dirty="0"/>
              <a:t>의 유효성을 검사합니다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988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Pages>4</Pages>
  <Words>49</Words>
  <Characters>0</Characters>
  <Application>Microsoft Office PowerPoint</Application>
  <DocSecurity>0</DocSecurity>
  <PresentationFormat>와이드스크린</PresentationFormat>
  <Lines>0</Lines>
  <Paragraphs>20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오피스 테마</vt:lpstr>
      <vt:lpstr>Flask-WTF</vt:lpstr>
      <vt:lpstr>특징</vt:lpstr>
      <vt:lpstr>구성</vt:lpstr>
      <vt:lpstr>유효성 검사기 클래스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Flask-WTF</dc:title>
  <dc:creator>pokerlook0323</dc:creator>
  <cp:lastModifiedBy>조선동</cp:lastModifiedBy>
  <cp:revision>9</cp:revision>
  <dcterms:modified xsi:type="dcterms:W3CDTF">2018-11-11T13:30:00Z</dcterms:modified>
</cp:coreProperties>
</file>