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DB5-FDC1-7B70-D071-C2878260A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BEE99-4C51-372E-C03E-611C2D51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F0F0-F559-AB86-6C8F-2DA3552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D064-DBFB-F781-7D9A-77D8FD7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B986-EA81-7314-AE68-0D02930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E972-C21C-1F6C-AD5F-BE084C55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2BDB-85C9-8C42-1A5C-230F988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687A-7F5D-12A0-9213-05F88FBB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D3D8-390E-8FC8-85AB-4E097345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9EDB-06B3-237B-D988-821F26EB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2AFF6-334D-3FF0-917A-8DC4B870D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D090-8234-5834-7215-A3E6AFD1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6DC4-74E1-BABA-7651-FD936585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2FD6-C557-D18F-9172-98917F2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A99F-9661-2CEB-C19B-9FFC597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FF12-F1ED-FCE7-1989-B42695F5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6E0D-DC88-A673-A7B7-C3A8FDAD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B9F3-AE6C-D31D-D8BA-E9203725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C395-5BCE-94A9-262E-2E1905F5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1E8-7934-40D2-7935-8903B93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3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1425-4F66-CF87-1E2A-9FF62039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43A72-5F6B-EA24-F0E4-9AE8D397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0C3D-9783-B6B5-4349-8924DA1C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54D6-517F-D1EE-4781-F62A061B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5400-3010-B11F-D5FD-AF2B7D4B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9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FA1-DA0B-13B5-F822-7D2A0FA3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3F3E-6BAB-FD7D-5CA7-14DBDC4B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D624-CA61-2D92-1BF0-E1A6D84BA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6CA5-4BAD-2C82-D5B6-D6B1C42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663F5-724B-1F9A-2EB9-0F36D3E5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01F9-B4D8-7CFC-0274-0DC2C6A8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8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76D-59D3-E1DC-96A1-0D56E2EB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3E7D-95C3-8332-24A2-29CA6E85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AF2EA-9FC5-CEF6-377F-B15A210A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A757-3790-DED9-8832-7BFF0BFC2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DFCB7-FC28-1BF9-41EC-ADCDA2E6E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26FE5-6FB4-4A5E-E51C-2DBDAD26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5ADC6-01F2-FA30-B7B7-C2D7CBE7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58631-6627-3243-92AB-1A0D18C8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A129-B8A3-F228-97E9-5039D1A8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63881-F730-7CBE-CF88-411A036E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776AF-2232-2CFB-7DD2-B5E5332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F4863-CF2D-BE31-B1A5-6D664404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2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C1A74-668F-56B4-101C-DDC77C5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77C2B-9EBA-0DC8-BD54-3CB07334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98DDC-515F-9E67-0260-BEFC4294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E557-2F36-B038-CE23-A8F84AF2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94C-71A4-2C18-3FB6-7DC80F40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2AFB4-B8BC-DFE7-39AF-4426D669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FBEA-6068-4AB7-D736-BBB26F11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C02F-0B6C-D2C3-85F9-50082F41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CDF1-37FF-E674-5E85-2193CF70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73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9604-CCB1-636B-EC65-C5DF888A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F6B6A-96F2-66BF-7E1F-5AA4558FD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A72CE-C9F4-E4DD-41C1-DB79CF7A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38B6D-8148-6DD4-CB55-8D2F93AA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A0BDC-B55E-3B9C-A360-EC9E6A07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AF12B-EDE1-C750-79DE-99DE9231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8854E-13CA-AD5E-55DA-1D7EB417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4DFE-9A0B-C93B-12B4-12323EE3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AF3F-4797-4286-A392-4B27D63F0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3656-3D04-4731-B1C9-F311C6290A33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5B3E-B234-8160-C09D-2815FBDF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D0BA-AB32-68E2-FFDF-FB41D81B6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997CB-A1BF-43CF-A379-50980C0499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1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DE9656E-0E8A-7294-B6E6-843BC286EB44}"/>
              </a:ext>
            </a:extLst>
          </p:cNvPr>
          <p:cNvSpPr/>
          <p:nvPr/>
        </p:nvSpPr>
        <p:spPr>
          <a:xfrm>
            <a:off x="4236527" y="92659"/>
            <a:ext cx="1975383" cy="711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OnClick()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BD58F5-CCF2-22B4-3703-115B14378FB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224219" y="804635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8C27B60E-2DCC-FDBC-097C-CA75DBCFB1A5}"/>
              </a:ext>
            </a:extLst>
          </p:cNvPr>
          <p:cNvSpPr/>
          <p:nvPr/>
        </p:nvSpPr>
        <p:spPr>
          <a:xfrm>
            <a:off x="4644982" y="3934838"/>
            <a:ext cx="1223492" cy="1081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 state == AWAIT? 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57C82C0-2CD4-55DB-5E8E-24F9C2C9F21F}"/>
              </a:ext>
            </a:extLst>
          </p:cNvPr>
          <p:cNvSpPr/>
          <p:nvPr/>
        </p:nvSpPr>
        <p:spPr>
          <a:xfrm>
            <a:off x="4512504" y="2041596"/>
            <a:ext cx="1423427" cy="12043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state == Attempt move?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98684-7940-D357-D6BB-E854D7930ED1}"/>
              </a:ext>
            </a:extLst>
          </p:cNvPr>
          <p:cNvSpPr/>
          <p:nvPr/>
        </p:nvSpPr>
        <p:spPr>
          <a:xfrm>
            <a:off x="4424655" y="1094704"/>
            <a:ext cx="1599128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 coordinate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0CC8B6-62A0-6D12-AE58-A5DEBA6C031A}"/>
              </a:ext>
            </a:extLst>
          </p:cNvPr>
          <p:cNvCxnSpPr>
            <a:cxnSpLocks/>
          </p:cNvCxnSpPr>
          <p:nvPr/>
        </p:nvCxnSpPr>
        <p:spPr>
          <a:xfrm>
            <a:off x="5206734" y="1751527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615415-5196-651A-E042-4969C7F6DCBB}"/>
              </a:ext>
            </a:extLst>
          </p:cNvPr>
          <p:cNvCxnSpPr>
            <a:cxnSpLocks/>
          </p:cNvCxnSpPr>
          <p:nvPr/>
        </p:nvCxnSpPr>
        <p:spPr>
          <a:xfrm>
            <a:off x="5224217" y="3235669"/>
            <a:ext cx="0" cy="11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AA8CF9-76D9-29E2-3847-95DF389F677B}"/>
              </a:ext>
            </a:extLst>
          </p:cNvPr>
          <p:cNvSpPr txBox="1"/>
          <p:nvPr/>
        </p:nvSpPr>
        <p:spPr>
          <a:xfrm>
            <a:off x="3317599" y="2546800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206D5-3327-6D4D-6ACE-FD4EAD5304DE}"/>
              </a:ext>
            </a:extLst>
          </p:cNvPr>
          <p:cNvSpPr txBox="1"/>
          <p:nvPr/>
        </p:nvSpPr>
        <p:spPr>
          <a:xfrm>
            <a:off x="4988041" y="3292611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5A861A-FB39-7485-61E6-8A0D7907CD11}"/>
              </a:ext>
            </a:extLst>
          </p:cNvPr>
          <p:cNvCxnSpPr>
            <a:cxnSpLocks/>
          </p:cNvCxnSpPr>
          <p:nvPr/>
        </p:nvCxnSpPr>
        <p:spPr>
          <a:xfrm>
            <a:off x="5239452" y="3611063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94DE24-7904-4DAD-7DB9-8545DD82065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626692" y="2916132"/>
            <a:ext cx="1288024" cy="125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8F16D0-4464-BDB9-6916-272ED29E6A45}"/>
              </a:ext>
            </a:extLst>
          </p:cNvPr>
          <p:cNvCxnSpPr>
            <a:cxnSpLocks/>
          </p:cNvCxnSpPr>
          <p:nvPr/>
        </p:nvCxnSpPr>
        <p:spPr>
          <a:xfrm flipH="1">
            <a:off x="3009740" y="2731077"/>
            <a:ext cx="332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D740138-5DFF-D290-DA3C-FFF0D037F71C}"/>
              </a:ext>
            </a:extLst>
          </p:cNvPr>
          <p:cNvSpPr/>
          <p:nvPr/>
        </p:nvSpPr>
        <p:spPr>
          <a:xfrm>
            <a:off x="211185" y="5532694"/>
            <a:ext cx="1474631" cy="63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Get moves for piece selected, store them on an array of possible moves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30D3B-1D65-847B-33AB-6A4C8D036520}"/>
              </a:ext>
            </a:extLst>
          </p:cNvPr>
          <p:cNvCxnSpPr>
            <a:cxnSpLocks/>
          </p:cNvCxnSpPr>
          <p:nvPr/>
        </p:nvCxnSpPr>
        <p:spPr>
          <a:xfrm>
            <a:off x="2246667" y="3429000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8E9371AB-6175-1A1D-24A0-050BE473BF46}"/>
              </a:ext>
            </a:extLst>
          </p:cNvPr>
          <p:cNvSpPr/>
          <p:nvPr/>
        </p:nvSpPr>
        <p:spPr>
          <a:xfrm>
            <a:off x="1483594" y="2033153"/>
            <a:ext cx="1526146" cy="13958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Piece at coordinate selected?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744F90-1624-3403-A98D-384061051F74}"/>
              </a:ext>
            </a:extLst>
          </p:cNvPr>
          <p:cNvCxnSpPr>
            <a:cxnSpLocks/>
          </p:cNvCxnSpPr>
          <p:nvPr/>
        </p:nvCxnSpPr>
        <p:spPr>
          <a:xfrm flipH="1">
            <a:off x="1147064" y="2731076"/>
            <a:ext cx="332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D8E28C-070E-73C3-04E5-72734E5C790B}"/>
              </a:ext>
            </a:extLst>
          </p:cNvPr>
          <p:cNvSpPr txBox="1"/>
          <p:nvPr/>
        </p:nvSpPr>
        <p:spPr>
          <a:xfrm>
            <a:off x="671472" y="2546410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019A3F-6A02-7B40-A8E1-F39FDC7C52F5}"/>
              </a:ext>
            </a:extLst>
          </p:cNvPr>
          <p:cNvCxnSpPr>
            <a:cxnSpLocks/>
          </p:cNvCxnSpPr>
          <p:nvPr/>
        </p:nvCxnSpPr>
        <p:spPr>
          <a:xfrm>
            <a:off x="922743" y="2915742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763DA69B-9BDC-E08F-0FBF-28B808BC51C8}"/>
              </a:ext>
            </a:extLst>
          </p:cNvPr>
          <p:cNvSpPr/>
          <p:nvPr/>
        </p:nvSpPr>
        <p:spPr>
          <a:xfrm>
            <a:off x="159670" y="3247558"/>
            <a:ext cx="1526146" cy="13958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player clicking on one of their pieces?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561C83-4999-F20B-92CE-8978D41A6C62}"/>
              </a:ext>
            </a:extLst>
          </p:cNvPr>
          <p:cNvCxnSpPr>
            <a:cxnSpLocks/>
          </p:cNvCxnSpPr>
          <p:nvPr/>
        </p:nvCxnSpPr>
        <p:spPr>
          <a:xfrm>
            <a:off x="1685816" y="3945481"/>
            <a:ext cx="389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F20C3A-6F19-45E6-5CD8-10E842D53FE0}"/>
              </a:ext>
            </a:extLst>
          </p:cNvPr>
          <p:cNvSpPr txBox="1"/>
          <p:nvPr/>
        </p:nvSpPr>
        <p:spPr>
          <a:xfrm>
            <a:off x="2038685" y="3716466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38480-53C1-DE0A-D37A-1B83585E497F}"/>
              </a:ext>
            </a:extLst>
          </p:cNvPr>
          <p:cNvCxnSpPr>
            <a:cxnSpLocks/>
          </p:cNvCxnSpPr>
          <p:nvPr/>
        </p:nvCxnSpPr>
        <p:spPr>
          <a:xfrm>
            <a:off x="904947" y="4643405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48BED1-D4D4-35CC-C2E3-315261AE1E45}"/>
              </a:ext>
            </a:extLst>
          </p:cNvPr>
          <p:cNvSpPr txBox="1"/>
          <p:nvPr/>
        </p:nvSpPr>
        <p:spPr>
          <a:xfrm>
            <a:off x="613650" y="4870220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E65ED-798E-74CF-6116-10ABBFEB9D45}"/>
              </a:ext>
            </a:extLst>
          </p:cNvPr>
          <p:cNvCxnSpPr>
            <a:cxnSpLocks/>
            <a:stCxn id="37" idx="2"/>
            <a:endCxn id="43" idx="1"/>
          </p:cNvCxnSpPr>
          <p:nvPr/>
        </p:nvCxnSpPr>
        <p:spPr>
          <a:xfrm>
            <a:off x="2347778" y="4085798"/>
            <a:ext cx="4055105" cy="168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F819B7A-44AF-47FC-1DD7-7978DB6847E8}"/>
              </a:ext>
            </a:extLst>
          </p:cNvPr>
          <p:cNvSpPr/>
          <p:nvPr/>
        </p:nvSpPr>
        <p:spPr>
          <a:xfrm>
            <a:off x="6211910" y="5690995"/>
            <a:ext cx="1304046" cy="53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BE0230-B5C3-1296-6BAA-03BD928859CF}"/>
              </a:ext>
            </a:extLst>
          </p:cNvPr>
          <p:cNvCxnSpPr>
            <a:cxnSpLocks/>
          </p:cNvCxnSpPr>
          <p:nvPr/>
        </p:nvCxnSpPr>
        <p:spPr>
          <a:xfrm>
            <a:off x="897570" y="5164062"/>
            <a:ext cx="0" cy="29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6292B6-F7CB-9B00-B4C5-C2DA7EE0CB35}"/>
              </a:ext>
            </a:extLst>
          </p:cNvPr>
          <p:cNvCxnSpPr>
            <a:cxnSpLocks/>
          </p:cNvCxnSpPr>
          <p:nvPr/>
        </p:nvCxnSpPr>
        <p:spPr>
          <a:xfrm>
            <a:off x="1685816" y="5909185"/>
            <a:ext cx="352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28C4C4-E303-4472-78E9-2BA3AED68461}"/>
              </a:ext>
            </a:extLst>
          </p:cNvPr>
          <p:cNvSpPr/>
          <p:nvPr/>
        </p:nvSpPr>
        <p:spPr>
          <a:xfrm>
            <a:off x="2075715" y="5592901"/>
            <a:ext cx="1474631" cy="63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Change state to attempt move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3BD1D3-7E39-25C9-2AB3-8EA04C102F15}"/>
              </a:ext>
            </a:extLst>
          </p:cNvPr>
          <p:cNvCxnSpPr>
            <a:cxnSpLocks/>
            <a:stCxn id="47" idx="3"/>
            <a:endCxn id="43" idx="2"/>
          </p:cNvCxnSpPr>
          <p:nvPr/>
        </p:nvCxnSpPr>
        <p:spPr>
          <a:xfrm>
            <a:off x="3550346" y="5909185"/>
            <a:ext cx="2661564" cy="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DE4171-E6B7-9C30-5900-3AEAAB9376A9}"/>
              </a:ext>
            </a:extLst>
          </p:cNvPr>
          <p:cNvCxnSpPr>
            <a:cxnSpLocks/>
          </p:cNvCxnSpPr>
          <p:nvPr/>
        </p:nvCxnSpPr>
        <p:spPr>
          <a:xfrm>
            <a:off x="5935931" y="2642366"/>
            <a:ext cx="27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66AE989-4E35-8012-FEA7-4CF773E5F924}"/>
              </a:ext>
            </a:extLst>
          </p:cNvPr>
          <p:cNvSpPr txBox="1"/>
          <p:nvPr/>
        </p:nvSpPr>
        <p:spPr>
          <a:xfrm>
            <a:off x="6203557" y="2457700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08C5362-CCBC-561B-0108-8133625CDCF9}"/>
              </a:ext>
            </a:extLst>
          </p:cNvPr>
          <p:cNvCxnSpPr>
            <a:cxnSpLocks/>
          </p:cNvCxnSpPr>
          <p:nvPr/>
        </p:nvCxnSpPr>
        <p:spPr>
          <a:xfrm>
            <a:off x="6587954" y="2642417"/>
            <a:ext cx="27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621E4AAA-5A1D-6EA5-E73E-AEBFEA944FD2}"/>
              </a:ext>
            </a:extLst>
          </p:cNvPr>
          <p:cNvSpPr/>
          <p:nvPr/>
        </p:nvSpPr>
        <p:spPr>
          <a:xfrm>
            <a:off x="6872264" y="1944442"/>
            <a:ext cx="1526146" cy="13958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coordinate selected in the array of moves?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ECC0DF-D11A-599D-D269-CCECAD0484FD}"/>
              </a:ext>
            </a:extLst>
          </p:cNvPr>
          <p:cNvCxnSpPr>
            <a:cxnSpLocks/>
          </p:cNvCxnSpPr>
          <p:nvPr/>
        </p:nvCxnSpPr>
        <p:spPr>
          <a:xfrm>
            <a:off x="8398410" y="2642365"/>
            <a:ext cx="275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C31EB8-CD7E-2744-AD45-F0F30974F225}"/>
              </a:ext>
            </a:extLst>
          </p:cNvPr>
          <p:cNvCxnSpPr>
            <a:cxnSpLocks/>
          </p:cNvCxnSpPr>
          <p:nvPr/>
        </p:nvCxnSpPr>
        <p:spPr>
          <a:xfrm>
            <a:off x="7635337" y="3346778"/>
            <a:ext cx="371511" cy="36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99E94-7D4C-3FE0-042D-E280460CDE3E}"/>
              </a:ext>
            </a:extLst>
          </p:cNvPr>
          <p:cNvSpPr txBox="1"/>
          <p:nvPr/>
        </p:nvSpPr>
        <p:spPr>
          <a:xfrm>
            <a:off x="8002111" y="3603052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52EBB5-E358-63EA-64DB-68DCE3A1295D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931046" y="3513299"/>
            <a:ext cx="0" cy="7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2BA34D8-D89B-5955-FBF2-E81FF4E9AEB9}"/>
              </a:ext>
            </a:extLst>
          </p:cNvPr>
          <p:cNvSpPr txBox="1"/>
          <p:nvPr/>
        </p:nvSpPr>
        <p:spPr>
          <a:xfrm>
            <a:off x="8674389" y="2456177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453A01-B3C2-894B-360D-B6D0470F9562}"/>
              </a:ext>
            </a:extLst>
          </p:cNvPr>
          <p:cNvSpPr/>
          <p:nvPr/>
        </p:nvSpPr>
        <p:spPr>
          <a:xfrm>
            <a:off x="8468448" y="3089795"/>
            <a:ext cx="925197" cy="40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 piece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4F2B59-F942-CFB9-3BF2-F3DF1845E700}"/>
              </a:ext>
            </a:extLst>
          </p:cNvPr>
          <p:cNvCxnSpPr>
            <a:cxnSpLocks/>
          </p:cNvCxnSpPr>
          <p:nvPr/>
        </p:nvCxnSpPr>
        <p:spPr>
          <a:xfrm>
            <a:off x="8931047" y="2797583"/>
            <a:ext cx="0" cy="26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AE2885-915A-80D5-9922-369483342AB2}"/>
              </a:ext>
            </a:extLst>
          </p:cNvPr>
          <p:cNvGrpSpPr/>
          <p:nvPr/>
        </p:nvGrpSpPr>
        <p:grpSpPr>
          <a:xfrm>
            <a:off x="8202992" y="4299406"/>
            <a:ext cx="1456108" cy="864656"/>
            <a:chOff x="8165678" y="4191478"/>
            <a:chExt cx="1456108" cy="86465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1DBB718-C66C-3EBE-F815-771A392FEB68}"/>
                </a:ext>
              </a:extLst>
            </p:cNvPr>
            <p:cNvSpPr/>
            <p:nvPr/>
          </p:nvSpPr>
          <p:spPr>
            <a:xfrm>
              <a:off x="8165678" y="4191478"/>
              <a:ext cx="1456108" cy="402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Change state to await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631847-F5FE-01AD-DD13-72205615CD00}"/>
                </a:ext>
              </a:extLst>
            </p:cNvPr>
            <p:cNvSpPr/>
            <p:nvPr/>
          </p:nvSpPr>
          <p:spPr>
            <a:xfrm>
              <a:off x="8165679" y="4798930"/>
              <a:ext cx="1456107" cy="257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Reset array of moves 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5ADAF53-2417-316F-5936-C59D25C2297D}"/>
                </a:ext>
              </a:extLst>
            </p:cNvPr>
            <p:cNvCxnSpPr>
              <a:cxnSpLocks/>
            </p:cNvCxnSpPr>
            <p:nvPr/>
          </p:nvCxnSpPr>
          <p:spPr>
            <a:xfrm>
              <a:off x="8893732" y="4589592"/>
              <a:ext cx="0" cy="19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34D0321-6B4E-E8C6-AE28-FA666FB1C9E0}"/>
              </a:ext>
            </a:extLst>
          </p:cNvPr>
          <p:cNvCxnSpPr>
            <a:cxnSpLocks/>
            <a:stCxn id="81" idx="2"/>
            <a:endCxn id="91" idx="0"/>
          </p:cNvCxnSpPr>
          <p:nvPr/>
        </p:nvCxnSpPr>
        <p:spPr>
          <a:xfrm>
            <a:off x="8311204" y="3972384"/>
            <a:ext cx="619842" cy="3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97F524-A048-9F4F-8D6D-E8DF9A13A916}"/>
              </a:ext>
            </a:extLst>
          </p:cNvPr>
          <p:cNvCxnSpPr>
            <a:stCxn id="92" idx="2"/>
          </p:cNvCxnSpPr>
          <p:nvPr/>
        </p:nvCxnSpPr>
        <p:spPr>
          <a:xfrm flipH="1">
            <a:off x="7456868" y="5164062"/>
            <a:ext cx="1474179" cy="60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Jaumandreu</dc:creator>
  <cp:lastModifiedBy>Diego Jaumandreu</cp:lastModifiedBy>
  <cp:revision>1</cp:revision>
  <dcterms:created xsi:type="dcterms:W3CDTF">2022-12-14T21:40:39Z</dcterms:created>
  <dcterms:modified xsi:type="dcterms:W3CDTF">2022-12-15T09:14:55Z</dcterms:modified>
</cp:coreProperties>
</file>