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Grow</a:t>
            </a:r>
            <a:r>
              <a:rPr lang="fr-FR" dirty="0"/>
              <a:t>-plant</a:t>
            </a:r>
          </a:p>
        </p:txBody>
      </p:sp>
    </p:spTree>
    <p:extLst>
      <p:ext uri="{BB962C8B-B14F-4D97-AF65-F5344CB8AC3E}">
        <p14:creationId xmlns:p14="http://schemas.microsoft.com/office/powerpoint/2010/main" val="32595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Goal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dirty="0"/>
              <a:t>The main goal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connected</a:t>
            </a:r>
            <a:r>
              <a:rPr lang="fr-FR" dirty="0"/>
              <a:t> </a:t>
            </a:r>
            <a:r>
              <a:rPr lang="fr-FR" dirty="0" err="1"/>
              <a:t>survey</a:t>
            </a:r>
            <a:r>
              <a:rPr lang="fr-FR" dirty="0"/>
              <a:t> station for </a:t>
            </a:r>
            <a:r>
              <a:rPr lang="fr-FR" dirty="0" err="1"/>
              <a:t>growing</a:t>
            </a:r>
            <a:r>
              <a:rPr lang="fr-FR" dirty="0"/>
              <a:t> </a:t>
            </a:r>
            <a:r>
              <a:rPr lang="fr-FR" dirty="0" err="1"/>
              <a:t>flowers</a:t>
            </a:r>
            <a:r>
              <a:rPr lang="fr-FR" dirty="0"/>
              <a:t>.</a:t>
            </a:r>
          </a:p>
          <a:p>
            <a:pPr marL="45720" indent="0">
              <a:buNone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sensors</a:t>
            </a:r>
            <a:r>
              <a:rPr lang="fr-FR" dirty="0"/>
              <a:t> (thermistor, </a:t>
            </a:r>
            <a:r>
              <a:rPr lang="fr-FR" dirty="0" err="1"/>
              <a:t>photosensor</a:t>
            </a:r>
            <a:r>
              <a:rPr lang="fr-FR" dirty="0"/>
              <a:t> and a </a:t>
            </a:r>
            <a:r>
              <a:rPr lang="fr-FR" dirty="0" err="1"/>
              <a:t>mositure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) and a </a:t>
            </a:r>
            <a:r>
              <a:rPr lang="fr-FR" dirty="0" err="1"/>
              <a:t>galileo</a:t>
            </a:r>
            <a:r>
              <a:rPr lang="fr-FR" dirty="0"/>
              <a:t> </a:t>
            </a:r>
            <a:r>
              <a:rPr lang="fr-FR" dirty="0" err="1"/>
              <a:t>board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40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quickly</a:t>
            </a:r>
            <a:r>
              <a:rPr lang="fr-FR" dirty="0"/>
              <a:t> upgrade </a:t>
            </a:r>
            <a:r>
              <a:rPr lang="fr-FR" dirty="0" err="1"/>
              <a:t>our</a:t>
            </a:r>
            <a:r>
              <a:rPr lang="fr-FR" dirty="0"/>
              <a:t> original goal and </a:t>
            </a:r>
            <a:r>
              <a:rPr lang="fr-FR" dirty="0" err="1"/>
              <a:t>aimed</a:t>
            </a:r>
            <a:r>
              <a:rPr lang="fr-FR" dirty="0"/>
              <a:t> to use a </a:t>
            </a:r>
            <a:r>
              <a:rPr lang="fr-FR" dirty="0" err="1"/>
              <a:t>webpage</a:t>
            </a:r>
            <a:r>
              <a:rPr lang="fr-FR" dirty="0"/>
              <a:t> to </a:t>
            </a:r>
            <a:r>
              <a:rPr lang="fr-FR" dirty="0" err="1"/>
              <a:t>represent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values </a:t>
            </a:r>
            <a:r>
              <a:rPr lang="fr-FR" dirty="0" err="1"/>
              <a:t>through</a:t>
            </a:r>
            <a:r>
              <a:rPr lang="fr-FR" dirty="0"/>
              <a:t> a </a:t>
            </a:r>
            <a:r>
              <a:rPr lang="fr-FR" dirty="0" err="1"/>
              <a:t>graphic</a:t>
            </a:r>
            <a:r>
              <a:rPr lang="fr-FR" dirty="0"/>
              <a:t> </a:t>
            </a:r>
            <a:r>
              <a:rPr lang="fr-FR" dirty="0" err="1"/>
              <a:t>representation</a:t>
            </a:r>
            <a:r>
              <a:rPr lang="fr-FR" dirty="0"/>
              <a:t>.</a:t>
            </a:r>
          </a:p>
          <a:p>
            <a:pPr marL="45720" indent="0">
              <a:buNone/>
            </a:pPr>
            <a:r>
              <a:rPr lang="fr-FR" dirty="0"/>
              <a:t>So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splitted</a:t>
            </a:r>
            <a:r>
              <a:rPr lang="fr-FR" dirty="0"/>
              <a:t> the job in </a:t>
            </a:r>
            <a:r>
              <a:rPr lang="fr-FR" dirty="0" err="1"/>
              <a:t>two</a:t>
            </a:r>
            <a:r>
              <a:rPr lang="fr-FR" dirty="0"/>
              <a:t> parts :</a:t>
            </a:r>
          </a:p>
          <a:p>
            <a:pPr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arduino</a:t>
            </a:r>
            <a:r>
              <a:rPr lang="fr-FR" dirty="0"/>
              <a:t> application</a:t>
            </a:r>
          </a:p>
          <a:p>
            <a:pPr>
              <a:buFontTx/>
              <a:buChar char="-"/>
            </a:pPr>
            <a:r>
              <a:rPr lang="fr-FR" dirty="0"/>
              <a:t>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51134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dirty="0"/>
              <a:t>The first </a:t>
            </a:r>
            <a:r>
              <a:rPr lang="fr-FR" dirty="0" err="1"/>
              <a:t>difficulty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to </a:t>
            </a:r>
            <a:r>
              <a:rPr lang="fr-FR" dirty="0" err="1"/>
              <a:t>run</a:t>
            </a:r>
            <a:r>
              <a:rPr lang="fr-FR" dirty="0"/>
              <a:t> a server on </a:t>
            </a:r>
            <a:r>
              <a:rPr lang="fr-FR" dirty="0" err="1"/>
              <a:t>arduino</a:t>
            </a:r>
            <a:r>
              <a:rPr lang="fr-FR" dirty="0"/>
              <a:t>.</a:t>
            </a:r>
          </a:p>
          <a:p>
            <a:pPr marL="45720" indent="0">
              <a:buNone/>
            </a:pPr>
            <a:r>
              <a:rPr lang="fr-FR" dirty="0"/>
              <a:t>To </a:t>
            </a:r>
            <a:r>
              <a:rPr lang="fr-FR" dirty="0" err="1"/>
              <a:t>succeed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the </a:t>
            </a:r>
            <a:r>
              <a:rPr lang="fr-FR" dirty="0" err="1"/>
              <a:t>c++</a:t>
            </a:r>
            <a:r>
              <a:rPr lang="fr-FR" dirty="0"/>
              <a:t> </a:t>
            </a:r>
            <a:r>
              <a:rPr lang="fr-FR" dirty="0" err="1"/>
              <a:t>ethernet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of </a:t>
            </a:r>
            <a:r>
              <a:rPr lang="fr-FR" dirty="0" err="1"/>
              <a:t>arduino</a:t>
            </a:r>
            <a:r>
              <a:rPr lang="fr-FR" dirty="0"/>
              <a:t>.</a:t>
            </a:r>
          </a:p>
          <a:p>
            <a:pPr marL="45720" indent="0">
              <a:buNone/>
            </a:pP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collected</a:t>
            </a:r>
            <a:r>
              <a:rPr lang="fr-FR" dirty="0"/>
              <a:t> the data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teh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put </a:t>
            </a:r>
            <a:r>
              <a:rPr lang="fr-FR" dirty="0" err="1"/>
              <a:t>them</a:t>
            </a:r>
            <a:r>
              <a:rPr lang="fr-FR" dirty="0"/>
              <a:t> on an html page.</a:t>
            </a:r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80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webserver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nodejs</a:t>
            </a:r>
            <a:r>
              <a:rPr lang="fr-FR" dirty="0"/>
              <a:t>, express and </a:t>
            </a:r>
            <a:r>
              <a:rPr lang="fr-FR" dirty="0" err="1"/>
              <a:t>angular</a:t>
            </a:r>
            <a:r>
              <a:rPr lang="fr-FR" dirty="0"/>
              <a:t> 2 for the </a:t>
            </a:r>
            <a:r>
              <a:rPr lang="fr-FR" dirty="0" err="1"/>
              <a:t>graphic</a:t>
            </a:r>
            <a:r>
              <a:rPr lang="fr-FR" dirty="0"/>
              <a:t> front.</a:t>
            </a:r>
          </a:p>
          <a:p>
            <a:pPr marL="45720" indent="0">
              <a:buNone/>
            </a:pPr>
            <a:r>
              <a:rPr lang="fr-FR" dirty="0"/>
              <a:t>The web application </a:t>
            </a:r>
            <a:r>
              <a:rPr lang="fr-FR" dirty="0" err="1"/>
              <a:t>treat</a:t>
            </a:r>
            <a:r>
              <a:rPr lang="fr-FR" dirty="0"/>
              <a:t> the data and display </a:t>
            </a:r>
            <a:r>
              <a:rPr lang="fr-FR" dirty="0" err="1"/>
              <a:t>them</a:t>
            </a:r>
            <a:r>
              <a:rPr lang="fr-FR" dirty="0"/>
              <a:t> on </a:t>
            </a:r>
            <a:r>
              <a:rPr lang="fr-FR" dirty="0" err="1"/>
              <a:t>graphics</a:t>
            </a:r>
            <a:r>
              <a:rPr lang="fr-FR" dirty="0"/>
              <a:t>.</a:t>
            </a:r>
          </a:p>
          <a:p>
            <a:pPr marL="45720" indent="0">
              <a:buNone/>
            </a:pPr>
            <a:r>
              <a:rPr lang="fr-FR" dirty="0"/>
              <a:t>The </a:t>
            </a:r>
            <a:r>
              <a:rPr lang="fr-FR" dirty="0" err="1"/>
              <a:t>difficulty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to </a:t>
            </a:r>
            <a:r>
              <a:rPr lang="fr-FR" dirty="0" err="1"/>
              <a:t>connect</a:t>
            </a:r>
            <a:r>
              <a:rPr lang="fr-FR" dirty="0"/>
              <a:t> the </a:t>
            </a:r>
            <a:r>
              <a:rPr lang="fr-FR" dirty="0" err="1"/>
              <a:t>webserver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arduino</a:t>
            </a:r>
            <a:r>
              <a:rPr lang="fr-FR" dirty="0"/>
              <a:t> application </a:t>
            </a:r>
            <a:r>
              <a:rPr lang="fr-FR" dirty="0" err="1"/>
              <a:t>since</a:t>
            </a:r>
            <a:r>
              <a:rPr lang="fr-FR" dirty="0"/>
              <a:t> the </a:t>
            </a:r>
            <a:r>
              <a:rPr lang="fr-FR" dirty="0" err="1"/>
              <a:t>arduino</a:t>
            </a:r>
            <a:r>
              <a:rPr lang="fr-FR" dirty="0"/>
              <a:t> application </a:t>
            </a:r>
            <a:r>
              <a:rPr lang="fr-FR" dirty="0" err="1"/>
              <a:t>was</a:t>
            </a:r>
            <a:r>
              <a:rPr lang="fr-FR" dirty="0"/>
              <a:t> made in </a:t>
            </a:r>
            <a:r>
              <a:rPr lang="fr-FR" dirty="0" err="1"/>
              <a:t>windows</a:t>
            </a:r>
            <a:r>
              <a:rPr lang="fr-FR" dirty="0"/>
              <a:t> and the </a:t>
            </a:r>
            <a:r>
              <a:rPr lang="fr-FR" dirty="0" err="1"/>
              <a:t>webpage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made on </a:t>
            </a:r>
            <a:r>
              <a:rPr lang="fr-FR" dirty="0" err="1"/>
              <a:t>unix</a:t>
            </a:r>
            <a:r>
              <a:rPr lang="fr-FR" dirty="0"/>
              <a:t>.</a:t>
            </a:r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5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largest</a:t>
            </a:r>
            <a:r>
              <a:rPr lang="fr-FR" dirty="0"/>
              <a:t> </a:t>
            </a:r>
            <a:r>
              <a:rPr lang="fr-FR" dirty="0" err="1"/>
              <a:t>difficutly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compatibility </a:t>
            </a:r>
            <a:r>
              <a:rPr lang="fr-FR" dirty="0" err="1"/>
              <a:t>conflict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two</a:t>
            </a:r>
            <a:r>
              <a:rPr lang="fr-FR" dirty="0"/>
              <a:t> part of the </a:t>
            </a:r>
            <a:r>
              <a:rPr lang="fr-FR" dirty="0" err="1"/>
              <a:t>project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care of </a:t>
            </a:r>
            <a:r>
              <a:rPr lang="fr-FR" dirty="0" err="1"/>
              <a:t>avoiding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of </a:t>
            </a:r>
            <a:r>
              <a:rPr lang="fr-FR" dirty="0" err="1"/>
              <a:t>conflicts</a:t>
            </a:r>
            <a:r>
              <a:rPr lang="fr-FR" dirty="0"/>
              <a:t> in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by </a:t>
            </a:r>
            <a:r>
              <a:rPr lang="fr-FR" dirty="0" err="1"/>
              <a:t>making</a:t>
            </a:r>
            <a:r>
              <a:rPr lang="fr-FR" dirty="0"/>
              <a:t> </a:t>
            </a:r>
            <a:r>
              <a:rPr lang="fr-FR" dirty="0" err="1"/>
              <a:t>compability</a:t>
            </a:r>
            <a:r>
              <a:rPr lang="fr-FR" dirty="0"/>
              <a:t> test more </a:t>
            </a:r>
            <a:r>
              <a:rPr lang="fr-FR" dirty="0" err="1"/>
              <a:t>frequently</a:t>
            </a:r>
            <a:r>
              <a:rPr lang="fr-FR" dirty="0"/>
              <a:t>.</a:t>
            </a:r>
          </a:p>
          <a:p>
            <a:pPr marL="45720" indent="0">
              <a:buNone/>
            </a:pPr>
            <a:r>
              <a:rPr lang="fr-FR" dirty="0"/>
              <a:t>At end,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got</a:t>
            </a:r>
            <a:r>
              <a:rPr lang="fr-FR" dirty="0"/>
              <a:t> a </a:t>
            </a:r>
            <a:r>
              <a:rPr lang="fr-FR" dirty="0" err="1"/>
              <a:t>functional</a:t>
            </a:r>
            <a:r>
              <a:rPr lang="fr-FR" dirty="0"/>
              <a:t> application </a:t>
            </a:r>
            <a:r>
              <a:rPr lang="fr-FR" dirty="0" err="1"/>
              <a:t>which</a:t>
            </a:r>
            <a:r>
              <a:rPr lang="fr-FR" dirty="0"/>
              <a:t> display </a:t>
            </a:r>
            <a:r>
              <a:rPr lang="fr-FR" dirty="0" err="1"/>
              <a:t>temperature</a:t>
            </a:r>
            <a:r>
              <a:rPr lang="fr-FR" dirty="0"/>
              <a:t>, </a:t>
            </a:r>
            <a:r>
              <a:rPr lang="fr-FR" dirty="0" err="1"/>
              <a:t>moisture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 </a:t>
            </a:r>
            <a:r>
              <a:rPr lang="fr-FR" dirty="0" err="1"/>
              <a:t>qnd</a:t>
            </a:r>
            <a:r>
              <a:rPr lang="fr-FR" dirty="0"/>
              <a:t> </a:t>
            </a:r>
            <a:r>
              <a:rPr lang="fr-FR" dirty="0" err="1"/>
              <a:t>lighting</a:t>
            </a:r>
            <a:r>
              <a:rPr lang="fr-FR" dirty="0"/>
              <a:t> datas in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webpage</a:t>
            </a:r>
            <a:r>
              <a:rPr lang="fr-FR" dirty="0"/>
              <a:t>, </a:t>
            </a:r>
            <a:r>
              <a:rPr lang="fr-FR" dirty="0" err="1"/>
              <a:t>updated</a:t>
            </a:r>
            <a:r>
              <a:rPr lang="fr-FR" dirty="0"/>
              <a:t> </a:t>
            </a:r>
            <a:r>
              <a:rPr lang="fr-FR" dirty="0" err="1"/>
              <a:t>frequently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258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1026" name="Picture 2" descr="https://cdn.discordapp.com/attachments/219837831701331968/237865558027010049/Screenshot_20161018_17120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370" y="2057400"/>
            <a:ext cx="737592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55226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26</TotalTime>
  <Words>240</Words>
  <Application>Microsoft Office PowerPoint</Application>
  <PresentationFormat>Grand écran</PresentationFormat>
  <Paragraphs>21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Corbel</vt:lpstr>
      <vt:lpstr>Base</vt:lpstr>
      <vt:lpstr>Grow-plant</vt:lpstr>
      <vt:lpstr>The Goal</vt:lpstr>
      <vt:lpstr>The Plan</vt:lpstr>
      <vt:lpstr>The arduino</vt:lpstr>
      <vt:lpstr>The webserver</vt:lpstr>
      <vt:lpstr>Conclusion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Grow-plant</dc:title>
  <dc:creator>gilles merletti</dc:creator>
  <cp:lastModifiedBy>gilles merletti</cp:lastModifiedBy>
  <cp:revision>4</cp:revision>
  <dcterms:created xsi:type="dcterms:W3CDTF">2016-10-18T08:48:48Z</dcterms:created>
  <dcterms:modified xsi:type="dcterms:W3CDTF">2016-10-18T09:14:58Z</dcterms:modified>
</cp:coreProperties>
</file>