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2160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1AD3-704C-4CC9-9F38-E2ACBA8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2621D-8DF1-4E91-8D40-C6F4B3D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1EF70-1E4E-42B6-B14F-1473560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0BEF-66B7-4AE1-8948-6529720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7D96-49A6-47B6-9084-4C08622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69F-2887-46A7-AA65-CF5213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D8F42-258E-4B9F-B869-9A6EFD1D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6D82-914D-4E46-8ACF-63ABB498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822D8-139E-4470-84DE-D94B1F7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C5DD-244C-4E1E-8A48-1813D5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9CD1A-2460-434D-9625-C5391200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9CC4-1E60-46CE-B9DE-0DCCC2C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1299-6787-4EA2-A21A-76BCD32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3C9B-0B4C-4B45-88AC-01195CA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08913-9346-44B4-90F6-5510B60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86-29FF-4315-854F-C2F2EF8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B99C-08A6-47EB-BCA1-79BC9D3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E9F4-DD8C-41D3-BEB4-DC36B5A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9408-D0FB-48BE-9B38-5D77A05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4246-A314-4550-A05D-E75C1E20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BFB7-C0C6-46D1-B7FA-C6BB9CF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25AA-11A5-4369-9EB9-EB06457C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92A-0A43-4B45-A1AD-3D31B48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0FED-3128-4AD8-91BA-D5619BE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B6814-2C00-4E9B-BF5E-5B7989E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4038-94A0-4013-82BA-986D701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C6D-1591-48D7-A814-E095320F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92355-CFAD-48E3-AAA9-D7C527E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1DB4-3671-4026-A778-13C31F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B76-045C-43B0-B10D-6370323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566DC-AB9A-4F79-8FB9-8D2FE54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656-C328-4E38-B703-2C62AC9A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4A4C-9C93-43E0-92DC-90FD512A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624F9-CD00-4239-9CFC-DF5BE8B9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2639-9400-4791-A688-750188F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3439-0A7D-44B5-9042-CD0B8321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ED1F6-90F7-4D28-8323-D374E5E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C012F-759B-4B34-B39D-44FD6D4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28737-BADB-489C-9D21-5E9E2F6D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8498-C3FB-434E-AC6A-1E000CD3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5F661-6677-427B-B3E9-9987D5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54244-6141-46FB-8694-4DC7710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1BD8C-2095-4D5D-9B0C-F3EA5B0F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DBDE-52AE-491C-A731-52EF24D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141D67-5E22-428C-B14B-410570B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02FC6-787B-48C8-B0C1-F19D870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1131-6F0C-427E-9B8A-0B13800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198E-1FA5-408C-B36A-1908B90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3A3E-8064-41F8-A7C8-7951932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BDBF-CA90-4607-9B4B-215B840C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102B-B1B5-4D67-8C06-7A61D55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03CAD-7215-430E-99C2-F2FC586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3472-9C7D-4772-94A2-A287A21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1E86-B614-4FA5-93B6-396C9D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0F4D5-B69E-49CB-A321-4154863B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3CF2-3C21-4ADD-8413-35C29E54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CF01-6176-4FFE-A920-5F818F3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D3E5-171E-4A22-B09E-10347AC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356DA-77BB-42D6-8157-35BAEDC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5B35-2771-45C8-94FD-48F0BC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DA9A-A697-4CCD-AFD2-16BCBCB7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34A78-0679-4417-B4BF-2820C073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4BBC2-7ECA-4E64-8802-7739B049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2F6129-4E8A-47C8-86B4-1F986CC5B085}"/>
              </a:ext>
            </a:extLst>
          </p:cNvPr>
          <p:cNvSpPr/>
          <p:nvPr/>
        </p:nvSpPr>
        <p:spPr>
          <a:xfrm>
            <a:off x="5058960" y="-1450375"/>
            <a:ext cx="1729107" cy="7693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1" y="2761779"/>
            <a:ext cx="875053" cy="763993"/>
          </a:xfrm>
          <a:prstGeom prst="smileyFac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1" y="3607264"/>
            <a:ext cx="980481" cy="31578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0D5E5C-0E09-4E32-9594-B63921344129}"/>
              </a:ext>
            </a:extLst>
          </p:cNvPr>
          <p:cNvSpPr/>
          <p:nvPr/>
        </p:nvSpPr>
        <p:spPr>
          <a:xfrm>
            <a:off x="2630167" y="175287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5AD19D-F268-47E1-BB9E-2A7F156A7FA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02054" y="511444"/>
            <a:ext cx="1628113" cy="263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C896-1978-4B67-8D66-B08B3D87AEE3}"/>
              </a:ext>
            </a:extLst>
          </p:cNvPr>
          <p:cNvSpPr/>
          <p:nvPr/>
        </p:nvSpPr>
        <p:spPr>
          <a:xfrm>
            <a:off x="2630167" y="3724866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8ADEC-3562-43C8-A297-44778AA2BC3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002054" y="3143776"/>
            <a:ext cx="1628113" cy="917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07B4C1-6F97-4A84-8CFC-1CEB20BA82D5}"/>
              </a:ext>
            </a:extLst>
          </p:cNvPr>
          <p:cNvSpPr/>
          <p:nvPr/>
        </p:nvSpPr>
        <p:spPr>
          <a:xfrm>
            <a:off x="2630167" y="2010420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AE7D9E-17F3-4565-A1F2-801325FED43A}"/>
              </a:ext>
            </a:extLst>
          </p:cNvPr>
          <p:cNvSpPr/>
          <p:nvPr/>
        </p:nvSpPr>
        <p:spPr>
          <a:xfrm>
            <a:off x="2630167" y="4582088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6620FF-03AF-4687-9126-667BA07F9FFB}"/>
              </a:ext>
            </a:extLst>
          </p:cNvPr>
          <p:cNvSpPr/>
          <p:nvPr/>
        </p:nvSpPr>
        <p:spPr>
          <a:xfrm>
            <a:off x="2630167" y="286764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 주문조회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307167-F35F-41D7-A4FD-994BA173A69F}"/>
              </a:ext>
            </a:extLst>
          </p:cNvPr>
          <p:cNvCxnSpPr>
            <a:stCxn id="5" idx="6"/>
            <a:endCxn id="39" idx="1"/>
          </p:cNvCxnSpPr>
          <p:nvPr/>
        </p:nvCxnSpPr>
        <p:spPr>
          <a:xfrm flipV="1">
            <a:off x="1002054" y="2346578"/>
            <a:ext cx="1628113" cy="797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C04854-FC72-43BE-ACAE-56498684465C}"/>
              </a:ext>
            </a:extLst>
          </p:cNvPr>
          <p:cNvCxnSpPr>
            <a:stCxn id="5" idx="6"/>
            <a:endCxn id="41" idx="1"/>
          </p:cNvCxnSpPr>
          <p:nvPr/>
        </p:nvCxnSpPr>
        <p:spPr>
          <a:xfrm>
            <a:off x="1002054" y="3143776"/>
            <a:ext cx="1628113" cy="6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342748-DAAE-4733-B2C7-10C6EBAFCB7E}"/>
              </a:ext>
            </a:extLst>
          </p:cNvPr>
          <p:cNvCxnSpPr>
            <a:stCxn id="5" idx="6"/>
            <a:endCxn id="40" idx="1"/>
          </p:cNvCxnSpPr>
          <p:nvPr/>
        </p:nvCxnSpPr>
        <p:spPr>
          <a:xfrm>
            <a:off x="1002054" y="3143776"/>
            <a:ext cx="1628113" cy="1774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3D1E43-6F77-4CD4-BD30-BCF83D93A8B8}"/>
              </a:ext>
            </a:extLst>
          </p:cNvPr>
          <p:cNvSpPr/>
          <p:nvPr/>
        </p:nvSpPr>
        <p:spPr>
          <a:xfrm>
            <a:off x="5817198" y="3748149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63353E-4D23-4212-8453-54A8AB3F7063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4327559" y="4061023"/>
            <a:ext cx="1489639" cy="232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5F2EF7B1-3A7C-4346-A398-C31BF4F41802}"/>
              </a:ext>
            </a:extLst>
          </p:cNvPr>
          <p:cNvSpPr/>
          <p:nvPr/>
        </p:nvSpPr>
        <p:spPr>
          <a:xfrm>
            <a:off x="4419432" y="4132603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D2BC38-CF32-4961-A053-6A3FA48949D8}"/>
              </a:ext>
            </a:extLst>
          </p:cNvPr>
          <p:cNvSpPr/>
          <p:nvPr/>
        </p:nvSpPr>
        <p:spPr>
          <a:xfrm>
            <a:off x="5817198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55" name="순서도: 천공 테이프 54">
            <a:extLst>
              <a:ext uri="{FF2B5EF4-FFF2-40B4-BE49-F238E27FC236}">
                <a16:creationId xmlns:a16="http://schemas.microsoft.com/office/drawing/2014/main" id="{432D670C-8777-4274-8337-3E556DD02D48}"/>
              </a:ext>
            </a:extLst>
          </p:cNvPr>
          <p:cNvSpPr/>
          <p:nvPr/>
        </p:nvSpPr>
        <p:spPr>
          <a:xfrm>
            <a:off x="4425457" y="5023202"/>
            <a:ext cx="1120551" cy="820745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인증번호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9B91F73-F92E-4079-BD6E-459C8F6020B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27558" y="4918245"/>
            <a:ext cx="1489640" cy="292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36DEB5-7E83-46E8-B9DA-B096EB69464D}"/>
              </a:ext>
            </a:extLst>
          </p:cNvPr>
          <p:cNvSpPr/>
          <p:nvPr/>
        </p:nvSpPr>
        <p:spPr>
          <a:xfrm>
            <a:off x="5817198" y="2837630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F61F1-8BD5-456D-8E90-DC56F6DD9B49}"/>
              </a:ext>
            </a:extLst>
          </p:cNvPr>
          <p:cNvSpPr/>
          <p:nvPr/>
        </p:nvSpPr>
        <p:spPr>
          <a:xfrm>
            <a:off x="8082397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B04937-3E44-40B5-99CB-3A936BC150B6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514590" y="4947482"/>
            <a:ext cx="56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00FD26-D0EE-4A8B-994D-EFF3FA925467}"/>
              </a:ext>
            </a:extLst>
          </p:cNvPr>
          <p:cNvSpPr/>
          <p:nvPr/>
        </p:nvSpPr>
        <p:spPr>
          <a:xfrm>
            <a:off x="8082397" y="3748149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F5D36E-234D-4C60-923B-ACF3CCA9CC8B}"/>
              </a:ext>
            </a:extLst>
          </p:cNvPr>
          <p:cNvCxnSpPr>
            <a:stCxn id="50" idx="3"/>
            <a:endCxn id="61" idx="1"/>
          </p:cNvCxnSpPr>
          <p:nvPr/>
        </p:nvCxnSpPr>
        <p:spPr>
          <a:xfrm>
            <a:off x="7514590" y="4084306"/>
            <a:ext cx="56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9EECC39-DE9D-4F41-9F44-28D6657B34AD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327559" y="3173787"/>
            <a:ext cx="1489639" cy="300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천공 테이프 65">
            <a:extLst>
              <a:ext uri="{FF2B5EF4-FFF2-40B4-BE49-F238E27FC236}">
                <a16:creationId xmlns:a16="http://schemas.microsoft.com/office/drawing/2014/main" id="{6B08272A-A841-41D8-9779-A2833C07528A}"/>
              </a:ext>
            </a:extLst>
          </p:cNvPr>
          <p:cNvSpPr/>
          <p:nvPr/>
        </p:nvSpPr>
        <p:spPr>
          <a:xfrm>
            <a:off x="4425457" y="3242459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주문자명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E3151C-AE36-477D-B677-4741E48C2713}"/>
              </a:ext>
            </a:extLst>
          </p:cNvPr>
          <p:cNvSpPr/>
          <p:nvPr/>
        </p:nvSpPr>
        <p:spPr>
          <a:xfrm>
            <a:off x="5817197" y="2011551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EE6B2F-130F-4315-8932-811CE49F782C}"/>
              </a:ext>
            </a:extLst>
          </p:cNvPr>
          <p:cNvCxnSpPr>
            <a:stCxn id="39" idx="3"/>
            <a:endCxn id="67" idx="1"/>
          </p:cNvCxnSpPr>
          <p:nvPr/>
        </p:nvCxnSpPr>
        <p:spPr>
          <a:xfrm>
            <a:off x="4327559" y="2346578"/>
            <a:ext cx="1489638" cy="11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천공 테이프 70">
            <a:extLst>
              <a:ext uri="{FF2B5EF4-FFF2-40B4-BE49-F238E27FC236}">
                <a16:creationId xmlns:a16="http://schemas.microsoft.com/office/drawing/2014/main" id="{EB2CFD2E-D6F2-4ED4-91D3-51E7B8FB62AA}"/>
              </a:ext>
            </a:extLst>
          </p:cNvPr>
          <p:cNvSpPr/>
          <p:nvPr/>
        </p:nvSpPr>
        <p:spPr>
          <a:xfrm>
            <a:off x="4419432" y="2396520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E9A4BF-20A5-490F-A679-D9C323E07862}"/>
              </a:ext>
            </a:extLst>
          </p:cNvPr>
          <p:cNvSpPr/>
          <p:nvPr/>
        </p:nvSpPr>
        <p:spPr>
          <a:xfrm>
            <a:off x="5817197" y="176455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830A8D6-3214-4D67-AB6C-750C807C5C63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4327559" y="511444"/>
            <a:ext cx="1489638" cy="11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ACC182F2-939A-4FBD-91F4-F978822B16A3}"/>
              </a:ext>
            </a:extLst>
          </p:cNvPr>
          <p:cNvSpPr/>
          <p:nvPr/>
        </p:nvSpPr>
        <p:spPr>
          <a:xfrm>
            <a:off x="4419432" y="563091"/>
            <a:ext cx="1120551" cy="1637235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주소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핸드폰번호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이메일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생일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05734-7AF0-48FC-B354-4A07A89D19D6}"/>
              </a:ext>
            </a:extLst>
          </p:cNvPr>
          <p:cNvSpPr/>
          <p:nvPr/>
        </p:nvSpPr>
        <p:spPr>
          <a:xfrm>
            <a:off x="10159329" y="3736508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E6340D-9F96-421F-8D43-F08E90A51469}"/>
              </a:ext>
            </a:extLst>
          </p:cNvPr>
          <p:cNvSpPr/>
          <p:nvPr/>
        </p:nvSpPr>
        <p:spPr>
          <a:xfrm>
            <a:off x="10159329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EFAFCE-D9EB-401F-BE5B-8A6E1DE262E5}"/>
              </a:ext>
            </a:extLst>
          </p:cNvPr>
          <p:cNvSpPr/>
          <p:nvPr/>
        </p:nvSpPr>
        <p:spPr>
          <a:xfrm>
            <a:off x="8082397" y="175287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4B5C76-9DD3-416D-9E12-01039612308F}"/>
              </a:ext>
            </a:extLst>
          </p:cNvPr>
          <p:cNvCxnSpPr>
            <a:stCxn id="73" idx="3"/>
            <a:endCxn id="81" idx="1"/>
          </p:cNvCxnSpPr>
          <p:nvPr/>
        </p:nvCxnSpPr>
        <p:spPr>
          <a:xfrm flipV="1">
            <a:off x="7514589" y="511444"/>
            <a:ext cx="567808" cy="1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DD8EAE-F4C5-46DD-A16E-50FF60A02156}"/>
              </a:ext>
            </a:extLst>
          </p:cNvPr>
          <p:cNvCxnSpPr>
            <a:cxnSpLocks/>
            <a:stCxn id="61" idx="3"/>
            <a:endCxn id="79" idx="1"/>
          </p:cNvCxnSpPr>
          <p:nvPr/>
        </p:nvCxnSpPr>
        <p:spPr>
          <a:xfrm flipV="1">
            <a:off x="9779789" y="4072665"/>
            <a:ext cx="379540" cy="11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36EF40-243E-4753-B23F-1344BE26C11C}"/>
              </a:ext>
            </a:extLst>
          </p:cNvPr>
          <p:cNvCxnSpPr>
            <a:stCxn id="58" idx="3"/>
            <a:endCxn id="80" idx="1"/>
          </p:cNvCxnSpPr>
          <p:nvPr/>
        </p:nvCxnSpPr>
        <p:spPr>
          <a:xfrm>
            <a:off x="9779789" y="4947482"/>
            <a:ext cx="379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03F104-5C36-450D-AC44-0202F3202324}"/>
              </a:ext>
            </a:extLst>
          </p:cNvPr>
          <p:cNvSpPr/>
          <p:nvPr/>
        </p:nvSpPr>
        <p:spPr>
          <a:xfrm>
            <a:off x="2630166" y="6002806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 페이지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EBD5B6-B3CF-47A7-939F-D36FE6B3D642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1002054" y="3143776"/>
            <a:ext cx="1628112" cy="3195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2841994"/>
            <a:ext cx="542167" cy="1072405"/>
          </a:xfrm>
          <a:prstGeom prst="smileyFac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028789"/>
            <a:ext cx="607487" cy="4432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916454" y="290633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669167" y="3378197"/>
            <a:ext cx="2472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962915-263F-4967-9234-369337C10094}"/>
              </a:ext>
            </a:extLst>
          </p:cNvPr>
          <p:cNvSpPr/>
          <p:nvPr/>
        </p:nvSpPr>
        <p:spPr>
          <a:xfrm>
            <a:off x="2383382" y="4959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EE8FB-50E8-468D-B7E9-9EC6B865F9DA}"/>
              </a:ext>
            </a:extLst>
          </p:cNvPr>
          <p:cNvSpPr/>
          <p:nvPr/>
        </p:nvSpPr>
        <p:spPr>
          <a:xfrm>
            <a:off x="4500986" y="2926766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710CD4-FC8A-4B8E-BC5A-494CB8174A67}"/>
              </a:ext>
            </a:extLst>
          </p:cNvPr>
          <p:cNvSpPr/>
          <p:nvPr/>
        </p:nvSpPr>
        <p:spPr>
          <a:xfrm>
            <a:off x="2383382" y="2913491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D44383-C85C-4530-B0BF-0558164F8DA0}"/>
              </a:ext>
            </a:extLst>
          </p:cNvPr>
          <p:cNvSpPr/>
          <p:nvPr/>
        </p:nvSpPr>
        <p:spPr>
          <a:xfrm>
            <a:off x="2383382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14F55-1653-4274-A04A-BC188570334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1968126" y="967843"/>
            <a:ext cx="415256" cy="24103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982FA-AF62-4767-AC3A-B5F8544DC293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1968126" y="3378197"/>
            <a:ext cx="415256" cy="71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E60999-0648-4022-B32F-B6B3984347B9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1968126" y="3378197"/>
            <a:ext cx="415256" cy="24246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72C8FF-5845-4B63-B0EA-80FB42F6A68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435055" y="967844"/>
            <a:ext cx="1065931" cy="2430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606F2-86D3-4F44-9855-9FCD5B73DBB8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>
            <a:off x="3435055" y="3385350"/>
            <a:ext cx="1065931" cy="13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1BF4FA-0DDA-466F-995C-FD46FFC06DB9}"/>
              </a:ext>
            </a:extLst>
          </p:cNvPr>
          <p:cNvSpPr/>
          <p:nvPr/>
        </p:nvSpPr>
        <p:spPr>
          <a:xfrm>
            <a:off x="6407017" y="1331420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66CAAE-2C61-4D91-AF69-B3F100F8E5D0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 flipV="1">
            <a:off x="5552659" y="1803279"/>
            <a:ext cx="854358" cy="15953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49FC82-64E9-4471-9595-3DA23C06175E}"/>
              </a:ext>
            </a:extLst>
          </p:cNvPr>
          <p:cNvSpPr/>
          <p:nvPr/>
        </p:nvSpPr>
        <p:spPr>
          <a:xfrm>
            <a:off x="4723421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5278A8-C495-45DA-A665-89A7DA64F9FC}"/>
              </a:ext>
            </a:extLst>
          </p:cNvPr>
          <p:cNvCxnSpPr>
            <a:stCxn id="49" idx="3"/>
            <a:endCxn id="70" idx="1"/>
          </p:cNvCxnSpPr>
          <p:nvPr/>
        </p:nvCxnSpPr>
        <p:spPr>
          <a:xfrm>
            <a:off x="3435055" y="5802856"/>
            <a:ext cx="12883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C2BE94-FC2A-4834-9237-83FD99429103}"/>
              </a:ext>
            </a:extLst>
          </p:cNvPr>
          <p:cNvSpPr/>
          <p:nvPr/>
        </p:nvSpPr>
        <p:spPr>
          <a:xfrm>
            <a:off x="8844406" y="239562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6065C5-BD97-4ED0-9BD1-186AD2E309BF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458690" y="711421"/>
            <a:ext cx="1385717" cy="10918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67AF38-F01D-4821-BB12-8CD6244BFD00}"/>
              </a:ext>
            </a:extLst>
          </p:cNvPr>
          <p:cNvSpPr/>
          <p:nvPr/>
        </p:nvSpPr>
        <p:spPr>
          <a:xfrm>
            <a:off x="10975227" y="22934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B56232-AD91-41DF-BA98-5B4E2144B3A9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9896079" y="701208"/>
            <a:ext cx="1079148" cy="102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F5270-284F-4662-B45E-9D3FAC1818D2}"/>
              </a:ext>
            </a:extLst>
          </p:cNvPr>
          <p:cNvSpPr/>
          <p:nvPr/>
        </p:nvSpPr>
        <p:spPr>
          <a:xfrm>
            <a:off x="8844406" y="24975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330E35-65BB-4A25-98DE-3AB9EDF43D48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>
            <a:off x="7458690" y="1803279"/>
            <a:ext cx="1385717" cy="116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67178E4-C3FC-479F-8147-7371B1307997}"/>
              </a:ext>
            </a:extLst>
          </p:cNvPr>
          <p:cNvSpPr/>
          <p:nvPr/>
        </p:nvSpPr>
        <p:spPr>
          <a:xfrm>
            <a:off x="6407017" y="4142158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1FF79FB-173D-470B-B3F8-4B18D40DEC3B}"/>
              </a:ext>
            </a:extLst>
          </p:cNvPr>
          <p:cNvCxnSpPr>
            <a:stCxn id="46" idx="2"/>
            <a:endCxn id="91" idx="1"/>
          </p:cNvCxnSpPr>
          <p:nvPr/>
        </p:nvCxnSpPr>
        <p:spPr>
          <a:xfrm rot="16200000" flipH="1">
            <a:off x="5345152" y="3552152"/>
            <a:ext cx="743535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ABBF6AB-234C-4FF8-88BE-B745A4A78298}"/>
              </a:ext>
            </a:extLst>
          </p:cNvPr>
          <p:cNvCxnSpPr>
            <a:stCxn id="91" idx="0"/>
            <a:endCxn id="46" idx="3"/>
          </p:cNvCxnSpPr>
          <p:nvPr/>
        </p:nvCxnSpPr>
        <p:spPr>
          <a:xfrm rot="16200000" flipV="1">
            <a:off x="5870990" y="3080294"/>
            <a:ext cx="743534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>
            <a:extLst>
              <a:ext uri="{FF2B5EF4-FFF2-40B4-BE49-F238E27FC236}">
                <a16:creationId xmlns:a16="http://schemas.microsoft.com/office/drawing/2014/main" id="{88B0182F-BF99-4ECA-A598-2B093D0C0D54}"/>
              </a:ext>
            </a:extLst>
          </p:cNvPr>
          <p:cNvSpPr/>
          <p:nvPr/>
        </p:nvSpPr>
        <p:spPr>
          <a:xfrm>
            <a:off x="3364728" y="1616679"/>
            <a:ext cx="1094881" cy="748343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종류</a:t>
            </a:r>
          </a:p>
        </p:txBody>
      </p:sp>
      <p:sp>
        <p:nvSpPr>
          <p:cNvPr id="114" name="순서도: 천공 테이프 113">
            <a:extLst>
              <a:ext uri="{FF2B5EF4-FFF2-40B4-BE49-F238E27FC236}">
                <a16:creationId xmlns:a16="http://schemas.microsoft.com/office/drawing/2014/main" id="{04BDADE6-8195-4403-8AFE-EA6E6D6313DD}"/>
              </a:ext>
            </a:extLst>
          </p:cNvPr>
          <p:cNvSpPr/>
          <p:nvPr/>
        </p:nvSpPr>
        <p:spPr>
          <a:xfrm>
            <a:off x="3561931" y="3501852"/>
            <a:ext cx="828177" cy="1445757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천공 테이프 114">
            <a:extLst>
              <a:ext uri="{FF2B5EF4-FFF2-40B4-BE49-F238E27FC236}">
                <a16:creationId xmlns:a16="http://schemas.microsoft.com/office/drawing/2014/main" id="{0E1B2FD6-B218-4610-877A-5C3A692BFB8D}"/>
              </a:ext>
            </a:extLst>
          </p:cNvPr>
          <p:cNvSpPr/>
          <p:nvPr/>
        </p:nvSpPr>
        <p:spPr>
          <a:xfrm>
            <a:off x="3656458" y="5922551"/>
            <a:ext cx="828177" cy="643350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16" name="순서도: 천공 테이프 115">
            <a:extLst>
              <a:ext uri="{FF2B5EF4-FFF2-40B4-BE49-F238E27FC236}">
                <a16:creationId xmlns:a16="http://schemas.microsoft.com/office/drawing/2014/main" id="{86030CC5-1AAD-4E63-A601-1D654451D9E9}"/>
              </a:ext>
            </a:extLst>
          </p:cNvPr>
          <p:cNvSpPr/>
          <p:nvPr/>
        </p:nvSpPr>
        <p:spPr>
          <a:xfrm>
            <a:off x="5507474" y="2300081"/>
            <a:ext cx="933243" cy="508624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</a:p>
        </p:txBody>
      </p:sp>
      <p:sp>
        <p:nvSpPr>
          <p:cNvPr id="117" name="순서도: 천공 테이프 116">
            <a:extLst>
              <a:ext uri="{FF2B5EF4-FFF2-40B4-BE49-F238E27FC236}">
                <a16:creationId xmlns:a16="http://schemas.microsoft.com/office/drawing/2014/main" id="{5576E73E-985D-488F-BC5D-4464A72455E6}"/>
              </a:ext>
            </a:extLst>
          </p:cNvPr>
          <p:cNvSpPr/>
          <p:nvPr/>
        </p:nvSpPr>
        <p:spPr>
          <a:xfrm>
            <a:off x="7737006" y="901955"/>
            <a:ext cx="900896" cy="575258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18" name="순서도: 천공 테이프 117">
            <a:extLst>
              <a:ext uri="{FF2B5EF4-FFF2-40B4-BE49-F238E27FC236}">
                <a16:creationId xmlns:a16="http://schemas.microsoft.com/office/drawing/2014/main" id="{538D3AB6-8E39-491A-8DB4-1EDF7EA03C4E}"/>
              </a:ext>
            </a:extLst>
          </p:cNvPr>
          <p:cNvSpPr/>
          <p:nvPr/>
        </p:nvSpPr>
        <p:spPr>
          <a:xfrm>
            <a:off x="7586229" y="2037851"/>
            <a:ext cx="1051673" cy="67535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20" name="순서도: 천공 테이프 119">
            <a:extLst>
              <a:ext uri="{FF2B5EF4-FFF2-40B4-BE49-F238E27FC236}">
                <a16:creationId xmlns:a16="http://schemas.microsoft.com/office/drawing/2014/main" id="{72ACDAFA-5561-4F8A-8B50-48DF1027969D}"/>
              </a:ext>
            </a:extLst>
          </p:cNvPr>
          <p:cNvSpPr/>
          <p:nvPr/>
        </p:nvSpPr>
        <p:spPr>
          <a:xfrm>
            <a:off x="10080686" y="813692"/>
            <a:ext cx="743863" cy="517729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장바구니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22" name="순서도: 천공 테이프 121">
            <a:extLst>
              <a:ext uri="{FF2B5EF4-FFF2-40B4-BE49-F238E27FC236}">
                <a16:creationId xmlns:a16="http://schemas.microsoft.com/office/drawing/2014/main" id="{3F05DEDC-53FA-4BEA-8940-AB032562A942}"/>
              </a:ext>
            </a:extLst>
          </p:cNvPr>
          <p:cNvSpPr/>
          <p:nvPr/>
        </p:nvSpPr>
        <p:spPr>
          <a:xfrm>
            <a:off x="5163335" y="4142158"/>
            <a:ext cx="933243" cy="94371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469900" y="2653829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469900" y="3833427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121615" y="2717784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917473" y="3186780"/>
            <a:ext cx="20414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357166-6E7D-4CD3-98B4-672622D0C81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989799" y="3186779"/>
            <a:ext cx="397782" cy="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7FFAC8BD-F5D2-4825-9EF0-496E86086670}"/>
              </a:ext>
            </a:extLst>
          </p:cNvPr>
          <p:cNvSpPr/>
          <p:nvPr/>
        </p:nvSpPr>
        <p:spPr>
          <a:xfrm>
            <a:off x="4160025" y="2826052"/>
            <a:ext cx="1012649" cy="721454"/>
          </a:xfrm>
          <a:prstGeom prst="flowChartDecisi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0BD7B9-75C8-41A2-8B8D-1752E418D3D7}"/>
              </a:ext>
            </a:extLst>
          </p:cNvPr>
          <p:cNvSpPr/>
          <p:nvPr/>
        </p:nvSpPr>
        <p:spPr>
          <a:xfrm>
            <a:off x="5958862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50853-D9D6-47F6-BC11-6501F60F11F4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5172674" y="1944290"/>
            <a:ext cx="786188" cy="12424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2D40FC-9FF7-4D3C-99D6-87C19A95F337}"/>
              </a:ext>
            </a:extLst>
          </p:cNvPr>
          <p:cNvSpPr/>
          <p:nvPr/>
        </p:nvSpPr>
        <p:spPr>
          <a:xfrm>
            <a:off x="5958862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B89C47-7EE8-4608-9D37-491E39D0CB09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5172674" y="3186779"/>
            <a:ext cx="786188" cy="10019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B525AC-C324-42C9-9E69-93898160ACA6}"/>
              </a:ext>
            </a:extLst>
          </p:cNvPr>
          <p:cNvSpPr/>
          <p:nvPr/>
        </p:nvSpPr>
        <p:spPr>
          <a:xfrm>
            <a:off x="2387580" y="274975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3A5155-476E-4C7C-BD91-9CEF8D863F83}"/>
              </a:ext>
            </a:extLst>
          </p:cNvPr>
          <p:cNvCxnSpPr>
            <a:stCxn id="58" idx="3"/>
            <a:endCxn id="7" idx="1"/>
          </p:cNvCxnSpPr>
          <p:nvPr/>
        </p:nvCxnSpPr>
        <p:spPr>
          <a:xfrm flipV="1">
            <a:off x="3255764" y="3186779"/>
            <a:ext cx="904261" cy="319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천공 테이프 62">
            <a:extLst>
              <a:ext uri="{FF2B5EF4-FFF2-40B4-BE49-F238E27FC236}">
                <a16:creationId xmlns:a16="http://schemas.microsoft.com/office/drawing/2014/main" id="{E6C92A3F-0DFF-4979-8438-1DF462EA5756}"/>
              </a:ext>
            </a:extLst>
          </p:cNvPr>
          <p:cNvSpPr/>
          <p:nvPr/>
        </p:nvSpPr>
        <p:spPr>
          <a:xfrm>
            <a:off x="3394062" y="3259989"/>
            <a:ext cx="614868" cy="450274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구매정보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A2F45-7800-4788-A3B9-06BE5FDCB93F}"/>
              </a:ext>
            </a:extLst>
          </p:cNvPr>
          <p:cNvSpPr/>
          <p:nvPr/>
        </p:nvSpPr>
        <p:spPr>
          <a:xfrm>
            <a:off x="5259492" y="2413286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680389-DBEA-4268-BA30-32A6943F395E}"/>
              </a:ext>
            </a:extLst>
          </p:cNvPr>
          <p:cNvSpPr/>
          <p:nvPr/>
        </p:nvSpPr>
        <p:spPr>
          <a:xfrm>
            <a:off x="5300040" y="3517215"/>
            <a:ext cx="604898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167678-C8DD-481B-88E1-7C9F4387F89D}"/>
              </a:ext>
            </a:extLst>
          </p:cNvPr>
          <p:cNvSpPr/>
          <p:nvPr/>
        </p:nvSpPr>
        <p:spPr>
          <a:xfrm>
            <a:off x="7693860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ABF065-184C-460D-A4E2-19D5AF02F133}"/>
              </a:ext>
            </a:extLst>
          </p:cNvPr>
          <p:cNvCxnSpPr>
            <a:stCxn id="50" idx="3"/>
            <a:endCxn id="66" idx="1"/>
          </p:cNvCxnSpPr>
          <p:nvPr/>
        </p:nvCxnSpPr>
        <p:spPr>
          <a:xfrm>
            <a:off x="6827046" y="4188728"/>
            <a:ext cx="86681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E70A6DD-88A9-4684-8691-79C41A037639}"/>
              </a:ext>
            </a:extLst>
          </p:cNvPr>
          <p:cNvSpPr/>
          <p:nvPr/>
        </p:nvSpPr>
        <p:spPr>
          <a:xfrm>
            <a:off x="8936236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주문번호 제공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FB7BC9-5C9B-4294-AF24-11E87EEABE49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8562044" y="4188728"/>
            <a:ext cx="37419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D55F58-4201-4B04-856B-A8DE18C40C4A}"/>
              </a:ext>
            </a:extLst>
          </p:cNvPr>
          <p:cNvSpPr/>
          <p:nvPr/>
        </p:nvSpPr>
        <p:spPr>
          <a:xfrm>
            <a:off x="7750395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AAB932-10C3-4B48-A663-0D3AEF0D1677}"/>
              </a:ext>
            </a:extLst>
          </p:cNvPr>
          <p:cNvCxnSpPr>
            <a:stCxn id="41" idx="3"/>
            <a:endCxn id="73" idx="1"/>
          </p:cNvCxnSpPr>
          <p:nvPr/>
        </p:nvCxnSpPr>
        <p:spPr>
          <a:xfrm>
            <a:off x="6827046" y="1944289"/>
            <a:ext cx="9233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BCAD77-E5BC-4FCE-A872-60C65ED7BCEB}"/>
              </a:ext>
            </a:extLst>
          </p:cNvPr>
          <p:cNvSpPr/>
          <p:nvPr/>
        </p:nvSpPr>
        <p:spPr>
          <a:xfrm>
            <a:off x="10561816" y="271589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78AFB0-B0FF-45CD-8526-4EE044C3A343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 flipV="1">
            <a:off x="9804420" y="3184896"/>
            <a:ext cx="757396" cy="10038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318AB0-9B86-4625-9171-53EA9ACACD2D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8618579" y="1944289"/>
            <a:ext cx="1943237" cy="12406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주문조회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2616200" y="3365046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2616200" y="4544644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3267915" y="342900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3063773" y="3897997"/>
            <a:ext cx="20414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16353E-CCDB-4818-B42A-307502FA82E6}"/>
              </a:ext>
            </a:extLst>
          </p:cNvPr>
          <p:cNvSpPr/>
          <p:nvPr/>
        </p:nvSpPr>
        <p:spPr>
          <a:xfrm>
            <a:off x="5108546" y="1397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AD8825-745E-474D-A6DA-6F7CB771297E}"/>
              </a:ext>
            </a:extLst>
          </p:cNvPr>
          <p:cNvCxnSpPr>
            <a:stCxn id="42" idx="3"/>
            <a:endCxn id="27" idx="1"/>
          </p:cNvCxnSpPr>
          <p:nvPr/>
        </p:nvCxnSpPr>
        <p:spPr>
          <a:xfrm flipV="1">
            <a:off x="4136099" y="1865997"/>
            <a:ext cx="972447" cy="2032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EFEAE7-0C91-4306-99DB-59FC1E902C1E}"/>
              </a:ext>
            </a:extLst>
          </p:cNvPr>
          <p:cNvSpPr/>
          <p:nvPr/>
        </p:nvSpPr>
        <p:spPr>
          <a:xfrm>
            <a:off x="7293814" y="3429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 상황 및 배송상황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E0BCE3-F57B-4F0E-8B7F-B3FC382DAAE4}"/>
              </a:ext>
            </a:extLst>
          </p:cNvPr>
          <p:cNvSpPr/>
          <p:nvPr/>
        </p:nvSpPr>
        <p:spPr>
          <a:xfrm>
            <a:off x="4356594" y="2730691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40B82A-2031-4632-A43E-ECC391955064}"/>
              </a:ext>
            </a:extLst>
          </p:cNvPr>
          <p:cNvSpPr/>
          <p:nvPr/>
        </p:nvSpPr>
        <p:spPr>
          <a:xfrm>
            <a:off x="4402852" y="4024094"/>
            <a:ext cx="671408" cy="253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DA8934-7AA1-4043-900A-75D7D5C46B81}"/>
              </a:ext>
            </a:extLst>
          </p:cNvPr>
          <p:cNvCxnSpPr>
            <a:stCxn id="42" idx="3"/>
            <a:endCxn id="30" idx="1"/>
          </p:cNvCxnSpPr>
          <p:nvPr/>
        </p:nvCxnSpPr>
        <p:spPr>
          <a:xfrm flipV="1">
            <a:off x="4136099" y="3897997"/>
            <a:ext cx="3157715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099C38-A90C-4661-A0E6-DE8FC3FF11DA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976730" y="1865997"/>
            <a:ext cx="1317084" cy="2032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천공 테이프 36">
            <a:extLst>
              <a:ext uri="{FF2B5EF4-FFF2-40B4-BE49-F238E27FC236}">
                <a16:creationId xmlns:a16="http://schemas.microsoft.com/office/drawing/2014/main" id="{D44ED13C-427E-42D3-B633-5148B11F4719}"/>
              </a:ext>
            </a:extLst>
          </p:cNvPr>
          <p:cNvSpPr/>
          <p:nvPr/>
        </p:nvSpPr>
        <p:spPr>
          <a:xfrm>
            <a:off x="6346841" y="2629203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순서도: 천공 테이프 37">
            <a:extLst>
              <a:ext uri="{FF2B5EF4-FFF2-40B4-BE49-F238E27FC236}">
                <a16:creationId xmlns:a16="http://schemas.microsoft.com/office/drawing/2014/main" id="{EBC3DCF7-4A5E-470E-AEE2-6305752CF13D}"/>
              </a:ext>
            </a:extLst>
          </p:cNvPr>
          <p:cNvSpPr/>
          <p:nvPr/>
        </p:nvSpPr>
        <p:spPr>
          <a:xfrm>
            <a:off x="5976730" y="3683409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A58D5F-B174-46CD-B0C8-F65291F82B0D}"/>
              </a:ext>
            </a:extLst>
          </p:cNvPr>
          <p:cNvSpPr/>
          <p:nvPr/>
        </p:nvSpPr>
        <p:spPr>
          <a:xfrm>
            <a:off x="6220183" y="444913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636FC4E-2C44-4F62-BC5E-A6393ED4AD50}"/>
              </a:ext>
            </a:extLst>
          </p:cNvPr>
          <p:cNvCxnSpPr>
            <a:stCxn id="27" idx="0"/>
            <a:endCxn id="44" idx="1"/>
          </p:cNvCxnSpPr>
          <p:nvPr/>
        </p:nvCxnSpPr>
        <p:spPr>
          <a:xfrm rot="5400000" flipH="1" flipV="1">
            <a:off x="5639865" y="816683"/>
            <a:ext cx="483090" cy="67754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7B50A25-21AB-492B-B054-560181E36CF3}"/>
              </a:ext>
            </a:extLst>
          </p:cNvPr>
          <p:cNvCxnSpPr>
            <a:stCxn id="44" idx="2"/>
            <a:endCxn id="27" idx="2"/>
          </p:cNvCxnSpPr>
          <p:nvPr/>
        </p:nvCxnSpPr>
        <p:spPr>
          <a:xfrm rot="5400000">
            <a:off x="5622414" y="1303132"/>
            <a:ext cx="952087" cy="1111637"/>
          </a:xfrm>
          <a:prstGeom prst="bentConnector3">
            <a:avLst>
              <a:gd name="adj1" fmla="val 12401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599234" y="-3176452"/>
            <a:ext cx="1219874" cy="970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82005" y="2970831"/>
            <a:ext cx="477635" cy="752115"/>
          </a:xfrm>
          <a:prstGeom prst="smileyFac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86841" y="4209571"/>
            <a:ext cx="731257" cy="1774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841817" y="1953901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진열관리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V="1">
            <a:off x="659640" y="2284832"/>
            <a:ext cx="1182177" cy="1062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B6A30C-092F-4B1C-9BEE-9BA927CE0BC6}"/>
              </a:ext>
            </a:extLst>
          </p:cNvPr>
          <p:cNvSpPr/>
          <p:nvPr/>
        </p:nvSpPr>
        <p:spPr>
          <a:xfrm>
            <a:off x="1841817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1348F-4C96-4D16-B87C-579354030341}"/>
              </a:ext>
            </a:extLst>
          </p:cNvPr>
          <p:cNvSpPr/>
          <p:nvPr/>
        </p:nvSpPr>
        <p:spPr>
          <a:xfrm>
            <a:off x="1841817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주문관리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F8E9DB-34D6-4C48-A1A7-2E42D84FC58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59640" y="3753289"/>
            <a:ext cx="1182177" cy="1140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DA7ACE-8697-4F83-85A0-BDE5BC0ECF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9640" y="3753289"/>
            <a:ext cx="1182177" cy="26514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1D892-9F08-43A3-9C3B-D67E374B1073}"/>
              </a:ext>
            </a:extLst>
          </p:cNvPr>
          <p:cNvSpPr/>
          <p:nvPr/>
        </p:nvSpPr>
        <p:spPr>
          <a:xfrm>
            <a:off x="4244152" y="1191892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660F4-EFEF-450F-B5A6-9284C98E4D74}"/>
              </a:ext>
            </a:extLst>
          </p:cNvPr>
          <p:cNvSpPr/>
          <p:nvPr/>
        </p:nvSpPr>
        <p:spPr>
          <a:xfrm>
            <a:off x="10707463" y="250309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C4A4CA-0AAB-4B2C-822F-DB6823943891}"/>
              </a:ext>
            </a:extLst>
          </p:cNvPr>
          <p:cNvSpPr/>
          <p:nvPr/>
        </p:nvSpPr>
        <p:spPr>
          <a:xfrm>
            <a:off x="10707463" y="341493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B2D949-46CB-4A95-B0B3-26EF29A27C35}"/>
              </a:ext>
            </a:extLst>
          </p:cNvPr>
          <p:cNvCxnSpPr>
            <a:stCxn id="42" idx="3"/>
            <a:endCxn id="26" idx="1"/>
          </p:cNvCxnSpPr>
          <p:nvPr/>
        </p:nvCxnSpPr>
        <p:spPr>
          <a:xfrm flipV="1">
            <a:off x="2768314" y="1522823"/>
            <a:ext cx="1475838" cy="762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346778-4885-476C-BCED-A595ACA0F371}"/>
              </a:ext>
            </a:extLst>
          </p:cNvPr>
          <p:cNvSpPr/>
          <p:nvPr/>
        </p:nvSpPr>
        <p:spPr>
          <a:xfrm>
            <a:off x="4244152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A32073-580C-4DAA-9228-2D17DC8B3EDC}"/>
              </a:ext>
            </a:extLst>
          </p:cNvPr>
          <p:cNvSpPr/>
          <p:nvPr/>
        </p:nvSpPr>
        <p:spPr>
          <a:xfrm>
            <a:off x="4244152" y="254901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9E0B51-AA2B-439A-A195-C96B8CC5CF65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768314" y="2284832"/>
            <a:ext cx="1475838" cy="595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724BBE5-41C3-4CB8-8782-BDFCC115887F}"/>
              </a:ext>
            </a:extLst>
          </p:cNvPr>
          <p:cNvCxnSpPr>
            <a:stCxn id="17" idx="3"/>
            <a:endCxn id="36" idx="1"/>
          </p:cNvCxnSpPr>
          <p:nvPr/>
        </p:nvCxnSpPr>
        <p:spPr>
          <a:xfrm>
            <a:off x="2768314" y="4893418"/>
            <a:ext cx="14758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A0FE8F-41CF-4846-9B36-DD7FE8A57CC3}"/>
              </a:ext>
            </a:extLst>
          </p:cNvPr>
          <p:cNvSpPr/>
          <p:nvPr/>
        </p:nvSpPr>
        <p:spPr>
          <a:xfrm>
            <a:off x="7610697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6EA7F43-518E-4A7B-82F4-1C743807E987}"/>
              </a:ext>
            </a:extLst>
          </p:cNvPr>
          <p:cNvCxnSpPr>
            <a:stCxn id="36" idx="3"/>
            <a:endCxn id="59" idx="1"/>
          </p:cNvCxnSpPr>
          <p:nvPr/>
        </p:nvCxnSpPr>
        <p:spPr>
          <a:xfrm>
            <a:off x="5170649" y="4893418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B80AB0-BFEF-4ADE-AD65-64B735BFE97C}"/>
              </a:ext>
            </a:extLst>
          </p:cNvPr>
          <p:cNvSpPr/>
          <p:nvPr/>
        </p:nvSpPr>
        <p:spPr>
          <a:xfrm>
            <a:off x="7610697" y="254901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128EF7-7DCE-4093-BDC1-5231CB186704}"/>
              </a:ext>
            </a:extLst>
          </p:cNvPr>
          <p:cNvCxnSpPr>
            <a:stCxn id="46" idx="3"/>
            <a:endCxn id="62" idx="1"/>
          </p:cNvCxnSpPr>
          <p:nvPr/>
        </p:nvCxnSpPr>
        <p:spPr>
          <a:xfrm>
            <a:off x="5170649" y="2879946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AF3AE5-7BD6-482E-A0D8-DF9863C331D9}"/>
              </a:ext>
            </a:extLst>
          </p:cNvPr>
          <p:cNvCxnSpPr>
            <a:stCxn id="62" idx="3"/>
            <a:endCxn id="28" idx="1"/>
          </p:cNvCxnSpPr>
          <p:nvPr/>
        </p:nvCxnSpPr>
        <p:spPr>
          <a:xfrm flipV="1">
            <a:off x="8537194" y="2834030"/>
            <a:ext cx="2170269" cy="45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9CF6690-5CE7-4CD0-8E5F-DE20F63B97B8}"/>
              </a:ext>
            </a:extLst>
          </p:cNvPr>
          <p:cNvCxnSpPr>
            <a:stCxn id="62" idx="3"/>
            <a:endCxn id="29" idx="1"/>
          </p:cNvCxnSpPr>
          <p:nvPr/>
        </p:nvCxnSpPr>
        <p:spPr>
          <a:xfrm>
            <a:off x="8537194" y="2879946"/>
            <a:ext cx="2170269" cy="865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5768EA1-00EC-4434-9BFB-846D0E55724A}"/>
              </a:ext>
            </a:extLst>
          </p:cNvPr>
          <p:cNvSpPr/>
          <p:nvPr/>
        </p:nvSpPr>
        <p:spPr>
          <a:xfrm>
            <a:off x="10694003" y="45878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정보수정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23ADAEE-59CB-4BAD-B70C-D61513E3CC6A}"/>
              </a:ext>
            </a:extLst>
          </p:cNvPr>
          <p:cNvCxnSpPr>
            <a:stCxn id="59" idx="3"/>
            <a:endCxn id="69" idx="1"/>
          </p:cNvCxnSpPr>
          <p:nvPr/>
        </p:nvCxnSpPr>
        <p:spPr>
          <a:xfrm>
            <a:off x="8537194" y="4893419"/>
            <a:ext cx="2156809" cy="25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F8C9A2-A4DA-4D2B-81B3-F0BCB3008ED3}"/>
              </a:ext>
            </a:extLst>
          </p:cNvPr>
          <p:cNvSpPr/>
          <p:nvPr/>
        </p:nvSpPr>
        <p:spPr>
          <a:xfrm>
            <a:off x="4244152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3D2C5F7-E308-4B83-A609-1BDA55D7A157}"/>
              </a:ext>
            </a:extLst>
          </p:cNvPr>
          <p:cNvCxnSpPr>
            <a:stCxn id="18" idx="3"/>
            <a:endCxn id="73" idx="1"/>
          </p:cNvCxnSpPr>
          <p:nvPr/>
        </p:nvCxnSpPr>
        <p:spPr>
          <a:xfrm>
            <a:off x="2768314" y="6404749"/>
            <a:ext cx="14758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F370DE-1F08-4DA2-9622-7E149E87AB9A}"/>
              </a:ext>
            </a:extLst>
          </p:cNvPr>
          <p:cNvSpPr/>
          <p:nvPr/>
        </p:nvSpPr>
        <p:spPr>
          <a:xfrm>
            <a:off x="7610697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C81B74-A64C-4573-8D47-4906209E36C7}"/>
              </a:ext>
            </a:extLst>
          </p:cNvPr>
          <p:cNvSpPr/>
          <p:nvPr/>
        </p:nvSpPr>
        <p:spPr>
          <a:xfrm>
            <a:off x="10694003" y="60992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상태변경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C66CE98-42BA-47E7-9D71-0D3B88D4B945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>
            <a:off x="5170649" y="6404749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8A85BE0-0AC5-4071-ABDF-37EEF0636E42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8537194" y="6404749"/>
            <a:ext cx="2156809" cy="25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3085F8-92E6-490A-A256-49C26AF6C46E}"/>
              </a:ext>
            </a:extLst>
          </p:cNvPr>
          <p:cNvSpPr/>
          <p:nvPr/>
        </p:nvSpPr>
        <p:spPr>
          <a:xfrm>
            <a:off x="10707463" y="141407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800991-DD77-4A85-829B-0371132A2E38}"/>
              </a:ext>
            </a:extLst>
          </p:cNvPr>
          <p:cNvSpPr/>
          <p:nvPr/>
        </p:nvSpPr>
        <p:spPr>
          <a:xfrm>
            <a:off x="5480929" y="187466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2E2AFBA6-3EFA-493A-B462-86A460891E85}"/>
              </a:ext>
            </a:extLst>
          </p:cNvPr>
          <p:cNvCxnSpPr>
            <a:stCxn id="46" idx="0"/>
            <a:endCxn id="87" idx="1"/>
          </p:cNvCxnSpPr>
          <p:nvPr/>
        </p:nvCxnSpPr>
        <p:spPr>
          <a:xfrm rot="5400000" flipH="1" flipV="1">
            <a:off x="4922452" y="1990539"/>
            <a:ext cx="343425" cy="77352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2EC39C3-DDFC-470B-AF77-3FBF0C78A5B2}"/>
              </a:ext>
            </a:extLst>
          </p:cNvPr>
          <p:cNvCxnSpPr>
            <a:stCxn id="87" idx="2"/>
            <a:endCxn id="46" idx="2"/>
          </p:cNvCxnSpPr>
          <p:nvPr/>
        </p:nvCxnSpPr>
        <p:spPr>
          <a:xfrm rot="5400000">
            <a:off x="4988613" y="2255310"/>
            <a:ext cx="674355" cy="1236777"/>
          </a:xfrm>
          <a:prstGeom prst="bentConnector3">
            <a:avLst>
              <a:gd name="adj1" fmla="val 13465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5B14203-1536-45DC-9A01-2234BB986B99}"/>
              </a:ext>
            </a:extLst>
          </p:cNvPr>
          <p:cNvSpPr/>
          <p:nvPr/>
        </p:nvSpPr>
        <p:spPr>
          <a:xfrm>
            <a:off x="5480929" y="390782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8B76C225-55E8-4599-82B8-4DEA3B818067}"/>
              </a:ext>
            </a:extLst>
          </p:cNvPr>
          <p:cNvCxnSpPr>
            <a:stCxn id="36" idx="0"/>
            <a:endCxn id="92" idx="1"/>
          </p:cNvCxnSpPr>
          <p:nvPr/>
        </p:nvCxnSpPr>
        <p:spPr>
          <a:xfrm rot="5400000" flipH="1" flipV="1">
            <a:off x="4932300" y="4013860"/>
            <a:ext cx="323729" cy="77352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FCCD9C6-B3B4-4A49-9D32-8C7A7C5D5C43}"/>
              </a:ext>
            </a:extLst>
          </p:cNvPr>
          <p:cNvCxnSpPr>
            <a:stCxn id="92" idx="2"/>
            <a:endCxn id="36" idx="2"/>
          </p:cNvCxnSpPr>
          <p:nvPr/>
        </p:nvCxnSpPr>
        <p:spPr>
          <a:xfrm rot="5400000">
            <a:off x="4998460" y="4278631"/>
            <a:ext cx="654660" cy="1236777"/>
          </a:xfrm>
          <a:prstGeom prst="bentConnector3">
            <a:avLst>
              <a:gd name="adj1" fmla="val 1356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00B847-5BD7-4F47-B272-9C207FB0F48B}"/>
              </a:ext>
            </a:extLst>
          </p:cNvPr>
          <p:cNvSpPr/>
          <p:nvPr/>
        </p:nvSpPr>
        <p:spPr>
          <a:xfrm>
            <a:off x="5431543" y="5577423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105F17A-1AF9-4288-AF6A-D7ADFC01653C}"/>
              </a:ext>
            </a:extLst>
          </p:cNvPr>
          <p:cNvCxnSpPr>
            <a:stCxn id="73" idx="0"/>
            <a:endCxn id="120" idx="1"/>
          </p:cNvCxnSpPr>
          <p:nvPr/>
        </p:nvCxnSpPr>
        <p:spPr>
          <a:xfrm rot="5400000" flipH="1" flipV="1">
            <a:off x="4986739" y="5629015"/>
            <a:ext cx="165465" cy="72414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BC15EF1-75EB-4336-9EF8-E08A045ACCD2}"/>
              </a:ext>
            </a:extLst>
          </p:cNvPr>
          <p:cNvCxnSpPr>
            <a:stCxn id="120" idx="2"/>
            <a:endCxn id="73" idx="2"/>
          </p:cNvCxnSpPr>
          <p:nvPr/>
        </p:nvCxnSpPr>
        <p:spPr>
          <a:xfrm rot="5400000">
            <a:off x="5052899" y="5893787"/>
            <a:ext cx="496396" cy="1187391"/>
          </a:xfrm>
          <a:prstGeom prst="bentConnector3">
            <a:avLst>
              <a:gd name="adj1" fmla="val 14708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62A402B-1B1F-4A9C-909F-E483A50063CE}"/>
              </a:ext>
            </a:extLst>
          </p:cNvPr>
          <p:cNvCxnSpPr>
            <a:cxnSpLocks/>
            <a:stCxn id="62" idx="3"/>
            <a:endCxn id="86" idx="1"/>
          </p:cNvCxnSpPr>
          <p:nvPr/>
        </p:nvCxnSpPr>
        <p:spPr>
          <a:xfrm flipV="1">
            <a:off x="8537194" y="1745006"/>
            <a:ext cx="2170269" cy="113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7BF018-22E3-4061-9F5E-E197B51404EB}"/>
              </a:ext>
            </a:extLst>
          </p:cNvPr>
          <p:cNvSpPr/>
          <p:nvPr/>
        </p:nvSpPr>
        <p:spPr>
          <a:xfrm>
            <a:off x="4244152" y="-10669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관리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CDA705-7EEE-46F7-8F8E-2242978BF626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 flipV="1">
            <a:off x="2768314" y="224232"/>
            <a:ext cx="1475838" cy="2060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86A371-9144-48B0-8BA8-45FAB7D3BCE5}"/>
              </a:ext>
            </a:extLst>
          </p:cNvPr>
          <p:cNvSpPr/>
          <p:nvPr/>
        </p:nvSpPr>
        <p:spPr>
          <a:xfrm>
            <a:off x="7610696" y="-111980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등록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0B71CB-BE79-43E3-ADE3-1B05EC352863}"/>
              </a:ext>
            </a:extLst>
          </p:cNvPr>
          <p:cNvSpPr/>
          <p:nvPr/>
        </p:nvSpPr>
        <p:spPr>
          <a:xfrm>
            <a:off x="7610695" y="948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수정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952380-CF0C-4716-8AAA-0B42D7E5B045}"/>
              </a:ext>
            </a:extLst>
          </p:cNvPr>
          <p:cNvSpPr/>
          <p:nvPr/>
        </p:nvSpPr>
        <p:spPr>
          <a:xfrm>
            <a:off x="7610695" y="1089573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87EFA5-A201-47CE-9CDE-92A8628C773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170649" y="-716299"/>
            <a:ext cx="2440047" cy="940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8FD480-A29D-46A6-826C-D521046C4EA9}"/>
              </a:ext>
            </a:extLst>
          </p:cNvPr>
          <p:cNvCxnSpPr>
            <a:stCxn id="51" idx="3"/>
            <a:endCxn id="55" idx="1"/>
          </p:cNvCxnSpPr>
          <p:nvPr/>
        </p:nvCxnSpPr>
        <p:spPr>
          <a:xfrm>
            <a:off x="5170649" y="224232"/>
            <a:ext cx="2440046" cy="116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915E1-3DE7-480F-A25D-08C07E934743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>
            <a:off x="5170649" y="224232"/>
            <a:ext cx="2440046" cy="1196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188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손인화 </dc:creator>
  <cp:lastModifiedBy>손인화 </cp:lastModifiedBy>
  <cp:revision>46</cp:revision>
  <dcterms:created xsi:type="dcterms:W3CDTF">2019-07-01T08:36:38Z</dcterms:created>
  <dcterms:modified xsi:type="dcterms:W3CDTF">2019-07-03T11:44:33Z</dcterms:modified>
</cp:coreProperties>
</file>