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>
        <p:scale>
          <a:sx n="75" d="100"/>
          <a:sy n="75" d="100"/>
        </p:scale>
        <p:origin x="232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1AD3-704C-4CC9-9F38-E2ACBA86E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72621D-8DF1-4E91-8D40-C6F4B3DD0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1EF70-1E4E-42B6-B14F-14735601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40BEF-66B7-4AE1-8948-65297202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A7D96-49A6-47B6-9084-4C08622C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AD69F-2887-46A7-AA65-CF521357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5D8F42-258E-4B9F-B869-9A6EFD1D6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F6D82-914D-4E46-8ACF-63ABB498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822D8-139E-4470-84DE-D94B1F74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CC5DD-244C-4E1E-8A48-1813D571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9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39CD1A-2460-434D-9625-C5391200D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09CC4-1E60-46CE-B9DE-0DCCC2C39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A1299-6787-4EA2-A21A-76BCD32E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43C9B-0B4C-4B45-88AC-01195CA6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08913-9346-44B4-90F6-5510B602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51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63586-29FF-4315-854F-C2F2EF81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5B99C-08A6-47EB-BCA1-79BC9D39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CE9F4-DD8C-41D3-BEB4-DC36B5A5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59408-D0FB-48BE-9B38-5D77A05A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24246-A314-4550-A05D-E75C1E20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6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1BFB7-C0C6-46D1-B7FA-C6BB9CF6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DF25AA-11A5-4369-9EB9-EB06457C8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2092A-0A43-4B45-A1AD-3D31B482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60FED-3128-4AD8-91BA-D5619BE2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B6814-2C00-4E9B-BF5E-5B7989E7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2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84038-94A0-4013-82BA-986D7019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04C6D-1591-48D7-A814-E095320FF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92355-CFAD-48E3-AAA9-D7C527ED3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451DB4-3671-4026-A778-13C31F62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69B76-045C-43B0-B10D-6370323E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4566DC-AB9A-4F79-8FB9-8D2FE54B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9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C2656-C328-4E38-B703-2C62AC9A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94A4C-9C93-43E0-92DC-90FD512AC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624F9-CD00-4239-9CFC-DF5BE8B95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162639-9400-4791-A688-750188FD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B13439-0A7D-44B5-9042-CD0B83215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BED1F6-90F7-4D28-8323-D374E5E9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7C012F-759B-4B34-B39D-44FD6D4B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528737-BADB-489C-9D21-5E9E2F6D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1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8498-C3FB-434E-AC6A-1E000CD3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E5F661-6677-427B-B3E9-9987D550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454244-6141-46FB-8694-4DC7710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11BD8C-2095-4D5D-9B0C-F3EA5B0F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3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97DBDE-52AE-491C-A731-52EF24DD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141D67-5E22-428C-B14B-410570B6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02FC6-787B-48C8-B0C1-F19D8708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81131-6F0C-427E-9B8A-0B138008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9198E-1FA5-408C-B36A-1908B900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F43A3E-8064-41F8-A7C8-795193276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2BDBF-CA90-4607-9B4B-215B840C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8102B-B1B5-4D67-8C06-7A61D550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03CAD-7215-430E-99C2-F2FC5860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79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73472-9C7D-4772-94A2-A287A21F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B81E86-B614-4FA5-93B6-396C9D017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0F4D5-B69E-49CB-A321-4154863B3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6F3CF2-3C21-4ADD-8413-35C29E54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5CF01-6176-4FFE-A920-5F818F3A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9D3E5-171E-4A22-B09E-10347AC8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93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3356DA-77BB-42D6-8157-35BAEDCD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35B35-2771-45C8-94FD-48F0BC08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7DA9A-A697-4CCD-AFD2-16BCBCB7A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6901E-76BC-42D3-A3CB-56AE8BC3E0F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34A78-0679-4417-B4BF-2820C0736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4BBC2-7ECA-4E64-8802-7739B0498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6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7BDCF4-3E37-442C-9F68-B6D53955785F}"/>
              </a:ext>
            </a:extLst>
          </p:cNvPr>
          <p:cNvGrpSpPr/>
          <p:nvPr/>
        </p:nvGrpSpPr>
        <p:grpSpPr>
          <a:xfrm>
            <a:off x="127001" y="-1450375"/>
            <a:ext cx="11729720" cy="8125495"/>
            <a:chOff x="127001" y="-1450375"/>
            <a:chExt cx="11729720" cy="812549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A2F6129-4E8A-47C8-86B4-1F986CC5B085}"/>
                </a:ext>
              </a:extLst>
            </p:cNvPr>
            <p:cNvSpPr/>
            <p:nvPr/>
          </p:nvSpPr>
          <p:spPr>
            <a:xfrm>
              <a:off x="5058960" y="-1450375"/>
              <a:ext cx="1729107" cy="7693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회원관리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" name="웃는 얼굴 4">
              <a:extLst>
                <a:ext uri="{FF2B5EF4-FFF2-40B4-BE49-F238E27FC236}">
                  <a16:creationId xmlns:a16="http://schemas.microsoft.com/office/drawing/2014/main" id="{659F39EF-DDE7-4B7D-8AC0-56F473AF5DFC}"/>
                </a:ext>
              </a:extLst>
            </p:cNvPr>
            <p:cNvSpPr/>
            <p:nvPr/>
          </p:nvSpPr>
          <p:spPr>
            <a:xfrm>
              <a:off x="127001" y="2761779"/>
              <a:ext cx="875053" cy="763993"/>
            </a:xfrm>
            <a:prstGeom prst="smileyFac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827DE3-2E11-4F54-A476-804FDA1EE7EF}"/>
                </a:ext>
              </a:extLst>
            </p:cNvPr>
            <p:cNvSpPr/>
            <p:nvPr/>
          </p:nvSpPr>
          <p:spPr>
            <a:xfrm>
              <a:off x="127001" y="3607264"/>
              <a:ext cx="980481" cy="31578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사용자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50D5E5C-0E09-4E32-9594-B63921344129}"/>
                </a:ext>
              </a:extLst>
            </p:cNvPr>
            <p:cNvSpPr/>
            <p:nvPr/>
          </p:nvSpPr>
          <p:spPr>
            <a:xfrm>
              <a:off x="2630167" y="175287"/>
              <a:ext cx="1697392" cy="67231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회원가입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85AD19D-F268-47E1-BB9E-2A7F156A7FA2}"/>
                </a:ext>
              </a:extLst>
            </p:cNvPr>
            <p:cNvCxnSpPr>
              <a:cxnSpLocks/>
              <a:stCxn id="5" idx="6"/>
              <a:endCxn id="7" idx="1"/>
            </p:cNvCxnSpPr>
            <p:nvPr/>
          </p:nvCxnSpPr>
          <p:spPr>
            <a:xfrm flipV="1">
              <a:off x="1002054" y="511444"/>
              <a:ext cx="1628113" cy="2632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890C896-1978-4B67-8D66-B08B3D87AEE3}"/>
                </a:ext>
              </a:extLst>
            </p:cNvPr>
            <p:cNvSpPr/>
            <p:nvPr/>
          </p:nvSpPr>
          <p:spPr>
            <a:xfrm>
              <a:off x="2630167" y="3724866"/>
              <a:ext cx="1697392" cy="67231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아이디 찾기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188ADEC-3562-43C8-A297-44778AA2BC32}"/>
                </a:ext>
              </a:extLst>
            </p:cNvPr>
            <p:cNvCxnSpPr>
              <a:cxnSpLocks/>
              <a:stCxn id="5" idx="6"/>
              <a:endCxn id="13" idx="1"/>
            </p:cNvCxnSpPr>
            <p:nvPr/>
          </p:nvCxnSpPr>
          <p:spPr>
            <a:xfrm>
              <a:off x="1002054" y="3143776"/>
              <a:ext cx="1628113" cy="9172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707B4C1-6F97-4A84-8CFC-1CEB20BA82D5}"/>
                </a:ext>
              </a:extLst>
            </p:cNvPr>
            <p:cNvSpPr/>
            <p:nvPr/>
          </p:nvSpPr>
          <p:spPr>
            <a:xfrm>
              <a:off x="2630167" y="2010420"/>
              <a:ext cx="1697392" cy="67231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4AE7D9E-17F3-4565-A1F2-801325FED43A}"/>
                </a:ext>
              </a:extLst>
            </p:cNvPr>
            <p:cNvSpPr/>
            <p:nvPr/>
          </p:nvSpPr>
          <p:spPr>
            <a:xfrm>
              <a:off x="2630167" y="4582088"/>
              <a:ext cx="1697392" cy="67231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비밀번호 찾기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46620FF-03AF-4687-9126-667BA07F9FFB}"/>
                </a:ext>
              </a:extLst>
            </p:cNvPr>
            <p:cNvSpPr/>
            <p:nvPr/>
          </p:nvSpPr>
          <p:spPr>
            <a:xfrm>
              <a:off x="2630167" y="2867644"/>
              <a:ext cx="1697392" cy="67231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비회원 주문조회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2307167-F35F-41D7-A4FD-994BA173A69F}"/>
                </a:ext>
              </a:extLst>
            </p:cNvPr>
            <p:cNvCxnSpPr>
              <a:stCxn id="5" idx="6"/>
              <a:endCxn id="39" idx="1"/>
            </p:cNvCxnSpPr>
            <p:nvPr/>
          </p:nvCxnSpPr>
          <p:spPr>
            <a:xfrm flipV="1">
              <a:off x="1002054" y="2346578"/>
              <a:ext cx="1628113" cy="7971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7C04854-FC72-43BE-ACAE-56498684465C}"/>
                </a:ext>
              </a:extLst>
            </p:cNvPr>
            <p:cNvCxnSpPr>
              <a:stCxn id="5" idx="6"/>
              <a:endCxn id="41" idx="1"/>
            </p:cNvCxnSpPr>
            <p:nvPr/>
          </p:nvCxnSpPr>
          <p:spPr>
            <a:xfrm>
              <a:off x="1002054" y="3143776"/>
              <a:ext cx="1628113" cy="60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C342748-DAAE-4733-B2C7-10C6EBAFCB7E}"/>
                </a:ext>
              </a:extLst>
            </p:cNvPr>
            <p:cNvCxnSpPr>
              <a:stCxn id="5" idx="6"/>
              <a:endCxn id="40" idx="1"/>
            </p:cNvCxnSpPr>
            <p:nvPr/>
          </p:nvCxnSpPr>
          <p:spPr>
            <a:xfrm>
              <a:off x="1002054" y="3143776"/>
              <a:ext cx="1628113" cy="17744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E3D1E43-6F77-4CD4-BD30-BCF83D93A8B8}"/>
                </a:ext>
              </a:extLst>
            </p:cNvPr>
            <p:cNvSpPr/>
            <p:nvPr/>
          </p:nvSpPr>
          <p:spPr>
            <a:xfrm>
              <a:off x="5817198" y="3748149"/>
              <a:ext cx="1697392" cy="67231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아이디 획득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863353E-4D23-4212-8453-54A8AB3F7063}"/>
                </a:ext>
              </a:extLst>
            </p:cNvPr>
            <p:cNvCxnSpPr>
              <a:stCxn id="13" idx="3"/>
              <a:endCxn id="50" idx="1"/>
            </p:cNvCxnSpPr>
            <p:nvPr/>
          </p:nvCxnSpPr>
          <p:spPr>
            <a:xfrm>
              <a:off x="4327559" y="4061023"/>
              <a:ext cx="1489639" cy="23283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순서도: 천공 테이프 52">
              <a:extLst>
                <a:ext uri="{FF2B5EF4-FFF2-40B4-BE49-F238E27FC236}">
                  <a16:creationId xmlns:a16="http://schemas.microsoft.com/office/drawing/2014/main" id="{5F2EF7B1-3A7C-4346-A398-C31BF4F41802}"/>
                </a:ext>
              </a:extLst>
            </p:cNvPr>
            <p:cNvSpPr/>
            <p:nvPr/>
          </p:nvSpPr>
          <p:spPr>
            <a:xfrm>
              <a:off x="4419432" y="4132603"/>
              <a:ext cx="1120551" cy="672312"/>
            </a:xfrm>
            <a:prstGeom prst="flowChartPunchedTap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2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이메일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D2BC38-CF32-4961-A053-6A3FA48949D8}"/>
                </a:ext>
              </a:extLst>
            </p:cNvPr>
            <p:cNvSpPr/>
            <p:nvPr/>
          </p:nvSpPr>
          <p:spPr>
            <a:xfrm>
              <a:off x="5817198" y="4611324"/>
              <a:ext cx="1697392" cy="67231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비밀번호 변경</a:t>
              </a:r>
            </a:p>
          </p:txBody>
        </p:sp>
        <p:sp>
          <p:nvSpPr>
            <p:cNvPr id="55" name="순서도: 천공 테이프 54">
              <a:extLst>
                <a:ext uri="{FF2B5EF4-FFF2-40B4-BE49-F238E27FC236}">
                  <a16:creationId xmlns:a16="http://schemas.microsoft.com/office/drawing/2014/main" id="{432D670C-8777-4274-8337-3E556DD02D48}"/>
                </a:ext>
              </a:extLst>
            </p:cNvPr>
            <p:cNvSpPr/>
            <p:nvPr/>
          </p:nvSpPr>
          <p:spPr>
            <a:xfrm>
              <a:off x="4425457" y="5023202"/>
              <a:ext cx="1120551" cy="820745"/>
            </a:xfrm>
            <a:prstGeom prst="flowChartPunchedTap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이메일 인증번호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59B91F73-F92E-4079-BD6E-459C8F6020BF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4327558" y="4918245"/>
              <a:ext cx="1489640" cy="2923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336DEB5-7E83-46E8-B9DA-B096EB69464D}"/>
                </a:ext>
              </a:extLst>
            </p:cNvPr>
            <p:cNvSpPr/>
            <p:nvPr/>
          </p:nvSpPr>
          <p:spPr>
            <a:xfrm>
              <a:off x="5817198" y="2837630"/>
              <a:ext cx="1697392" cy="672314"/>
            </a:xfrm>
            <a:prstGeom prst="rect">
              <a:avLst/>
            </a:prstGeom>
            <a:gradFill flip="none" rotWithShape="1">
              <a:gsLst>
                <a:gs pos="0">
                  <a:srgbClr val="0000FF">
                    <a:tint val="66000"/>
                    <a:satMod val="160000"/>
                  </a:srgbClr>
                </a:gs>
                <a:gs pos="50000">
                  <a:srgbClr val="0000FF">
                    <a:tint val="44500"/>
                    <a:satMod val="160000"/>
                  </a:srgbClr>
                </a:gs>
                <a:gs pos="100000">
                  <a:srgbClr val="0000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주문조회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D3F61F1-8BD5-456D-8E90-DC56F6DD9B49}"/>
                </a:ext>
              </a:extLst>
            </p:cNvPr>
            <p:cNvSpPr/>
            <p:nvPr/>
          </p:nvSpPr>
          <p:spPr>
            <a:xfrm>
              <a:off x="8082397" y="4611324"/>
              <a:ext cx="1697392" cy="67231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로그인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57B04937-3E44-40B5-99CB-3A936BC150B6}"/>
                </a:ext>
              </a:extLst>
            </p:cNvPr>
            <p:cNvCxnSpPr>
              <a:stCxn id="54" idx="3"/>
              <a:endCxn id="58" idx="1"/>
            </p:cNvCxnSpPr>
            <p:nvPr/>
          </p:nvCxnSpPr>
          <p:spPr>
            <a:xfrm>
              <a:off x="7514590" y="4947482"/>
              <a:ext cx="56780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500FD26-D0EE-4A8B-994D-EFF3FA925467}"/>
                </a:ext>
              </a:extLst>
            </p:cNvPr>
            <p:cNvSpPr/>
            <p:nvPr/>
          </p:nvSpPr>
          <p:spPr>
            <a:xfrm>
              <a:off x="8082397" y="3748149"/>
              <a:ext cx="1697392" cy="67231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로그인</a:t>
              </a: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C1F5D36E-234D-4C60-923B-ACF3CCA9CC8B}"/>
                </a:ext>
              </a:extLst>
            </p:cNvPr>
            <p:cNvCxnSpPr>
              <a:stCxn id="50" idx="3"/>
              <a:endCxn id="61" idx="1"/>
            </p:cNvCxnSpPr>
            <p:nvPr/>
          </p:nvCxnSpPr>
          <p:spPr>
            <a:xfrm>
              <a:off x="7514590" y="4084306"/>
              <a:ext cx="56780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99EECC39-DE9D-4F41-9F44-28D6657B34AD}"/>
                </a:ext>
              </a:extLst>
            </p:cNvPr>
            <p:cNvCxnSpPr>
              <a:stCxn id="41" idx="3"/>
              <a:endCxn id="57" idx="1"/>
            </p:cNvCxnSpPr>
            <p:nvPr/>
          </p:nvCxnSpPr>
          <p:spPr>
            <a:xfrm flipV="1">
              <a:off x="4327559" y="3173787"/>
              <a:ext cx="1489639" cy="30013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순서도: 천공 테이프 65">
              <a:extLst>
                <a:ext uri="{FF2B5EF4-FFF2-40B4-BE49-F238E27FC236}">
                  <a16:creationId xmlns:a16="http://schemas.microsoft.com/office/drawing/2014/main" id="{6B08272A-A841-41D8-9779-A2833C07528A}"/>
                </a:ext>
              </a:extLst>
            </p:cNvPr>
            <p:cNvSpPr/>
            <p:nvPr/>
          </p:nvSpPr>
          <p:spPr>
            <a:xfrm>
              <a:off x="4425457" y="3242459"/>
              <a:ext cx="1120551" cy="672312"/>
            </a:xfrm>
            <a:prstGeom prst="flowChartPunchedTap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주문자명</a:t>
              </a:r>
              <a:r>
                <a:rPr lang="en-US" altLang="ko-KR" sz="12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주문번호</a:t>
              </a:r>
              <a:r>
                <a:rPr lang="en-US" altLang="ko-KR" sz="12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비밀번호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7E3151C-AE36-477D-B677-4741E48C2713}"/>
                </a:ext>
              </a:extLst>
            </p:cNvPr>
            <p:cNvSpPr/>
            <p:nvPr/>
          </p:nvSpPr>
          <p:spPr>
            <a:xfrm>
              <a:off x="5817197" y="2011551"/>
              <a:ext cx="1697392" cy="672314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메인</a:t>
              </a: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58EE6B2F-130F-4315-8932-811CE49F782C}"/>
                </a:ext>
              </a:extLst>
            </p:cNvPr>
            <p:cNvCxnSpPr>
              <a:stCxn id="39" idx="3"/>
              <a:endCxn id="67" idx="1"/>
            </p:cNvCxnSpPr>
            <p:nvPr/>
          </p:nvCxnSpPr>
          <p:spPr>
            <a:xfrm>
              <a:off x="4327559" y="2346578"/>
              <a:ext cx="1489638" cy="113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순서도: 천공 테이프 70">
              <a:extLst>
                <a:ext uri="{FF2B5EF4-FFF2-40B4-BE49-F238E27FC236}">
                  <a16:creationId xmlns:a16="http://schemas.microsoft.com/office/drawing/2014/main" id="{EB2CFD2E-D6F2-4ED4-91D3-51E7B8FB62AA}"/>
                </a:ext>
              </a:extLst>
            </p:cNvPr>
            <p:cNvSpPr/>
            <p:nvPr/>
          </p:nvSpPr>
          <p:spPr>
            <a:xfrm>
              <a:off x="4419432" y="2396520"/>
              <a:ext cx="1120551" cy="672312"/>
            </a:xfrm>
            <a:prstGeom prst="flowChartPunchedTap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비밀번호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1E9A4BF-20A5-490F-A679-D9C323E07862}"/>
                </a:ext>
              </a:extLst>
            </p:cNvPr>
            <p:cNvSpPr/>
            <p:nvPr/>
          </p:nvSpPr>
          <p:spPr>
            <a:xfrm>
              <a:off x="5817197" y="176455"/>
              <a:ext cx="1697392" cy="67231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로그인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830A8D6-3214-4D67-AB6C-750C807C5C63}"/>
                </a:ext>
              </a:extLst>
            </p:cNvPr>
            <p:cNvCxnSpPr>
              <a:stCxn id="7" idx="3"/>
              <a:endCxn id="73" idx="1"/>
            </p:cNvCxnSpPr>
            <p:nvPr/>
          </p:nvCxnSpPr>
          <p:spPr>
            <a:xfrm>
              <a:off x="4327559" y="511444"/>
              <a:ext cx="1489638" cy="1168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순서도: 천공 테이프 75">
              <a:extLst>
                <a:ext uri="{FF2B5EF4-FFF2-40B4-BE49-F238E27FC236}">
                  <a16:creationId xmlns:a16="http://schemas.microsoft.com/office/drawing/2014/main" id="{ACC182F2-939A-4FBD-91F4-F978822B16A3}"/>
                </a:ext>
              </a:extLst>
            </p:cNvPr>
            <p:cNvSpPr/>
            <p:nvPr/>
          </p:nvSpPr>
          <p:spPr>
            <a:xfrm>
              <a:off x="4419432" y="563091"/>
              <a:ext cx="1120551" cy="1637235"/>
            </a:xfrm>
            <a:prstGeom prst="flowChartPunchedTap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아이디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비밀번호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주소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핸드폰번호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이메일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생일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3705734-7AF0-48FC-B354-4A07A89D19D6}"/>
                </a:ext>
              </a:extLst>
            </p:cNvPr>
            <p:cNvSpPr/>
            <p:nvPr/>
          </p:nvSpPr>
          <p:spPr>
            <a:xfrm>
              <a:off x="10159329" y="3736508"/>
              <a:ext cx="1697392" cy="672314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메인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0E6340D-9F96-421F-8D43-F08E90A51469}"/>
                </a:ext>
              </a:extLst>
            </p:cNvPr>
            <p:cNvSpPr/>
            <p:nvPr/>
          </p:nvSpPr>
          <p:spPr>
            <a:xfrm>
              <a:off x="10159329" y="4611324"/>
              <a:ext cx="1697392" cy="672314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메인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2EFAFCE-D9EB-401F-BE5B-8A6E1DE262E5}"/>
                </a:ext>
              </a:extLst>
            </p:cNvPr>
            <p:cNvSpPr/>
            <p:nvPr/>
          </p:nvSpPr>
          <p:spPr>
            <a:xfrm>
              <a:off x="8082397" y="175287"/>
              <a:ext cx="1697392" cy="672314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메인</a:t>
              </a: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434B5C76-9DD3-416D-9E12-01039612308F}"/>
                </a:ext>
              </a:extLst>
            </p:cNvPr>
            <p:cNvCxnSpPr>
              <a:stCxn id="73" idx="3"/>
              <a:endCxn id="81" idx="1"/>
            </p:cNvCxnSpPr>
            <p:nvPr/>
          </p:nvCxnSpPr>
          <p:spPr>
            <a:xfrm flipV="1">
              <a:off x="7514589" y="511444"/>
              <a:ext cx="567808" cy="11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BDD8EAE-F4C5-46DD-A16E-50FF60A02156}"/>
                </a:ext>
              </a:extLst>
            </p:cNvPr>
            <p:cNvCxnSpPr>
              <a:cxnSpLocks/>
              <a:stCxn id="61" idx="3"/>
              <a:endCxn id="79" idx="1"/>
            </p:cNvCxnSpPr>
            <p:nvPr/>
          </p:nvCxnSpPr>
          <p:spPr>
            <a:xfrm flipV="1">
              <a:off x="9779789" y="4072665"/>
              <a:ext cx="379540" cy="116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C36EF40-243E-4753-B23F-1344BE26C11C}"/>
                </a:ext>
              </a:extLst>
            </p:cNvPr>
            <p:cNvCxnSpPr>
              <a:stCxn id="58" idx="3"/>
              <a:endCxn id="80" idx="1"/>
            </p:cNvCxnSpPr>
            <p:nvPr/>
          </p:nvCxnSpPr>
          <p:spPr>
            <a:xfrm>
              <a:off x="9779789" y="4947482"/>
              <a:ext cx="37954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803F104-5C36-450D-AC44-0202F3202324}"/>
                </a:ext>
              </a:extLst>
            </p:cNvPr>
            <p:cNvSpPr/>
            <p:nvPr/>
          </p:nvSpPr>
          <p:spPr>
            <a:xfrm>
              <a:off x="2630166" y="6002806"/>
              <a:ext cx="1697392" cy="67231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관리자 페이지</a:t>
              </a: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69EBD5B6-B3CF-47A7-939F-D36FE6B3D642}"/>
                </a:ext>
              </a:extLst>
            </p:cNvPr>
            <p:cNvCxnSpPr>
              <a:stCxn id="5" idx="6"/>
              <a:endCxn id="42" idx="1"/>
            </p:cNvCxnSpPr>
            <p:nvPr/>
          </p:nvCxnSpPr>
          <p:spPr>
            <a:xfrm>
              <a:off x="1002054" y="3143776"/>
              <a:ext cx="1628112" cy="31951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985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D82DAD9-E1A9-4D94-931D-3078B95EBF55}"/>
              </a:ext>
            </a:extLst>
          </p:cNvPr>
          <p:cNvGrpSpPr/>
          <p:nvPr/>
        </p:nvGrpSpPr>
        <p:grpSpPr>
          <a:xfrm>
            <a:off x="127000" y="-1461952"/>
            <a:ext cx="11899900" cy="8027853"/>
            <a:chOff x="127000" y="-1461952"/>
            <a:chExt cx="11899900" cy="8027853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CC308C1-609D-4520-9DBF-AE88C583643E}"/>
                </a:ext>
              </a:extLst>
            </p:cNvPr>
            <p:cNvSpPr/>
            <p:nvPr/>
          </p:nvSpPr>
          <p:spPr>
            <a:xfrm>
              <a:off x="4941307" y="-1461952"/>
              <a:ext cx="1219874" cy="9701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쇼핑</a:t>
              </a:r>
            </a:p>
          </p:txBody>
        </p:sp>
        <p:sp>
          <p:nvSpPr>
            <p:cNvPr id="5" name="웃는 얼굴 4">
              <a:extLst>
                <a:ext uri="{FF2B5EF4-FFF2-40B4-BE49-F238E27FC236}">
                  <a16:creationId xmlns:a16="http://schemas.microsoft.com/office/drawing/2014/main" id="{659F39EF-DDE7-4B7D-8AC0-56F473AF5DFC}"/>
                </a:ext>
              </a:extLst>
            </p:cNvPr>
            <p:cNvSpPr/>
            <p:nvPr/>
          </p:nvSpPr>
          <p:spPr>
            <a:xfrm>
              <a:off x="127000" y="2841994"/>
              <a:ext cx="542167" cy="1072405"/>
            </a:xfrm>
            <a:prstGeom prst="smileyFace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827DE3-2E11-4F54-A476-804FDA1EE7EF}"/>
                </a:ext>
              </a:extLst>
            </p:cNvPr>
            <p:cNvSpPr/>
            <p:nvPr/>
          </p:nvSpPr>
          <p:spPr>
            <a:xfrm>
              <a:off x="127000" y="4028789"/>
              <a:ext cx="607487" cy="44326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사용자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B423E40-BE79-4CA9-93D6-4F31AAC63469}"/>
                </a:ext>
              </a:extLst>
            </p:cNvPr>
            <p:cNvSpPr/>
            <p:nvPr/>
          </p:nvSpPr>
          <p:spPr>
            <a:xfrm>
              <a:off x="916454" y="2906339"/>
              <a:ext cx="1051673" cy="943717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메인</a:t>
              </a: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AFDC733B-20AF-4A36-A71B-433050B15333}"/>
                </a:ext>
              </a:extLst>
            </p:cNvPr>
            <p:cNvCxnSpPr>
              <a:stCxn id="5" idx="6"/>
              <a:endCxn id="42" idx="1"/>
            </p:cNvCxnSpPr>
            <p:nvPr/>
          </p:nvCxnSpPr>
          <p:spPr>
            <a:xfrm>
              <a:off x="669167" y="3378197"/>
              <a:ext cx="247288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F962915-263F-4967-9234-369337C10094}"/>
                </a:ext>
              </a:extLst>
            </p:cNvPr>
            <p:cNvSpPr/>
            <p:nvPr/>
          </p:nvSpPr>
          <p:spPr>
            <a:xfrm>
              <a:off x="2383382" y="495985"/>
              <a:ext cx="1051673" cy="943717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카테고리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CEEE8FB-50E8-468D-B7E9-9EC6B865F9DA}"/>
                </a:ext>
              </a:extLst>
            </p:cNvPr>
            <p:cNvSpPr/>
            <p:nvPr/>
          </p:nvSpPr>
          <p:spPr>
            <a:xfrm>
              <a:off x="4500986" y="2926766"/>
              <a:ext cx="1051673" cy="943717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상품 리스트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A710CD4-FC8A-4B8E-BC5A-494CB8174A67}"/>
                </a:ext>
              </a:extLst>
            </p:cNvPr>
            <p:cNvSpPr/>
            <p:nvPr/>
          </p:nvSpPr>
          <p:spPr>
            <a:xfrm>
              <a:off x="2383382" y="2913491"/>
              <a:ext cx="1051673" cy="943717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상품 조회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정렬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3D44383-C85C-4530-B0BF-0558164F8DA0}"/>
                </a:ext>
              </a:extLst>
            </p:cNvPr>
            <p:cNvSpPr/>
            <p:nvPr/>
          </p:nvSpPr>
          <p:spPr>
            <a:xfrm>
              <a:off x="2383382" y="5330997"/>
              <a:ext cx="1051673" cy="943717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장바구니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9D14F55-1653-4274-A04A-BC1885703342}"/>
                </a:ext>
              </a:extLst>
            </p:cNvPr>
            <p:cNvCxnSpPr>
              <a:stCxn id="42" idx="3"/>
              <a:endCxn id="44" idx="1"/>
            </p:cNvCxnSpPr>
            <p:nvPr/>
          </p:nvCxnSpPr>
          <p:spPr>
            <a:xfrm flipV="1">
              <a:off x="1968126" y="967843"/>
              <a:ext cx="415256" cy="241035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6E982FA-AF62-4767-AC3A-B5F8544DC293}"/>
                </a:ext>
              </a:extLst>
            </p:cNvPr>
            <p:cNvCxnSpPr>
              <a:stCxn id="42" idx="3"/>
              <a:endCxn id="48" idx="1"/>
            </p:cNvCxnSpPr>
            <p:nvPr/>
          </p:nvCxnSpPr>
          <p:spPr>
            <a:xfrm>
              <a:off x="1968126" y="3378197"/>
              <a:ext cx="415256" cy="715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FE60999-0648-4022-B32F-B6B3984347B9}"/>
                </a:ext>
              </a:extLst>
            </p:cNvPr>
            <p:cNvCxnSpPr>
              <a:stCxn id="42" idx="3"/>
              <a:endCxn id="49" idx="1"/>
            </p:cNvCxnSpPr>
            <p:nvPr/>
          </p:nvCxnSpPr>
          <p:spPr>
            <a:xfrm>
              <a:off x="1968126" y="3378197"/>
              <a:ext cx="415256" cy="242465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472C8FF-5845-4B63-B0EA-80FB42F6A682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>
              <a:off x="3435055" y="967844"/>
              <a:ext cx="1065931" cy="243078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25606F2-86D3-4F44-9855-9FCD5B73DBB8}"/>
                </a:ext>
              </a:extLst>
            </p:cNvPr>
            <p:cNvCxnSpPr>
              <a:stCxn id="48" idx="3"/>
              <a:endCxn id="46" idx="1"/>
            </p:cNvCxnSpPr>
            <p:nvPr/>
          </p:nvCxnSpPr>
          <p:spPr>
            <a:xfrm>
              <a:off x="3435055" y="3385350"/>
              <a:ext cx="1065931" cy="1327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91BF4FA-0DDA-466F-995C-FD46FFC06DB9}"/>
                </a:ext>
              </a:extLst>
            </p:cNvPr>
            <p:cNvSpPr/>
            <p:nvPr/>
          </p:nvSpPr>
          <p:spPr>
            <a:xfrm>
              <a:off x="6407017" y="1331420"/>
              <a:ext cx="1051673" cy="943717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상세보기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466CAAE-2C61-4D91-AF69-B3F100F8E5D0}"/>
                </a:ext>
              </a:extLst>
            </p:cNvPr>
            <p:cNvCxnSpPr>
              <a:stCxn id="46" idx="3"/>
              <a:endCxn id="68" idx="1"/>
            </p:cNvCxnSpPr>
            <p:nvPr/>
          </p:nvCxnSpPr>
          <p:spPr>
            <a:xfrm flipV="1">
              <a:off x="5552659" y="1803279"/>
              <a:ext cx="854358" cy="159534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749FC82-64E9-4471-9595-3DA23C06175E}"/>
                </a:ext>
              </a:extLst>
            </p:cNvPr>
            <p:cNvSpPr/>
            <p:nvPr/>
          </p:nvSpPr>
          <p:spPr>
            <a:xfrm>
              <a:off x="4723421" y="5330997"/>
              <a:ext cx="1051673" cy="9437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구매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75278A8-C495-45DA-A665-89A7DA64F9FC}"/>
                </a:ext>
              </a:extLst>
            </p:cNvPr>
            <p:cNvCxnSpPr>
              <a:stCxn id="49" idx="3"/>
              <a:endCxn id="70" idx="1"/>
            </p:cNvCxnSpPr>
            <p:nvPr/>
          </p:nvCxnSpPr>
          <p:spPr>
            <a:xfrm>
              <a:off x="3435055" y="5802856"/>
              <a:ext cx="1288367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8C2BE94-FC2A-4834-9237-83FD99429103}"/>
                </a:ext>
              </a:extLst>
            </p:cNvPr>
            <p:cNvSpPr/>
            <p:nvPr/>
          </p:nvSpPr>
          <p:spPr>
            <a:xfrm>
              <a:off x="8844406" y="239562"/>
              <a:ext cx="1051673" cy="943717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장바구니 담기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36065C5-BD97-4ED0-9BD1-186AD2E309BF}"/>
                </a:ext>
              </a:extLst>
            </p:cNvPr>
            <p:cNvCxnSpPr>
              <a:cxnSpLocks/>
              <a:stCxn id="68" idx="3"/>
              <a:endCxn id="72" idx="1"/>
            </p:cNvCxnSpPr>
            <p:nvPr/>
          </p:nvCxnSpPr>
          <p:spPr>
            <a:xfrm flipV="1">
              <a:off x="7458690" y="711421"/>
              <a:ext cx="1385717" cy="109185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667AF38-F01D-4821-BB12-8CD6244BFD00}"/>
                </a:ext>
              </a:extLst>
            </p:cNvPr>
            <p:cNvSpPr/>
            <p:nvPr/>
          </p:nvSpPr>
          <p:spPr>
            <a:xfrm>
              <a:off x="10975227" y="229349"/>
              <a:ext cx="1051673" cy="9437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구매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2B56232-AD91-41DF-BA98-5B4E2144B3A9}"/>
                </a:ext>
              </a:extLst>
            </p:cNvPr>
            <p:cNvCxnSpPr>
              <a:stCxn id="72" idx="3"/>
              <a:endCxn id="77" idx="1"/>
            </p:cNvCxnSpPr>
            <p:nvPr/>
          </p:nvCxnSpPr>
          <p:spPr>
            <a:xfrm flipV="1">
              <a:off x="9896079" y="701208"/>
              <a:ext cx="1079148" cy="1021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0CF5270-284F-4662-B45E-9D3FAC1818D2}"/>
                </a:ext>
              </a:extLst>
            </p:cNvPr>
            <p:cNvSpPr/>
            <p:nvPr/>
          </p:nvSpPr>
          <p:spPr>
            <a:xfrm>
              <a:off x="8844406" y="2497585"/>
              <a:ext cx="1051673" cy="9437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구매</a:t>
              </a: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E6330E35-65BB-4A25-98DE-3AB9EDF43D48}"/>
                </a:ext>
              </a:extLst>
            </p:cNvPr>
            <p:cNvCxnSpPr>
              <a:stCxn id="68" idx="3"/>
              <a:endCxn id="86" idx="1"/>
            </p:cNvCxnSpPr>
            <p:nvPr/>
          </p:nvCxnSpPr>
          <p:spPr>
            <a:xfrm>
              <a:off x="7458690" y="1803279"/>
              <a:ext cx="1385717" cy="116616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67178E4-C3FC-479F-8147-7371B1307997}"/>
                </a:ext>
              </a:extLst>
            </p:cNvPr>
            <p:cNvSpPr/>
            <p:nvPr/>
          </p:nvSpPr>
          <p:spPr>
            <a:xfrm>
              <a:off x="6407017" y="4142158"/>
              <a:ext cx="1051673" cy="943717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상품 조회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정렬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연결선: 꺾임 106">
              <a:extLst>
                <a:ext uri="{FF2B5EF4-FFF2-40B4-BE49-F238E27FC236}">
                  <a16:creationId xmlns:a16="http://schemas.microsoft.com/office/drawing/2014/main" id="{21FF79FB-173D-470B-B3F8-4B18D40DEC3B}"/>
                </a:ext>
              </a:extLst>
            </p:cNvPr>
            <p:cNvCxnSpPr>
              <a:stCxn id="46" idx="2"/>
              <a:endCxn id="91" idx="1"/>
            </p:cNvCxnSpPr>
            <p:nvPr/>
          </p:nvCxnSpPr>
          <p:spPr>
            <a:xfrm rot="16200000" flipH="1">
              <a:off x="5345152" y="3552152"/>
              <a:ext cx="743535" cy="1380195"/>
            </a:xfrm>
            <a:prstGeom prst="bentConnector2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0ABBF6AB-234C-4FF8-88BE-B745A4A78298}"/>
                </a:ext>
              </a:extLst>
            </p:cNvPr>
            <p:cNvCxnSpPr>
              <a:stCxn id="91" idx="0"/>
              <a:endCxn id="46" idx="3"/>
            </p:cNvCxnSpPr>
            <p:nvPr/>
          </p:nvCxnSpPr>
          <p:spPr>
            <a:xfrm rot="16200000" flipV="1">
              <a:off x="5870990" y="3080294"/>
              <a:ext cx="743534" cy="1380195"/>
            </a:xfrm>
            <a:prstGeom prst="bentConnector2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순서도: 천공 테이프 112">
              <a:extLst>
                <a:ext uri="{FF2B5EF4-FFF2-40B4-BE49-F238E27FC236}">
                  <a16:creationId xmlns:a16="http://schemas.microsoft.com/office/drawing/2014/main" id="{88B0182F-BF99-4ECA-A598-2B093D0C0D54}"/>
                </a:ext>
              </a:extLst>
            </p:cNvPr>
            <p:cNvSpPr/>
            <p:nvPr/>
          </p:nvSpPr>
          <p:spPr>
            <a:xfrm>
              <a:off x="3364728" y="1616679"/>
              <a:ext cx="1094881" cy="748343"/>
            </a:xfrm>
            <a:prstGeom prst="flowChartPunchedTape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카테고리 종류</a:t>
              </a:r>
            </a:p>
          </p:txBody>
        </p:sp>
        <p:sp>
          <p:nvSpPr>
            <p:cNvPr id="114" name="순서도: 천공 테이프 113">
              <a:extLst>
                <a:ext uri="{FF2B5EF4-FFF2-40B4-BE49-F238E27FC236}">
                  <a16:creationId xmlns:a16="http://schemas.microsoft.com/office/drawing/2014/main" id="{04BDADE6-8195-4403-8AFE-EA6E6D6313DD}"/>
                </a:ext>
              </a:extLst>
            </p:cNvPr>
            <p:cNvSpPr/>
            <p:nvPr/>
          </p:nvSpPr>
          <p:spPr>
            <a:xfrm>
              <a:off x="3561931" y="3501852"/>
              <a:ext cx="828177" cy="1445757"/>
            </a:xfrm>
            <a:prstGeom prst="flowChartPunchedTape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상품이름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이름순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낮은가격순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높은가격순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5" name="순서도: 천공 테이프 114">
              <a:extLst>
                <a:ext uri="{FF2B5EF4-FFF2-40B4-BE49-F238E27FC236}">
                  <a16:creationId xmlns:a16="http://schemas.microsoft.com/office/drawing/2014/main" id="{0E1B2FD6-B218-4610-877A-5C3A692BFB8D}"/>
                </a:ext>
              </a:extLst>
            </p:cNvPr>
            <p:cNvSpPr/>
            <p:nvPr/>
          </p:nvSpPr>
          <p:spPr>
            <a:xfrm>
              <a:off x="3656458" y="5922551"/>
              <a:ext cx="828177" cy="643350"/>
            </a:xfrm>
            <a:prstGeom prst="flowChartPunchedTape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장바구니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리스트</a:t>
              </a:r>
            </a:p>
          </p:txBody>
        </p:sp>
        <p:sp>
          <p:nvSpPr>
            <p:cNvPr id="116" name="순서도: 천공 테이프 115">
              <a:extLst>
                <a:ext uri="{FF2B5EF4-FFF2-40B4-BE49-F238E27FC236}">
                  <a16:creationId xmlns:a16="http://schemas.microsoft.com/office/drawing/2014/main" id="{86030CC5-1AAD-4E63-A601-1D654451D9E9}"/>
                </a:ext>
              </a:extLst>
            </p:cNvPr>
            <p:cNvSpPr/>
            <p:nvPr/>
          </p:nvSpPr>
          <p:spPr>
            <a:xfrm>
              <a:off x="5507474" y="2300081"/>
              <a:ext cx="933243" cy="508624"/>
            </a:xfrm>
            <a:prstGeom prst="flowChartPunchedTape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상품번호</a:t>
              </a:r>
            </a:p>
          </p:txBody>
        </p:sp>
        <p:sp>
          <p:nvSpPr>
            <p:cNvPr id="117" name="순서도: 천공 테이프 116">
              <a:extLst>
                <a:ext uri="{FF2B5EF4-FFF2-40B4-BE49-F238E27FC236}">
                  <a16:creationId xmlns:a16="http://schemas.microsoft.com/office/drawing/2014/main" id="{5576E73E-985D-488F-BC5D-4464A72455E6}"/>
                </a:ext>
              </a:extLst>
            </p:cNvPr>
            <p:cNvSpPr/>
            <p:nvPr/>
          </p:nvSpPr>
          <p:spPr>
            <a:xfrm>
              <a:off x="7737006" y="901955"/>
              <a:ext cx="900896" cy="575258"/>
            </a:xfrm>
            <a:prstGeom prst="flowChartPunchedTape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상품번호</a:t>
              </a:r>
              <a:r>
                <a:rPr lang="en-US" altLang="ko-KR" sz="7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사이즈</a:t>
              </a:r>
              <a:r>
                <a:rPr lang="en-US" altLang="ko-KR" sz="7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색상</a:t>
              </a:r>
              <a:r>
                <a:rPr lang="en-US" altLang="ko-KR" sz="7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수량</a:t>
              </a:r>
            </a:p>
          </p:txBody>
        </p:sp>
        <p:sp>
          <p:nvSpPr>
            <p:cNvPr id="118" name="순서도: 천공 테이프 117">
              <a:extLst>
                <a:ext uri="{FF2B5EF4-FFF2-40B4-BE49-F238E27FC236}">
                  <a16:creationId xmlns:a16="http://schemas.microsoft.com/office/drawing/2014/main" id="{538D3AB6-8E39-491A-8DB4-1EDF7EA03C4E}"/>
                </a:ext>
              </a:extLst>
            </p:cNvPr>
            <p:cNvSpPr/>
            <p:nvPr/>
          </p:nvSpPr>
          <p:spPr>
            <a:xfrm>
              <a:off x="7586229" y="2037851"/>
              <a:ext cx="1051673" cy="675356"/>
            </a:xfrm>
            <a:prstGeom prst="flowChartPunchedTape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상품번호</a:t>
              </a:r>
              <a:r>
                <a:rPr lang="en-US" altLang="ko-KR" sz="7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사이즈</a:t>
              </a:r>
              <a:r>
                <a:rPr lang="en-US" altLang="ko-KR" sz="7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색상</a:t>
              </a:r>
              <a:r>
                <a:rPr lang="en-US" altLang="ko-KR" sz="7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수량</a:t>
              </a:r>
            </a:p>
          </p:txBody>
        </p:sp>
        <p:sp>
          <p:nvSpPr>
            <p:cNvPr id="120" name="순서도: 천공 테이프 119">
              <a:extLst>
                <a:ext uri="{FF2B5EF4-FFF2-40B4-BE49-F238E27FC236}">
                  <a16:creationId xmlns:a16="http://schemas.microsoft.com/office/drawing/2014/main" id="{72ACDAFA-5561-4F8A-8B50-48DF1027969D}"/>
                </a:ext>
              </a:extLst>
            </p:cNvPr>
            <p:cNvSpPr/>
            <p:nvPr/>
          </p:nvSpPr>
          <p:spPr>
            <a:xfrm>
              <a:off x="10080686" y="813692"/>
              <a:ext cx="743863" cy="517729"/>
            </a:xfrm>
            <a:prstGeom prst="flowChartPunchedTape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장바구니 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리스트</a:t>
              </a:r>
            </a:p>
          </p:txBody>
        </p:sp>
        <p:sp>
          <p:nvSpPr>
            <p:cNvPr id="122" name="순서도: 천공 테이프 121">
              <a:extLst>
                <a:ext uri="{FF2B5EF4-FFF2-40B4-BE49-F238E27FC236}">
                  <a16:creationId xmlns:a16="http://schemas.microsoft.com/office/drawing/2014/main" id="{3F05DEDC-53FA-4BEA-8940-AB032562A942}"/>
                </a:ext>
              </a:extLst>
            </p:cNvPr>
            <p:cNvSpPr/>
            <p:nvPr/>
          </p:nvSpPr>
          <p:spPr>
            <a:xfrm>
              <a:off x="5163335" y="4142158"/>
              <a:ext cx="933243" cy="943716"/>
            </a:xfrm>
            <a:prstGeom prst="flowChartPunchedTape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상품이름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이름순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낮은가격순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높은가격순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587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026BFD3-2CBA-4F2D-B8F3-4E68C66696E5}"/>
              </a:ext>
            </a:extLst>
          </p:cNvPr>
          <p:cNvGrpSpPr/>
          <p:nvPr/>
        </p:nvGrpSpPr>
        <p:grpSpPr>
          <a:xfrm>
            <a:off x="469900" y="-1296852"/>
            <a:ext cx="10960100" cy="6119677"/>
            <a:chOff x="469900" y="-1461952"/>
            <a:chExt cx="10960100" cy="6119677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CC308C1-609D-4520-9DBF-AE88C583643E}"/>
                </a:ext>
              </a:extLst>
            </p:cNvPr>
            <p:cNvSpPr/>
            <p:nvPr/>
          </p:nvSpPr>
          <p:spPr>
            <a:xfrm>
              <a:off x="4941307" y="-1461952"/>
              <a:ext cx="1219874" cy="970197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구매</a:t>
              </a:r>
            </a:p>
          </p:txBody>
        </p:sp>
        <p:sp>
          <p:nvSpPr>
            <p:cNvPr id="5" name="웃는 얼굴 4">
              <a:extLst>
                <a:ext uri="{FF2B5EF4-FFF2-40B4-BE49-F238E27FC236}">
                  <a16:creationId xmlns:a16="http://schemas.microsoft.com/office/drawing/2014/main" id="{659F39EF-DDE7-4B7D-8AC0-56F473AF5DFC}"/>
                </a:ext>
              </a:extLst>
            </p:cNvPr>
            <p:cNvSpPr/>
            <p:nvPr/>
          </p:nvSpPr>
          <p:spPr>
            <a:xfrm>
              <a:off x="469900" y="2653829"/>
              <a:ext cx="447573" cy="1065902"/>
            </a:xfrm>
            <a:prstGeom prst="smileyFace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827DE3-2E11-4F54-A476-804FDA1EE7EF}"/>
                </a:ext>
              </a:extLst>
            </p:cNvPr>
            <p:cNvSpPr/>
            <p:nvPr/>
          </p:nvSpPr>
          <p:spPr>
            <a:xfrm>
              <a:off x="469900" y="3833427"/>
              <a:ext cx="577850" cy="252794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사용자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B423E40-BE79-4CA9-93D6-4F31AAC63469}"/>
                </a:ext>
              </a:extLst>
            </p:cNvPr>
            <p:cNvSpPr/>
            <p:nvPr/>
          </p:nvSpPr>
          <p:spPr>
            <a:xfrm>
              <a:off x="1121615" y="2717784"/>
              <a:ext cx="868184" cy="937994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구매</a:t>
              </a: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AFDC733B-20AF-4A36-A71B-433050B15333}"/>
                </a:ext>
              </a:extLst>
            </p:cNvPr>
            <p:cNvCxnSpPr>
              <a:stCxn id="5" idx="6"/>
              <a:endCxn id="42" idx="1"/>
            </p:cNvCxnSpPr>
            <p:nvPr/>
          </p:nvCxnSpPr>
          <p:spPr>
            <a:xfrm>
              <a:off x="917473" y="3186780"/>
              <a:ext cx="204143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4357166-6E7D-4CD3-98B4-672622D0C81B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1989799" y="3186779"/>
              <a:ext cx="397782" cy="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순서도: 판단 6">
              <a:extLst>
                <a:ext uri="{FF2B5EF4-FFF2-40B4-BE49-F238E27FC236}">
                  <a16:creationId xmlns:a16="http://schemas.microsoft.com/office/drawing/2014/main" id="{7FFAC8BD-F5D2-4825-9EF0-496E86086670}"/>
                </a:ext>
              </a:extLst>
            </p:cNvPr>
            <p:cNvSpPr/>
            <p:nvPr/>
          </p:nvSpPr>
          <p:spPr>
            <a:xfrm>
              <a:off x="4160025" y="2826052"/>
              <a:ext cx="1012649" cy="721454"/>
            </a:xfrm>
            <a:prstGeom prst="flowChartDecision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비회원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40BD7B9-75C8-41A2-8B8D-1752E418D3D7}"/>
                </a:ext>
              </a:extLst>
            </p:cNvPr>
            <p:cNvSpPr/>
            <p:nvPr/>
          </p:nvSpPr>
          <p:spPr>
            <a:xfrm>
              <a:off x="5958862" y="1475292"/>
              <a:ext cx="868184" cy="937994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결제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F150853-D9D6-47F6-BC11-6501F60F11F4}"/>
                </a:ext>
              </a:extLst>
            </p:cNvPr>
            <p:cNvCxnSpPr>
              <a:stCxn id="7" idx="3"/>
              <a:endCxn id="41" idx="1"/>
            </p:cNvCxnSpPr>
            <p:nvPr/>
          </p:nvCxnSpPr>
          <p:spPr>
            <a:xfrm flipV="1">
              <a:off x="5172674" y="1944290"/>
              <a:ext cx="786188" cy="124249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32D40FC-9FF7-4D3C-99D6-87C19A95F337}"/>
                </a:ext>
              </a:extLst>
            </p:cNvPr>
            <p:cNvSpPr/>
            <p:nvPr/>
          </p:nvSpPr>
          <p:spPr>
            <a:xfrm>
              <a:off x="5958862" y="3719731"/>
              <a:ext cx="868184" cy="937994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비밀번호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설정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5B89C47-7EE8-4608-9D37-491E39D0CB09}"/>
                </a:ext>
              </a:extLst>
            </p:cNvPr>
            <p:cNvCxnSpPr>
              <a:stCxn id="7" idx="3"/>
              <a:endCxn id="50" idx="1"/>
            </p:cNvCxnSpPr>
            <p:nvPr/>
          </p:nvCxnSpPr>
          <p:spPr>
            <a:xfrm>
              <a:off x="5172674" y="3186779"/>
              <a:ext cx="786188" cy="100194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AB525AC-C324-42C9-9E69-93898160ACA6}"/>
                </a:ext>
              </a:extLst>
            </p:cNvPr>
            <p:cNvSpPr/>
            <p:nvPr/>
          </p:nvSpPr>
          <p:spPr>
            <a:xfrm>
              <a:off x="2387580" y="2749759"/>
              <a:ext cx="868184" cy="937994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구매페이지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43A5155-476E-4C7C-BD91-9CEF8D863F83}"/>
                </a:ext>
              </a:extLst>
            </p:cNvPr>
            <p:cNvCxnSpPr>
              <a:stCxn id="58" idx="3"/>
              <a:endCxn id="7" idx="1"/>
            </p:cNvCxnSpPr>
            <p:nvPr/>
          </p:nvCxnSpPr>
          <p:spPr>
            <a:xfrm flipV="1">
              <a:off x="3255764" y="3186779"/>
              <a:ext cx="904261" cy="3197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순서도: 천공 테이프 62">
              <a:extLst>
                <a:ext uri="{FF2B5EF4-FFF2-40B4-BE49-F238E27FC236}">
                  <a16:creationId xmlns:a16="http://schemas.microsoft.com/office/drawing/2014/main" id="{E6C92A3F-0DFF-4979-8438-1DF462EA5756}"/>
                </a:ext>
              </a:extLst>
            </p:cNvPr>
            <p:cNvSpPr/>
            <p:nvPr/>
          </p:nvSpPr>
          <p:spPr>
            <a:xfrm>
              <a:off x="3394062" y="3259989"/>
              <a:ext cx="614868" cy="450274"/>
            </a:xfrm>
            <a:prstGeom prst="flowChartPunchedTape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구매정보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EFA2F45-7800-4788-A3B9-06BE5FDCB93F}"/>
                </a:ext>
              </a:extLst>
            </p:cNvPr>
            <p:cNvSpPr/>
            <p:nvPr/>
          </p:nvSpPr>
          <p:spPr>
            <a:xfrm>
              <a:off x="5259492" y="2413286"/>
              <a:ext cx="531455" cy="3026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0680389-DBEA-4268-BA30-32A6943F395E}"/>
                </a:ext>
              </a:extLst>
            </p:cNvPr>
            <p:cNvSpPr/>
            <p:nvPr/>
          </p:nvSpPr>
          <p:spPr>
            <a:xfrm>
              <a:off x="5300040" y="3517215"/>
              <a:ext cx="604898" cy="3026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비회원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A167678-C8DD-481B-88E1-7C9F4387F89D}"/>
                </a:ext>
              </a:extLst>
            </p:cNvPr>
            <p:cNvSpPr/>
            <p:nvPr/>
          </p:nvSpPr>
          <p:spPr>
            <a:xfrm>
              <a:off x="7693860" y="3719731"/>
              <a:ext cx="868184" cy="937994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결제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DABF065-184C-460D-A4E2-19D5AF02F133}"/>
                </a:ext>
              </a:extLst>
            </p:cNvPr>
            <p:cNvCxnSpPr>
              <a:stCxn id="50" idx="3"/>
              <a:endCxn id="66" idx="1"/>
            </p:cNvCxnSpPr>
            <p:nvPr/>
          </p:nvCxnSpPr>
          <p:spPr>
            <a:xfrm>
              <a:off x="6827046" y="4188728"/>
              <a:ext cx="8668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E70A6DD-88A9-4684-8691-79C41A037639}"/>
                </a:ext>
              </a:extLst>
            </p:cNvPr>
            <p:cNvSpPr/>
            <p:nvPr/>
          </p:nvSpPr>
          <p:spPr>
            <a:xfrm>
              <a:off x="8936236" y="3719731"/>
              <a:ext cx="868184" cy="937994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결제완료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주문번호 제공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4FB7BC9-5C9B-4294-AF24-11E87EEABE49}"/>
                </a:ext>
              </a:extLst>
            </p:cNvPr>
            <p:cNvCxnSpPr>
              <a:stCxn id="66" idx="3"/>
              <a:endCxn id="69" idx="1"/>
            </p:cNvCxnSpPr>
            <p:nvPr/>
          </p:nvCxnSpPr>
          <p:spPr>
            <a:xfrm>
              <a:off x="8562044" y="4188728"/>
              <a:ext cx="37419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9D55F58-4201-4B04-856B-A8DE18C40C4A}"/>
                </a:ext>
              </a:extLst>
            </p:cNvPr>
            <p:cNvSpPr/>
            <p:nvPr/>
          </p:nvSpPr>
          <p:spPr>
            <a:xfrm>
              <a:off x="7750395" y="1475292"/>
              <a:ext cx="868184" cy="937994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결제완료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FBAAB932-10C3-4B48-A663-0D3AEF0D1677}"/>
                </a:ext>
              </a:extLst>
            </p:cNvPr>
            <p:cNvCxnSpPr>
              <a:stCxn id="41" idx="3"/>
              <a:endCxn id="73" idx="1"/>
            </p:cNvCxnSpPr>
            <p:nvPr/>
          </p:nvCxnSpPr>
          <p:spPr>
            <a:xfrm>
              <a:off x="6827046" y="1944289"/>
              <a:ext cx="923349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3BCAD77-E5BC-4FCE-A872-60C65ED7BCEB}"/>
                </a:ext>
              </a:extLst>
            </p:cNvPr>
            <p:cNvSpPr/>
            <p:nvPr/>
          </p:nvSpPr>
          <p:spPr>
            <a:xfrm>
              <a:off x="10561816" y="2715899"/>
              <a:ext cx="868184" cy="937994"/>
            </a:xfrm>
            <a:prstGeom prst="rect">
              <a:avLst/>
            </a:prstGeom>
            <a:gradFill flip="none" rotWithShape="1">
              <a:gsLst>
                <a:gs pos="0">
                  <a:srgbClr val="0000FF">
                    <a:tint val="66000"/>
                    <a:satMod val="160000"/>
                  </a:srgbClr>
                </a:gs>
                <a:gs pos="50000">
                  <a:srgbClr val="0000FF">
                    <a:tint val="44500"/>
                    <a:satMod val="160000"/>
                  </a:srgbClr>
                </a:gs>
                <a:gs pos="100000">
                  <a:srgbClr val="0000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주문조회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EF78AFB0-B0FF-45CD-8526-4EE044C3A343}"/>
                </a:ext>
              </a:extLst>
            </p:cNvPr>
            <p:cNvCxnSpPr>
              <a:stCxn id="69" idx="3"/>
              <a:endCxn id="75" idx="1"/>
            </p:cNvCxnSpPr>
            <p:nvPr/>
          </p:nvCxnSpPr>
          <p:spPr>
            <a:xfrm flipV="1">
              <a:off x="9804420" y="3184896"/>
              <a:ext cx="757396" cy="100383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1318AB0-9B86-4625-9171-53EA9ACACD2D}"/>
                </a:ext>
              </a:extLst>
            </p:cNvPr>
            <p:cNvCxnSpPr>
              <a:stCxn id="73" idx="3"/>
              <a:endCxn id="75" idx="1"/>
            </p:cNvCxnSpPr>
            <p:nvPr/>
          </p:nvCxnSpPr>
          <p:spPr>
            <a:xfrm>
              <a:off x="8618579" y="1944289"/>
              <a:ext cx="1943237" cy="124060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980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96530D-5FC7-4DF5-8CF6-E27B9A965EA2}"/>
              </a:ext>
            </a:extLst>
          </p:cNvPr>
          <p:cNvGrpSpPr/>
          <p:nvPr/>
        </p:nvGrpSpPr>
        <p:grpSpPr>
          <a:xfrm>
            <a:off x="2616200" y="-1461952"/>
            <a:ext cx="5545798" cy="6259390"/>
            <a:chOff x="2616200" y="-1461952"/>
            <a:chExt cx="5545798" cy="6259390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CC308C1-609D-4520-9DBF-AE88C583643E}"/>
                </a:ext>
              </a:extLst>
            </p:cNvPr>
            <p:cNvSpPr/>
            <p:nvPr/>
          </p:nvSpPr>
          <p:spPr>
            <a:xfrm>
              <a:off x="4941307" y="-1461952"/>
              <a:ext cx="1219874" cy="97019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주문조회</a:t>
              </a:r>
            </a:p>
          </p:txBody>
        </p:sp>
        <p:sp>
          <p:nvSpPr>
            <p:cNvPr id="5" name="웃는 얼굴 4">
              <a:extLst>
                <a:ext uri="{FF2B5EF4-FFF2-40B4-BE49-F238E27FC236}">
                  <a16:creationId xmlns:a16="http://schemas.microsoft.com/office/drawing/2014/main" id="{659F39EF-DDE7-4B7D-8AC0-56F473AF5DFC}"/>
                </a:ext>
              </a:extLst>
            </p:cNvPr>
            <p:cNvSpPr/>
            <p:nvPr/>
          </p:nvSpPr>
          <p:spPr>
            <a:xfrm>
              <a:off x="2616200" y="3365046"/>
              <a:ext cx="447573" cy="1065902"/>
            </a:xfrm>
            <a:prstGeom prst="smileyFace">
              <a:avLst/>
            </a:prstGeom>
            <a:gradFill flip="none" rotWithShape="1">
              <a:gsLst>
                <a:gs pos="0">
                  <a:srgbClr val="0000FF">
                    <a:tint val="66000"/>
                    <a:satMod val="160000"/>
                  </a:srgbClr>
                </a:gs>
                <a:gs pos="50000">
                  <a:srgbClr val="0000FF">
                    <a:tint val="44500"/>
                    <a:satMod val="160000"/>
                  </a:srgbClr>
                </a:gs>
                <a:gs pos="100000">
                  <a:srgbClr val="0000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827DE3-2E11-4F54-A476-804FDA1EE7EF}"/>
                </a:ext>
              </a:extLst>
            </p:cNvPr>
            <p:cNvSpPr/>
            <p:nvPr/>
          </p:nvSpPr>
          <p:spPr>
            <a:xfrm>
              <a:off x="2616200" y="4544644"/>
              <a:ext cx="577850" cy="252794"/>
            </a:xfrm>
            <a:prstGeom prst="rect">
              <a:avLst/>
            </a:prstGeom>
            <a:gradFill flip="none" rotWithShape="1">
              <a:gsLst>
                <a:gs pos="0">
                  <a:srgbClr val="0000FF">
                    <a:tint val="66000"/>
                    <a:satMod val="160000"/>
                  </a:srgbClr>
                </a:gs>
                <a:gs pos="50000">
                  <a:srgbClr val="0000FF">
                    <a:tint val="44500"/>
                    <a:satMod val="160000"/>
                  </a:srgbClr>
                </a:gs>
                <a:gs pos="100000">
                  <a:srgbClr val="0000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사용자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B423E40-BE79-4CA9-93D6-4F31AAC63469}"/>
                </a:ext>
              </a:extLst>
            </p:cNvPr>
            <p:cNvSpPr/>
            <p:nvPr/>
          </p:nvSpPr>
          <p:spPr>
            <a:xfrm>
              <a:off x="3267915" y="3429001"/>
              <a:ext cx="868184" cy="937994"/>
            </a:xfrm>
            <a:prstGeom prst="rect">
              <a:avLst/>
            </a:prstGeom>
            <a:gradFill flip="none" rotWithShape="1">
              <a:gsLst>
                <a:gs pos="0">
                  <a:srgbClr val="0000FF">
                    <a:tint val="66000"/>
                    <a:satMod val="160000"/>
                  </a:srgbClr>
                </a:gs>
                <a:gs pos="50000">
                  <a:srgbClr val="0000FF">
                    <a:tint val="44500"/>
                    <a:satMod val="160000"/>
                  </a:srgbClr>
                </a:gs>
                <a:gs pos="100000">
                  <a:srgbClr val="0000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주문조회</a:t>
              </a: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AFDC733B-20AF-4A36-A71B-433050B15333}"/>
                </a:ext>
              </a:extLst>
            </p:cNvPr>
            <p:cNvCxnSpPr>
              <a:stCxn id="5" idx="6"/>
              <a:endCxn id="42" idx="1"/>
            </p:cNvCxnSpPr>
            <p:nvPr/>
          </p:nvCxnSpPr>
          <p:spPr>
            <a:xfrm>
              <a:off x="3063773" y="3897997"/>
              <a:ext cx="204143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816353E-CCDB-4818-B42A-307502FA82E6}"/>
                </a:ext>
              </a:extLst>
            </p:cNvPr>
            <p:cNvSpPr/>
            <p:nvPr/>
          </p:nvSpPr>
          <p:spPr>
            <a:xfrm>
              <a:off x="5108546" y="1397000"/>
              <a:ext cx="868184" cy="937994"/>
            </a:xfrm>
            <a:prstGeom prst="rect">
              <a:avLst/>
            </a:prstGeom>
            <a:gradFill flip="none" rotWithShape="1">
              <a:gsLst>
                <a:gs pos="0">
                  <a:srgbClr val="0000FF">
                    <a:tint val="66000"/>
                    <a:satMod val="160000"/>
                  </a:srgbClr>
                </a:gs>
                <a:gs pos="50000">
                  <a:srgbClr val="0000FF">
                    <a:tint val="44500"/>
                    <a:satMod val="160000"/>
                  </a:srgbClr>
                </a:gs>
                <a:gs pos="100000">
                  <a:srgbClr val="0000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주문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리스트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AAD8825-745E-474D-A6DA-6F7CB771297E}"/>
                </a:ext>
              </a:extLst>
            </p:cNvPr>
            <p:cNvCxnSpPr>
              <a:stCxn id="42" idx="3"/>
              <a:endCxn id="27" idx="1"/>
            </p:cNvCxnSpPr>
            <p:nvPr/>
          </p:nvCxnSpPr>
          <p:spPr>
            <a:xfrm flipV="1">
              <a:off x="4136099" y="1865997"/>
              <a:ext cx="972447" cy="2032001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BEFEAE7-0C91-4306-99DB-59FC1E902C1E}"/>
                </a:ext>
              </a:extLst>
            </p:cNvPr>
            <p:cNvSpPr/>
            <p:nvPr/>
          </p:nvSpPr>
          <p:spPr>
            <a:xfrm>
              <a:off x="7293814" y="3429000"/>
              <a:ext cx="868184" cy="937994"/>
            </a:xfrm>
            <a:prstGeom prst="rect">
              <a:avLst/>
            </a:prstGeom>
            <a:gradFill flip="none" rotWithShape="1">
              <a:gsLst>
                <a:gs pos="0">
                  <a:srgbClr val="0000FF">
                    <a:tint val="66000"/>
                    <a:satMod val="160000"/>
                  </a:srgbClr>
                </a:gs>
                <a:gs pos="50000">
                  <a:srgbClr val="0000FF">
                    <a:tint val="44500"/>
                    <a:satMod val="160000"/>
                  </a:srgbClr>
                </a:gs>
                <a:gs pos="100000">
                  <a:srgbClr val="0000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결제 상황 및 배송상황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DE0BCE3-F57B-4F0E-8B7F-B3FC382DAAE4}"/>
                </a:ext>
              </a:extLst>
            </p:cNvPr>
            <p:cNvSpPr/>
            <p:nvPr/>
          </p:nvSpPr>
          <p:spPr>
            <a:xfrm>
              <a:off x="4356594" y="2730691"/>
              <a:ext cx="531455" cy="3026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140B82A-2031-4632-A43E-ECC391955064}"/>
                </a:ext>
              </a:extLst>
            </p:cNvPr>
            <p:cNvSpPr/>
            <p:nvPr/>
          </p:nvSpPr>
          <p:spPr>
            <a:xfrm>
              <a:off x="4402852" y="4024094"/>
              <a:ext cx="671408" cy="253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비회원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4DA8934-7AA1-4043-900A-75D7D5C46B81}"/>
                </a:ext>
              </a:extLst>
            </p:cNvPr>
            <p:cNvCxnSpPr>
              <a:stCxn id="42" idx="3"/>
              <a:endCxn id="30" idx="1"/>
            </p:cNvCxnSpPr>
            <p:nvPr/>
          </p:nvCxnSpPr>
          <p:spPr>
            <a:xfrm flipV="1">
              <a:off x="4136099" y="3897997"/>
              <a:ext cx="3157715" cy="1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B099C38-A90C-4661-A0E6-DE8FC3FF11DA}"/>
                </a:ext>
              </a:extLst>
            </p:cNvPr>
            <p:cNvCxnSpPr>
              <a:stCxn id="27" idx="3"/>
              <a:endCxn id="30" idx="1"/>
            </p:cNvCxnSpPr>
            <p:nvPr/>
          </p:nvCxnSpPr>
          <p:spPr>
            <a:xfrm>
              <a:off x="5976730" y="1865997"/>
              <a:ext cx="1317084" cy="203200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순서도: 천공 테이프 36">
              <a:extLst>
                <a:ext uri="{FF2B5EF4-FFF2-40B4-BE49-F238E27FC236}">
                  <a16:creationId xmlns:a16="http://schemas.microsoft.com/office/drawing/2014/main" id="{D44ED13C-427E-42D3-B633-5148B11F4719}"/>
                </a:ext>
              </a:extLst>
            </p:cNvPr>
            <p:cNvSpPr/>
            <p:nvPr/>
          </p:nvSpPr>
          <p:spPr>
            <a:xfrm>
              <a:off x="6346841" y="2629203"/>
              <a:ext cx="614868" cy="397611"/>
            </a:xfrm>
            <a:prstGeom prst="flowChartPunchedTape">
              <a:avLst/>
            </a:prstGeom>
            <a:gradFill flip="none" rotWithShape="1">
              <a:gsLst>
                <a:gs pos="0">
                  <a:srgbClr val="0000FF">
                    <a:tint val="66000"/>
                    <a:satMod val="160000"/>
                  </a:srgbClr>
                </a:gs>
                <a:gs pos="50000">
                  <a:srgbClr val="0000FF">
                    <a:tint val="44500"/>
                    <a:satMod val="160000"/>
                  </a:srgbClr>
                </a:gs>
                <a:gs pos="100000">
                  <a:srgbClr val="0000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주문번호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순서도: 천공 테이프 37">
              <a:extLst>
                <a:ext uri="{FF2B5EF4-FFF2-40B4-BE49-F238E27FC236}">
                  <a16:creationId xmlns:a16="http://schemas.microsoft.com/office/drawing/2014/main" id="{EBC3DCF7-4A5E-470E-AEE2-6305752CF13D}"/>
                </a:ext>
              </a:extLst>
            </p:cNvPr>
            <p:cNvSpPr/>
            <p:nvPr/>
          </p:nvSpPr>
          <p:spPr>
            <a:xfrm>
              <a:off x="5976730" y="3683409"/>
              <a:ext cx="614868" cy="397611"/>
            </a:xfrm>
            <a:prstGeom prst="flowChartPunchedTape">
              <a:avLst/>
            </a:prstGeom>
            <a:gradFill flip="none" rotWithShape="1">
              <a:gsLst>
                <a:gs pos="0">
                  <a:srgbClr val="0000FF">
                    <a:tint val="66000"/>
                    <a:satMod val="160000"/>
                  </a:srgbClr>
                </a:gs>
                <a:gs pos="50000">
                  <a:srgbClr val="0000FF">
                    <a:tint val="44500"/>
                    <a:satMod val="160000"/>
                  </a:srgbClr>
                </a:gs>
                <a:gs pos="100000">
                  <a:srgbClr val="0000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주문번호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7A58D5F-B174-46CD-B0C8-F65291F82B0D}"/>
                </a:ext>
              </a:extLst>
            </p:cNvPr>
            <p:cNvSpPr/>
            <p:nvPr/>
          </p:nvSpPr>
          <p:spPr>
            <a:xfrm>
              <a:off x="6220183" y="444913"/>
              <a:ext cx="868184" cy="937994"/>
            </a:xfrm>
            <a:prstGeom prst="rect">
              <a:avLst/>
            </a:prstGeom>
            <a:gradFill flip="none" rotWithShape="1">
              <a:gsLst>
                <a:gs pos="0">
                  <a:srgbClr val="0000FF">
                    <a:tint val="66000"/>
                    <a:satMod val="160000"/>
                  </a:srgbClr>
                </a:gs>
                <a:gs pos="50000">
                  <a:srgbClr val="0000FF">
                    <a:tint val="44500"/>
                    <a:satMod val="160000"/>
                  </a:srgbClr>
                </a:gs>
                <a:gs pos="100000">
                  <a:srgbClr val="0000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주문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검색</a:t>
              </a:r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F636FC4E-2C44-4F62-BC5E-A6393ED4AD50}"/>
                </a:ext>
              </a:extLst>
            </p:cNvPr>
            <p:cNvCxnSpPr>
              <a:stCxn id="27" idx="0"/>
              <a:endCxn id="44" idx="1"/>
            </p:cNvCxnSpPr>
            <p:nvPr/>
          </p:nvCxnSpPr>
          <p:spPr>
            <a:xfrm rot="5400000" flipH="1" flipV="1">
              <a:off x="5639865" y="816683"/>
              <a:ext cx="483090" cy="677545"/>
            </a:xfrm>
            <a:prstGeom prst="bentConnector2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F7B50A25-21AB-492B-B054-560181E36CF3}"/>
                </a:ext>
              </a:extLst>
            </p:cNvPr>
            <p:cNvCxnSpPr>
              <a:stCxn id="44" idx="2"/>
              <a:endCxn id="27" idx="2"/>
            </p:cNvCxnSpPr>
            <p:nvPr/>
          </p:nvCxnSpPr>
          <p:spPr>
            <a:xfrm rot="5400000">
              <a:off x="5622414" y="1303132"/>
              <a:ext cx="952087" cy="1111637"/>
            </a:xfrm>
            <a:prstGeom prst="bentConnector3">
              <a:avLst>
                <a:gd name="adj1" fmla="val 12401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353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BBB54A0-1C11-4B29-A2E9-3C219BC8441F}"/>
              </a:ext>
            </a:extLst>
          </p:cNvPr>
          <p:cNvGrpSpPr/>
          <p:nvPr/>
        </p:nvGrpSpPr>
        <p:grpSpPr>
          <a:xfrm>
            <a:off x="55193" y="-3176452"/>
            <a:ext cx="11578767" cy="9937531"/>
            <a:chOff x="55193" y="-3176452"/>
            <a:chExt cx="11578767" cy="9937531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CC308C1-609D-4520-9DBF-AE88C583643E}"/>
                </a:ext>
              </a:extLst>
            </p:cNvPr>
            <p:cNvSpPr/>
            <p:nvPr/>
          </p:nvSpPr>
          <p:spPr>
            <a:xfrm>
              <a:off x="4599234" y="-3176452"/>
              <a:ext cx="1219874" cy="97019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관리자</a:t>
              </a:r>
            </a:p>
          </p:txBody>
        </p:sp>
        <p:sp>
          <p:nvSpPr>
            <p:cNvPr id="5" name="웃는 얼굴 4">
              <a:extLst>
                <a:ext uri="{FF2B5EF4-FFF2-40B4-BE49-F238E27FC236}">
                  <a16:creationId xmlns:a16="http://schemas.microsoft.com/office/drawing/2014/main" id="{659F39EF-DDE7-4B7D-8AC0-56F473AF5DFC}"/>
                </a:ext>
              </a:extLst>
            </p:cNvPr>
            <p:cNvSpPr/>
            <p:nvPr/>
          </p:nvSpPr>
          <p:spPr>
            <a:xfrm>
              <a:off x="182005" y="2970831"/>
              <a:ext cx="477635" cy="752115"/>
            </a:xfrm>
            <a:prstGeom prst="smileyFace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827DE3-2E11-4F54-A476-804FDA1EE7EF}"/>
                </a:ext>
              </a:extLst>
            </p:cNvPr>
            <p:cNvSpPr/>
            <p:nvPr/>
          </p:nvSpPr>
          <p:spPr>
            <a:xfrm>
              <a:off x="55193" y="3836442"/>
              <a:ext cx="731257" cy="177408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관리자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B423E40-BE79-4CA9-93D6-4F31AAC63469}"/>
                </a:ext>
              </a:extLst>
            </p:cNvPr>
            <p:cNvSpPr/>
            <p:nvPr/>
          </p:nvSpPr>
          <p:spPr>
            <a:xfrm>
              <a:off x="1841817" y="1953901"/>
              <a:ext cx="926497" cy="66186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상품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진열관리</a:t>
              </a: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AFDC733B-20AF-4A36-A71B-433050B15333}"/>
                </a:ext>
              </a:extLst>
            </p:cNvPr>
            <p:cNvCxnSpPr>
              <a:cxnSpLocks/>
              <a:stCxn id="5" idx="6"/>
              <a:endCxn id="42" idx="1"/>
            </p:cNvCxnSpPr>
            <p:nvPr/>
          </p:nvCxnSpPr>
          <p:spPr>
            <a:xfrm flipV="1">
              <a:off x="659640" y="2284832"/>
              <a:ext cx="1182177" cy="106205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4B6A30C-092F-4B1C-9BEE-9BA927CE0BC6}"/>
                </a:ext>
              </a:extLst>
            </p:cNvPr>
            <p:cNvSpPr/>
            <p:nvPr/>
          </p:nvSpPr>
          <p:spPr>
            <a:xfrm>
              <a:off x="1841817" y="4562488"/>
              <a:ext cx="926497" cy="66186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고객관리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D41348F-4C96-4D16-B87C-579354030341}"/>
                </a:ext>
              </a:extLst>
            </p:cNvPr>
            <p:cNvSpPr/>
            <p:nvPr/>
          </p:nvSpPr>
          <p:spPr>
            <a:xfrm>
              <a:off x="1841817" y="6073818"/>
              <a:ext cx="926497" cy="66186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주문관리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FF8E9DB-34D6-4C48-A1A7-2E42D84FC583}"/>
                </a:ext>
              </a:extLst>
            </p:cNvPr>
            <p:cNvCxnSpPr>
              <a:cxnSpLocks/>
              <a:stCxn id="5" idx="6"/>
              <a:endCxn id="17" idx="1"/>
            </p:cNvCxnSpPr>
            <p:nvPr/>
          </p:nvCxnSpPr>
          <p:spPr>
            <a:xfrm>
              <a:off x="659640" y="3346889"/>
              <a:ext cx="1182177" cy="15465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4DA7ACE-8697-4F83-85A0-BDE5BC0ECF6C}"/>
                </a:ext>
              </a:extLst>
            </p:cNvPr>
            <p:cNvCxnSpPr>
              <a:cxnSpLocks/>
              <a:stCxn id="5" idx="6"/>
              <a:endCxn id="18" idx="1"/>
            </p:cNvCxnSpPr>
            <p:nvPr/>
          </p:nvCxnSpPr>
          <p:spPr>
            <a:xfrm>
              <a:off x="659640" y="3346889"/>
              <a:ext cx="1182177" cy="305786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571D892-9F08-43A3-9C3B-D67E374B1073}"/>
                </a:ext>
              </a:extLst>
            </p:cNvPr>
            <p:cNvSpPr/>
            <p:nvPr/>
          </p:nvSpPr>
          <p:spPr>
            <a:xfrm>
              <a:off x="4244152" y="1191892"/>
              <a:ext cx="926497" cy="66186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상품등록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A4660F4-EFEF-450F-B5A6-9284C98E4D74}"/>
                </a:ext>
              </a:extLst>
            </p:cNvPr>
            <p:cNvSpPr/>
            <p:nvPr/>
          </p:nvSpPr>
          <p:spPr>
            <a:xfrm>
              <a:off x="10707463" y="2503099"/>
              <a:ext cx="926497" cy="66186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상품삭제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2C4A4CA-0AAB-4B2C-822F-DB6823943891}"/>
                </a:ext>
              </a:extLst>
            </p:cNvPr>
            <p:cNvSpPr/>
            <p:nvPr/>
          </p:nvSpPr>
          <p:spPr>
            <a:xfrm>
              <a:off x="10707463" y="3414930"/>
              <a:ext cx="926497" cy="66186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상품수정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5B2D949-46CB-4A95-B0B3-26EF29A27C35}"/>
                </a:ext>
              </a:extLst>
            </p:cNvPr>
            <p:cNvCxnSpPr>
              <a:stCxn id="42" idx="3"/>
              <a:endCxn id="26" idx="1"/>
            </p:cNvCxnSpPr>
            <p:nvPr/>
          </p:nvCxnSpPr>
          <p:spPr>
            <a:xfrm flipV="1">
              <a:off x="2768314" y="1522823"/>
              <a:ext cx="1475838" cy="76200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1346778-4885-476C-BCED-A595ACA0F371}"/>
                </a:ext>
              </a:extLst>
            </p:cNvPr>
            <p:cNvSpPr/>
            <p:nvPr/>
          </p:nvSpPr>
          <p:spPr>
            <a:xfrm>
              <a:off x="4244152" y="4562488"/>
              <a:ext cx="926497" cy="66186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고객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리스트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A32073-580C-4DAA-9228-2D17DC8B3EDC}"/>
                </a:ext>
              </a:extLst>
            </p:cNvPr>
            <p:cNvSpPr/>
            <p:nvPr/>
          </p:nvSpPr>
          <p:spPr>
            <a:xfrm>
              <a:off x="4244152" y="2549015"/>
              <a:ext cx="926497" cy="66186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상품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리스트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7D9E0B51-AA2B-439A-A195-C96B8CC5CF65}"/>
                </a:ext>
              </a:extLst>
            </p:cNvPr>
            <p:cNvCxnSpPr>
              <a:stCxn id="42" idx="3"/>
              <a:endCxn id="46" idx="1"/>
            </p:cNvCxnSpPr>
            <p:nvPr/>
          </p:nvCxnSpPr>
          <p:spPr>
            <a:xfrm>
              <a:off x="2768314" y="2284832"/>
              <a:ext cx="1475838" cy="59511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C724BBE5-41C3-4CB8-8782-BDFCC115887F}"/>
                </a:ext>
              </a:extLst>
            </p:cNvPr>
            <p:cNvCxnSpPr>
              <a:stCxn id="17" idx="3"/>
              <a:endCxn id="36" idx="1"/>
            </p:cNvCxnSpPr>
            <p:nvPr/>
          </p:nvCxnSpPr>
          <p:spPr>
            <a:xfrm>
              <a:off x="2768314" y="4893418"/>
              <a:ext cx="147583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4A0FE8F-41CF-4846-9B36-DD7FE8A57CC3}"/>
                </a:ext>
              </a:extLst>
            </p:cNvPr>
            <p:cNvSpPr/>
            <p:nvPr/>
          </p:nvSpPr>
          <p:spPr>
            <a:xfrm>
              <a:off x="7610697" y="4562488"/>
              <a:ext cx="926497" cy="66186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상세정보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6EA7F43-518E-4A7B-82F4-1C743807E987}"/>
                </a:ext>
              </a:extLst>
            </p:cNvPr>
            <p:cNvCxnSpPr>
              <a:stCxn id="36" idx="3"/>
              <a:endCxn id="59" idx="1"/>
            </p:cNvCxnSpPr>
            <p:nvPr/>
          </p:nvCxnSpPr>
          <p:spPr>
            <a:xfrm>
              <a:off x="5170649" y="4893418"/>
              <a:ext cx="244004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0B80AB0-BFEF-4ADE-AD65-64B735BFE97C}"/>
                </a:ext>
              </a:extLst>
            </p:cNvPr>
            <p:cNvSpPr/>
            <p:nvPr/>
          </p:nvSpPr>
          <p:spPr>
            <a:xfrm>
              <a:off x="7610697" y="2549015"/>
              <a:ext cx="926497" cy="66186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상품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상세정보</a:t>
              </a: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A7128EF7-7DCE-4093-BDC1-5231CB186704}"/>
                </a:ext>
              </a:extLst>
            </p:cNvPr>
            <p:cNvCxnSpPr>
              <a:stCxn id="46" idx="3"/>
              <a:endCxn id="62" idx="1"/>
            </p:cNvCxnSpPr>
            <p:nvPr/>
          </p:nvCxnSpPr>
          <p:spPr>
            <a:xfrm>
              <a:off x="5170649" y="2879946"/>
              <a:ext cx="244004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39AF3AE5-7BD6-482E-A0D8-DF9863C331D9}"/>
                </a:ext>
              </a:extLst>
            </p:cNvPr>
            <p:cNvCxnSpPr>
              <a:stCxn id="62" idx="3"/>
              <a:endCxn id="28" idx="1"/>
            </p:cNvCxnSpPr>
            <p:nvPr/>
          </p:nvCxnSpPr>
          <p:spPr>
            <a:xfrm flipV="1">
              <a:off x="8537194" y="2834030"/>
              <a:ext cx="2170269" cy="45916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69CF6690-5CE7-4CD0-8E5F-DE20F63B97B8}"/>
                </a:ext>
              </a:extLst>
            </p:cNvPr>
            <p:cNvCxnSpPr>
              <a:stCxn id="62" idx="3"/>
              <a:endCxn id="29" idx="1"/>
            </p:cNvCxnSpPr>
            <p:nvPr/>
          </p:nvCxnSpPr>
          <p:spPr>
            <a:xfrm>
              <a:off x="8537194" y="2879946"/>
              <a:ext cx="2170269" cy="86591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5768EA1-00EC-4434-9BFB-846D0E55724A}"/>
                </a:ext>
              </a:extLst>
            </p:cNvPr>
            <p:cNvSpPr/>
            <p:nvPr/>
          </p:nvSpPr>
          <p:spPr>
            <a:xfrm>
              <a:off x="10694003" y="4587888"/>
              <a:ext cx="926497" cy="66186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정보수정</a:t>
              </a:r>
            </a:p>
          </p:txBody>
        </p: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F23ADAEE-59CB-4BAD-B70C-D61513E3CC6A}"/>
                </a:ext>
              </a:extLst>
            </p:cNvPr>
            <p:cNvCxnSpPr>
              <a:stCxn id="59" idx="3"/>
              <a:endCxn id="69" idx="1"/>
            </p:cNvCxnSpPr>
            <p:nvPr/>
          </p:nvCxnSpPr>
          <p:spPr>
            <a:xfrm>
              <a:off x="8537194" y="4893419"/>
              <a:ext cx="2156809" cy="2540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AF8C9A2-A4DA-4D2B-81B3-F0BCB3008ED3}"/>
                </a:ext>
              </a:extLst>
            </p:cNvPr>
            <p:cNvSpPr/>
            <p:nvPr/>
          </p:nvSpPr>
          <p:spPr>
            <a:xfrm>
              <a:off x="4244152" y="6073818"/>
              <a:ext cx="926497" cy="66186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주문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리스트</a:t>
              </a: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13D2C5F7-E308-4B83-A609-1BDA55D7A157}"/>
                </a:ext>
              </a:extLst>
            </p:cNvPr>
            <p:cNvCxnSpPr>
              <a:stCxn id="18" idx="3"/>
              <a:endCxn id="73" idx="1"/>
            </p:cNvCxnSpPr>
            <p:nvPr/>
          </p:nvCxnSpPr>
          <p:spPr>
            <a:xfrm>
              <a:off x="2768314" y="6404749"/>
              <a:ext cx="147583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3F370DE-1F08-4DA2-9622-7E149E87AB9A}"/>
                </a:ext>
              </a:extLst>
            </p:cNvPr>
            <p:cNvSpPr/>
            <p:nvPr/>
          </p:nvSpPr>
          <p:spPr>
            <a:xfrm>
              <a:off x="7610697" y="6073818"/>
              <a:ext cx="926497" cy="66186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주문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상세정보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FC81B74-A64C-4573-8D47-4906209E36C7}"/>
                </a:ext>
              </a:extLst>
            </p:cNvPr>
            <p:cNvSpPr/>
            <p:nvPr/>
          </p:nvSpPr>
          <p:spPr>
            <a:xfrm>
              <a:off x="10694003" y="6099218"/>
              <a:ext cx="926497" cy="66186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주문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상태변경</a:t>
              </a: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5C66CE98-42BA-47E7-9D71-0D3B88D4B945}"/>
                </a:ext>
              </a:extLst>
            </p:cNvPr>
            <p:cNvCxnSpPr>
              <a:stCxn id="73" idx="3"/>
              <a:endCxn id="77" idx="1"/>
            </p:cNvCxnSpPr>
            <p:nvPr/>
          </p:nvCxnSpPr>
          <p:spPr>
            <a:xfrm>
              <a:off x="5170649" y="6404749"/>
              <a:ext cx="244004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98A85BE0-0AC5-4071-ABDF-37EEF0636E42}"/>
                </a:ext>
              </a:extLst>
            </p:cNvPr>
            <p:cNvCxnSpPr>
              <a:stCxn id="77" idx="3"/>
              <a:endCxn id="78" idx="1"/>
            </p:cNvCxnSpPr>
            <p:nvPr/>
          </p:nvCxnSpPr>
          <p:spPr>
            <a:xfrm>
              <a:off x="8537194" y="6404749"/>
              <a:ext cx="2156809" cy="2540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A3085F8-92E6-490A-A256-49C26AF6C46E}"/>
                </a:ext>
              </a:extLst>
            </p:cNvPr>
            <p:cNvSpPr/>
            <p:nvPr/>
          </p:nvSpPr>
          <p:spPr>
            <a:xfrm>
              <a:off x="10707463" y="1414075"/>
              <a:ext cx="926497" cy="66186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상품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재고변경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7800991-DD77-4A85-829B-0371132A2E38}"/>
                </a:ext>
              </a:extLst>
            </p:cNvPr>
            <p:cNvSpPr/>
            <p:nvPr/>
          </p:nvSpPr>
          <p:spPr>
            <a:xfrm>
              <a:off x="5480929" y="1874660"/>
              <a:ext cx="926497" cy="66186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상품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검색</a:t>
              </a:r>
            </a:p>
          </p:txBody>
        </p:sp>
        <p:cxnSp>
          <p:nvCxnSpPr>
            <p:cNvPr id="113" name="연결선: 꺾임 112">
              <a:extLst>
                <a:ext uri="{FF2B5EF4-FFF2-40B4-BE49-F238E27FC236}">
                  <a16:creationId xmlns:a16="http://schemas.microsoft.com/office/drawing/2014/main" id="{2E2AFBA6-3EFA-493A-B462-86A460891E85}"/>
                </a:ext>
              </a:extLst>
            </p:cNvPr>
            <p:cNvCxnSpPr>
              <a:stCxn id="46" idx="0"/>
              <a:endCxn id="87" idx="1"/>
            </p:cNvCxnSpPr>
            <p:nvPr/>
          </p:nvCxnSpPr>
          <p:spPr>
            <a:xfrm rot="5400000" flipH="1" flipV="1">
              <a:off x="4922452" y="1990539"/>
              <a:ext cx="343425" cy="773529"/>
            </a:xfrm>
            <a:prstGeom prst="bentConnector2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A2EC39C3-DDFC-470B-AF77-3FBF0C78A5B2}"/>
                </a:ext>
              </a:extLst>
            </p:cNvPr>
            <p:cNvCxnSpPr>
              <a:stCxn id="87" idx="2"/>
              <a:endCxn id="46" idx="2"/>
            </p:cNvCxnSpPr>
            <p:nvPr/>
          </p:nvCxnSpPr>
          <p:spPr>
            <a:xfrm rot="5400000">
              <a:off x="4988613" y="2255310"/>
              <a:ext cx="674355" cy="1236777"/>
            </a:xfrm>
            <a:prstGeom prst="bentConnector3">
              <a:avLst>
                <a:gd name="adj1" fmla="val 134656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5B14203-1536-45DC-9A01-2234BB986B99}"/>
                </a:ext>
              </a:extLst>
            </p:cNvPr>
            <p:cNvSpPr/>
            <p:nvPr/>
          </p:nvSpPr>
          <p:spPr>
            <a:xfrm>
              <a:off x="5480929" y="3907828"/>
              <a:ext cx="926497" cy="66186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고객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검색</a:t>
              </a:r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8B76C225-55E8-4599-82B8-4DEA3B818067}"/>
                </a:ext>
              </a:extLst>
            </p:cNvPr>
            <p:cNvCxnSpPr>
              <a:stCxn id="36" idx="0"/>
              <a:endCxn id="92" idx="1"/>
            </p:cNvCxnSpPr>
            <p:nvPr/>
          </p:nvCxnSpPr>
          <p:spPr>
            <a:xfrm rot="5400000" flipH="1" flipV="1">
              <a:off x="4932300" y="4013860"/>
              <a:ext cx="323729" cy="773529"/>
            </a:xfrm>
            <a:prstGeom prst="bentConnector2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1FCCD9C6-B3B4-4A49-9D32-8C7A7C5D5C43}"/>
                </a:ext>
              </a:extLst>
            </p:cNvPr>
            <p:cNvCxnSpPr>
              <a:stCxn id="92" idx="2"/>
              <a:endCxn id="36" idx="2"/>
            </p:cNvCxnSpPr>
            <p:nvPr/>
          </p:nvCxnSpPr>
          <p:spPr>
            <a:xfrm rot="5400000">
              <a:off x="4998460" y="4278631"/>
              <a:ext cx="654660" cy="1236777"/>
            </a:xfrm>
            <a:prstGeom prst="bentConnector3">
              <a:avLst>
                <a:gd name="adj1" fmla="val 135699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C00B847-5BD7-4F47-B272-9C207FB0F48B}"/>
                </a:ext>
              </a:extLst>
            </p:cNvPr>
            <p:cNvSpPr/>
            <p:nvPr/>
          </p:nvSpPr>
          <p:spPr>
            <a:xfrm>
              <a:off x="5431543" y="5577423"/>
              <a:ext cx="926497" cy="66186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주문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검색</a:t>
              </a:r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2105F17A-1AF9-4288-AF6A-D7ADFC01653C}"/>
                </a:ext>
              </a:extLst>
            </p:cNvPr>
            <p:cNvCxnSpPr>
              <a:stCxn id="73" idx="0"/>
              <a:endCxn id="120" idx="1"/>
            </p:cNvCxnSpPr>
            <p:nvPr/>
          </p:nvCxnSpPr>
          <p:spPr>
            <a:xfrm rot="5400000" flipH="1" flipV="1">
              <a:off x="4986739" y="5629015"/>
              <a:ext cx="165465" cy="724143"/>
            </a:xfrm>
            <a:prstGeom prst="bentConnector2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2BC15EF1-75EB-4336-9EF8-E08A045ACCD2}"/>
                </a:ext>
              </a:extLst>
            </p:cNvPr>
            <p:cNvCxnSpPr>
              <a:stCxn id="120" idx="2"/>
              <a:endCxn id="73" idx="2"/>
            </p:cNvCxnSpPr>
            <p:nvPr/>
          </p:nvCxnSpPr>
          <p:spPr>
            <a:xfrm rot="5400000">
              <a:off x="5052899" y="5893787"/>
              <a:ext cx="496396" cy="1187391"/>
            </a:xfrm>
            <a:prstGeom prst="bentConnector3">
              <a:avLst>
                <a:gd name="adj1" fmla="val 147080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462A402B-1B1F-4A9C-909F-E483A50063CE}"/>
                </a:ext>
              </a:extLst>
            </p:cNvPr>
            <p:cNvCxnSpPr>
              <a:cxnSpLocks/>
              <a:stCxn id="62" idx="3"/>
              <a:endCxn id="86" idx="1"/>
            </p:cNvCxnSpPr>
            <p:nvPr/>
          </p:nvCxnSpPr>
          <p:spPr>
            <a:xfrm flipV="1">
              <a:off x="8537194" y="1745006"/>
              <a:ext cx="2170269" cy="11349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57BF018-22E3-4061-9F5E-E197B51404EB}"/>
                </a:ext>
              </a:extLst>
            </p:cNvPr>
            <p:cNvSpPr/>
            <p:nvPr/>
          </p:nvSpPr>
          <p:spPr>
            <a:xfrm>
              <a:off x="4244152" y="-106699"/>
              <a:ext cx="926497" cy="66186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카테고리 관리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ACDA705-7EEE-46F7-8F8E-2242978BF626}"/>
                </a:ext>
              </a:extLst>
            </p:cNvPr>
            <p:cNvCxnSpPr>
              <a:stCxn id="42" idx="3"/>
              <a:endCxn id="51" idx="1"/>
            </p:cNvCxnSpPr>
            <p:nvPr/>
          </p:nvCxnSpPr>
          <p:spPr>
            <a:xfrm flipV="1">
              <a:off x="2768314" y="224232"/>
              <a:ext cx="1475838" cy="206060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686A371-9144-48B0-8BA8-45FAB7D3BCE5}"/>
                </a:ext>
              </a:extLst>
            </p:cNvPr>
            <p:cNvSpPr/>
            <p:nvPr/>
          </p:nvSpPr>
          <p:spPr>
            <a:xfrm>
              <a:off x="7610696" y="-1119800"/>
              <a:ext cx="926497" cy="66186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카테고리 등록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A0B71CB-BE79-43E3-ADE3-1B05EC352863}"/>
                </a:ext>
              </a:extLst>
            </p:cNvPr>
            <p:cNvSpPr/>
            <p:nvPr/>
          </p:nvSpPr>
          <p:spPr>
            <a:xfrm>
              <a:off x="7610695" y="9489"/>
              <a:ext cx="926497" cy="66186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카테고리 수정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6952380-CF0C-4716-8AAA-0B42D7E5B045}"/>
                </a:ext>
              </a:extLst>
            </p:cNvPr>
            <p:cNvSpPr/>
            <p:nvPr/>
          </p:nvSpPr>
          <p:spPr>
            <a:xfrm>
              <a:off x="7610695" y="1089573"/>
              <a:ext cx="926497" cy="66186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카테고리 삭제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C87EFA5-A201-47CE-9CDE-92A8628C773C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V="1">
              <a:off x="5170649" y="-716299"/>
              <a:ext cx="2440047" cy="94053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B8FD480-A29D-46A6-826C-D521046C4EA9}"/>
                </a:ext>
              </a:extLst>
            </p:cNvPr>
            <p:cNvCxnSpPr>
              <a:stCxn id="51" idx="3"/>
              <a:endCxn id="55" idx="1"/>
            </p:cNvCxnSpPr>
            <p:nvPr/>
          </p:nvCxnSpPr>
          <p:spPr>
            <a:xfrm>
              <a:off x="5170649" y="224232"/>
              <a:ext cx="2440046" cy="11618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A4915E1-3DE7-480F-A25D-08C07E934743}"/>
                </a:ext>
              </a:extLst>
            </p:cNvPr>
            <p:cNvCxnSpPr>
              <a:stCxn id="51" idx="3"/>
              <a:endCxn id="56" idx="1"/>
            </p:cNvCxnSpPr>
            <p:nvPr/>
          </p:nvCxnSpPr>
          <p:spPr>
            <a:xfrm>
              <a:off x="5170649" y="224232"/>
              <a:ext cx="2440046" cy="119627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21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188</Words>
  <Application>Microsoft Office PowerPoint</Application>
  <PresentationFormat>와이드스크린</PresentationFormat>
  <Paragraphs>135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손인화 </dc:creator>
  <cp:lastModifiedBy>손인화 </cp:lastModifiedBy>
  <cp:revision>49</cp:revision>
  <dcterms:created xsi:type="dcterms:W3CDTF">2019-07-01T08:36:38Z</dcterms:created>
  <dcterms:modified xsi:type="dcterms:W3CDTF">2019-07-04T07:22:04Z</dcterms:modified>
</cp:coreProperties>
</file>