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75" d="100"/>
          <a:sy n="75" d="100"/>
        </p:scale>
        <p:origin x="140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F1AD3-704C-4CC9-9F38-E2ACBA86E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72621D-8DF1-4E91-8D40-C6F4B3DD0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1EF70-1E4E-42B6-B14F-14735601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40BEF-66B7-4AE1-8948-65297202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A7D96-49A6-47B6-9084-4C08622C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AD69F-2887-46A7-AA65-CF521357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D8F42-258E-4B9F-B869-9A6EFD1D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F6D82-914D-4E46-8ACF-63ABB498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822D8-139E-4470-84DE-D94B1F74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CC5DD-244C-4E1E-8A48-1813D57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39CD1A-2460-434D-9625-C5391200D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09CC4-1E60-46CE-B9DE-0DCCC2C39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A1299-6787-4EA2-A21A-76BCD32E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43C9B-0B4C-4B45-88AC-01195CA6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08913-9346-44B4-90F6-5510B602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1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86-29FF-4315-854F-C2F2EF81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5B99C-08A6-47EB-BCA1-79BC9D39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CE9F4-DD8C-41D3-BEB4-DC36B5A5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59408-D0FB-48BE-9B38-5D77A05A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24246-A314-4550-A05D-E75C1E20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1BFB7-C0C6-46D1-B7FA-C6BB9CF6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F25AA-11A5-4369-9EB9-EB06457C8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2092A-0A43-4B45-A1AD-3D31B482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60FED-3128-4AD8-91BA-D5619BE2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B6814-2C00-4E9B-BF5E-5B7989E7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2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84038-94A0-4013-82BA-986D7019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04C6D-1591-48D7-A814-E095320FF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592355-CFAD-48E3-AAA9-D7C527ED3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51DB4-3671-4026-A778-13C31F62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69B76-045C-43B0-B10D-6370323E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4566DC-AB9A-4F79-8FB9-8D2FE54B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C2656-C328-4E38-B703-2C62AC9A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94A4C-9C93-43E0-92DC-90FD512A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624F9-CD00-4239-9CFC-DF5BE8B95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62639-9400-4791-A688-750188FD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B13439-0A7D-44B5-9042-CD0B83215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BED1F6-90F7-4D28-8323-D374E5E9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C012F-759B-4B34-B39D-44FD6D4B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528737-BADB-489C-9D21-5E9E2F6D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1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8498-C3FB-434E-AC6A-1E000CD3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E5F661-6677-427B-B3E9-9987D550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454244-6141-46FB-8694-4DC7710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1BD8C-2095-4D5D-9B0C-F3EA5B0F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3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7DBDE-52AE-491C-A731-52EF24DD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141D67-5E22-428C-B14B-410570B6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02FC6-787B-48C8-B0C1-F19D870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81131-6F0C-427E-9B8A-0B13800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9198E-1FA5-408C-B36A-1908B900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43A3E-8064-41F8-A7C8-79519327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2BDBF-CA90-4607-9B4B-215B840C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8102B-B1B5-4D67-8C06-7A61D550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03CAD-7215-430E-99C2-F2FC586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73472-9C7D-4772-94A2-A287A21F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B81E86-B614-4FA5-93B6-396C9D017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0F4D5-B69E-49CB-A321-4154863B3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F3CF2-3C21-4ADD-8413-35C29E54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901E-76BC-42D3-A3CB-56AE8BC3E0F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5CF01-6176-4FFE-A920-5F818F3A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9D3E5-171E-4A22-B09E-10347AC8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3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3356DA-77BB-42D6-8157-35BAEDCD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35B35-2771-45C8-94FD-48F0BC082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7DA9A-A697-4CCD-AFD2-16BCBCB7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901E-76BC-42D3-A3CB-56AE8BC3E0FC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34A78-0679-4417-B4BF-2820C073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4BBC2-7ECA-4E64-8802-7739B0498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4544-DBB2-4ADA-8AC3-99CA4CAF1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6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127000" y="3135066"/>
            <a:ext cx="891403" cy="874254"/>
          </a:xfrm>
          <a:prstGeom prst="smileyFac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127000" y="4102573"/>
            <a:ext cx="998801" cy="36135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0D5E5C-0E09-4E32-9594-B63921344129}"/>
              </a:ext>
            </a:extLst>
          </p:cNvPr>
          <p:cNvSpPr/>
          <p:nvPr/>
        </p:nvSpPr>
        <p:spPr>
          <a:xfrm>
            <a:off x="2676936" y="175287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5AD19D-F268-47E1-BB9E-2A7F156A7FA2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1018403" y="559959"/>
            <a:ext cx="1658533" cy="30122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0C896-1978-4B67-8D66-B08B3D87AEE3}"/>
              </a:ext>
            </a:extLst>
          </p:cNvPr>
          <p:cNvSpPr/>
          <p:nvPr/>
        </p:nvSpPr>
        <p:spPr>
          <a:xfrm>
            <a:off x="2676936" y="4237147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88ADEC-3562-43C8-A297-44778AA2BC3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1018403" y="3572193"/>
            <a:ext cx="1658533" cy="1049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07B4C1-6F97-4A84-8CFC-1CEB20BA82D5}"/>
              </a:ext>
            </a:extLst>
          </p:cNvPr>
          <p:cNvSpPr/>
          <p:nvPr/>
        </p:nvSpPr>
        <p:spPr>
          <a:xfrm>
            <a:off x="2676936" y="2275270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AE7D9E-17F3-4565-A1F2-801325FED43A}"/>
              </a:ext>
            </a:extLst>
          </p:cNvPr>
          <p:cNvSpPr/>
          <p:nvPr/>
        </p:nvSpPr>
        <p:spPr>
          <a:xfrm>
            <a:off x="2676936" y="5218085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6620FF-03AF-4687-9126-667BA07F9FFB}"/>
              </a:ext>
            </a:extLst>
          </p:cNvPr>
          <p:cNvSpPr/>
          <p:nvPr/>
        </p:nvSpPr>
        <p:spPr>
          <a:xfrm>
            <a:off x="2676936" y="3256209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비회원 주문조회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2307167-F35F-41D7-A4FD-994BA173A69F}"/>
              </a:ext>
            </a:extLst>
          </p:cNvPr>
          <p:cNvCxnSpPr>
            <a:stCxn id="5" idx="6"/>
            <a:endCxn id="39" idx="1"/>
          </p:cNvCxnSpPr>
          <p:nvPr/>
        </p:nvCxnSpPr>
        <p:spPr>
          <a:xfrm flipV="1">
            <a:off x="1018403" y="2659942"/>
            <a:ext cx="1658533" cy="912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7C04854-FC72-43BE-ACAE-56498684465C}"/>
              </a:ext>
            </a:extLst>
          </p:cNvPr>
          <p:cNvCxnSpPr>
            <a:stCxn id="5" idx="6"/>
            <a:endCxn id="41" idx="1"/>
          </p:cNvCxnSpPr>
          <p:nvPr/>
        </p:nvCxnSpPr>
        <p:spPr>
          <a:xfrm>
            <a:off x="1018403" y="3572193"/>
            <a:ext cx="1658533" cy="68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C342748-DAAE-4733-B2C7-10C6EBAFCB7E}"/>
              </a:ext>
            </a:extLst>
          </p:cNvPr>
          <p:cNvCxnSpPr>
            <a:stCxn id="5" idx="6"/>
            <a:endCxn id="40" idx="1"/>
          </p:cNvCxnSpPr>
          <p:nvPr/>
        </p:nvCxnSpPr>
        <p:spPr>
          <a:xfrm>
            <a:off x="1018403" y="3572193"/>
            <a:ext cx="1658533" cy="2030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3D1E43-6F77-4CD4-BD30-BCF83D93A8B8}"/>
              </a:ext>
            </a:extLst>
          </p:cNvPr>
          <p:cNvSpPr/>
          <p:nvPr/>
        </p:nvSpPr>
        <p:spPr>
          <a:xfrm>
            <a:off x="5923515" y="4263790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획득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863353E-4D23-4212-8453-54A8AB3F7063}"/>
              </a:ext>
            </a:extLst>
          </p:cNvPr>
          <p:cNvCxnSpPr>
            <a:stCxn id="13" idx="3"/>
            <a:endCxn id="50" idx="1"/>
          </p:cNvCxnSpPr>
          <p:nvPr/>
        </p:nvCxnSpPr>
        <p:spPr>
          <a:xfrm>
            <a:off x="4406043" y="4621819"/>
            <a:ext cx="1517472" cy="2664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천공 테이프 52">
            <a:extLst>
              <a:ext uri="{FF2B5EF4-FFF2-40B4-BE49-F238E27FC236}">
                <a16:creationId xmlns:a16="http://schemas.microsoft.com/office/drawing/2014/main" id="{5F2EF7B1-3A7C-4346-A398-C31BF4F41802}"/>
              </a:ext>
            </a:extLst>
          </p:cNvPr>
          <p:cNvSpPr/>
          <p:nvPr/>
        </p:nvSpPr>
        <p:spPr>
          <a:xfrm>
            <a:off x="4499633" y="4703730"/>
            <a:ext cx="1141488" cy="769341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D2BC38-CF32-4961-A053-6A3FA48949D8}"/>
              </a:ext>
            </a:extLst>
          </p:cNvPr>
          <p:cNvSpPr/>
          <p:nvPr/>
        </p:nvSpPr>
        <p:spPr>
          <a:xfrm>
            <a:off x="5923515" y="5251541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55" name="순서도: 천공 테이프 54">
            <a:extLst>
              <a:ext uri="{FF2B5EF4-FFF2-40B4-BE49-F238E27FC236}">
                <a16:creationId xmlns:a16="http://schemas.microsoft.com/office/drawing/2014/main" id="{432D670C-8777-4274-8337-3E556DD02D48}"/>
              </a:ext>
            </a:extLst>
          </p:cNvPr>
          <p:cNvSpPr/>
          <p:nvPr/>
        </p:nvSpPr>
        <p:spPr>
          <a:xfrm>
            <a:off x="4505770" y="5722861"/>
            <a:ext cx="1141488" cy="939196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 인증번호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9B91F73-F92E-4079-BD6E-459C8F6020B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406042" y="5602757"/>
            <a:ext cx="1517473" cy="334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36DEB5-7E83-46E8-B9DA-B096EB69464D}"/>
              </a:ext>
            </a:extLst>
          </p:cNvPr>
          <p:cNvSpPr/>
          <p:nvPr/>
        </p:nvSpPr>
        <p:spPr>
          <a:xfrm>
            <a:off x="5923515" y="3221864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주문조회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3F61F1-8BD5-456D-8E90-DC56F6DD9B49}"/>
              </a:ext>
            </a:extLst>
          </p:cNvPr>
          <p:cNvSpPr/>
          <p:nvPr/>
        </p:nvSpPr>
        <p:spPr>
          <a:xfrm>
            <a:off x="8231038" y="5251541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7B04937-3E44-40B5-99CB-3A936BC150B6}"/>
              </a:ext>
            </a:extLst>
          </p:cNvPr>
          <p:cNvCxnSpPr>
            <a:stCxn id="54" idx="3"/>
            <a:endCxn id="58" idx="1"/>
          </p:cNvCxnSpPr>
          <p:nvPr/>
        </p:nvCxnSpPr>
        <p:spPr>
          <a:xfrm>
            <a:off x="7652622" y="5636213"/>
            <a:ext cx="5784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500FD26-D0EE-4A8B-994D-EFF3FA925467}"/>
              </a:ext>
            </a:extLst>
          </p:cNvPr>
          <p:cNvSpPr/>
          <p:nvPr/>
        </p:nvSpPr>
        <p:spPr>
          <a:xfrm>
            <a:off x="8231038" y="4263790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1F5D36E-234D-4C60-923B-ACF3CCA9CC8B}"/>
              </a:ext>
            </a:extLst>
          </p:cNvPr>
          <p:cNvCxnSpPr>
            <a:stCxn id="50" idx="3"/>
            <a:endCxn id="61" idx="1"/>
          </p:cNvCxnSpPr>
          <p:nvPr/>
        </p:nvCxnSpPr>
        <p:spPr>
          <a:xfrm>
            <a:off x="7652622" y="4648462"/>
            <a:ext cx="5784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9EECC39-DE9D-4F41-9F44-28D6657B34AD}"/>
              </a:ext>
            </a:extLst>
          </p:cNvPr>
          <p:cNvCxnSpPr>
            <a:stCxn id="41" idx="3"/>
            <a:endCxn id="57" idx="1"/>
          </p:cNvCxnSpPr>
          <p:nvPr/>
        </p:nvCxnSpPr>
        <p:spPr>
          <a:xfrm flipV="1">
            <a:off x="4406043" y="3606536"/>
            <a:ext cx="1517472" cy="343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천공 테이프 65">
            <a:extLst>
              <a:ext uri="{FF2B5EF4-FFF2-40B4-BE49-F238E27FC236}">
                <a16:creationId xmlns:a16="http://schemas.microsoft.com/office/drawing/2014/main" id="{6B08272A-A841-41D8-9779-A2833C07528A}"/>
              </a:ext>
            </a:extLst>
          </p:cNvPr>
          <p:cNvSpPr/>
          <p:nvPr/>
        </p:nvSpPr>
        <p:spPr>
          <a:xfrm>
            <a:off x="4505770" y="3685119"/>
            <a:ext cx="1141488" cy="769341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주문자명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주문번호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7E3151C-AE36-477D-B677-4741E48C2713}"/>
              </a:ext>
            </a:extLst>
          </p:cNvPr>
          <p:cNvSpPr/>
          <p:nvPr/>
        </p:nvSpPr>
        <p:spPr>
          <a:xfrm>
            <a:off x="5923514" y="2276564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8EE6B2F-130F-4315-8932-811CE49F782C}"/>
              </a:ext>
            </a:extLst>
          </p:cNvPr>
          <p:cNvCxnSpPr>
            <a:stCxn id="39" idx="3"/>
            <a:endCxn id="67" idx="1"/>
          </p:cNvCxnSpPr>
          <p:nvPr/>
        </p:nvCxnSpPr>
        <p:spPr>
          <a:xfrm>
            <a:off x="4406043" y="2659942"/>
            <a:ext cx="1517471" cy="129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천공 테이프 70">
            <a:extLst>
              <a:ext uri="{FF2B5EF4-FFF2-40B4-BE49-F238E27FC236}">
                <a16:creationId xmlns:a16="http://schemas.microsoft.com/office/drawing/2014/main" id="{EB2CFD2E-D6F2-4ED4-91D3-51E7B8FB62AA}"/>
              </a:ext>
            </a:extLst>
          </p:cNvPr>
          <p:cNvSpPr/>
          <p:nvPr/>
        </p:nvSpPr>
        <p:spPr>
          <a:xfrm>
            <a:off x="4499633" y="2717092"/>
            <a:ext cx="1141488" cy="769341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1E9A4BF-20A5-490F-A679-D9C323E07862}"/>
              </a:ext>
            </a:extLst>
          </p:cNvPr>
          <p:cNvSpPr/>
          <p:nvPr/>
        </p:nvSpPr>
        <p:spPr>
          <a:xfrm>
            <a:off x="5923514" y="176624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830A8D6-3214-4D67-AB6C-750C807C5C63}"/>
              </a:ext>
            </a:extLst>
          </p:cNvPr>
          <p:cNvCxnSpPr>
            <a:stCxn id="7" idx="3"/>
            <a:endCxn id="73" idx="1"/>
          </p:cNvCxnSpPr>
          <p:nvPr/>
        </p:nvCxnSpPr>
        <p:spPr>
          <a:xfrm>
            <a:off x="4406043" y="559959"/>
            <a:ext cx="1517471" cy="13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천공 테이프 75">
            <a:extLst>
              <a:ext uri="{FF2B5EF4-FFF2-40B4-BE49-F238E27FC236}">
                <a16:creationId xmlns:a16="http://schemas.microsoft.com/office/drawing/2014/main" id="{ACC182F2-939A-4FBD-91F4-F978822B16A3}"/>
              </a:ext>
            </a:extLst>
          </p:cNvPr>
          <p:cNvSpPr/>
          <p:nvPr/>
        </p:nvSpPr>
        <p:spPr>
          <a:xfrm>
            <a:off x="4499633" y="619059"/>
            <a:ext cx="1141488" cy="1873524"/>
          </a:xfrm>
          <a:prstGeom prst="flowChartPunchedTape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아이디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비밀번호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이름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주소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핸드폰번호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이메일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생일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3705734-7AF0-48FC-B354-4A07A89D19D6}"/>
              </a:ext>
            </a:extLst>
          </p:cNvPr>
          <p:cNvSpPr/>
          <p:nvPr/>
        </p:nvSpPr>
        <p:spPr>
          <a:xfrm>
            <a:off x="10346776" y="4250469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0E6340D-9F96-421F-8D43-F08E90A51469}"/>
              </a:ext>
            </a:extLst>
          </p:cNvPr>
          <p:cNvSpPr/>
          <p:nvPr/>
        </p:nvSpPr>
        <p:spPr>
          <a:xfrm>
            <a:off x="10346776" y="5251541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EFAFCE-D9EB-401F-BE5B-8A6E1DE262E5}"/>
              </a:ext>
            </a:extLst>
          </p:cNvPr>
          <p:cNvSpPr/>
          <p:nvPr/>
        </p:nvSpPr>
        <p:spPr>
          <a:xfrm>
            <a:off x="8231038" y="175287"/>
            <a:ext cx="1729107" cy="76934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1DB288D-C085-4DFB-BD6F-EACBACA3F2CB}"/>
              </a:ext>
            </a:extLst>
          </p:cNvPr>
          <p:cNvCxnSpPr>
            <a:stCxn id="73" idx="3"/>
            <a:endCxn id="81" idx="1"/>
          </p:cNvCxnSpPr>
          <p:nvPr/>
        </p:nvCxnSpPr>
        <p:spPr>
          <a:xfrm flipV="1">
            <a:off x="7652621" y="559959"/>
            <a:ext cx="578417" cy="13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4133FDB-1B40-4DD9-80B7-B6C6637A8CF8}"/>
              </a:ext>
            </a:extLst>
          </p:cNvPr>
          <p:cNvCxnSpPr>
            <a:stCxn id="61" idx="3"/>
            <a:endCxn id="79" idx="1"/>
          </p:cNvCxnSpPr>
          <p:nvPr/>
        </p:nvCxnSpPr>
        <p:spPr>
          <a:xfrm flipV="1">
            <a:off x="9960145" y="4635140"/>
            <a:ext cx="386630" cy="1332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0EB98C7-A144-4098-B3BA-DA08AF6537F2}"/>
              </a:ext>
            </a:extLst>
          </p:cNvPr>
          <p:cNvCxnSpPr>
            <a:stCxn id="58" idx="3"/>
            <a:endCxn id="80" idx="1"/>
          </p:cNvCxnSpPr>
          <p:nvPr/>
        </p:nvCxnSpPr>
        <p:spPr>
          <a:xfrm>
            <a:off x="9960145" y="5636213"/>
            <a:ext cx="3866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A2F6129-4E8A-47C8-86B4-1F986CC5B085}"/>
              </a:ext>
            </a:extLst>
          </p:cNvPr>
          <p:cNvSpPr/>
          <p:nvPr/>
        </p:nvSpPr>
        <p:spPr>
          <a:xfrm>
            <a:off x="5058960" y="-1450375"/>
            <a:ext cx="1729107" cy="76934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5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4941307" y="-1461952"/>
            <a:ext cx="1219874" cy="9701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쇼핑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127000" y="2841994"/>
            <a:ext cx="542167" cy="1072405"/>
          </a:xfrm>
          <a:prstGeom prst="smileyFac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127000" y="4028789"/>
            <a:ext cx="607487" cy="44326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916454" y="2906339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stCxn id="5" idx="6"/>
            <a:endCxn id="42" idx="1"/>
          </p:cNvCxnSpPr>
          <p:nvPr/>
        </p:nvCxnSpPr>
        <p:spPr>
          <a:xfrm>
            <a:off x="669167" y="3378197"/>
            <a:ext cx="24728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962915-263F-4967-9234-369337C10094}"/>
              </a:ext>
            </a:extLst>
          </p:cNvPr>
          <p:cNvSpPr/>
          <p:nvPr/>
        </p:nvSpPr>
        <p:spPr>
          <a:xfrm>
            <a:off x="2383382" y="495985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EEE8FB-50E8-468D-B7E9-9EC6B865F9DA}"/>
              </a:ext>
            </a:extLst>
          </p:cNvPr>
          <p:cNvSpPr/>
          <p:nvPr/>
        </p:nvSpPr>
        <p:spPr>
          <a:xfrm>
            <a:off x="4500986" y="2926766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리스트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710CD4-FC8A-4B8E-BC5A-494CB8174A67}"/>
              </a:ext>
            </a:extLst>
          </p:cNvPr>
          <p:cNvSpPr/>
          <p:nvPr/>
        </p:nvSpPr>
        <p:spPr>
          <a:xfrm>
            <a:off x="2383382" y="2913491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조회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정렬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D44383-C85C-4530-B0BF-0558164F8DA0}"/>
              </a:ext>
            </a:extLst>
          </p:cNvPr>
          <p:cNvSpPr/>
          <p:nvPr/>
        </p:nvSpPr>
        <p:spPr>
          <a:xfrm>
            <a:off x="2383382" y="5330997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D14F55-1653-4274-A04A-BC1885703342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1968126" y="967843"/>
            <a:ext cx="415256" cy="24103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E982FA-AF62-4767-AC3A-B5F8544DC293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1968126" y="3378197"/>
            <a:ext cx="415256" cy="715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FE60999-0648-4022-B32F-B6B3984347B9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1968126" y="3378197"/>
            <a:ext cx="415256" cy="242465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72C8FF-5845-4B63-B0EA-80FB42F6A682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3435055" y="967844"/>
            <a:ext cx="1065931" cy="24307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25606F2-86D3-4F44-9855-9FCD5B73DBB8}"/>
              </a:ext>
            </a:extLst>
          </p:cNvPr>
          <p:cNvCxnSpPr>
            <a:stCxn id="48" idx="3"/>
            <a:endCxn id="46" idx="1"/>
          </p:cNvCxnSpPr>
          <p:nvPr/>
        </p:nvCxnSpPr>
        <p:spPr>
          <a:xfrm>
            <a:off x="3435055" y="3385350"/>
            <a:ext cx="1065931" cy="1327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91BF4FA-0DDA-466F-995C-FD46FFC06DB9}"/>
              </a:ext>
            </a:extLst>
          </p:cNvPr>
          <p:cNvSpPr/>
          <p:nvPr/>
        </p:nvSpPr>
        <p:spPr>
          <a:xfrm>
            <a:off x="6407017" y="1331420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466CAAE-2C61-4D91-AF69-B3F100F8E5D0}"/>
              </a:ext>
            </a:extLst>
          </p:cNvPr>
          <p:cNvCxnSpPr>
            <a:stCxn id="46" idx="3"/>
            <a:endCxn id="68" idx="1"/>
          </p:cNvCxnSpPr>
          <p:nvPr/>
        </p:nvCxnSpPr>
        <p:spPr>
          <a:xfrm flipV="1">
            <a:off x="5552659" y="1803279"/>
            <a:ext cx="854358" cy="15953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749FC82-64E9-4471-9595-3DA23C06175E}"/>
              </a:ext>
            </a:extLst>
          </p:cNvPr>
          <p:cNvSpPr/>
          <p:nvPr/>
        </p:nvSpPr>
        <p:spPr>
          <a:xfrm>
            <a:off x="4723421" y="5330997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75278A8-C495-45DA-A665-89A7DA64F9FC}"/>
              </a:ext>
            </a:extLst>
          </p:cNvPr>
          <p:cNvCxnSpPr>
            <a:stCxn id="49" idx="3"/>
            <a:endCxn id="70" idx="1"/>
          </p:cNvCxnSpPr>
          <p:nvPr/>
        </p:nvCxnSpPr>
        <p:spPr>
          <a:xfrm>
            <a:off x="3435055" y="5802856"/>
            <a:ext cx="128836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8C2BE94-FC2A-4834-9237-83FD99429103}"/>
              </a:ext>
            </a:extLst>
          </p:cNvPr>
          <p:cNvSpPr/>
          <p:nvPr/>
        </p:nvSpPr>
        <p:spPr>
          <a:xfrm>
            <a:off x="8844406" y="239562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 담기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6065C5-BD97-4ED0-9BD1-186AD2E309BF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458690" y="711421"/>
            <a:ext cx="1385717" cy="109185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667AF38-F01D-4821-BB12-8CD6244BFD00}"/>
              </a:ext>
            </a:extLst>
          </p:cNvPr>
          <p:cNvSpPr/>
          <p:nvPr/>
        </p:nvSpPr>
        <p:spPr>
          <a:xfrm>
            <a:off x="10975227" y="229349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2B56232-AD91-41DF-BA98-5B4E2144B3A9}"/>
              </a:ext>
            </a:extLst>
          </p:cNvPr>
          <p:cNvCxnSpPr>
            <a:stCxn id="72" idx="3"/>
            <a:endCxn id="77" idx="1"/>
          </p:cNvCxnSpPr>
          <p:nvPr/>
        </p:nvCxnSpPr>
        <p:spPr>
          <a:xfrm flipV="1">
            <a:off x="9896079" y="701208"/>
            <a:ext cx="1079148" cy="1021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0CF5270-284F-4662-B45E-9D3FAC1818D2}"/>
              </a:ext>
            </a:extLst>
          </p:cNvPr>
          <p:cNvSpPr/>
          <p:nvPr/>
        </p:nvSpPr>
        <p:spPr>
          <a:xfrm>
            <a:off x="8844406" y="2497585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6330E35-65BB-4A25-98DE-3AB9EDF43D48}"/>
              </a:ext>
            </a:extLst>
          </p:cNvPr>
          <p:cNvCxnSpPr>
            <a:stCxn id="68" idx="3"/>
            <a:endCxn id="86" idx="1"/>
          </p:cNvCxnSpPr>
          <p:nvPr/>
        </p:nvCxnSpPr>
        <p:spPr>
          <a:xfrm>
            <a:off x="7458690" y="1803279"/>
            <a:ext cx="1385717" cy="11661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67178E4-C3FC-479F-8147-7371B1307997}"/>
              </a:ext>
            </a:extLst>
          </p:cNvPr>
          <p:cNvSpPr/>
          <p:nvPr/>
        </p:nvSpPr>
        <p:spPr>
          <a:xfrm>
            <a:off x="6407017" y="4142158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조회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정렬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1FF79FB-173D-470B-B3F8-4B18D40DEC3B}"/>
              </a:ext>
            </a:extLst>
          </p:cNvPr>
          <p:cNvCxnSpPr>
            <a:stCxn id="46" idx="2"/>
            <a:endCxn id="91" idx="1"/>
          </p:cNvCxnSpPr>
          <p:nvPr/>
        </p:nvCxnSpPr>
        <p:spPr>
          <a:xfrm rot="16200000" flipH="1">
            <a:off x="5345152" y="3552152"/>
            <a:ext cx="743535" cy="138019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0ABBF6AB-234C-4FF8-88BE-B745A4A78298}"/>
              </a:ext>
            </a:extLst>
          </p:cNvPr>
          <p:cNvCxnSpPr>
            <a:stCxn id="91" idx="0"/>
            <a:endCxn id="46" idx="3"/>
          </p:cNvCxnSpPr>
          <p:nvPr/>
        </p:nvCxnSpPr>
        <p:spPr>
          <a:xfrm rot="16200000" flipV="1">
            <a:off x="5870990" y="3080294"/>
            <a:ext cx="743534" cy="138019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천공 테이프 112">
            <a:extLst>
              <a:ext uri="{FF2B5EF4-FFF2-40B4-BE49-F238E27FC236}">
                <a16:creationId xmlns:a16="http://schemas.microsoft.com/office/drawing/2014/main" id="{88B0182F-BF99-4ECA-A598-2B093D0C0D54}"/>
              </a:ext>
            </a:extLst>
          </p:cNvPr>
          <p:cNvSpPr/>
          <p:nvPr/>
        </p:nvSpPr>
        <p:spPr>
          <a:xfrm>
            <a:off x="3364728" y="1616679"/>
            <a:ext cx="1094881" cy="748343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카테고리 종류</a:t>
            </a:r>
          </a:p>
        </p:txBody>
      </p:sp>
      <p:sp>
        <p:nvSpPr>
          <p:cNvPr id="114" name="순서도: 천공 테이프 113">
            <a:extLst>
              <a:ext uri="{FF2B5EF4-FFF2-40B4-BE49-F238E27FC236}">
                <a16:creationId xmlns:a16="http://schemas.microsoft.com/office/drawing/2014/main" id="{04BDADE6-8195-4403-8AFE-EA6E6D6313DD}"/>
              </a:ext>
            </a:extLst>
          </p:cNvPr>
          <p:cNvSpPr/>
          <p:nvPr/>
        </p:nvSpPr>
        <p:spPr>
          <a:xfrm>
            <a:off x="3561931" y="3501852"/>
            <a:ext cx="828177" cy="1445757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상품이름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낮은가격순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높은가격순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순서도: 천공 테이프 114">
            <a:extLst>
              <a:ext uri="{FF2B5EF4-FFF2-40B4-BE49-F238E27FC236}">
                <a16:creationId xmlns:a16="http://schemas.microsoft.com/office/drawing/2014/main" id="{0E1B2FD6-B218-4610-877A-5C3A692BFB8D}"/>
              </a:ext>
            </a:extLst>
          </p:cNvPr>
          <p:cNvSpPr/>
          <p:nvPr/>
        </p:nvSpPr>
        <p:spPr>
          <a:xfrm>
            <a:off x="3656458" y="5922551"/>
            <a:ext cx="828177" cy="643350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16" name="순서도: 천공 테이프 115">
            <a:extLst>
              <a:ext uri="{FF2B5EF4-FFF2-40B4-BE49-F238E27FC236}">
                <a16:creationId xmlns:a16="http://schemas.microsoft.com/office/drawing/2014/main" id="{86030CC5-1AAD-4E63-A601-1D654451D9E9}"/>
              </a:ext>
            </a:extLst>
          </p:cNvPr>
          <p:cNvSpPr/>
          <p:nvPr/>
        </p:nvSpPr>
        <p:spPr>
          <a:xfrm>
            <a:off x="5507474" y="2300081"/>
            <a:ext cx="933243" cy="508624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</a:p>
        </p:txBody>
      </p:sp>
      <p:sp>
        <p:nvSpPr>
          <p:cNvPr id="117" name="순서도: 천공 테이프 116">
            <a:extLst>
              <a:ext uri="{FF2B5EF4-FFF2-40B4-BE49-F238E27FC236}">
                <a16:creationId xmlns:a16="http://schemas.microsoft.com/office/drawing/2014/main" id="{5576E73E-985D-488F-BC5D-4464A72455E6}"/>
              </a:ext>
            </a:extLst>
          </p:cNvPr>
          <p:cNvSpPr/>
          <p:nvPr/>
        </p:nvSpPr>
        <p:spPr>
          <a:xfrm>
            <a:off x="7737006" y="901955"/>
            <a:ext cx="900896" cy="575258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상품번호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사이즈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색상</a:t>
            </a:r>
          </a:p>
        </p:txBody>
      </p:sp>
      <p:sp>
        <p:nvSpPr>
          <p:cNvPr id="118" name="순서도: 천공 테이프 117">
            <a:extLst>
              <a:ext uri="{FF2B5EF4-FFF2-40B4-BE49-F238E27FC236}">
                <a16:creationId xmlns:a16="http://schemas.microsoft.com/office/drawing/2014/main" id="{538D3AB6-8E39-491A-8DB4-1EDF7EA03C4E}"/>
              </a:ext>
            </a:extLst>
          </p:cNvPr>
          <p:cNvSpPr/>
          <p:nvPr/>
        </p:nvSpPr>
        <p:spPr>
          <a:xfrm>
            <a:off x="7586229" y="2037851"/>
            <a:ext cx="1051673" cy="675356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상품번호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사이즈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색상</a:t>
            </a:r>
          </a:p>
        </p:txBody>
      </p:sp>
      <p:sp>
        <p:nvSpPr>
          <p:cNvPr id="120" name="순서도: 천공 테이프 119">
            <a:extLst>
              <a:ext uri="{FF2B5EF4-FFF2-40B4-BE49-F238E27FC236}">
                <a16:creationId xmlns:a16="http://schemas.microsoft.com/office/drawing/2014/main" id="{72ACDAFA-5561-4F8A-8B50-48DF1027969D}"/>
              </a:ext>
            </a:extLst>
          </p:cNvPr>
          <p:cNvSpPr/>
          <p:nvPr/>
        </p:nvSpPr>
        <p:spPr>
          <a:xfrm>
            <a:off x="10080686" y="813692"/>
            <a:ext cx="743863" cy="517729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장바구니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22" name="순서도: 천공 테이프 121">
            <a:extLst>
              <a:ext uri="{FF2B5EF4-FFF2-40B4-BE49-F238E27FC236}">
                <a16:creationId xmlns:a16="http://schemas.microsoft.com/office/drawing/2014/main" id="{3F05DEDC-53FA-4BEA-8940-AB032562A942}"/>
              </a:ext>
            </a:extLst>
          </p:cNvPr>
          <p:cNvSpPr/>
          <p:nvPr/>
        </p:nvSpPr>
        <p:spPr>
          <a:xfrm>
            <a:off x="5163335" y="4142158"/>
            <a:ext cx="933243" cy="943716"/>
          </a:xfrm>
          <a:prstGeom prst="flowChartPunchedTap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상품이름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낮은가격순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높은가격순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8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CC308C1-609D-4520-9DBF-AE88C583643E}"/>
              </a:ext>
            </a:extLst>
          </p:cNvPr>
          <p:cNvSpPr/>
          <p:nvPr/>
        </p:nvSpPr>
        <p:spPr>
          <a:xfrm>
            <a:off x="4941307" y="-1461952"/>
            <a:ext cx="1219874" cy="9701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구매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659F39EF-DDE7-4B7D-8AC0-56F473AF5DFC}"/>
              </a:ext>
            </a:extLst>
          </p:cNvPr>
          <p:cNvSpPr/>
          <p:nvPr/>
        </p:nvSpPr>
        <p:spPr>
          <a:xfrm>
            <a:off x="127000" y="2841994"/>
            <a:ext cx="542167" cy="1072405"/>
          </a:xfrm>
          <a:prstGeom prst="smileyFac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7DE3-2E11-4F54-A476-804FDA1EE7EF}"/>
              </a:ext>
            </a:extLst>
          </p:cNvPr>
          <p:cNvSpPr/>
          <p:nvPr/>
        </p:nvSpPr>
        <p:spPr>
          <a:xfrm>
            <a:off x="127000" y="4028789"/>
            <a:ext cx="607487" cy="44326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423E40-BE79-4CA9-93D6-4F31AAC63469}"/>
              </a:ext>
            </a:extLst>
          </p:cNvPr>
          <p:cNvSpPr/>
          <p:nvPr/>
        </p:nvSpPr>
        <p:spPr>
          <a:xfrm>
            <a:off x="916454" y="2906339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DC733B-20AF-4A36-A71B-433050B15333}"/>
              </a:ext>
            </a:extLst>
          </p:cNvPr>
          <p:cNvCxnSpPr>
            <a:stCxn id="5" idx="6"/>
            <a:endCxn id="42" idx="1"/>
          </p:cNvCxnSpPr>
          <p:nvPr/>
        </p:nvCxnSpPr>
        <p:spPr>
          <a:xfrm>
            <a:off x="669167" y="3378197"/>
            <a:ext cx="24728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962915-263F-4967-9234-369337C10094}"/>
              </a:ext>
            </a:extLst>
          </p:cNvPr>
          <p:cNvSpPr/>
          <p:nvPr/>
        </p:nvSpPr>
        <p:spPr>
          <a:xfrm>
            <a:off x="2383382" y="495985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EEE8FB-50E8-468D-B7E9-9EC6B865F9DA}"/>
              </a:ext>
            </a:extLst>
          </p:cNvPr>
          <p:cNvSpPr/>
          <p:nvPr/>
        </p:nvSpPr>
        <p:spPr>
          <a:xfrm>
            <a:off x="4500986" y="2926766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리스트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710CD4-FC8A-4B8E-BC5A-494CB8174A67}"/>
              </a:ext>
            </a:extLst>
          </p:cNvPr>
          <p:cNvSpPr/>
          <p:nvPr/>
        </p:nvSpPr>
        <p:spPr>
          <a:xfrm>
            <a:off x="2383382" y="2913491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조회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정렬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D44383-C85C-4530-B0BF-0558164F8DA0}"/>
              </a:ext>
            </a:extLst>
          </p:cNvPr>
          <p:cNvSpPr/>
          <p:nvPr/>
        </p:nvSpPr>
        <p:spPr>
          <a:xfrm>
            <a:off x="2383382" y="5330997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D14F55-1653-4274-A04A-BC1885703342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1968126" y="967843"/>
            <a:ext cx="415256" cy="241035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E982FA-AF62-4767-AC3A-B5F8544DC293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1968126" y="3378197"/>
            <a:ext cx="415256" cy="715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FE60999-0648-4022-B32F-B6B3984347B9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1968126" y="3378197"/>
            <a:ext cx="415256" cy="242465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472C8FF-5845-4B63-B0EA-80FB42F6A682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3435055" y="967844"/>
            <a:ext cx="1065931" cy="243078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25606F2-86D3-4F44-9855-9FCD5B73DBB8}"/>
              </a:ext>
            </a:extLst>
          </p:cNvPr>
          <p:cNvCxnSpPr>
            <a:stCxn id="48" idx="3"/>
            <a:endCxn id="46" idx="1"/>
          </p:cNvCxnSpPr>
          <p:nvPr/>
        </p:nvCxnSpPr>
        <p:spPr>
          <a:xfrm>
            <a:off x="3435055" y="3385350"/>
            <a:ext cx="1065931" cy="1327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91BF4FA-0DDA-466F-995C-FD46FFC06DB9}"/>
              </a:ext>
            </a:extLst>
          </p:cNvPr>
          <p:cNvSpPr/>
          <p:nvPr/>
        </p:nvSpPr>
        <p:spPr>
          <a:xfrm>
            <a:off x="6407017" y="1331420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상세보기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466CAAE-2C61-4D91-AF69-B3F100F8E5D0}"/>
              </a:ext>
            </a:extLst>
          </p:cNvPr>
          <p:cNvCxnSpPr>
            <a:stCxn id="46" idx="3"/>
            <a:endCxn id="68" idx="1"/>
          </p:cNvCxnSpPr>
          <p:nvPr/>
        </p:nvCxnSpPr>
        <p:spPr>
          <a:xfrm flipV="1">
            <a:off x="5552659" y="1803279"/>
            <a:ext cx="854358" cy="15953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749FC82-64E9-4471-9595-3DA23C06175E}"/>
              </a:ext>
            </a:extLst>
          </p:cNvPr>
          <p:cNvSpPr/>
          <p:nvPr/>
        </p:nvSpPr>
        <p:spPr>
          <a:xfrm>
            <a:off x="4723421" y="5330997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75278A8-C495-45DA-A665-89A7DA64F9FC}"/>
              </a:ext>
            </a:extLst>
          </p:cNvPr>
          <p:cNvCxnSpPr>
            <a:stCxn id="49" idx="3"/>
            <a:endCxn id="70" idx="1"/>
          </p:cNvCxnSpPr>
          <p:nvPr/>
        </p:nvCxnSpPr>
        <p:spPr>
          <a:xfrm>
            <a:off x="3435055" y="5802856"/>
            <a:ext cx="128836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8C2BE94-FC2A-4834-9237-83FD99429103}"/>
              </a:ext>
            </a:extLst>
          </p:cNvPr>
          <p:cNvSpPr/>
          <p:nvPr/>
        </p:nvSpPr>
        <p:spPr>
          <a:xfrm>
            <a:off x="8844406" y="239562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 담기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6065C5-BD97-4ED0-9BD1-186AD2E309BF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7458690" y="711421"/>
            <a:ext cx="1385717" cy="10918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667AF38-F01D-4821-BB12-8CD6244BFD00}"/>
              </a:ext>
            </a:extLst>
          </p:cNvPr>
          <p:cNvSpPr/>
          <p:nvPr/>
        </p:nvSpPr>
        <p:spPr>
          <a:xfrm>
            <a:off x="10975227" y="229349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2B56232-AD91-41DF-BA98-5B4E2144B3A9}"/>
              </a:ext>
            </a:extLst>
          </p:cNvPr>
          <p:cNvCxnSpPr>
            <a:stCxn id="72" idx="3"/>
            <a:endCxn id="77" idx="1"/>
          </p:cNvCxnSpPr>
          <p:nvPr/>
        </p:nvCxnSpPr>
        <p:spPr>
          <a:xfrm flipV="1">
            <a:off x="9896079" y="701208"/>
            <a:ext cx="1079148" cy="102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0CF5270-284F-4662-B45E-9D3FAC1818D2}"/>
              </a:ext>
            </a:extLst>
          </p:cNvPr>
          <p:cNvSpPr/>
          <p:nvPr/>
        </p:nvSpPr>
        <p:spPr>
          <a:xfrm>
            <a:off x="8844406" y="2497585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구매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6330E35-65BB-4A25-98DE-3AB9EDF43D48}"/>
              </a:ext>
            </a:extLst>
          </p:cNvPr>
          <p:cNvCxnSpPr>
            <a:stCxn id="68" idx="3"/>
            <a:endCxn id="86" idx="1"/>
          </p:cNvCxnSpPr>
          <p:nvPr/>
        </p:nvCxnSpPr>
        <p:spPr>
          <a:xfrm>
            <a:off x="7458690" y="1803279"/>
            <a:ext cx="1385717" cy="11661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67178E4-C3FC-479F-8147-7371B1307997}"/>
              </a:ext>
            </a:extLst>
          </p:cNvPr>
          <p:cNvSpPr/>
          <p:nvPr/>
        </p:nvSpPr>
        <p:spPr>
          <a:xfrm>
            <a:off x="6407017" y="4142158"/>
            <a:ext cx="1051673" cy="943717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조회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정렬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1FF79FB-173D-470B-B3F8-4B18D40DEC3B}"/>
              </a:ext>
            </a:extLst>
          </p:cNvPr>
          <p:cNvCxnSpPr>
            <a:stCxn id="46" idx="2"/>
            <a:endCxn id="91" idx="1"/>
          </p:cNvCxnSpPr>
          <p:nvPr/>
        </p:nvCxnSpPr>
        <p:spPr>
          <a:xfrm rot="16200000" flipH="1">
            <a:off x="5345152" y="3552152"/>
            <a:ext cx="743535" cy="138019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0ABBF6AB-234C-4FF8-88BE-B745A4A78298}"/>
              </a:ext>
            </a:extLst>
          </p:cNvPr>
          <p:cNvCxnSpPr>
            <a:stCxn id="91" idx="0"/>
            <a:endCxn id="46" idx="3"/>
          </p:cNvCxnSpPr>
          <p:nvPr/>
        </p:nvCxnSpPr>
        <p:spPr>
          <a:xfrm rot="16200000" flipV="1">
            <a:off x="5870990" y="3080294"/>
            <a:ext cx="743534" cy="138019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순서도: 천공 테이프 112">
            <a:extLst>
              <a:ext uri="{FF2B5EF4-FFF2-40B4-BE49-F238E27FC236}">
                <a16:creationId xmlns:a16="http://schemas.microsoft.com/office/drawing/2014/main" id="{88B0182F-BF99-4ECA-A598-2B093D0C0D54}"/>
              </a:ext>
            </a:extLst>
          </p:cNvPr>
          <p:cNvSpPr/>
          <p:nvPr/>
        </p:nvSpPr>
        <p:spPr>
          <a:xfrm>
            <a:off x="3364728" y="1616679"/>
            <a:ext cx="1094881" cy="748343"/>
          </a:xfrm>
          <a:prstGeom prst="flowChartPunchedTap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카테고리 종류</a:t>
            </a:r>
          </a:p>
        </p:txBody>
      </p:sp>
      <p:sp>
        <p:nvSpPr>
          <p:cNvPr id="114" name="순서도: 천공 테이프 113">
            <a:extLst>
              <a:ext uri="{FF2B5EF4-FFF2-40B4-BE49-F238E27FC236}">
                <a16:creationId xmlns:a16="http://schemas.microsoft.com/office/drawing/2014/main" id="{04BDADE6-8195-4403-8AFE-EA6E6D6313DD}"/>
              </a:ext>
            </a:extLst>
          </p:cNvPr>
          <p:cNvSpPr/>
          <p:nvPr/>
        </p:nvSpPr>
        <p:spPr>
          <a:xfrm>
            <a:off x="3561931" y="3501852"/>
            <a:ext cx="828177" cy="1445757"/>
          </a:xfrm>
          <a:prstGeom prst="flowChartPunchedTap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상품이름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낮은가격순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높은가격순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순서도: 천공 테이프 114">
            <a:extLst>
              <a:ext uri="{FF2B5EF4-FFF2-40B4-BE49-F238E27FC236}">
                <a16:creationId xmlns:a16="http://schemas.microsoft.com/office/drawing/2014/main" id="{0E1B2FD6-B218-4610-877A-5C3A692BFB8D}"/>
              </a:ext>
            </a:extLst>
          </p:cNvPr>
          <p:cNvSpPr/>
          <p:nvPr/>
        </p:nvSpPr>
        <p:spPr>
          <a:xfrm>
            <a:off x="3656458" y="5922551"/>
            <a:ext cx="828177" cy="643350"/>
          </a:xfrm>
          <a:prstGeom prst="flowChartPunchedTap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16" name="순서도: 천공 테이프 115">
            <a:extLst>
              <a:ext uri="{FF2B5EF4-FFF2-40B4-BE49-F238E27FC236}">
                <a16:creationId xmlns:a16="http://schemas.microsoft.com/office/drawing/2014/main" id="{86030CC5-1AAD-4E63-A601-1D654451D9E9}"/>
              </a:ext>
            </a:extLst>
          </p:cNvPr>
          <p:cNvSpPr/>
          <p:nvPr/>
        </p:nvSpPr>
        <p:spPr>
          <a:xfrm>
            <a:off x="5507474" y="2300081"/>
            <a:ext cx="933243" cy="508624"/>
          </a:xfrm>
          <a:prstGeom prst="flowChartPunchedTap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상품번호</a:t>
            </a:r>
          </a:p>
        </p:txBody>
      </p:sp>
      <p:sp>
        <p:nvSpPr>
          <p:cNvPr id="117" name="순서도: 천공 테이프 116">
            <a:extLst>
              <a:ext uri="{FF2B5EF4-FFF2-40B4-BE49-F238E27FC236}">
                <a16:creationId xmlns:a16="http://schemas.microsoft.com/office/drawing/2014/main" id="{5576E73E-985D-488F-BC5D-4464A72455E6}"/>
              </a:ext>
            </a:extLst>
          </p:cNvPr>
          <p:cNvSpPr/>
          <p:nvPr/>
        </p:nvSpPr>
        <p:spPr>
          <a:xfrm>
            <a:off x="7737006" y="901955"/>
            <a:ext cx="900896" cy="575258"/>
          </a:xfrm>
          <a:prstGeom prst="flowChartPunchedTap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상품번호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사이즈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색상</a:t>
            </a:r>
          </a:p>
        </p:txBody>
      </p:sp>
      <p:sp>
        <p:nvSpPr>
          <p:cNvPr id="118" name="순서도: 천공 테이프 117">
            <a:extLst>
              <a:ext uri="{FF2B5EF4-FFF2-40B4-BE49-F238E27FC236}">
                <a16:creationId xmlns:a16="http://schemas.microsoft.com/office/drawing/2014/main" id="{538D3AB6-8E39-491A-8DB4-1EDF7EA03C4E}"/>
              </a:ext>
            </a:extLst>
          </p:cNvPr>
          <p:cNvSpPr/>
          <p:nvPr/>
        </p:nvSpPr>
        <p:spPr>
          <a:xfrm>
            <a:off x="7586229" y="2037851"/>
            <a:ext cx="1051673" cy="675356"/>
          </a:xfrm>
          <a:prstGeom prst="flowChartPunchedTap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상품번호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사이즈</a:t>
            </a:r>
            <a:r>
              <a:rPr lang="en-US" altLang="ko-KR" sz="7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색상</a:t>
            </a:r>
          </a:p>
        </p:txBody>
      </p:sp>
      <p:sp>
        <p:nvSpPr>
          <p:cNvPr id="120" name="순서도: 천공 테이프 119">
            <a:extLst>
              <a:ext uri="{FF2B5EF4-FFF2-40B4-BE49-F238E27FC236}">
                <a16:creationId xmlns:a16="http://schemas.microsoft.com/office/drawing/2014/main" id="{72ACDAFA-5561-4F8A-8B50-48DF1027969D}"/>
              </a:ext>
            </a:extLst>
          </p:cNvPr>
          <p:cNvSpPr/>
          <p:nvPr/>
        </p:nvSpPr>
        <p:spPr>
          <a:xfrm>
            <a:off x="10080686" y="813692"/>
            <a:ext cx="743863" cy="517729"/>
          </a:xfrm>
          <a:prstGeom prst="flowChartPunchedTap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장바구니 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리스트</a:t>
            </a:r>
          </a:p>
        </p:txBody>
      </p:sp>
      <p:sp>
        <p:nvSpPr>
          <p:cNvPr id="122" name="순서도: 천공 테이프 121">
            <a:extLst>
              <a:ext uri="{FF2B5EF4-FFF2-40B4-BE49-F238E27FC236}">
                <a16:creationId xmlns:a16="http://schemas.microsoft.com/office/drawing/2014/main" id="{3F05DEDC-53FA-4BEA-8940-AB032562A942}"/>
              </a:ext>
            </a:extLst>
          </p:cNvPr>
          <p:cNvSpPr/>
          <p:nvPr/>
        </p:nvSpPr>
        <p:spPr>
          <a:xfrm>
            <a:off x="5163335" y="4142158"/>
            <a:ext cx="933243" cy="943716"/>
          </a:xfrm>
          <a:prstGeom prst="flowChartPunchedTap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상품이름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낮은가격순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높은가격순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0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158</Words>
  <Application>Microsoft Office PowerPoint</Application>
  <PresentationFormat>와이드스크린</PresentationFormat>
  <Paragraphs>99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손인화 </dc:creator>
  <cp:lastModifiedBy>손인화 </cp:lastModifiedBy>
  <cp:revision>22</cp:revision>
  <dcterms:created xsi:type="dcterms:W3CDTF">2019-07-01T08:36:38Z</dcterms:created>
  <dcterms:modified xsi:type="dcterms:W3CDTF">2019-07-01T12:52:19Z</dcterms:modified>
</cp:coreProperties>
</file>