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0114-06A1-439A-86CC-B9A389D12CE5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2FBF-D16A-47E4-8013-EF69FAD9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id=&#8216;abc&#8217;&amp;password=&#8216;123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5200" y="24765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990600" y="228600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오류</a:t>
            </a:r>
            <a:r>
              <a:rPr lang="en-US" altLang="ko-KR" sz="2400" b="1" dirty="0" smtClean="0"/>
              <a:t>(error)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6038850" y="2286000"/>
            <a:ext cx="441960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예외처리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038850" y="4495800"/>
            <a:ext cx="188595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Checked </a:t>
            </a:r>
            <a:r>
              <a:rPr lang="en-US" altLang="ko-KR" sz="2400" b="1" dirty="0" err="1" smtClean="0"/>
              <a:t>Exceptiom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8629650" y="4495800"/>
            <a:ext cx="1885950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runtime </a:t>
            </a:r>
            <a:r>
              <a:rPr lang="en-US" altLang="ko-KR" sz="2400" b="1" dirty="0" err="1" smtClean="0"/>
              <a:t>Exceptiom</a:t>
            </a:r>
            <a:endParaRPr lang="ko-KR" altLang="en-US" sz="2400" b="1" dirty="0"/>
          </a:p>
        </p:txBody>
      </p:sp>
      <p:cxnSp>
        <p:nvCxnSpPr>
          <p:cNvPr id="10" name="꺾인 연결선 9"/>
          <p:cNvCxnSpPr>
            <a:endCxn id="5" idx="0"/>
          </p:cNvCxnSpPr>
          <p:nvPr/>
        </p:nvCxnSpPr>
        <p:spPr>
          <a:xfrm rot="10800000" flipV="1">
            <a:off x="3200400" y="1885950"/>
            <a:ext cx="2571750" cy="40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>
            <a:off x="6981825" y="1885950"/>
            <a:ext cx="1266825" cy="40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7" idx="0"/>
          </p:cNvCxnSpPr>
          <p:nvPr/>
        </p:nvCxnSpPr>
        <p:spPr>
          <a:xfrm rot="5400000">
            <a:off x="7415213" y="3662363"/>
            <a:ext cx="400050" cy="1266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2"/>
            <a:endCxn id="8" idx="0"/>
          </p:cNvCxnSpPr>
          <p:nvPr/>
        </p:nvCxnSpPr>
        <p:spPr>
          <a:xfrm rot="16200000" flipH="1">
            <a:off x="8710612" y="3633787"/>
            <a:ext cx="400050" cy="13239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설명선 1 28"/>
          <p:cNvSpPr/>
          <p:nvPr/>
        </p:nvSpPr>
        <p:spPr>
          <a:xfrm>
            <a:off x="2343150" y="4876800"/>
            <a:ext cx="2800350" cy="1047750"/>
          </a:xfrm>
          <a:prstGeom prst="borderCallout1">
            <a:avLst>
              <a:gd name="adj1" fmla="val 47841"/>
              <a:gd name="adj2" fmla="val 101591"/>
              <a:gd name="adj3" fmla="val 57955"/>
              <a:gd name="adj4" fmla="val 1324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컴파일러에 의해 체크됨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반드시 구현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설명선 1 29"/>
          <p:cNvSpPr/>
          <p:nvPr/>
        </p:nvSpPr>
        <p:spPr>
          <a:xfrm>
            <a:off x="11391900" y="4876800"/>
            <a:ext cx="3619500" cy="1047750"/>
          </a:xfrm>
          <a:prstGeom prst="borderCallout1">
            <a:avLst>
              <a:gd name="adj1" fmla="val 51477"/>
              <a:gd name="adj2" fmla="val 2271"/>
              <a:gd name="adj3" fmla="val 79773"/>
              <a:gd name="adj4" fmla="val -24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데이터에따라</a:t>
            </a:r>
            <a:r>
              <a:rPr lang="ko-KR" altLang="en-US" dirty="0" smtClean="0">
                <a:solidFill>
                  <a:schemeClr val="tx1"/>
                </a:solidFill>
              </a:rPr>
              <a:t> 예외가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구현을 강제하진 않는다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16022"/>
            <a:ext cx="5901962" cy="4599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49" y="1916022"/>
            <a:ext cx="5834780" cy="459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078516" y="34729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안전하지 않은 예외처리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8331199" y="-1340635"/>
            <a:ext cx="2569029" cy="1375364"/>
          </a:xfrm>
          <a:prstGeom prst="wedgeRectCallout">
            <a:avLst>
              <a:gd name="adj1" fmla="val -83213"/>
              <a:gd name="adj2" fmla="val 640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대부분의 시스템은 콘솔로 출력되는 에러 메시지를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로깅하도록</a:t>
            </a:r>
            <a:r>
              <a:rPr lang="ko-KR" altLang="en-US" sz="1400" dirty="0" smtClean="0">
                <a:solidFill>
                  <a:schemeClr val="tx1"/>
                </a:solidFill>
              </a:rPr>
              <a:t> 설정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되있기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떄문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16" y="584965"/>
            <a:ext cx="3200847" cy="1153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030424" y="30331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안전하지 않은 예외처리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2" y="1755802"/>
            <a:ext cx="5254616" cy="1696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66" y="1676595"/>
            <a:ext cx="5868219" cy="1800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60298" y="1303622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자바코드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64533" y="1303621"/>
            <a:ext cx="3338284" cy="3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Ajax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(error)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514" y="291191"/>
            <a:ext cx="11618685" cy="3845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hlinkClick r:id="rId2"/>
              </a:rPr>
              <a:t>1) www.naver.com/id=‘</a:t>
            </a:r>
            <a:r>
              <a:rPr lang="en-US" altLang="ko-KR" sz="2400" b="1" dirty="0" err="1" smtClean="0">
                <a:solidFill>
                  <a:schemeClr val="tx1"/>
                </a:solidFill>
                <a:hlinkClick r:id="rId2"/>
              </a:rPr>
              <a:t>abc</a:t>
            </a:r>
            <a:r>
              <a:rPr lang="en-US" altLang="ko-KR" sz="2400" b="1" dirty="0" smtClean="0">
                <a:solidFill>
                  <a:schemeClr val="tx1"/>
                </a:solidFill>
                <a:hlinkClick r:id="rId2"/>
              </a:rPr>
              <a:t>’&amp;password=‘1234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hlinkClick r:id="rId2"/>
              </a:rPr>
              <a:t>2) www.naver.com/id=&amp;password=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513" y="4455885"/>
            <a:ext cx="11618685" cy="200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아니지만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경우는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들어 올 수 있기 때문에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외부에서 유입된 객체는 반드시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체크 후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46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</dc:creator>
  <cp:lastModifiedBy>eom</cp:lastModifiedBy>
  <cp:revision>11</cp:revision>
  <dcterms:created xsi:type="dcterms:W3CDTF">2019-06-22T06:01:59Z</dcterms:created>
  <dcterms:modified xsi:type="dcterms:W3CDTF">2019-06-22T07:53:11Z</dcterms:modified>
</cp:coreProperties>
</file>