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0" r:id="rId4"/>
    <p:sldId id="266" r:id="rId5"/>
    <p:sldId id="265" r:id="rId6"/>
    <p:sldId id="272" r:id="rId7"/>
    <p:sldId id="268" r:id="rId8"/>
    <p:sldId id="261" r:id="rId9"/>
    <p:sldId id="267" r:id="rId10"/>
    <p:sldId id="269" r:id="rId11"/>
    <p:sldId id="273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BC8FDD"/>
    <a:srgbClr val="D3B8EA"/>
    <a:srgbClr val="E2CFF1"/>
    <a:srgbClr val="5E448E"/>
    <a:srgbClr val="AA72D4"/>
    <a:srgbClr val="895DC3"/>
    <a:srgbClr val="E56CB9"/>
    <a:srgbClr val="C3C3C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82249340436586E-2"/>
          <c:y val="2.3177831225694358E-2"/>
          <c:w val="0.94589889071110611"/>
          <c:h val="0.8956997594843754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 cap="rnd">
              <a:noFill/>
              <a:round/>
            </a:ln>
            <a:effectLst>
              <a:outerShdw blurRad="190500" dist="127000" dir="10800000" algn="tl" rotWithShape="0">
                <a:prstClr val="black">
                  <a:alpha val="5000"/>
                </a:prstClr>
              </a:outerShdw>
            </a:effectLst>
          </c:spPr>
          <c:cat>
            <c:numRef>
              <c:f>Sheet1!$A$2:$A$9</c:f>
              <c:numCache>
                <c:formatCode>General</c:formatCode>
                <c:ptCount val="8"/>
                <c:pt idx="0">
                  <c:v>2022</c:v>
                </c:pt>
                <c:pt idx="2">
                  <c:v>2023</c:v>
                </c:pt>
                <c:pt idx="7">
                  <c:v>2027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  <c:pt idx="5">
                  <c:v>125</c:v>
                </c:pt>
                <c:pt idx="6">
                  <c:v>130</c:v>
                </c:pt>
                <c:pt idx="7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9-475A-A000-954E9207F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7741744"/>
        <c:axId val="1317744464"/>
      </c:areaChart>
      <c:catAx>
        <c:axId val="131774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1317744464"/>
        <c:crosses val="autoZero"/>
        <c:auto val="1"/>
        <c:lblAlgn val="ctr"/>
        <c:lblOffset val="100"/>
        <c:noMultiLvlLbl val="0"/>
      </c:catAx>
      <c:valAx>
        <c:axId val="1317744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77417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1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9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5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3A68D618-775B-2943-1839-5F8C64ED3347}"/>
              </a:ext>
            </a:extLst>
          </p:cNvPr>
          <p:cNvGrpSpPr/>
          <p:nvPr/>
        </p:nvGrpSpPr>
        <p:grpSpPr>
          <a:xfrm>
            <a:off x="190500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8ADDB74-7C2D-6080-5244-C00020821D72}"/>
              </a:ext>
            </a:extLst>
          </p:cNvPr>
          <p:cNvSpPr/>
          <p:nvPr/>
        </p:nvSpPr>
        <p:spPr>
          <a:xfrm>
            <a:off x="4535641" y="3953050"/>
            <a:ext cx="3337411" cy="358683"/>
          </a:xfrm>
          <a:prstGeom prst="roundRect">
            <a:avLst>
              <a:gd name="adj" fmla="val 50000"/>
            </a:avLst>
          </a:prstGeom>
          <a:solidFill>
            <a:srgbClr val="895DC3"/>
          </a:solidFill>
          <a:ln>
            <a:noFill/>
          </a:ln>
          <a:effectLst>
            <a:outerShdw dist="254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DW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아카데미 메타버스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에듀테크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2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회차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3080714" y="2697857"/>
            <a:ext cx="6041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54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NULL</a:t>
            </a:r>
            <a:endParaRPr lang="en-US" altLang="ko-KR" sz="800" i="1" kern="0" dirty="0">
              <a:ln w="15875">
                <a:noFill/>
              </a:ln>
              <a:solidFill>
                <a:srgbClr val="876CB8"/>
              </a:solidFill>
            </a:endParaRPr>
          </a:p>
        </p:txBody>
      </p:sp>
      <p:sp>
        <p:nvSpPr>
          <p:cNvPr id="46" name="사각형: 둥근 모서리 52">
            <a:extLst>
              <a:ext uri="{FF2B5EF4-FFF2-40B4-BE49-F238E27FC236}">
                <a16:creationId xmlns:a16="http://schemas.microsoft.com/office/drawing/2014/main" id="{88ADDB74-7C2D-6080-5244-C00020821D72}"/>
              </a:ext>
            </a:extLst>
          </p:cNvPr>
          <p:cNvSpPr/>
          <p:nvPr/>
        </p:nvSpPr>
        <p:spPr>
          <a:xfrm>
            <a:off x="9062946" y="6405116"/>
            <a:ext cx="2722561" cy="358683"/>
          </a:xfrm>
          <a:prstGeom prst="roundRect">
            <a:avLst>
              <a:gd name="adj" fmla="val 50000"/>
            </a:avLst>
          </a:prstGeom>
          <a:solidFill>
            <a:srgbClr val="895DC3"/>
          </a:solidFill>
          <a:ln>
            <a:noFill/>
          </a:ln>
          <a:effectLst>
            <a:outerShdw dist="254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Team        </a:t>
            </a:r>
            <a:r>
              <a:rPr lang="ko-KR" altLang="en-US" sz="1400" dirty="0" err="1" smtClean="0">
                <a:latin typeface="Cambria" panose="02040503050406030204" pitchFamily="18" charset="0"/>
              </a:rPr>
              <a:t>유재림</a:t>
            </a:r>
            <a:r>
              <a:rPr lang="ko-KR" altLang="en-US" sz="1400" dirty="0" smtClean="0">
                <a:latin typeface="Cambria" panose="02040503050406030204" pitchFamily="18" charset="0"/>
              </a:rPr>
              <a:t>   </a:t>
            </a:r>
            <a:r>
              <a:rPr lang="en-US" altLang="ko-K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,   </a:t>
            </a:r>
            <a:r>
              <a:rPr lang="ko-KR" altLang="en-US" sz="1400" dirty="0" err="1" smtClean="0">
                <a:latin typeface="Cambria" panose="02040503050406030204" pitchFamily="18" charset="0"/>
              </a:rPr>
              <a:t>육성우</a:t>
            </a:r>
            <a:endParaRPr lang="ko-KR" alt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190500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43B8E89-D0D3-4F5D-464B-97DC58C63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17655"/>
              </p:ext>
            </p:extLst>
          </p:nvPr>
        </p:nvGraphicFramePr>
        <p:xfrm>
          <a:off x="746476" y="2320268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2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          </a:t>
                      </a:r>
                      <a:r>
                        <a:rPr lang="en-US" altLang="ko-K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2023</a:t>
                      </a:r>
                      <a:r>
                        <a:rPr lang="en-US" altLang="ko-K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- 2024</a:t>
                      </a:r>
                      <a:r>
                        <a:rPr lang="en-US" altLang="ko-K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 1</a:t>
                      </a:r>
                      <a:r>
                        <a:rPr lang="en-US" altLang="ko-KR" sz="13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half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 2</a:t>
                      </a:r>
                      <a:r>
                        <a:rPr lang="en-US" altLang="ko-KR" sz="13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half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Jan 1</a:t>
                      </a:r>
                      <a:r>
                        <a:rPr lang="en-US" altLang="ko-KR" sz="13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half</a:t>
                      </a:r>
                      <a:endParaRPr lang="ko-KR" altLang="en-US" sz="1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Jan 2</a:t>
                      </a:r>
                      <a:r>
                        <a:rPr lang="en-US" altLang="ko-KR" sz="13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half</a:t>
                      </a:r>
                      <a:endParaRPr lang="ko-KR" altLang="en-US" sz="1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Feb 1</a:t>
                      </a:r>
                      <a:r>
                        <a:rPr lang="en-US" altLang="ko-KR" sz="13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half</a:t>
                      </a:r>
                      <a:endParaRPr lang="ko-KR" altLang="en-US" sz="1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Feb 2</a:t>
                      </a:r>
                      <a:r>
                        <a:rPr lang="en-US" altLang="ko-KR" sz="13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half</a:t>
                      </a:r>
                      <a:endParaRPr lang="ko-KR" altLang="en-US" sz="1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D30D57-549D-48CE-465E-41E96D0AD7C9}"/>
              </a:ext>
            </a:extLst>
          </p:cNvPr>
          <p:cNvSpPr/>
          <p:nvPr/>
        </p:nvSpPr>
        <p:spPr>
          <a:xfrm>
            <a:off x="2608563" y="4524107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LMS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기본설계 및 기능 구현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강의실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수강 영상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기능 등</a:t>
            </a:r>
            <a:endParaRPr lang="en-US" altLang="ko-KR" sz="11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A6D06B89-2C4E-6019-F924-D5FE84B03FBB}"/>
              </a:ext>
            </a:extLst>
          </p:cNvPr>
          <p:cNvSpPr/>
          <p:nvPr/>
        </p:nvSpPr>
        <p:spPr>
          <a:xfrm>
            <a:off x="5262754" y="4034164"/>
            <a:ext cx="4879057" cy="140320"/>
          </a:xfrm>
          <a:prstGeom prst="roundRect">
            <a:avLst>
              <a:gd name="adj" fmla="val 50000"/>
            </a:avLst>
          </a:prstGeom>
          <a:solidFill>
            <a:srgbClr val="5E448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41">
            <a:extLst>
              <a:ext uri="{FF2B5EF4-FFF2-40B4-BE49-F238E27FC236}">
                <a16:creationId xmlns:a16="http://schemas.microsoft.com/office/drawing/2014/main" id="{20EE95E4-0E28-08F7-B387-7858073488AE}"/>
              </a:ext>
            </a:extLst>
          </p:cNvPr>
          <p:cNvSpPr/>
          <p:nvPr/>
        </p:nvSpPr>
        <p:spPr>
          <a:xfrm>
            <a:off x="1010338" y="4583074"/>
            <a:ext cx="1529962" cy="327025"/>
          </a:xfrm>
          <a:prstGeom prst="roundRect">
            <a:avLst>
              <a:gd name="adj" fmla="val 50000"/>
            </a:avLst>
          </a:prstGeom>
          <a:solidFill>
            <a:srgbClr val="E56C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12.4 ~ 1.26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B19DC9F-BC26-3F71-C4CB-37BA425F252A}"/>
              </a:ext>
            </a:extLst>
          </p:cNvPr>
          <p:cNvSpPr/>
          <p:nvPr/>
        </p:nvSpPr>
        <p:spPr>
          <a:xfrm>
            <a:off x="1010338" y="3550794"/>
            <a:ext cx="6150278" cy="133747"/>
          </a:xfrm>
          <a:prstGeom prst="roundRect">
            <a:avLst>
              <a:gd name="adj" fmla="val 50000"/>
            </a:avLst>
          </a:prstGeom>
          <a:solidFill>
            <a:srgbClr val="E56C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dirty="0">
              <a:solidFill>
                <a:srgbClr val="B969C8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455835" y="605304"/>
            <a:ext cx="44895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1-4.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기간 </a:t>
            </a: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/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일정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5AFDA4-2278-8552-70D6-D2585991F06B}"/>
              </a:ext>
            </a:extLst>
          </p:cNvPr>
          <p:cNvSpPr/>
          <p:nvPr/>
        </p:nvSpPr>
        <p:spPr>
          <a:xfrm>
            <a:off x="5528634" y="526976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LMS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세부 디자인 및 발표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(PPT)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준비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세부 디자인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(UI), 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점검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발표 준비 등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모서리가 둥근 직사각형 40">
            <a:extLst>
              <a:ext uri="{FF2B5EF4-FFF2-40B4-BE49-F238E27FC236}">
                <a16:creationId xmlns:a16="http://schemas.microsoft.com/office/drawing/2014/main" id="{700EC9F4-23F7-7579-8EC6-82FBFF74FB58}"/>
              </a:ext>
            </a:extLst>
          </p:cNvPr>
          <p:cNvSpPr/>
          <p:nvPr/>
        </p:nvSpPr>
        <p:spPr>
          <a:xfrm>
            <a:off x="8961753" y="5371592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5E448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1.8 ~ 2.9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DE1EDA6-C3BA-DF82-BD66-7D1D03B9D161}"/>
              </a:ext>
            </a:extLst>
          </p:cNvPr>
          <p:cNvSpPr/>
          <p:nvPr/>
        </p:nvSpPr>
        <p:spPr>
          <a:xfrm>
            <a:off x="219824" y="184180"/>
            <a:ext cx="11810999" cy="6669741"/>
          </a:xfrm>
          <a:prstGeom prst="round2SameRect">
            <a:avLst>
              <a:gd name="adj1" fmla="val 2638"/>
              <a:gd name="adj2" fmla="val 0"/>
            </a:avLst>
          </a:prstGeom>
          <a:solidFill>
            <a:srgbClr val="5E448E"/>
          </a:solidFill>
          <a:ln>
            <a:noFill/>
          </a:ln>
          <a:effectLst>
            <a:outerShdw dist="63500" dir="16200000" rotWithShape="0">
              <a:srgbClr val="4B367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4DF78-6F47-EDD5-8BB8-DF68A086E760}"/>
              </a:ext>
            </a:extLst>
          </p:cNvPr>
          <p:cNvSpPr/>
          <p:nvPr/>
        </p:nvSpPr>
        <p:spPr>
          <a:xfrm>
            <a:off x="272571" y="573250"/>
            <a:ext cx="11622740" cy="632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FECA91-8ED7-3C64-C8BD-55E55FA7365A}"/>
              </a:ext>
            </a:extLst>
          </p:cNvPr>
          <p:cNvGrpSpPr/>
          <p:nvPr/>
        </p:nvGrpSpPr>
        <p:grpSpPr>
          <a:xfrm>
            <a:off x="10191300" y="641010"/>
            <a:ext cx="1550689" cy="169277"/>
            <a:chOff x="9512757" y="369386"/>
            <a:chExt cx="2051714" cy="223970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F19CE3EA-2409-7CA4-4DCF-CC49E94A09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18B656E2-3D79-D49C-A476-E72829599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7BC74C1A-B551-F545-F77F-FE6EA7D89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E821FAFE-3B30-B9D2-5518-C0E9CD6D75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63136F79-04E4-548A-E72C-3EE20E11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450D0B8C-A54A-6F10-E198-96E9A62598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6" name="Freeform 20">
                <a:extLst>
                  <a:ext uri="{FF2B5EF4-FFF2-40B4-BE49-F238E27FC236}">
                    <a16:creationId xmlns:a16="http://schemas.microsoft.com/office/drawing/2014/main" id="{FC61F439-8171-5ADE-51EB-40D7400504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21">
                <a:extLst>
                  <a:ext uri="{FF2B5EF4-FFF2-40B4-BE49-F238E27FC236}">
                    <a16:creationId xmlns:a16="http://schemas.microsoft.com/office/drawing/2014/main" id="{AA49008D-5027-3C6A-3C7E-3B15398F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id="{A541A46D-10E5-C84A-B23A-73D59B85C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10BA4EC1-5CD0-3342-E96E-EA76EED797ED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F9AC44-C50C-8C04-BB9B-7CC34BF1E308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FBB839BA-23B5-87D6-B9DB-26B920319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DD15FE-056D-96AA-F335-CBE3A0DC8529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AEAEC909-D48B-9607-3848-13217D8E77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6976" y="248836"/>
            <a:ext cx="216695" cy="216629"/>
            <a:chOff x="-475" y="1115"/>
            <a:chExt cx="3278" cy="3277"/>
          </a:xfrm>
          <a:effectLst>
            <a:outerShdw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7929908-2965-EF12-2C43-7DC9A3876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5" y="1115"/>
              <a:ext cx="3278" cy="3277"/>
            </a:xfrm>
            <a:custGeom>
              <a:avLst/>
              <a:gdLst>
                <a:gd name="T0" fmla="*/ 9818 w 9833"/>
                <a:gd name="T1" fmla="*/ 5294 h 9831"/>
                <a:gd name="T2" fmla="*/ 9707 w 9833"/>
                <a:gd name="T3" fmla="*/ 6026 h 9831"/>
                <a:gd name="T4" fmla="*/ 9491 w 9833"/>
                <a:gd name="T5" fmla="*/ 6719 h 9831"/>
                <a:gd name="T6" fmla="*/ 9182 w 9833"/>
                <a:gd name="T7" fmla="*/ 7362 h 9831"/>
                <a:gd name="T8" fmla="*/ 8784 w 9833"/>
                <a:gd name="T9" fmla="*/ 7951 h 9831"/>
                <a:gd name="T10" fmla="*/ 8309 w 9833"/>
                <a:gd name="T11" fmla="*/ 8474 h 9831"/>
                <a:gd name="T12" fmla="*/ 7762 w 9833"/>
                <a:gd name="T13" fmla="*/ 8925 h 9831"/>
                <a:gd name="T14" fmla="*/ 7154 w 9833"/>
                <a:gd name="T15" fmla="*/ 9294 h 9831"/>
                <a:gd name="T16" fmla="*/ 6493 w 9833"/>
                <a:gd name="T17" fmla="*/ 9573 h 9831"/>
                <a:gd name="T18" fmla="*/ 5787 w 9833"/>
                <a:gd name="T19" fmla="*/ 9755 h 9831"/>
                <a:gd name="T20" fmla="*/ 5044 w 9833"/>
                <a:gd name="T21" fmla="*/ 9831 h 9831"/>
                <a:gd name="T22" fmla="*/ 4538 w 9833"/>
                <a:gd name="T23" fmla="*/ 9818 h 9831"/>
                <a:gd name="T24" fmla="*/ 3805 w 9833"/>
                <a:gd name="T25" fmla="*/ 9706 h 9831"/>
                <a:gd name="T26" fmla="*/ 3114 w 9833"/>
                <a:gd name="T27" fmla="*/ 9491 h 9831"/>
                <a:gd name="T28" fmla="*/ 2469 w 9833"/>
                <a:gd name="T29" fmla="*/ 9180 h 9831"/>
                <a:gd name="T30" fmla="*/ 1881 w 9833"/>
                <a:gd name="T31" fmla="*/ 8784 h 9831"/>
                <a:gd name="T32" fmla="*/ 1357 w 9833"/>
                <a:gd name="T33" fmla="*/ 8307 h 9831"/>
                <a:gd name="T34" fmla="*/ 906 w 9833"/>
                <a:gd name="T35" fmla="*/ 7761 h 9831"/>
                <a:gd name="T36" fmla="*/ 537 w 9833"/>
                <a:gd name="T37" fmla="*/ 7154 h 9831"/>
                <a:gd name="T38" fmla="*/ 258 w 9833"/>
                <a:gd name="T39" fmla="*/ 6493 h 9831"/>
                <a:gd name="T40" fmla="*/ 76 w 9833"/>
                <a:gd name="T41" fmla="*/ 5785 h 9831"/>
                <a:gd name="T42" fmla="*/ 1 w 9833"/>
                <a:gd name="T43" fmla="*/ 5042 h 9831"/>
                <a:gd name="T44" fmla="*/ 14 w 9833"/>
                <a:gd name="T45" fmla="*/ 4537 h 9831"/>
                <a:gd name="T46" fmla="*/ 125 w 9833"/>
                <a:gd name="T47" fmla="*/ 3805 h 9831"/>
                <a:gd name="T48" fmla="*/ 340 w 9833"/>
                <a:gd name="T49" fmla="*/ 3112 h 9831"/>
                <a:gd name="T50" fmla="*/ 651 w 9833"/>
                <a:gd name="T51" fmla="*/ 2469 h 9831"/>
                <a:gd name="T52" fmla="*/ 1049 w 9833"/>
                <a:gd name="T53" fmla="*/ 1880 h 9831"/>
                <a:gd name="T54" fmla="*/ 1524 w 9833"/>
                <a:gd name="T55" fmla="*/ 1357 h 9831"/>
                <a:gd name="T56" fmla="*/ 2070 w 9833"/>
                <a:gd name="T57" fmla="*/ 906 h 9831"/>
                <a:gd name="T58" fmla="*/ 2677 w 9833"/>
                <a:gd name="T59" fmla="*/ 537 h 9831"/>
                <a:gd name="T60" fmla="*/ 3339 w 9833"/>
                <a:gd name="T61" fmla="*/ 258 h 9831"/>
                <a:gd name="T62" fmla="*/ 4046 w 9833"/>
                <a:gd name="T63" fmla="*/ 76 h 9831"/>
                <a:gd name="T64" fmla="*/ 4789 w 9833"/>
                <a:gd name="T65" fmla="*/ 0 h 9831"/>
                <a:gd name="T66" fmla="*/ 5294 w 9833"/>
                <a:gd name="T67" fmla="*/ 13 h 9831"/>
                <a:gd name="T68" fmla="*/ 6026 w 9833"/>
                <a:gd name="T69" fmla="*/ 125 h 9831"/>
                <a:gd name="T70" fmla="*/ 6719 w 9833"/>
                <a:gd name="T71" fmla="*/ 340 h 9831"/>
                <a:gd name="T72" fmla="*/ 7364 w 9833"/>
                <a:gd name="T73" fmla="*/ 651 h 9831"/>
                <a:gd name="T74" fmla="*/ 7952 w 9833"/>
                <a:gd name="T75" fmla="*/ 1047 h 9831"/>
                <a:gd name="T76" fmla="*/ 8475 w 9833"/>
                <a:gd name="T77" fmla="*/ 1524 h 9831"/>
                <a:gd name="T78" fmla="*/ 8925 w 9833"/>
                <a:gd name="T79" fmla="*/ 2070 h 9831"/>
                <a:gd name="T80" fmla="*/ 9296 w 9833"/>
                <a:gd name="T81" fmla="*/ 2677 h 9831"/>
                <a:gd name="T82" fmla="*/ 9575 w 9833"/>
                <a:gd name="T83" fmla="*/ 3338 h 9831"/>
                <a:gd name="T84" fmla="*/ 9756 w 9833"/>
                <a:gd name="T85" fmla="*/ 4046 h 9831"/>
                <a:gd name="T86" fmla="*/ 9831 w 9833"/>
                <a:gd name="T87" fmla="*/ 4789 h 9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3" h="9831">
                  <a:moveTo>
                    <a:pt x="9833" y="4916"/>
                  </a:moveTo>
                  <a:lnTo>
                    <a:pt x="9831" y="5042"/>
                  </a:lnTo>
                  <a:lnTo>
                    <a:pt x="9818" y="5294"/>
                  </a:lnTo>
                  <a:lnTo>
                    <a:pt x="9794" y="5542"/>
                  </a:lnTo>
                  <a:lnTo>
                    <a:pt x="9756" y="5785"/>
                  </a:lnTo>
                  <a:lnTo>
                    <a:pt x="9707" y="6026"/>
                  </a:lnTo>
                  <a:lnTo>
                    <a:pt x="9647" y="6262"/>
                  </a:lnTo>
                  <a:lnTo>
                    <a:pt x="9575" y="6493"/>
                  </a:lnTo>
                  <a:lnTo>
                    <a:pt x="9491" y="6719"/>
                  </a:lnTo>
                  <a:lnTo>
                    <a:pt x="9398" y="6939"/>
                  </a:lnTo>
                  <a:lnTo>
                    <a:pt x="9296" y="7154"/>
                  </a:lnTo>
                  <a:lnTo>
                    <a:pt x="9182" y="7362"/>
                  </a:lnTo>
                  <a:lnTo>
                    <a:pt x="9058" y="7566"/>
                  </a:lnTo>
                  <a:lnTo>
                    <a:pt x="8925" y="7761"/>
                  </a:lnTo>
                  <a:lnTo>
                    <a:pt x="8784" y="7951"/>
                  </a:lnTo>
                  <a:lnTo>
                    <a:pt x="8634" y="8133"/>
                  </a:lnTo>
                  <a:lnTo>
                    <a:pt x="8475" y="8307"/>
                  </a:lnTo>
                  <a:lnTo>
                    <a:pt x="8309" y="8474"/>
                  </a:lnTo>
                  <a:lnTo>
                    <a:pt x="8133" y="8633"/>
                  </a:lnTo>
                  <a:lnTo>
                    <a:pt x="7952" y="8784"/>
                  </a:lnTo>
                  <a:lnTo>
                    <a:pt x="7762" y="8925"/>
                  </a:lnTo>
                  <a:lnTo>
                    <a:pt x="7566" y="9058"/>
                  </a:lnTo>
                  <a:lnTo>
                    <a:pt x="7364" y="9180"/>
                  </a:lnTo>
                  <a:lnTo>
                    <a:pt x="7154" y="9294"/>
                  </a:lnTo>
                  <a:lnTo>
                    <a:pt x="6939" y="9397"/>
                  </a:lnTo>
                  <a:lnTo>
                    <a:pt x="6719" y="9491"/>
                  </a:lnTo>
                  <a:lnTo>
                    <a:pt x="6493" y="9573"/>
                  </a:lnTo>
                  <a:lnTo>
                    <a:pt x="6262" y="9645"/>
                  </a:lnTo>
                  <a:lnTo>
                    <a:pt x="6026" y="9706"/>
                  </a:lnTo>
                  <a:lnTo>
                    <a:pt x="5787" y="9755"/>
                  </a:lnTo>
                  <a:lnTo>
                    <a:pt x="5542" y="9792"/>
                  </a:lnTo>
                  <a:lnTo>
                    <a:pt x="5294" y="9818"/>
                  </a:lnTo>
                  <a:lnTo>
                    <a:pt x="5044" y="9831"/>
                  </a:lnTo>
                  <a:lnTo>
                    <a:pt x="4916" y="9831"/>
                  </a:lnTo>
                  <a:lnTo>
                    <a:pt x="4789" y="9831"/>
                  </a:lnTo>
                  <a:lnTo>
                    <a:pt x="4538" y="9818"/>
                  </a:lnTo>
                  <a:lnTo>
                    <a:pt x="4289" y="9792"/>
                  </a:lnTo>
                  <a:lnTo>
                    <a:pt x="4046" y="9755"/>
                  </a:lnTo>
                  <a:lnTo>
                    <a:pt x="3805" y="9706"/>
                  </a:lnTo>
                  <a:lnTo>
                    <a:pt x="3570" y="9645"/>
                  </a:lnTo>
                  <a:lnTo>
                    <a:pt x="3339" y="9573"/>
                  </a:lnTo>
                  <a:lnTo>
                    <a:pt x="3114" y="9491"/>
                  </a:lnTo>
                  <a:lnTo>
                    <a:pt x="2892" y="9397"/>
                  </a:lnTo>
                  <a:lnTo>
                    <a:pt x="2677" y="9294"/>
                  </a:lnTo>
                  <a:lnTo>
                    <a:pt x="2469" y="9180"/>
                  </a:lnTo>
                  <a:lnTo>
                    <a:pt x="2266" y="9058"/>
                  </a:lnTo>
                  <a:lnTo>
                    <a:pt x="2070" y="8925"/>
                  </a:lnTo>
                  <a:lnTo>
                    <a:pt x="1881" y="8784"/>
                  </a:lnTo>
                  <a:lnTo>
                    <a:pt x="1698" y="8633"/>
                  </a:lnTo>
                  <a:lnTo>
                    <a:pt x="1524" y="8474"/>
                  </a:lnTo>
                  <a:lnTo>
                    <a:pt x="1357" y="8307"/>
                  </a:lnTo>
                  <a:lnTo>
                    <a:pt x="1198" y="8133"/>
                  </a:lnTo>
                  <a:lnTo>
                    <a:pt x="1049" y="7951"/>
                  </a:lnTo>
                  <a:lnTo>
                    <a:pt x="906" y="7761"/>
                  </a:lnTo>
                  <a:lnTo>
                    <a:pt x="773" y="7566"/>
                  </a:lnTo>
                  <a:lnTo>
                    <a:pt x="651" y="7362"/>
                  </a:lnTo>
                  <a:lnTo>
                    <a:pt x="537" y="7154"/>
                  </a:lnTo>
                  <a:lnTo>
                    <a:pt x="434" y="6939"/>
                  </a:lnTo>
                  <a:lnTo>
                    <a:pt x="340" y="6719"/>
                  </a:lnTo>
                  <a:lnTo>
                    <a:pt x="258" y="6493"/>
                  </a:lnTo>
                  <a:lnTo>
                    <a:pt x="186" y="6262"/>
                  </a:lnTo>
                  <a:lnTo>
                    <a:pt x="125" y="6026"/>
                  </a:lnTo>
                  <a:lnTo>
                    <a:pt x="76" y="5785"/>
                  </a:lnTo>
                  <a:lnTo>
                    <a:pt x="39" y="5542"/>
                  </a:lnTo>
                  <a:lnTo>
                    <a:pt x="14" y="5294"/>
                  </a:lnTo>
                  <a:lnTo>
                    <a:pt x="1" y="5042"/>
                  </a:lnTo>
                  <a:lnTo>
                    <a:pt x="0" y="4916"/>
                  </a:lnTo>
                  <a:lnTo>
                    <a:pt x="1" y="4789"/>
                  </a:lnTo>
                  <a:lnTo>
                    <a:pt x="14" y="4537"/>
                  </a:lnTo>
                  <a:lnTo>
                    <a:pt x="39" y="4289"/>
                  </a:lnTo>
                  <a:lnTo>
                    <a:pt x="76" y="4046"/>
                  </a:lnTo>
                  <a:lnTo>
                    <a:pt x="125" y="3805"/>
                  </a:lnTo>
                  <a:lnTo>
                    <a:pt x="186" y="3569"/>
                  </a:lnTo>
                  <a:lnTo>
                    <a:pt x="258" y="3338"/>
                  </a:lnTo>
                  <a:lnTo>
                    <a:pt x="340" y="3112"/>
                  </a:lnTo>
                  <a:lnTo>
                    <a:pt x="434" y="2892"/>
                  </a:lnTo>
                  <a:lnTo>
                    <a:pt x="537" y="2677"/>
                  </a:lnTo>
                  <a:lnTo>
                    <a:pt x="651" y="2469"/>
                  </a:lnTo>
                  <a:lnTo>
                    <a:pt x="773" y="2266"/>
                  </a:lnTo>
                  <a:lnTo>
                    <a:pt x="906" y="2070"/>
                  </a:lnTo>
                  <a:lnTo>
                    <a:pt x="1049" y="1880"/>
                  </a:lnTo>
                  <a:lnTo>
                    <a:pt x="1198" y="1698"/>
                  </a:lnTo>
                  <a:lnTo>
                    <a:pt x="1357" y="1524"/>
                  </a:lnTo>
                  <a:lnTo>
                    <a:pt x="1524" y="1357"/>
                  </a:lnTo>
                  <a:lnTo>
                    <a:pt x="1698" y="1198"/>
                  </a:lnTo>
                  <a:lnTo>
                    <a:pt x="1881" y="1047"/>
                  </a:lnTo>
                  <a:lnTo>
                    <a:pt x="2070" y="906"/>
                  </a:lnTo>
                  <a:lnTo>
                    <a:pt x="2266" y="773"/>
                  </a:lnTo>
                  <a:lnTo>
                    <a:pt x="2469" y="651"/>
                  </a:lnTo>
                  <a:lnTo>
                    <a:pt x="2677" y="537"/>
                  </a:lnTo>
                  <a:lnTo>
                    <a:pt x="2892" y="434"/>
                  </a:lnTo>
                  <a:lnTo>
                    <a:pt x="3114" y="340"/>
                  </a:lnTo>
                  <a:lnTo>
                    <a:pt x="3339" y="258"/>
                  </a:lnTo>
                  <a:lnTo>
                    <a:pt x="3570" y="186"/>
                  </a:lnTo>
                  <a:lnTo>
                    <a:pt x="3805" y="125"/>
                  </a:lnTo>
                  <a:lnTo>
                    <a:pt x="4046" y="76"/>
                  </a:lnTo>
                  <a:lnTo>
                    <a:pt x="4289" y="39"/>
                  </a:lnTo>
                  <a:lnTo>
                    <a:pt x="4538" y="13"/>
                  </a:lnTo>
                  <a:lnTo>
                    <a:pt x="4789" y="0"/>
                  </a:lnTo>
                  <a:lnTo>
                    <a:pt x="4916" y="0"/>
                  </a:lnTo>
                  <a:lnTo>
                    <a:pt x="5044" y="0"/>
                  </a:lnTo>
                  <a:lnTo>
                    <a:pt x="5294" y="13"/>
                  </a:lnTo>
                  <a:lnTo>
                    <a:pt x="5542" y="39"/>
                  </a:lnTo>
                  <a:lnTo>
                    <a:pt x="5787" y="76"/>
                  </a:lnTo>
                  <a:lnTo>
                    <a:pt x="6026" y="125"/>
                  </a:lnTo>
                  <a:lnTo>
                    <a:pt x="6262" y="186"/>
                  </a:lnTo>
                  <a:lnTo>
                    <a:pt x="6493" y="258"/>
                  </a:lnTo>
                  <a:lnTo>
                    <a:pt x="6719" y="340"/>
                  </a:lnTo>
                  <a:lnTo>
                    <a:pt x="6939" y="434"/>
                  </a:lnTo>
                  <a:lnTo>
                    <a:pt x="7154" y="537"/>
                  </a:lnTo>
                  <a:lnTo>
                    <a:pt x="7364" y="651"/>
                  </a:lnTo>
                  <a:lnTo>
                    <a:pt x="7566" y="773"/>
                  </a:lnTo>
                  <a:lnTo>
                    <a:pt x="7762" y="906"/>
                  </a:lnTo>
                  <a:lnTo>
                    <a:pt x="7952" y="1047"/>
                  </a:lnTo>
                  <a:lnTo>
                    <a:pt x="8133" y="1198"/>
                  </a:lnTo>
                  <a:lnTo>
                    <a:pt x="8309" y="1357"/>
                  </a:lnTo>
                  <a:lnTo>
                    <a:pt x="8475" y="1524"/>
                  </a:lnTo>
                  <a:lnTo>
                    <a:pt x="8634" y="1698"/>
                  </a:lnTo>
                  <a:lnTo>
                    <a:pt x="8784" y="1880"/>
                  </a:lnTo>
                  <a:lnTo>
                    <a:pt x="8925" y="2070"/>
                  </a:lnTo>
                  <a:lnTo>
                    <a:pt x="9058" y="2266"/>
                  </a:lnTo>
                  <a:lnTo>
                    <a:pt x="9182" y="2469"/>
                  </a:lnTo>
                  <a:lnTo>
                    <a:pt x="9296" y="2677"/>
                  </a:lnTo>
                  <a:lnTo>
                    <a:pt x="9398" y="2892"/>
                  </a:lnTo>
                  <a:lnTo>
                    <a:pt x="9491" y="3112"/>
                  </a:lnTo>
                  <a:lnTo>
                    <a:pt x="9575" y="3338"/>
                  </a:lnTo>
                  <a:lnTo>
                    <a:pt x="9647" y="3569"/>
                  </a:lnTo>
                  <a:lnTo>
                    <a:pt x="9707" y="3805"/>
                  </a:lnTo>
                  <a:lnTo>
                    <a:pt x="9756" y="4046"/>
                  </a:lnTo>
                  <a:lnTo>
                    <a:pt x="9794" y="4289"/>
                  </a:lnTo>
                  <a:lnTo>
                    <a:pt x="9818" y="4537"/>
                  </a:lnTo>
                  <a:lnTo>
                    <a:pt x="9831" y="4789"/>
                  </a:lnTo>
                  <a:lnTo>
                    <a:pt x="9833" y="491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8647A73-7219-AB06-E3A7-E50019E1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3" y="1217"/>
              <a:ext cx="3074" cy="3074"/>
            </a:xfrm>
            <a:custGeom>
              <a:avLst/>
              <a:gdLst>
                <a:gd name="T0" fmla="*/ 9209 w 9222"/>
                <a:gd name="T1" fmla="*/ 4966 h 9223"/>
                <a:gd name="T2" fmla="*/ 9104 w 9222"/>
                <a:gd name="T3" fmla="*/ 5653 h 9223"/>
                <a:gd name="T4" fmla="*/ 8903 w 9222"/>
                <a:gd name="T5" fmla="*/ 6302 h 9223"/>
                <a:gd name="T6" fmla="*/ 8612 w 9222"/>
                <a:gd name="T7" fmla="*/ 6907 h 9223"/>
                <a:gd name="T8" fmla="*/ 8239 w 9222"/>
                <a:gd name="T9" fmla="*/ 7459 h 9223"/>
                <a:gd name="T10" fmla="*/ 7792 w 9222"/>
                <a:gd name="T11" fmla="*/ 7950 h 9223"/>
                <a:gd name="T12" fmla="*/ 7281 w 9222"/>
                <a:gd name="T13" fmla="*/ 8372 h 9223"/>
                <a:gd name="T14" fmla="*/ 6711 w 9222"/>
                <a:gd name="T15" fmla="*/ 8719 h 9223"/>
                <a:gd name="T16" fmla="*/ 6090 w 9222"/>
                <a:gd name="T17" fmla="*/ 8981 h 9223"/>
                <a:gd name="T18" fmla="*/ 5427 w 9222"/>
                <a:gd name="T19" fmla="*/ 9151 h 9223"/>
                <a:gd name="T20" fmla="*/ 4730 w 9222"/>
                <a:gd name="T21" fmla="*/ 9222 h 9223"/>
                <a:gd name="T22" fmla="*/ 4256 w 9222"/>
                <a:gd name="T23" fmla="*/ 9210 h 9223"/>
                <a:gd name="T24" fmla="*/ 3569 w 9222"/>
                <a:gd name="T25" fmla="*/ 9105 h 9223"/>
                <a:gd name="T26" fmla="*/ 2920 w 9222"/>
                <a:gd name="T27" fmla="*/ 8903 h 9223"/>
                <a:gd name="T28" fmla="*/ 2316 w 9222"/>
                <a:gd name="T29" fmla="*/ 8612 h 9223"/>
                <a:gd name="T30" fmla="*/ 1765 w 9222"/>
                <a:gd name="T31" fmla="*/ 8239 h 9223"/>
                <a:gd name="T32" fmla="*/ 1274 w 9222"/>
                <a:gd name="T33" fmla="*/ 7793 h 9223"/>
                <a:gd name="T34" fmla="*/ 850 w 9222"/>
                <a:gd name="T35" fmla="*/ 7282 h 9223"/>
                <a:gd name="T36" fmla="*/ 504 w 9222"/>
                <a:gd name="T37" fmla="*/ 6711 h 9223"/>
                <a:gd name="T38" fmla="*/ 242 w 9222"/>
                <a:gd name="T39" fmla="*/ 6091 h 9223"/>
                <a:gd name="T40" fmla="*/ 71 w 9222"/>
                <a:gd name="T41" fmla="*/ 5428 h 9223"/>
                <a:gd name="T42" fmla="*/ 0 w 9222"/>
                <a:gd name="T43" fmla="*/ 4731 h 9223"/>
                <a:gd name="T44" fmla="*/ 13 w 9222"/>
                <a:gd name="T45" fmla="*/ 4257 h 9223"/>
                <a:gd name="T46" fmla="*/ 117 w 9222"/>
                <a:gd name="T47" fmla="*/ 3570 h 9223"/>
                <a:gd name="T48" fmla="*/ 320 w 9222"/>
                <a:gd name="T49" fmla="*/ 2921 h 9223"/>
                <a:gd name="T50" fmla="*/ 611 w 9222"/>
                <a:gd name="T51" fmla="*/ 2316 h 9223"/>
                <a:gd name="T52" fmla="*/ 983 w 9222"/>
                <a:gd name="T53" fmla="*/ 1764 h 9223"/>
                <a:gd name="T54" fmla="*/ 1429 w 9222"/>
                <a:gd name="T55" fmla="*/ 1273 h 9223"/>
                <a:gd name="T56" fmla="*/ 1942 w 9222"/>
                <a:gd name="T57" fmla="*/ 851 h 9223"/>
                <a:gd name="T58" fmla="*/ 2512 w 9222"/>
                <a:gd name="T59" fmla="*/ 504 h 9223"/>
                <a:gd name="T60" fmla="*/ 3132 w 9222"/>
                <a:gd name="T61" fmla="*/ 242 h 9223"/>
                <a:gd name="T62" fmla="*/ 3794 w 9222"/>
                <a:gd name="T63" fmla="*/ 72 h 9223"/>
                <a:gd name="T64" fmla="*/ 4493 w 9222"/>
                <a:gd name="T65" fmla="*/ 1 h 9223"/>
                <a:gd name="T66" fmla="*/ 4966 w 9222"/>
                <a:gd name="T67" fmla="*/ 13 h 9223"/>
                <a:gd name="T68" fmla="*/ 5652 w 9222"/>
                <a:gd name="T69" fmla="*/ 118 h 9223"/>
                <a:gd name="T70" fmla="*/ 6302 w 9222"/>
                <a:gd name="T71" fmla="*/ 320 h 9223"/>
                <a:gd name="T72" fmla="*/ 6906 w 9222"/>
                <a:gd name="T73" fmla="*/ 611 h 9223"/>
                <a:gd name="T74" fmla="*/ 7458 w 9222"/>
                <a:gd name="T75" fmla="*/ 984 h 9223"/>
                <a:gd name="T76" fmla="*/ 7949 w 9222"/>
                <a:gd name="T77" fmla="*/ 1430 h 9223"/>
                <a:gd name="T78" fmla="*/ 8371 w 9222"/>
                <a:gd name="T79" fmla="*/ 1941 h 9223"/>
                <a:gd name="T80" fmla="*/ 8718 w 9222"/>
                <a:gd name="T81" fmla="*/ 2512 h 9223"/>
                <a:gd name="T82" fmla="*/ 8980 w 9222"/>
                <a:gd name="T83" fmla="*/ 3132 h 9223"/>
                <a:gd name="T84" fmla="*/ 9150 w 9222"/>
                <a:gd name="T85" fmla="*/ 3795 h 9223"/>
                <a:gd name="T86" fmla="*/ 9221 w 9222"/>
                <a:gd name="T87" fmla="*/ 4492 h 9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22" h="9223">
                  <a:moveTo>
                    <a:pt x="9222" y="4612"/>
                  </a:moveTo>
                  <a:lnTo>
                    <a:pt x="9221" y="4731"/>
                  </a:lnTo>
                  <a:lnTo>
                    <a:pt x="9209" y="4966"/>
                  </a:lnTo>
                  <a:lnTo>
                    <a:pt x="9186" y="5199"/>
                  </a:lnTo>
                  <a:lnTo>
                    <a:pt x="9150" y="5428"/>
                  </a:lnTo>
                  <a:lnTo>
                    <a:pt x="9104" y="5653"/>
                  </a:lnTo>
                  <a:lnTo>
                    <a:pt x="9048" y="5875"/>
                  </a:lnTo>
                  <a:lnTo>
                    <a:pt x="8980" y="6091"/>
                  </a:lnTo>
                  <a:lnTo>
                    <a:pt x="8903" y="6302"/>
                  </a:lnTo>
                  <a:lnTo>
                    <a:pt x="8815" y="6510"/>
                  </a:lnTo>
                  <a:lnTo>
                    <a:pt x="8718" y="6711"/>
                  </a:lnTo>
                  <a:lnTo>
                    <a:pt x="8612" y="6907"/>
                  </a:lnTo>
                  <a:lnTo>
                    <a:pt x="8497" y="7097"/>
                  </a:lnTo>
                  <a:lnTo>
                    <a:pt x="8371" y="7282"/>
                  </a:lnTo>
                  <a:lnTo>
                    <a:pt x="8239" y="7459"/>
                  </a:lnTo>
                  <a:lnTo>
                    <a:pt x="8098" y="7629"/>
                  </a:lnTo>
                  <a:lnTo>
                    <a:pt x="7949" y="7793"/>
                  </a:lnTo>
                  <a:lnTo>
                    <a:pt x="7792" y="7950"/>
                  </a:lnTo>
                  <a:lnTo>
                    <a:pt x="7630" y="8098"/>
                  </a:lnTo>
                  <a:lnTo>
                    <a:pt x="7458" y="8239"/>
                  </a:lnTo>
                  <a:lnTo>
                    <a:pt x="7281" y="8372"/>
                  </a:lnTo>
                  <a:lnTo>
                    <a:pt x="7097" y="8496"/>
                  </a:lnTo>
                  <a:lnTo>
                    <a:pt x="6906" y="8612"/>
                  </a:lnTo>
                  <a:lnTo>
                    <a:pt x="6711" y="8719"/>
                  </a:lnTo>
                  <a:lnTo>
                    <a:pt x="6509" y="8815"/>
                  </a:lnTo>
                  <a:lnTo>
                    <a:pt x="6302" y="8903"/>
                  </a:lnTo>
                  <a:lnTo>
                    <a:pt x="6090" y="8981"/>
                  </a:lnTo>
                  <a:lnTo>
                    <a:pt x="5874" y="9047"/>
                  </a:lnTo>
                  <a:lnTo>
                    <a:pt x="5652" y="9105"/>
                  </a:lnTo>
                  <a:lnTo>
                    <a:pt x="5427" y="9151"/>
                  </a:lnTo>
                  <a:lnTo>
                    <a:pt x="5198" y="9186"/>
                  </a:lnTo>
                  <a:lnTo>
                    <a:pt x="4966" y="9210"/>
                  </a:lnTo>
                  <a:lnTo>
                    <a:pt x="4730" y="9222"/>
                  </a:lnTo>
                  <a:lnTo>
                    <a:pt x="4611" y="9223"/>
                  </a:lnTo>
                  <a:lnTo>
                    <a:pt x="4493" y="9222"/>
                  </a:lnTo>
                  <a:lnTo>
                    <a:pt x="4256" y="9210"/>
                  </a:lnTo>
                  <a:lnTo>
                    <a:pt x="4023" y="9186"/>
                  </a:lnTo>
                  <a:lnTo>
                    <a:pt x="3794" y="9151"/>
                  </a:lnTo>
                  <a:lnTo>
                    <a:pt x="3569" y="9105"/>
                  </a:lnTo>
                  <a:lnTo>
                    <a:pt x="3349" y="9047"/>
                  </a:lnTo>
                  <a:lnTo>
                    <a:pt x="3132" y="8981"/>
                  </a:lnTo>
                  <a:lnTo>
                    <a:pt x="2920" y="8903"/>
                  </a:lnTo>
                  <a:lnTo>
                    <a:pt x="2714" y="8815"/>
                  </a:lnTo>
                  <a:lnTo>
                    <a:pt x="2512" y="8719"/>
                  </a:lnTo>
                  <a:lnTo>
                    <a:pt x="2316" y="8612"/>
                  </a:lnTo>
                  <a:lnTo>
                    <a:pt x="2126" y="8496"/>
                  </a:lnTo>
                  <a:lnTo>
                    <a:pt x="1942" y="8372"/>
                  </a:lnTo>
                  <a:lnTo>
                    <a:pt x="1765" y="8239"/>
                  </a:lnTo>
                  <a:lnTo>
                    <a:pt x="1593" y="8098"/>
                  </a:lnTo>
                  <a:lnTo>
                    <a:pt x="1429" y="7950"/>
                  </a:lnTo>
                  <a:lnTo>
                    <a:pt x="1274" y="7793"/>
                  </a:lnTo>
                  <a:lnTo>
                    <a:pt x="1124" y="7629"/>
                  </a:lnTo>
                  <a:lnTo>
                    <a:pt x="983" y="7459"/>
                  </a:lnTo>
                  <a:lnTo>
                    <a:pt x="850" y="7282"/>
                  </a:lnTo>
                  <a:lnTo>
                    <a:pt x="726" y="7097"/>
                  </a:lnTo>
                  <a:lnTo>
                    <a:pt x="611" y="6907"/>
                  </a:lnTo>
                  <a:lnTo>
                    <a:pt x="504" y="6711"/>
                  </a:lnTo>
                  <a:lnTo>
                    <a:pt x="406" y="6510"/>
                  </a:lnTo>
                  <a:lnTo>
                    <a:pt x="320" y="6302"/>
                  </a:lnTo>
                  <a:lnTo>
                    <a:pt x="242" y="6091"/>
                  </a:lnTo>
                  <a:lnTo>
                    <a:pt x="175" y="5875"/>
                  </a:lnTo>
                  <a:lnTo>
                    <a:pt x="117" y="5653"/>
                  </a:lnTo>
                  <a:lnTo>
                    <a:pt x="71" y="5428"/>
                  </a:lnTo>
                  <a:lnTo>
                    <a:pt x="36" y="5199"/>
                  </a:lnTo>
                  <a:lnTo>
                    <a:pt x="13" y="4966"/>
                  </a:lnTo>
                  <a:lnTo>
                    <a:pt x="0" y="4731"/>
                  </a:lnTo>
                  <a:lnTo>
                    <a:pt x="0" y="4612"/>
                  </a:lnTo>
                  <a:lnTo>
                    <a:pt x="0" y="4492"/>
                  </a:lnTo>
                  <a:lnTo>
                    <a:pt x="13" y="4257"/>
                  </a:lnTo>
                  <a:lnTo>
                    <a:pt x="36" y="4024"/>
                  </a:lnTo>
                  <a:lnTo>
                    <a:pt x="71" y="3795"/>
                  </a:lnTo>
                  <a:lnTo>
                    <a:pt x="117" y="3570"/>
                  </a:lnTo>
                  <a:lnTo>
                    <a:pt x="175" y="3348"/>
                  </a:lnTo>
                  <a:lnTo>
                    <a:pt x="242" y="3132"/>
                  </a:lnTo>
                  <a:lnTo>
                    <a:pt x="320" y="2921"/>
                  </a:lnTo>
                  <a:lnTo>
                    <a:pt x="406" y="2713"/>
                  </a:lnTo>
                  <a:lnTo>
                    <a:pt x="504" y="2512"/>
                  </a:lnTo>
                  <a:lnTo>
                    <a:pt x="611" y="2316"/>
                  </a:lnTo>
                  <a:lnTo>
                    <a:pt x="726" y="2126"/>
                  </a:lnTo>
                  <a:lnTo>
                    <a:pt x="850" y="1941"/>
                  </a:lnTo>
                  <a:lnTo>
                    <a:pt x="983" y="1764"/>
                  </a:lnTo>
                  <a:lnTo>
                    <a:pt x="1124" y="1594"/>
                  </a:lnTo>
                  <a:lnTo>
                    <a:pt x="1274" y="1430"/>
                  </a:lnTo>
                  <a:lnTo>
                    <a:pt x="1429" y="1273"/>
                  </a:lnTo>
                  <a:lnTo>
                    <a:pt x="1593" y="1125"/>
                  </a:lnTo>
                  <a:lnTo>
                    <a:pt x="1765" y="984"/>
                  </a:lnTo>
                  <a:lnTo>
                    <a:pt x="1942" y="851"/>
                  </a:lnTo>
                  <a:lnTo>
                    <a:pt x="2126" y="727"/>
                  </a:lnTo>
                  <a:lnTo>
                    <a:pt x="2316" y="611"/>
                  </a:lnTo>
                  <a:lnTo>
                    <a:pt x="2512" y="504"/>
                  </a:lnTo>
                  <a:lnTo>
                    <a:pt x="2714" y="408"/>
                  </a:lnTo>
                  <a:lnTo>
                    <a:pt x="2920" y="320"/>
                  </a:lnTo>
                  <a:lnTo>
                    <a:pt x="3132" y="242"/>
                  </a:lnTo>
                  <a:lnTo>
                    <a:pt x="3349" y="176"/>
                  </a:lnTo>
                  <a:lnTo>
                    <a:pt x="3569" y="118"/>
                  </a:lnTo>
                  <a:lnTo>
                    <a:pt x="3794" y="72"/>
                  </a:lnTo>
                  <a:lnTo>
                    <a:pt x="4023" y="37"/>
                  </a:lnTo>
                  <a:lnTo>
                    <a:pt x="4256" y="13"/>
                  </a:lnTo>
                  <a:lnTo>
                    <a:pt x="4493" y="1"/>
                  </a:lnTo>
                  <a:lnTo>
                    <a:pt x="4611" y="0"/>
                  </a:lnTo>
                  <a:lnTo>
                    <a:pt x="4730" y="1"/>
                  </a:lnTo>
                  <a:lnTo>
                    <a:pt x="4966" y="13"/>
                  </a:lnTo>
                  <a:lnTo>
                    <a:pt x="5198" y="37"/>
                  </a:lnTo>
                  <a:lnTo>
                    <a:pt x="5427" y="72"/>
                  </a:lnTo>
                  <a:lnTo>
                    <a:pt x="5652" y="118"/>
                  </a:lnTo>
                  <a:lnTo>
                    <a:pt x="5874" y="176"/>
                  </a:lnTo>
                  <a:lnTo>
                    <a:pt x="6090" y="242"/>
                  </a:lnTo>
                  <a:lnTo>
                    <a:pt x="6302" y="320"/>
                  </a:lnTo>
                  <a:lnTo>
                    <a:pt x="6509" y="408"/>
                  </a:lnTo>
                  <a:lnTo>
                    <a:pt x="6711" y="504"/>
                  </a:lnTo>
                  <a:lnTo>
                    <a:pt x="6906" y="611"/>
                  </a:lnTo>
                  <a:lnTo>
                    <a:pt x="7097" y="727"/>
                  </a:lnTo>
                  <a:lnTo>
                    <a:pt x="7281" y="851"/>
                  </a:lnTo>
                  <a:lnTo>
                    <a:pt x="7458" y="984"/>
                  </a:lnTo>
                  <a:lnTo>
                    <a:pt x="7630" y="1125"/>
                  </a:lnTo>
                  <a:lnTo>
                    <a:pt x="7792" y="1273"/>
                  </a:lnTo>
                  <a:lnTo>
                    <a:pt x="7949" y="1430"/>
                  </a:lnTo>
                  <a:lnTo>
                    <a:pt x="8098" y="1594"/>
                  </a:lnTo>
                  <a:lnTo>
                    <a:pt x="8239" y="1764"/>
                  </a:lnTo>
                  <a:lnTo>
                    <a:pt x="8371" y="1941"/>
                  </a:lnTo>
                  <a:lnTo>
                    <a:pt x="8497" y="2126"/>
                  </a:lnTo>
                  <a:lnTo>
                    <a:pt x="8612" y="2316"/>
                  </a:lnTo>
                  <a:lnTo>
                    <a:pt x="8718" y="2512"/>
                  </a:lnTo>
                  <a:lnTo>
                    <a:pt x="8815" y="2713"/>
                  </a:lnTo>
                  <a:lnTo>
                    <a:pt x="8903" y="2921"/>
                  </a:lnTo>
                  <a:lnTo>
                    <a:pt x="8980" y="3132"/>
                  </a:lnTo>
                  <a:lnTo>
                    <a:pt x="9048" y="3348"/>
                  </a:lnTo>
                  <a:lnTo>
                    <a:pt x="9104" y="3570"/>
                  </a:lnTo>
                  <a:lnTo>
                    <a:pt x="9150" y="3795"/>
                  </a:lnTo>
                  <a:lnTo>
                    <a:pt x="9186" y="4024"/>
                  </a:lnTo>
                  <a:lnTo>
                    <a:pt x="9209" y="4257"/>
                  </a:lnTo>
                  <a:lnTo>
                    <a:pt x="9221" y="4492"/>
                  </a:lnTo>
                  <a:lnTo>
                    <a:pt x="9222" y="461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56389DB-2719-A1C4-6CFF-63102B09E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" y="1420"/>
              <a:ext cx="2668" cy="2668"/>
            </a:xfrm>
            <a:custGeom>
              <a:avLst/>
              <a:gdLst>
                <a:gd name="T0" fmla="*/ 7992 w 8003"/>
                <a:gd name="T1" fmla="*/ 4311 h 8005"/>
                <a:gd name="T2" fmla="*/ 7901 w 8003"/>
                <a:gd name="T3" fmla="*/ 4907 h 8005"/>
                <a:gd name="T4" fmla="*/ 7727 w 8003"/>
                <a:gd name="T5" fmla="*/ 5470 h 8005"/>
                <a:gd name="T6" fmla="*/ 7473 w 8003"/>
                <a:gd name="T7" fmla="*/ 5994 h 8005"/>
                <a:gd name="T8" fmla="*/ 7151 w 8003"/>
                <a:gd name="T9" fmla="*/ 6474 h 8005"/>
                <a:gd name="T10" fmla="*/ 6763 w 8003"/>
                <a:gd name="T11" fmla="*/ 6900 h 8005"/>
                <a:gd name="T12" fmla="*/ 6318 w 8003"/>
                <a:gd name="T13" fmla="*/ 7266 h 8005"/>
                <a:gd name="T14" fmla="*/ 5823 w 8003"/>
                <a:gd name="T15" fmla="*/ 7567 h 8005"/>
                <a:gd name="T16" fmla="*/ 5285 w 8003"/>
                <a:gd name="T17" fmla="*/ 7795 h 8005"/>
                <a:gd name="T18" fmla="*/ 4709 w 8003"/>
                <a:gd name="T19" fmla="*/ 7943 h 8005"/>
                <a:gd name="T20" fmla="*/ 4104 w 8003"/>
                <a:gd name="T21" fmla="*/ 8003 h 8005"/>
                <a:gd name="T22" fmla="*/ 3692 w 8003"/>
                <a:gd name="T23" fmla="*/ 7993 h 8005"/>
                <a:gd name="T24" fmla="*/ 3098 w 8003"/>
                <a:gd name="T25" fmla="*/ 7903 h 8005"/>
                <a:gd name="T26" fmla="*/ 2533 w 8003"/>
                <a:gd name="T27" fmla="*/ 7727 h 8005"/>
                <a:gd name="T28" fmla="*/ 2009 w 8003"/>
                <a:gd name="T29" fmla="*/ 7475 h 8005"/>
                <a:gd name="T30" fmla="*/ 1531 w 8003"/>
                <a:gd name="T31" fmla="*/ 7151 h 8005"/>
                <a:gd name="T32" fmla="*/ 1104 w 8003"/>
                <a:gd name="T33" fmla="*/ 6763 h 8005"/>
                <a:gd name="T34" fmla="*/ 737 w 8003"/>
                <a:gd name="T35" fmla="*/ 6320 h 8005"/>
                <a:gd name="T36" fmla="*/ 436 w 8003"/>
                <a:gd name="T37" fmla="*/ 5824 h 8005"/>
                <a:gd name="T38" fmla="*/ 208 w 8003"/>
                <a:gd name="T39" fmla="*/ 5286 h 8005"/>
                <a:gd name="T40" fmla="*/ 62 w 8003"/>
                <a:gd name="T41" fmla="*/ 4711 h 8005"/>
                <a:gd name="T42" fmla="*/ 0 w 8003"/>
                <a:gd name="T43" fmla="*/ 4106 h 8005"/>
                <a:gd name="T44" fmla="*/ 10 w 8003"/>
                <a:gd name="T45" fmla="*/ 3694 h 8005"/>
                <a:gd name="T46" fmla="*/ 102 w 8003"/>
                <a:gd name="T47" fmla="*/ 3098 h 8005"/>
                <a:gd name="T48" fmla="*/ 276 w 8003"/>
                <a:gd name="T49" fmla="*/ 2535 h 8005"/>
                <a:gd name="T50" fmla="*/ 530 w 8003"/>
                <a:gd name="T51" fmla="*/ 2011 h 8005"/>
                <a:gd name="T52" fmla="*/ 852 w 8003"/>
                <a:gd name="T53" fmla="*/ 1531 h 8005"/>
                <a:gd name="T54" fmla="*/ 1240 w 8003"/>
                <a:gd name="T55" fmla="*/ 1105 h 8005"/>
                <a:gd name="T56" fmla="*/ 1685 w 8003"/>
                <a:gd name="T57" fmla="*/ 739 h 8005"/>
                <a:gd name="T58" fmla="*/ 2179 w 8003"/>
                <a:gd name="T59" fmla="*/ 438 h 8005"/>
                <a:gd name="T60" fmla="*/ 2717 w 8003"/>
                <a:gd name="T61" fmla="*/ 210 h 8005"/>
                <a:gd name="T62" fmla="*/ 3292 w 8003"/>
                <a:gd name="T63" fmla="*/ 62 h 8005"/>
                <a:gd name="T64" fmla="*/ 3898 w 8003"/>
                <a:gd name="T65" fmla="*/ 2 h 8005"/>
                <a:gd name="T66" fmla="*/ 4309 w 8003"/>
                <a:gd name="T67" fmla="*/ 12 h 8005"/>
                <a:gd name="T68" fmla="*/ 4905 w 8003"/>
                <a:gd name="T69" fmla="*/ 102 h 8005"/>
                <a:gd name="T70" fmla="*/ 5468 w 8003"/>
                <a:gd name="T71" fmla="*/ 278 h 8005"/>
                <a:gd name="T72" fmla="*/ 5994 w 8003"/>
                <a:gd name="T73" fmla="*/ 530 h 8005"/>
                <a:gd name="T74" fmla="*/ 6472 w 8003"/>
                <a:gd name="T75" fmla="*/ 854 h 8005"/>
                <a:gd name="T76" fmla="*/ 6899 w 8003"/>
                <a:gd name="T77" fmla="*/ 1242 h 8005"/>
                <a:gd name="T78" fmla="*/ 7266 w 8003"/>
                <a:gd name="T79" fmla="*/ 1685 h 8005"/>
                <a:gd name="T80" fmla="*/ 7565 w 8003"/>
                <a:gd name="T81" fmla="*/ 2181 h 8005"/>
                <a:gd name="T82" fmla="*/ 7793 w 8003"/>
                <a:gd name="T83" fmla="*/ 2719 h 8005"/>
                <a:gd name="T84" fmla="*/ 7941 w 8003"/>
                <a:gd name="T85" fmla="*/ 3294 h 8005"/>
                <a:gd name="T86" fmla="*/ 8002 w 8003"/>
                <a:gd name="T87" fmla="*/ 3899 h 8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03" h="8005">
                  <a:moveTo>
                    <a:pt x="8003" y="4003"/>
                  </a:moveTo>
                  <a:lnTo>
                    <a:pt x="8002" y="4106"/>
                  </a:lnTo>
                  <a:lnTo>
                    <a:pt x="7992" y="4311"/>
                  </a:lnTo>
                  <a:lnTo>
                    <a:pt x="7972" y="4512"/>
                  </a:lnTo>
                  <a:lnTo>
                    <a:pt x="7941" y="4711"/>
                  </a:lnTo>
                  <a:lnTo>
                    <a:pt x="7901" y="4907"/>
                  </a:lnTo>
                  <a:lnTo>
                    <a:pt x="7852" y="5099"/>
                  </a:lnTo>
                  <a:lnTo>
                    <a:pt x="7793" y="5286"/>
                  </a:lnTo>
                  <a:lnTo>
                    <a:pt x="7727" y="5470"/>
                  </a:lnTo>
                  <a:lnTo>
                    <a:pt x="7650" y="5650"/>
                  </a:lnTo>
                  <a:lnTo>
                    <a:pt x="7565" y="5824"/>
                  </a:lnTo>
                  <a:lnTo>
                    <a:pt x="7473" y="5994"/>
                  </a:lnTo>
                  <a:lnTo>
                    <a:pt x="7372" y="6160"/>
                  </a:lnTo>
                  <a:lnTo>
                    <a:pt x="7266" y="6320"/>
                  </a:lnTo>
                  <a:lnTo>
                    <a:pt x="7151" y="6474"/>
                  </a:lnTo>
                  <a:lnTo>
                    <a:pt x="7028" y="6622"/>
                  </a:lnTo>
                  <a:lnTo>
                    <a:pt x="6899" y="6763"/>
                  </a:lnTo>
                  <a:lnTo>
                    <a:pt x="6763" y="6900"/>
                  </a:lnTo>
                  <a:lnTo>
                    <a:pt x="6621" y="7028"/>
                  </a:lnTo>
                  <a:lnTo>
                    <a:pt x="6472" y="7151"/>
                  </a:lnTo>
                  <a:lnTo>
                    <a:pt x="6318" y="7266"/>
                  </a:lnTo>
                  <a:lnTo>
                    <a:pt x="6158" y="7374"/>
                  </a:lnTo>
                  <a:lnTo>
                    <a:pt x="5994" y="7475"/>
                  </a:lnTo>
                  <a:lnTo>
                    <a:pt x="5823" y="7567"/>
                  </a:lnTo>
                  <a:lnTo>
                    <a:pt x="5648" y="7651"/>
                  </a:lnTo>
                  <a:lnTo>
                    <a:pt x="5468" y="7727"/>
                  </a:lnTo>
                  <a:lnTo>
                    <a:pt x="5285" y="7795"/>
                  </a:lnTo>
                  <a:lnTo>
                    <a:pt x="5097" y="7854"/>
                  </a:lnTo>
                  <a:lnTo>
                    <a:pt x="4905" y="7903"/>
                  </a:lnTo>
                  <a:lnTo>
                    <a:pt x="4709" y="7943"/>
                  </a:lnTo>
                  <a:lnTo>
                    <a:pt x="4511" y="7973"/>
                  </a:lnTo>
                  <a:lnTo>
                    <a:pt x="4309" y="7993"/>
                  </a:lnTo>
                  <a:lnTo>
                    <a:pt x="4104" y="8003"/>
                  </a:lnTo>
                  <a:lnTo>
                    <a:pt x="4001" y="8005"/>
                  </a:lnTo>
                  <a:lnTo>
                    <a:pt x="3898" y="8003"/>
                  </a:lnTo>
                  <a:lnTo>
                    <a:pt x="3692" y="7993"/>
                  </a:lnTo>
                  <a:lnTo>
                    <a:pt x="3491" y="7973"/>
                  </a:lnTo>
                  <a:lnTo>
                    <a:pt x="3292" y="7943"/>
                  </a:lnTo>
                  <a:lnTo>
                    <a:pt x="3098" y="7903"/>
                  </a:lnTo>
                  <a:lnTo>
                    <a:pt x="2906" y="7854"/>
                  </a:lnTo>
                  <a:lnTo>
                    <a:pt x="2717" y="7795"/>
                  </a:lnTo>
                  <a:lnTo>
                    <a:pt x="2533" y="7727"/>
                  </a:lnTo>
                  <a:lnTo>
                    <a:pt x="2354" y="7651"/>
                  </a:lnTo>
                  <a:lnTo>
                    <a:pt x="2179" y="7567"/>
                  </a:lnTo>
                  <a:lnTo>
                    <a:pt x="2009" y="7475"/>
                  </a:lnTo>
                  <a:lnTo>
                    <a:pt x="1843" y="7374"/>
                  </a:lnTo>
                  <a:lnTo>
                    <a:pt x="1685" y="7266"/>
                  </a:lnTo>
                  <a:lnTo>
                    <a:pt x="1531" y="7151"/>
                  </a:lnTo>
                  <a:lnTo>
                    <a:pt x="1382" y="7028"/>
                  </a:lnTo>
                  <a:lnTo>
                    <a:pt x="1240" y="6900"/>
                  </a:lnTo>
                  <a:lnTo>
                    <a:pt x="1104" y="6763"/>
                  </a:lnTo>
                  <a:lnTo>
                    <a:pt x="975" y="6622"/>
                  </a:lnTo>
                  <a:lnTo>
                    <a:pt x="852" y="6474"/>
                  </a:lnTo>
                  <a:lnTo>
                    <a:pt x="737" y="6320"/>
                  </a:lnTo>
                  <a:lnTo>
                    <a:pt x="629" y="6160"/>
                  </a:lnTo>
                  <a:lnTo>
                    <a:pt x="530" y="5994"/>
                  </a:lnTo>
                  <a:lnTo>
                    <a:pt x="436" y="5824"/>
                  </a:lnTo>
                  <a:lnTo>
                    <a:pt x="352" y="5650"/>
                  </a:lnTo>
                  <a:lnTo>
                    <a:pt x="276" y="5470"/>
                  </a:lnTo>
                  <a:lnTo>
                    <a:pt x="208" y="5286"/>
                  </a:lnTo>
                  <a:lnTo>
                    <a:pt x="151" y="5099"/>
                  </a:lnTo>
                  <a:lnTo>
                    <a:pt x="102" y="4907"/>
                  </a:lnTo>
                  <a:lnTo>
                    <a:pt x="62" y="4711"/>
                  </a:lnTo>
                  <a:lnTo>
                    <a:pt x="31" y="4512"/>
                  </a:lnTo>
                  <a:lnTo>
                    <a:pt x="10" y="4311"/>
                  </a:lnTo>
                  <a:lnTo>
                    <a:pt x="0" y="4106"/>
                  </a:lnTo>
                  <a:lnTo>
                    <a:pt x="0" y="4003"/>
                  </a:lnTo>
                  <a:lnTo>
                    <a:pt x="0" y="3899"/>
                  </a:lnTo>
                  <a:lnTo>
                    <a:pt x="10" y="3694"/>
                  </a:lnTo>
                  <a:lnTo>
                    <a:pt x="31" y="3493"/>
                  </a:lnTo>
                  <a:lnTo>
                    <a:pt x="62" y="3294"/>
                  </a:lnTo>
                  <a:lnTo>
                    <a:pt x="102" y="3098"/>
                  </a:lnTo>
                  <a:lnTo>
                    <a:pt x="151" y="2907"/>
                  </a:lnTo>
                  <a:lnTo>
                    <a:pt x="208" y="2719"/>
                  </a:lnTo>
                  <a:lnTo>
                    <a:pt x="276" y="2535"/>
                  </a:lnTo>
                  <a:lnTo>
                    <a:pt x="352" y="2355"/>
                  </a:lnTo>
                  <a:lnTo>
                    <a:pt x="436" y="2181"/>
                  </a:lnTo>
                  <a:lnTo>
                    <a:pt x="530" y="2011"/>
                  </a:lnTo>
                  <a:lnTo>
                    <a:pt x="629" y="1845"/>
                  </a:lnTo>
                  <a:lnTo>
                    <a:pt x="737" y="1685"/>
                  </a:lnTo>
                  <a:lnTo>
                    <a:pt x="852" y="1531"/>
                  </a:lnTo>
                  <a:lnTo>
                    <a:pt x="975" y="1383"/>
                  </a:lnTo>
                  <a:lnTo>
                    <a:pt x="1104" y="1242"/>
                  </a:lnTo>
                  <a:lnTo>
                    <a:pt x="1240" y="1105"/>
                  </a:lnTo>
                  <a:lnTo>
                    <a:pt x="1382" y="977"/>
                  </a:lnTo>
                  <a:lnTo>
                    <a:pt x="1531" y="854"/>
                  </a:lnTo>
                  <a:lnTo>
                    <a:pt x="1685" y="739"/>
                  </a:lnTo>
                  <a:lnTo>
                    <a:pt x="1843" y="631"/>
                  </a:lnTo>
                  <a:lnTo>
                    <a:pt x="2009" y="530"/>
                  </a:lnTo>
                  <a:lnTo>
                    <a:pt x="2179" y="438"/>
                  </a:lnTo>
                  <a:lnTo>
                    <a:pt x="2354" y="354"/>
                  </a:lnTo>
                  <a:lnTo>
                    <a:pt x="2533" y="278"/>
                  </a:lnTo>
                  <a:lnTo>
                    <a:pt x="2717" y="210"/>
                  </a:lnTo>
                  <a:lnTo>
                    <a:pt x="2906" y="151"/>
                  </a:lnTo>
                  <a:lnTo>
                    <a:pt x="3098" y="102"/>
                  </a:lnTo>
                  <a:lnTo>
                    <a:pt x="3292" y="62"/>
                  </a:lnTo>
                  <a:lnTo>
                    <a:pt x="3491" y="32"/>
                  </a:lnTo>
                  <a:lnTo>
                    <a:pt x="3692" y="12"/>
                  </a:lnTo>
                  <a:lnTo>
                    <a:pt x="3898" y="2"/>
                  </a:lnTo>
                  <a:lnTo>
                    <a:pt x="4001" y="0"/>
                  </a:lnTo>
                  <a:lnTo>
                    <a:pt x="4104" y="2"/>
                  </a:lnTo>
                  <a:lnTo>
                    <a:pt x="4309" y="12"/>
                  </a:lnTo>
                  <a:lnTo>
                    <a:pt x="4511" y="32"/>
                  </a:lnTo>
                  <a:lnTo>
                    <a:pt x="4709" y="62"/>
                  </a:lnTo>
                  <a:lnTo>
                    <a:pt x="4905" y="102"/>
                  </a:lnTo>
                  <a:lnTo>
                    <a:pt x="5097" y="151"/>
                  </a:lnTo>
                  <a:lnTo>
                    <a:pt x="5285" y="210"/>
                  </a:lnTo>
                  <a:lnTo>
                    <a:pt x="5468" y="278"/>
                  </a:lnTo>
                  <a:lnTo>
                    <a:pt x="5648" y="354"/>
                  </a:lnTo>
                  <a:lnTo>
                    <a:pt x="5823" y="438"/>
                  </a:lnTo>
                  <a:lnTo>
                    <a:pt x="5994" y="530"/>
                  </a:lnTo>
                  <a:lnTo>
                    <a:pt x="6158" y="631"/>
                  </a:lnTo>
                  <a:lnTo>
                    <a:pt x="6318" y="739"/>
                  </a:lnTo>
                  <a:lnTo>
                    <a:pt x="6472" y="854"/>
                  </a:lnTo>
                  <a:lnTo>
                    <a:pt x="6621" y="977"/>
                  </a:lnTo>
                  <a:lnTo>
                    <a:pt x="6763" y="1105"/>
                  </a:lnTo>
                  <a:lnTo>
                    <a:pt x="6899" y="1242"/>
                  </a:lnTo>
                  <a:lnTo>
                    <a:pt x="7028" y="1383"/>
                  </a:lnTo>
                  <a:lnTo>
                    <a:pt x="7151" y="1531"/>
                  </a:lnTo>
                  <a:lnTo>
                    <a:pt x="7266" y="1685"/>
                  </a:lnTo>
                  <a:lnTo>
                    <a:pt x="7372" y="1845"/>
                  </a:lnTo>
                  <a:lnTo>
                    <a:pt x="7473" y="2011"/>
                  </a:lnTo>
                  <a:lnTo>
                    <a:pt x="7565" y="2181"/>
                  </a:lnTo>
                  <a:lnTo>
                    <a:pt x="7650" y="2355"/>
                  </a:lnTo>
                  <a:lnTo>
                    <a:pt x="7727" y="2535"/>
                  </a:lnTo>
                  <a:lnTo>
                    <a:pt x="7793" y="2719"/>
                  </a:lnTo>
                  <a:lnTo>
                    <a:pt x="7852" y="2907"/>
                  </a:lnTo>
                  <a:lnTo>
                    <a:pt x="7901" y="3098"/>
                  </a:lnTo>
                  <a:lnTo>
                    <a:pt x="7941" y="3294"/>
                  </a:lnTo>
                  <a:lnTo>
                    <a:pt x="7972" y="3493"/>
                  </a:lnTo>
                  <a:lnTo>
                    <a:pt x="7992" y="3694"/>
                  </a:lnTo>
                  <a:lnTo>
                    <a:pt x="8002" y="3899"/>
                  </a:lnTo>
                  <a:lnTo>
                    <a:pt x="8003" y="4003"/>
                  </a:lnTo>
                  <a:close/>
                </a:path>
              </a:pathLst>
            </a:custGeom>
            <a:solidFill>
              <a:srgbClr val="40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27148E8-DAFC-198B-BAF6-9D34C4C78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" y="1446"/>
              <a:ext cx="2617" cy="2616"/>
            </a:xfrm>
            <a:custGeom>
              <a:avLst/>
              <a:gdLst>
                <a:gd name="T0" fmla="*/ 3624 w 7851"/>
                <a:gd name="T1" fmla="*/ 7839 h 7849"/>
                <a:gd name="T2" fmla="*/ 3040 w 7851"/>
                <a:gd name="T3" fmla="*/ 7750 h 7849"/>
                <a:gd name="T4" fmla="*/ 2487 w 7851"/>
                <a:gd name="T5" fmla="*/ 7577 h 7849"/>
                <a:gd name="T6" fmla="*/ 1973 w 7851"/>
                <a:gd name="T7" fmla="*/ 7329 h 7849"/>
                <a:gd name="T8" fmla="*/ 1504 w 7851"/>
                <a:gd name="T9" fmla="*/ 7011 h 7849"/>
                <a:gd name="T10" fmla="*/ 1084 w 7851"/>
                <a:gd name="T11" fmla="*/ 6631 h 7849"/>
                <a:gd name="T12" fmla="*/ 724 w 7851"/>
                <a:gd name="T13" fmla="*/ 6196 h 7849"/>
                <a:gd name="T14" fmla="*/ 429 w 7851"/>
                <a:gd name="T15" fmla="*/ 5710 h 7849"/>
                <a:gd name="T16" fmla="*/ 206 w 7851"/>
                <a:gd name="T17" fmla="*/ 5182 h 7849"/>
                <a:gd name="T18" fmla="*/ 60 w 7851"/>
                <a:gd name="T19" fmla="*/ 4619 h 7849"/>
                <a:gd name="T20" fmla="*/ 1 w 7851"/>
                <a:gd name="T21" fmla="*/ 4025 h 7849"/>
                <a:gd name="T22" fmla="*/ 11 w 7851"/>
                <a:gd name="T23" fmla="*/ 3624 h 7849"/>
                <a:gd name="T24" fmla="*/ 101 w 7851"/>
                <a:gd name="T25" fmla="*/ 3039 h 7849"/>
                <a:gd name="T26" fmla="*/ 272 w 7851"/>
                <a:gd name="T27" fmla="*/ 2487 h 7849"/>
                <a:gd name="T28" fmla="*/ 520 w 7851"/>
                <a:gd name="T29" fmla="*/ 1972 h 7849"/>
                <a:gd name="T30" fmla="*/ 838 w 7851"/>
                <a:gd name="T31" fmla="*/ 1502 h 7849"/>
                <a:gd name="T32" fmla="*/ 1218 w 7851"/>
                <a:gd name="T33" fmla="*/ 1084 h 7849"/>
                <a:gd name="T34" fmla="*/ 1655 w 7851"/>
                <a:gd name="T35" fmla="*/ 724 h 7849"/>
                <a:gd name="T36" fmla="*/ 2140 w 7851"/>
                <a:gd name="T37" fmla="*/ 429 h 7849"/>
                <a:gd name="T38" fmla="*/ 2667 w 7851"/>
                <a:gd name="T39" fmla="*/ 206 h 7849"/>
                <a:gd name="T40" fmla="*/ 3230 w 7851"/>
                <a:gd name="T41" fmla="*/ 60 h 7849"/>
                <a:gd name="T42" fmla="*/ 3824 w 7851"/>
                <a:gd name="T43" fmla="*/ 0 h 7849"/>
                <a:gd name="T44" fmla="*/ 4227 w 7851"/>
                <a:gd name="T45" fmla="*/ 10 h 7849"/>
                <a:gd name="T46" fmla="*/ 4810 w 7851"/>
                <a:gd name="T47" fmla="*/ 99 h 7849"/>
                <a:gd name="T48" fmla="*/ 5364 w 7851"/>
                <a:gd name="T49" fmla="*/ 272 h 7849"/>
                <a:gd name="T50" fmla="*/ 5878 w 7851"/>
                <a:gd name="T51" fmla="*/ 520 h 7849"/>
                <a:gd name="T52" fmla="*/ 6347 w 7851"/>
                <a:gd name="T53" fmla="*/ 838 h 7849"/>
                <a:gd name="T54" fmla="*/ 6765 w 7851"/>
                <a:gd name="T55" fmla="*/ 1218 h 7849"/>
                <a:gd name="T56" fmla="*/ 7125 w 7851"/>
                <a:gd name="T57" fmla="*/ 1653 h 7849"/>
                <a:gd name="T58" fmla="*/ 7420 w 7851"/>
                <a:gd name="T59" fmla="*/ 2139 h 7849"/>
                <a:gd name="T60" fmla="*/ 7643 w 7851"/>
                <a:gd name="T61" fmla="*/ 2667 h 7849"/>
                <a:gd name="T62" fmla="*/ 7789 w 7851"/>
                <a:gd name="T63" fmla="*/ 3230 h 7849"/>
                <a:gd name="T64" fmla="*/ 7849 w 7851"/>
                <a:gd name="T65" fmla="*/ 3824 h 7849"/>
                <a:gd name="T66" fmla="*/ 7839 w 7851"/>
                <a:gd name="T67" fmla="*/ 4226 h 7849"/>
                <a:gd name="T68" fmla="*/ 7750 w 7851"/>
                <a:gd name="T69" fmla="*/ 4810 h 7849"/>
                <a:gd name="T70" fmla="*/ 7577 w 7851"/>
                <a:gd name="T71" fmla="*/ 5362 h 7849"/>
                <a:gd name="T72" fmla="*/ 7330 w 7851"/>
                <a:gd name="T73" fmla="*/ 5877 h 7849"/>
                <a:gd name="T74" fmla="*/ 7013 w 7851"/>
                <a:gd name="T75" fmla="*/ 6347 h 7849"/>
                <a:gd name="T76" fmla="*/ 6632 w 7851"/>
                <a:gd name="T77" fmla="*/ 6765 h 7849"/>
                <a:gd name="T78" fmla="*/ 6196 w 7851"/>
                <a:gd name="T79" fmla="*/ 7125 h 7849"/>
                <a:gd name="T80" fmla="*/ 5711 w 7851"/>
                <a:gd name="T81" fmla="*/ 7420 h 7849"/>
                <a:gd name="T82" fmla="*/ 5183 w 7851"/>
                <a:gd name="T83" fmla="*/ 7643 h 7849"/>
                <a:gd name="T84" fmla="*/ 4619 w 7851"/>
                <a:gd name="T85" fmla="*/ 7789 h 7849"/>
                <a:gd name="T86" fmla="*/ 4027 w 7851"/>
                <a:gd name="T87" fmla="*/ 7849 h 7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51" h="7849">
                  <a:moveTo>
                    <a:pt x="3925" y="7849"/>
                  </a:moveTo>
                  <a:lnTo>
                    <a:pt x="3824" y="7849"/>
                  </a:lnTo>
                  <a:lnTo>
                    <a:pt x="3624" y="7839"/>
                  </a:lnTo>
                  <a:lnTo>
                    <a:pt x="3426" y="7819"/>
                  </a:lnTo>
                  <a:lnTo>
                    <a:pt x="3230" y="7789"/>
                  </a:lnTo>
                  <a:lnTo>
                    <a:pt x="3040" y="7750"/>
                  </a:lnTo>
                  <a:lnTo>
                    <a:pt x="2852" y="7701"/>
                  </a:lnTo>
                  <a:lnTo>
                    <a:pt x="2667" y="7643"/>
                  </a:lnTo>
                  <a:lnTo>
                    <a:pt x="2487" y="7577"/>
                  </a:lnTo>
                  <a:lnTo>
                    <a:pt x="2312" y="7502"/>
                  </a:lnTo>
                  <a:lnTo>
                    <a:pt x="2140" y="7420"/>
                  </a:lnTo>
                  <a:lnTo>
                    <a:pt x="1973" y="7329"/>
                  </a:lnTo>
                  <a:lnTo>
                    <a:pt x="1810" y="7230"/>
                  </a:lnTo>
                  <a:lnTo>
                    <a:pt x="1655" y="7125"/>
                  </a:lnTo>
                  <a:lnTo>
                    <a:pt x="1504" y="7011"/>
                  </a:lnTo>
                  <a:lnTo>
                    <a:pt x="1358" y="6891"/>
                  </a:lnTo>
                  <a:lnTo>
                    <a:pt x="1218" y="6765"/>
                  </a:lnTo>
                  <a:lnTo>
                    <a:pt x="1084" y="6631"/>
                  </a:lnTo>
                  <a:lnTo>
                    <a:pt x="958" y="6492"/>
                  </a:lnTo>
                  <a:lnTo>
                    <a:pt x="838" y="6347"/>
                  </a:lnTo>
                  <a:lnTo>
                    <a:pt x="724" y="6196"/>
                  </a:lnTo>
                  <a:lnTo>
                    <a:pt x="619" y="6039"/>
                  </a:lnTo>
                  <a:lnTo>
                    <a:pt x="520" y="5877"/>
                  </a:lnTo>
                  <a:lnTo>
                    <a:pt x="429" y="5710"/>
                  </a:lnTo>
                  <a:lnTo>
                    <a:pt x="347" y="5539"/>
                  </a:lnTo>
                  <a:lnTo>
                    <a:pt x="272" y="5362"/>
                  </a:lnTo>
                  <a:lnTo>
                    <a:pt x="206" y="5182"/>
                  </a:lnTo>
                  <a:lnTo>
                    <a:pt x="148" y="4997"/>
                  </a:lnTo>
                  <a:lnTo>
                    <a:pt x="101" y="4810"/>
                  </a:lnTo>
                  <a:lnTo>
                    <a:pt x="60" y="4619"/>
                  </a:lnTo>
                  <a:lnTo>
                    <a:pt x="32" y="4424"/>
                  </a:lnTo>
                  <a:lnTo>
                    <a:pt x="11" y="4226"/>
                  </a:lnTo>
                  <a:lnTo>
                    <a:pt x="1" y="4025"/>
                  </a:lnTo>
                  <a:lnTo>
                    <a:pt x="0" y="3925"/>
                  </a:lnTo>
                  <a:lnTo>
                    <a:pt x="1" y="3824"/>
                  </a:lnTo>
                  <a:lnTo>
                    <a:pt x="11" y="3624"/>
                  </a:lnTo>
                  <a:lnTo>
                    <a:pt x="32" y="3425"/>
                  </a:lnTo>
                  <a:lnTo>
                    <a:pt x="60" y="3230"/>
                  </a:lnTo>
                  <a:lnTo>
                    <a:pt x="101" y="3039"/>
                  </a:lnTo>
                  <a:lnTo>
                    <a:pt x="148" y="2852"/>
                  </a:lnTo>
                  <a:lnTo>
                    <a:pt x="206" y="2667"/>
                  </a:lnTo>
                  <a:lnTo>
                    <a:pt x="272" y="2487"/>
                  </a:lnTo>
                  <a:lnTo>
                    <a:pt x="347" y="2310"/>
                  </a:lnTo>
                  <a:lnTo>
                    <a:pt x="429" y="2139"/>
                  </a:lnTo>
                  <a:lnTo>
                    <a:pt x="520" y="1972"/>
                  </a:lnTo>
                  <a:lnTo>
                    <a:pt x="619" y="1810"/>
                  </a:lnTo>
                  <a:lnTo>
                    <a:pt x="724" y="1653"/>
                  </a:lnTo>
                  <a:lnTo>
                    <a:pt x="838" y="1502"/>
                  </a:lnTo>
                  <a:lnTo>
                    <a:pt x="958" y="1357"/>
                  </a:lnTo>
                  <a:lnTo>
                    <a:pt x="1084" y="1218"/>
                  </a:lnTo>
                  <a:lnTo>
                    <a:pt x="1218" y="1084"/>
                  </a:lnTo>
                  <a:lnTo>
                    <a:pt x="1358" y="958"/>
                  </a:lnTo>
                  <a:lnTo>
                    <a:pt x="1504" y="838"/>
                  </a:lnTo>
                  <a:lnTo>
                    <a:pt x="1655" y="724"/>
                  </a:lnTo>
                  <a:lnTo>
                    <a:pt x="1810" y="619"/>
                  </a:lnTo>
                  <a:lnTo>
                    <a:pt x="1973" y="520"/>
                  </a:lnTo>
                  <a:lnTo>
                    <a:pt x="2140" y="429"/>
                  </a:lnTo>
                  <a:lnTo>
                    <a:pt x="2312" y="347"/>
                  </a:lnTo>
                  <a:lnTo>
                    <a:pt x="2487" y="272"/>
                  </a:lnTo>
                  <a:lnTo>
                    <a:pt x="2667" y="206"/>
                  </a:lnTo>
                  <a:lnTo>
                    <a:pt x="2852" y="148"/>
                  </a:lnTo>
                  <a:lnTo>
                    <a:pt x="3040" y="99"/>
                  </a:lnTo>
                  <a:lnTo>
                    <a:pt x="3230" y="60"/>
                  </a:lnTo>
                  <a:lnTo>
                    <a:pt x="3426" y="30"/>
                  </a:lnTo>
                  <a:lnTo>
                    <a:pt x="3624" y="10"/>
                  </a:lnTo>
                  <a:lnTo>
                    <a:pt x="3824" y="0"/>
                  </a:lnTo>
                  <a:lnTo>
                    <a:pt x="3925" y="0"/>
                  </a:lnTo>
                  <a:lnTo>
                    <a:pt x="4027" y="0"/>
                  </a:lnTo>
                  <a:lnTo>
                    <a:pt x="4227" y="10"/>
                  </a:lnTo>
                  <a:lnTo>
                    <a:pt x="4424" y="30"/>
                  </a:lnTo>
                  <a:lnTo>
                    <a:pt x="4619" y="60"/>
                  </a:lnTo>
                  <a:lnTo>
                    <a:pt x="4810" y="99"/>
                  </a:lnTo>
                  <a:lnTo>
                    <a:pt x="4999" y="148"/>
                  </a:lnTo>
                  <a:lnTo>
                    <a:pt x="5183" y="206"/>
                  </a:lnTo>
                  <a:lnTo>
                    <a:pt x="5364" y="272"/>
                  </a:lnTo>
                  <a:lnTo>
                    <a:pt x="5539" y="347"/>
                  </a:lnTo>
                  <a:lnTo>
                    <a:pt x="5711" y="429"/>
                  </a:lnTo>
                  <a:lnTo>
                    <a:pt x="5878" y="520"/>
                  </a:lnTo>
                  <a:lnTo>
                    <a:pt x="6039" y="619"/>
                  </a:lnTo>
                  <a:lnTo>
                    <a:pt x="6196" y="724"/>
                  </a:lnTo>
                  <a:lnTo>
                    <a:pt x="6347" y="838"/>
                  </a:lnTo>
                  <a:lnTo>
                    <a:pt x="6493" y="958"/>
                  </a:lnTo>
                  <a:lnTo>
                    <a:pt x="6632" y="1084"/>
                  </a:lnTo>
                  <a:lnTo>
                    <a:pt x="6765" y="1218"/>
                  </a:lnTo>
                  <a:lnTo>
                    <a:pt x="6892" y="1357"/>
                  </a:lnTo>
                  <a:lnTo>
                    <a:pt x="7013" y="1502"/>
                  </a:lnTo>
                  <a:lnTo>
                    <a:pt x="7125" y="1653"/>
                  </a:lnTo>
                  <a:lnTo>
                    <a:pt x="7232" y="1810"/>
                  </a:lnTo>
                  <a:lnTo>
                    <a:pt x="7330" y="1972"/>
                  </a:lnTo>
                  <a:lnTo>
                    <a:pt x="7420" y="2139"/>
                  </a:lnTo>
                  <a:lnTo>
                    <a:pt x="7504" y="2310"/>
                  </a:lnTo>
                  <a:lnTo>
                    <a:pt x="7577" y="2487"/>
                  </a:lnTo>
                  <a:lnTo>
                    <a:pt x="7643" y="2667"/>
                  </a:lnTo>
                  <a:lnTo>
                    <a:pt x="7701" y="2852"/>
                  </a:lnTo>
                  <a:lnTo>
                    <a:pt x="7750" y="3039"/>
                  </a:lnTo>
                  <a:lnTo>
                    <a:pt x="7789" y="3230"/>
                  </a:lnTo>
                  <a:lnTo>
                    <a:pt x="7819" y="3425"/>
                  </a:lnTo>
                  <a:lnTo>
                    <a:pt x="7839" y="3624"/>
                  </a:lnTo>
                  <a:lnTo>
                    <a:pt x="7849" y="3824"/>
                  </a:lnTo>
                  <a:lnTo>
                    <a:pt x="7851" y="3925"/>
                  </a:lnTo>
                  <a:lnTo>
                    <a:pt x="7849" y="4025"/>
                  </a:lnTo>
                  <a:lnTo>
                    <a:pt x="7839" y="4226"/>
                  </a:lnTo>
                  <a:lnTo>
                    <a:pt x="7819" y="4424"/>
                  </a:lnTo>
                  <a:lnTo>
                    <a:pt x="7789" y="4619"/>
                  </a:lnTo>
                  <a:lnTo>
                    <a:pt x="7750" y="4810"/>
                  </a:lnTo>
                  <a:lnTo>
                    <a:pt x="7701" y="4997"/>
                  </a:lnTo>
                  <a:lnTo>
                    <a:pt x="7643" y="5182"/>
                  </a:lnTo>
                  <a:lnTo>
                    <a:pt x="7577" y="5362"/>
                  </a:lnTo>
                  <a:lnTo>
                    <a:pt x="7504" y="5539"/>
                  </a:lnTo>
                  <a:lnTo>
                    <a:pt x="7420" y="5710"/>
                  </a:lnTo>
                  <a:lnTo>
                    <a:pt x="7330" y="5877"/>
                  </a:lnTo>
                  <a:lnTo>
                    <a:pt x="7232" y="6039"/>
                  </a:lnTo>
                  <a:lnTo>
                    <a:pt x="7125" y="6196"/>
                  </a:lnTo>
                  <a:lnTo>
                    <a:pt x="7013" y="6347"/>
                  </a:lnTo>
                  <a:lnTo>
                    <a:pt x="6892" y="6492"/>
                  </a:lnTo>
                  <a:lnTo>
                    <a:pt x="6765" y="6631"/>
                  </a:lnTo>
                  <a:lnTo>
                    <a:pt x="6632" y="6765"/>
                  </a:lnTo>
                  <a:lnTo>
                    <a:pt x="6493" y="6891"/>
                  </a:lnTo>
                  <a:lnTo>
                    <a:pt x="6347" y="7011"/>
                  </a:lnTo>
                  <a:lnTo>
                    <a:pt x="6196" y="7125"/>
                  </a:lnTo>
                  <a:lnTo>
                    <a:pt x="6039" y="7230"/>
                  </a:lnTo>
                  <a:lnTo>
                    <a:pt x="5878" y="7329"/>
                  </a:lnTo>
                  <a:lnTo>
                    <a:pt x="5711" y="7420"/>
                  </a:lnTo>
                  <a:lnTo>
                    <a:pt x="5539" y="7502"/>
                  </a:lnTo>
                  <a:lnTo>
                    <a:pt x="5364" y="7577"/>
                  </a:lnTo>
                  <a:lnTo>
                    <a:pt x="5183" y="7643"/>
                  </a:lnTo>
                  <a:lnTo>
                    <a:pt x="4999" y="7701"/>
                  </a:lnTo>
                  <a:lnTo>
                    <a:pt x="4810" y="7750"/>
                  </a:lnTo>
                  <a:lnTo>
                    <a:pt x="4619" y="7789"/>
                  </a:lnTo>
                  <a:lnTo>
                    <a:pt x="4424" y="7819"/>
                  </a:lnTo>
                  <a:lnTo>
                    <a:pt x="4227" y="7839"/>
                  </a:lnTo>
                  <a:lnTo>
                    <a:pt x="4027" y="7849"/>
                  </a:lnTo>
                  <a:lnTo>
                    <a:pt x="3925" y="7849"/>
                  </a:lnTo>
                  <a:close/>
                </a:path>
              </a:pathLst>
            </a:custGeom>
            <a:solidFill>
              <a:srgbClr val="477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BC6BD32-6CDC-BD88-D466-97F75990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9" y="1471"/>
              <a:ext cx="2565" cy="2566"/>
            </a:xfrm>
            <a:custGeom>
              <a:avLst/>
              <a:gdLst>
                <a:gd name="T0" fmla="*/ 3553 w 7697"/>
                <a:gd name="T1" fmla="*/ 7685 h 7697"/>
                <a:gd name="T2" fmla="*/ 2982 w 7697"/>
                <a:gd name="T3" fmla="*/ 7599 h 7697"/>
                <a:gd name="T4" fmla="*/ 2439 w 7697"/>
                <a:gd name="T5" fmla="*/ 7429 h 7697"/>
                <a:gd name="T6" fmla="*/ 1935 w 7697"/>
                <a:gd name="T7" fmla="*/ 7187 h 7697"/>
                <a:gd name="T8" fmla="*/ 1475 w 7697"/>
                <a:gd name="T9" fmla="*/ 6874 h 7697"/>
                <a:gd name="T10" fmla="*/ 1065 w 7697"/>
                <a:gd name="T11" fmla="*/ 6503 h 7697"/>
                <a:gd name="T12" fmla="*/ 712 w 7697"/>
                <a:gd name="T13" fmla="*/ 6075 h 7697"/>
                <a:gd name="T14" fmla="*/ 422 w 7697"/>
                <a:gd name="T15" fmla="*/ 5598 h 7697"/>
                <a:gd name="T16" fmla="*/ 203 w 7697"/>
                <a:gd name="T17" fmla="*/ 5081 h 7697"/>
                <a:gd name="T18" fmla="*/ 61 w 7697"/>
                <a:gd name="T19" fmla="*/ 4528 h 7697"/>
                <a:gd name="T20" fmla="*/ 2 w 7697"/>
                <a:gd name="T21" fmla="*/ 3948 h 7697"/>
                <a:gd name="T22" fmla="*/ 12 w 7697"/>
                <a:gd name="T23" fmla="*/ 3553 h 7697"/>
                <a:gd name="T24" fmla="*/ 100 w 7697"/>
                <a:gd name="T25" fmla="*/ 2980 h 7697"/>
                <a:gd name="T26" fmla="*/ 268 w 7697"/>
                <a:gd name="T27" fmla="*/ 2439 h 7697"/>
                <a:gd name="T28" fmla="*/ 512 w 7697"/>
                <a:gd name="T29" fmla="*/ 1934 h 7697"/>
                <a:gd name="T30" fmla="*/ 823 w 7697"/>
                <a:gd name="T31" fmla="*/ 1474 h 7697"/>
                <a:gd name="T32" fmla="*/ 1196 w 7697"/>
                <a:gd name="T33" fmla="*/ 1065 h 7697"/>
                <a:gd name="T34" fmla="*/ 1622 w 7697"/>
                <a:gd name="T35" fmla="*/ 712 h 7697"/>
                <a:gd name="T36" fmla="*/ 2099 w 7697"/>
                <a:gd name="T37" fmla="*/ 422 h 7697"/>
                <a:gd name="T38" fmla="*/ 2616 w 7697"/>
                <a:gd name="T39" fmla="*/ 203 h 7697"/>
                <a:gd name="T40" fmla="*/ 3169 w 7697"/>
                <a:gd name="T41" fmla="*/ 61 h 7697"/>
                <a:gd name="T42" fmla="*/ 3749 w 7697"/>
                <a:gd name="T43" fmla="*/ 2 h 7697"/>
                <a:gd name="T44" fmla="*/ 4145 w 7697"/>
                <a:gd name="T45" fmla="*/ 12 h 7697"/>
                <a:gd name="T46" fmla="*/ 4717 w 7697"/>
                <a:gd name="T47" fmla="*/ 98 h 7697"/>
                <a:gd name="T48" fmla="*/ 5259 w 7697"/>
                <a:gd name="T49" fmla="*/ 268 h 7697"/>
                <a:gd name="T50" fmla="*/ 5763 w 7697"/>
                <a:gd name="T51" fmla="*/ 510 h 7697"/>
                <a:gd name="T52" fmla="*/ 6224 w 7697"/>
                <a:gd name="T53" fmla="*/ 823 h 7697"/>
                <a:gd name="T54" fmla="*/ 6634 w 7697"/>
                <a:gd name="T55" fmla="*/ 1194 h 7697"/>
                <a:gd name="T56" fmla="*/ 6987 w 7697"/>
                <a:gd name="T57" fmla="*/ 1622 h 7697"/>
                <a:gd name="T58" fmla="*/ 7277 w 7697"/>
                <a:gd name="T59" fmla="*/ 2099 h 7697"/>
                <a:gd name="T60" fmla="*/ 7495 w 7697"/>
                <a:gd name="T61" fmla="*/ 2616 h 7697"/>
                <a:gd name="T62" fmla="*/ 7638 w 7697"/>
                <a:gd name="T63" fmla="*/ 3169 h 7697"/>
                <a:gd name="T64" fmla="*/ 7697 w 7697"/>
                <a:gd name="T65" fmla="*/ 3749 h 7697"/>
                <a:gd name="T66" fmla="*/ 7687 w 7697"/>
                <a:gd name="T67" fmla="*/ 4144 h 7697"/>
                <a:gd name="T68" fmla="*/ 7599 w 7697"/>
                <a:gd name="T69" fmla="*/ 4717 h 7697"/>
                <a:gd name="T70" fmla="*/ 7431 w 7697"/>
                <a:gd name="T71" fmla="*/ 5258 h 7697"/>
                <a:gd name="T72" fmla="*/ 7187 w 7697"/>
                <a:gd name="T73" fmla="*/ 5763 h 7697"/>
                <a:gd name="T74" fmla="*/ 6876 w 7697"/>
                <a:gd name="T75" fmla="*/ 6223 h 7697"/>
                <a:gd name="T76" fmla="*/ 6503 w 7697"/>
                <a:gd name="T77" fmla="*/ 6632 h 7697"/>
                <a:gd name="T78" fmla="*/ 6075 w 7697"/>
                <a:gd name="T79" fmla="*/ 6985 h 7697"/>
                <a:gd name="T80" fmla="*/ 5600 w 7697"/>
                <a:gd name="T81" fmla="*/ 7275 h 7697"/>
                <a:gd name="T82" fmla="*/ 5082 w 7697"/>
                <a:gd name="T83" fmla="*/ 7495 h 7697"/>
                <a:gd name="T84" fmla="*/ 4530 w 7697"/>
                <a:gd name="T85" fmla="*/ 7636 h 7697"/>
                <a:gd name="T86" fmla="*/ 3948 w 7697"/>
                <a:gd name="T87" fmla="*/ 7695 h 7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97" h="7697">
                  <a:moveTo>
                    <a:pt x="3849" y="7697"/>
                  </a:moveTo>
                  <a:lnTo>
                    <a:pt x="3749" y="7695"/>
                  </a:lnTo>
                  <a:lnTo>
                    <a:pt x="3553" y="7685"/>
                  </a:lnTo>
                  <a:lnTo>
                    <a:pt x="3359" y="7667"/>
                  </a:lnTo>
                  <a:lnTo>
                    <a:pt x="3169" y="7636"/>
                  </a:lnTo>
                  <a:lnTo>
                    <a:pt x="2982" y="7599"/>
                  </a:lnTo>
                  <a:lnTo>
                    <a:pt x="2797" y="7551"/>
                  </a:lnTo>
                  <a:lnTo>
                    <a:pt x="2616" y="7495"/>
                  </a:lnTo>
                  <a:lnTo>
                    <a:pt x="2439" y="7429"/>
                  </a:lnTo>
                  <a:lnTo>
                    <a:pt x="2267" y="7357"/>
                  </a:lnTo>
                  <a:lnTo>
                    <a:pt x="2099" y="7275"/>
                  </a:lnTo>
                  <a:lnTo>
                    <a:pt x="1935" y="7187"/>
                  </a:lnTo>
                  <a:lnTo>
                    <a:pt x="1776" y="7090"/>
                  </a:lnTo>
                  <a:lnTo>
                    <a:pt x="1622" y="6985"/>
                  </a:lnTo>
                  <a:lnTo>
                    <a:pt x="1475" y="6874"/>
                  </a:lnTo>
                  <a:lnTo>
                    <a:pt x="1333" y="6758"/>
                  </a:lnTo>
                  <a:lnTo>
                    <a:pt x="1196" y="6632"/>
                  </a:lnTo>
                  <a:lnTo>
                    <a:pt x="1065" y="6503"/>
                  </a:lnTo>
                  <a:lnTo>
                    <a:pt x="941" y="6366"/>
                  </a:lnTo>
                  <a:lnTo>
                    <a:pt x="823" y="6223"/>
                  </a:lnTo>
                  <a:lnTo>
                    <a:pt x="712" y="6075"/>
                  </a:lnTo>
                  <a:lnTo>
                    <a:pt x="608" y="5921"/>
                  </a:lnTo>
                  <a:lnTo>
                    <a:pt x="512" y="5763"/>
                  </a:lnTo>
                  <a:lnTo>
                    <a:pt x="422" y="5598"/>
                  </a:lnTo>
                  <a:lnTo>
                    <a:pt x="342" y="5431"/>
                  </a:lnTo>
                  <a:lnTo>
                    <a:pt x="268" y="5258"/>
                  </a:lnTo>
                  <a:lnTo>
                    <a:pt x="203" y="5081"/>
                  </a:lnTo>
                  <a:lnTo>
                    <a:pt x="147" y="4901"/>
                  </a:lnTo>
                  <a:lnTo>
                    <a:pt x="100" y="4717"/>
                  </a:lnTo>
                  <a:lnTo>
                    <a:pt x="61" y="4528"/>
                  </a:lnTo>
                  <a:lnTo>
                    <a:pt x="32" y="4338"/>
                  </a:lnTo>
                  <a:lnTo>
                    <a:pt x="12" y="4144"/>
                  </a:lnTo>
                  <a:lnTo>
                    <a:pt x="2" y="3948"/>
                  </a:lnTo>
                  <a:lnTo>
                    <a:pt x="0" y="3849"/>
                  </a:lnTo>
                  <a:lnTo>
                    <a:pt x="2" y="3749"/>
                  </a:lnTo>
                  <a:lnTo>
                    <a:pt x="12" y="3553"/>
                  </a:lnTo>
                  <a:lnTo>
                    <a:pt x="32" y="3359"/>
                  </a:lnTo>
                  <a:lnTo>
                    <a:pt x="61" y="3169"/>
                  </a:lnTo>
                  <a:lnTo>
                    <a:pt x="100" y="2980"/>
                  </a:lnTo>
                  <a:lnTo>
                    <a:pt x="147" y="2796"/>
                  </a:lnTo>
                  <a:lnTo>
                    <a:pt x="203" y="2616"/>
                  </a:lnTo>
                  <a:lnTo>
                    <a:pt x="268" y="2439"/>
                  </a:lnTo>
                  <a:lnTo>
                    <a:pt x="342" y="2266"/>
                  </a:lnTo>
                  <a:lnTo>
                    <a:pt x="422" y="2099"/>
                  </a:lnTo>
                  <a:lnTo>
                    <a:pt x="512" y="1934"/>
                  </a:lnTo>
                  <a:lnTo>
                    <a:pt x="608" y="1776"/>
                  </a:lnTo>
                  <a:lnTo>
                    <a:pt x="712" y="1622"/>
                  </a:lnTo>
                  <a:lnTo>
                    <a:pt x="823" y="1474"/>
                  </a:lnTo>
                  <a:lnTo>
                    <a:pt x="941" y="1331"/>
                  </a:lnTo>
                  <a:lnTo>
                    <a:pt x="1065" y="1194"/>
                  </a:lnTo>
                  <a:lnTo>
                    <a:pt x="1196" y="1065"/>
                  </a:lnTo>
                  <a:lnTo>
                    <a:pt x="1333" y="939"/>
                  </a:lnTo>
                  <a:lnTo>
                    <a:pt x="1475" y="823"/>
                  </a:lnTo>
                  <a:lnTo>
                    <a:pt x="1622" y="712"/>
                  </a:lnTo>
                  <a:lnTo>
                    <a:pt x="1776" y="607"/>
                  </a:lnTo>
                  <a:lnTo>
                    <a:pt x="1935" y="510"/>
                  </a:lnTo>
                  <a:lnTo>
                    <a:pt x="2099" y="422"/>
                  </a:lnTo>
                  <a:lnTo>
                    <a:pt x="2267" y="340"/>
                  </a:lnTo>
                  <a:lnTo>
                    <a:pt x="2439" y="268"/>
                  </a:lnTo>
                  <a:lnTo>
                    <a:pt x="2616" y="203"/>
                  </a:lnTo>
                  <a:lnTo>
                    <a:pt x="2797" y="146"/>
                  </a:lnTo>
                  <a:lnTo>
                    <a:pt x="2982" y="98"/>
                  </a:lnTo>
                  <a:lnTo>
                    <a:pt x="3169" y="61"/>
                  </a:lnTo>
                  <a:lnTo>
                    <a:pt x="3359" y="31"/>
                  </a:lnTo>
                  <a:lnTo>
                    <a:pt x="3553" y="12"/>
                  </a:lnTo>
                  <a:lnTo>
                    <a:pt x="3749" y="2"/>
                  </a:lnTo>
                  <a:lnTo>
                    <a:pt x="3849" y="0"/>
                  </a:lnTo>
                  <a:lnTo>
                    <a:pt x="3948" y="2"/>
                  </a:lnTo>
                  <a:lnTo>
                    <a:pt x="4145" y="12"/>
                  </a:lnTo>
                  <a:lnTo>
                    <a:pt x="4338" y="31"/>
                  </a:lnTo>
                  <a:lnTo>
                    <a:pt x="4530" y="61"/>
                  </a:lnTo>
                  <a:lnTo>
                    <a:pt x="4717" y="98"/>
                  </a:lnTo>
                  <a:lnTo>
                    <a:pt x="4902" y="146"/>
                  </a:lnTo>
                  <a:lnTo>
                    <a:pt x="5082" y="203"/>
                  </a:lnTo>
                  <a:lnTo>
                    <a:pt x="5259" y="268"/>
                  </a:lnTo>
                  <a:lnTo>
                    <a:pt x="5432" y="340"/>
                  </a:lnTo>
                  <a:lnTo>
                    <a:pt x="5600" y="422"/>
                  </a:lnTo>
                  <a:lnTo>
                    <a:pt x="5763" y="510"/>
                  </a:lnTo>
                  <a:lnTo>
                    <a:pt x="5923" y="607"/>
                  </a:lnTo>
                  <a:lnTo>
                    <a:pt x="6075" y="712"/>
                  </a:lnTo>
                  <a:lnTo>
                    <a:pt x="6224" y="823"/>
                  </a:lnTo>
                  <a:lnTo>
                    <a:pt x="6366" y="939"/>
                  </a:lnTo>
                  <a:lnTo>
                    <a:pt x="6503" y="1065"/>
                  </a:lnTo>
                  <a:lnTo>
                    <a:pt x="6634" y="1194"/>
                  </a:lnTo>
                  <a:lnTo>
                    <a:pt x="6758" y="1331"/>
                  </a:lnTo>
                  <a:lnTo>
                    <a:pt x="6876" y="1474"/>
                  </a:lnTo>
                  <a:lnTo>
                    <a:pt x="6987" y="1622"/>
                  </a:lnTo>
                  <a:lnTo>
                    <a:pt x="7091" y="1776"/>
                  </a:lnTo>
                  <a:lnTo>
                    <a:pt x="7187" y="1934"/>
                  </a:lnTo>
                  <a:lnTo>
                    <a:pt x="7277" y="2099"/>
                  </a:lnTo>
                  <a:lnTo>
                    <a:pt x="7357" y="2266"/>
                  </a:lnTo>
                  <a:lnTo>
                    <a:pt x="7431" y="2439"/>
                  </a:lnTo>
                  <a:lnTo>
                    <a:pt x="7495" y="2616"/>
                  </a:lnTo>
                  <a:lnTo>
                    <a:pt x="7552" y="2796"/>
                  </a:lnTo>
                  <a:lnTo>
                    <a:pt x="7599" y="2980"/>
                  </a:lnTo>
                  <a:lnTo>
                    <a:pt x="7638" y="3169"/>
                  </a:lnTo>
                  <a:lnTo>
                    <a:pt x="7667" y="3359"/>
                  </a:lnTo>
                  <a:lnTo>
                    <a:pt x="7687" y="3553"/>
                  </a:lnTo>
                  <a:lnTo>
                    <a:pt x="7697" y="3749"/>
                  </a:lnTo>
                  <a:lnTo>
                    <a:pt x="7697" y="3849"/>
                  </a:lnTo>
                  <a:lnTo>
                    <a:pt x="7697" y="3948"/>
                  </a:lnTo>
                  <a:lnTo>
                    <a:pt x="7687" y="4144"/>
                  </a:lnTo>
                  <a:lnTo>
                    <a:pt x="7667" y="4338"/>
                  </a:lnTo>
                  <a:lnTo>
                    <a:pt x="7638" y="4528"/>
                  </a:lnTo>
                  <a:lnTo>
                    <a:pt x="7599" y="4717"/>
                  </a:lnTo>
                  <a:lnTo>
                    <a:pt x="7552" y="4901"/>
                  </a:lnTo>
                  <a:lnTo>
                    <a:pt x="7495" y="5081"/>
                  </a:lnTo>
                  <a:lnTo>
                    <a:pt x="7431" y="5258"/>
                  </a:lnTo>
                  <a:lnTo>
                    <a:pt x="7357" y="5431"/>
                  </a:lnTo>
                  <a:lnTo>
                    <a:pt x="7277" y="5598"/>
                  </a:lnTo>
                  <a:lnTo>
                    <a:pt x="7187" y="5763"/>
                  </a:lnTo>
                  <a:lnTo>
                    <a:pt x="7091" y="5921"/>
                  </a:lnTo>
                  <a:lnTo>
                    <a:pt x="6987" y="6075"/>
                  </a:lnTo>
                  <a:lnTo>
                    <a:pt x="6876" y="6223"/>
                  </a:lnTo>
                  <a:lnTo>
                    <a:pt x="6758" y="6366"/>
                  </a:lnTo>
                  <a:lnTo>
                    <a:pt x="6634" y="6503"/>
                  </a:lnTo>
                  <a:lnTo>
                    <a:pt x="6503" y="6632"/>
                  </a:lnTo>
                  <a:lnTo>
                    <a:pt x="6366" y="6758"/>
                  </a:lnTo>
                  <a:lnTo>
                    <a:pt x="6224" y="6874"/>
                  </a:lnTo>
                  <a:lnTo>
                    <a:pt x="6075" y="6985"/>
                  </a:lnTo>
                  <a:lnTo>
                    <a:pt x="5923" y="7090"/>
                  </a:lnTo>
                  <a:lnTo>
                    <a:pt x="5763" y="7187"/>
                  </a:lnTo>
                  <a:lnTo>
                    <a:pt x="5600" y="7275"/>
                  </a:lnTo>
                  <a:lnTo>
                    <a:pt x="5432" y="7357"/>
                  </a:lnTo>
                  <a:lnTo>
                    <a:pt x="5259" y="7429"/>
                  </a:lnTo>
                  <a:lnTo>
                    <a:pt x="5082" y="7495"/>
                  </a:lnTo>
                  <a:lnTo>
                    <a:pt x="4902" y="7551"/>
                  </a:lnTo>
                  <a:lnTo>
                    <a:pt x="4717" y="7599"/>
                  </a:lnTo>
                  <a:lnTo>
                    <a:pt x="4530" y="7636"/>
                  </a:lnTo>
                  <a:lnTo>
                    <a:pt x="4338" y="7667"/>
                  </a:lnTo>
                  <a:lnTo>
                    <a:pt x="4145" y="7685"/>
                  </a:lnTo>
                  <a:lnTo>
                    <a:pt x="3948" y="7695"/>
                  </a:lnTo>
                  <a:lnTo>
                    <a:pt x="3849" y="7697"/>
                  </a:lnTo>
                  <a:close/>
                </a:path>
              </a:pathLst>
            </a:custGeom>
            <a:solidFill>
              <a:srgbClr val="3A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DC3F5BE-051C-D1FA-2CA3-B32862CCB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" y="1522"/>
              <a:ext cx="2463" cy="2463"/>
            </a:xfrm>
            <a:custGeom>
              <a:avLst/>
              <a:gdLst>
                <a:gd name="T0" fmla="*/ 3411 w 7390"/>
                <a:gd name="T1" fmla="*/ 7379 h 7389"/>
                <a:gd name="T2" fmla="*/ 2862 w 7390"/>
                <a:gd name="T3" fmla="*/ 7295 h 7389"/>
                <a:gd name="T4" fmla="*/ 2342 w 7390"/>
                <a:gd name="T5" fmla="*/ 7132 h 7389"/>
                <a:gd name="T6" fmla="*/ 1857 w 7390"/>
                <a:gd name="T7" fmla="*/ 6899 h 7389"/>
                <a:gd name="T8" fmla="*/ 1415 w 7390"/>
                <a:gd name="T9" fmla="*/ 6601 h 7389"/>
                <a:gd name="T10" fmla="*/ 1022 w 7390"/>
                <a:gd name="T11" fmla="*/ 6242 h 7389"/>
                <a:gd name="T12" fmla="*/ 683 w 7390"/>
                <a:gd name="T13" fmla="*/ 5832 h 7389"/>
                <a:gd name="T14" fmla="*/ 405 w 7390"/>
                <a:gd name="T15" fmla="*/ 5375 h 7389"/>
                <a:gd name="T16" fmla="*/ 195 w 7390"/>
                <a:gd name="T17" fmla="*/ 4878 h 7389"/>
                <a:gd name="T18" fmla="*/ 58 w 7390"/>
                <a:gd name="T19" fmla="*/ 4348 h 7389"/>
                <a:gd name="T20" fmla="*/ 2 w 7390"/>
                <a:gd name="T21" fmla="*/ 3790 h 7389"/>
                <a:gd name="T22" fmla="*/ 10 w 7390"/>
                <a:gd name="T23" fmla="*/ 3411 h 7389"/>
                <a:gd name="T24" fmla="*/ 95 w 7390"/>
                <a:gd name="T25" fmla="*/ 2861 h 7389"/>
                <a:gd name="T26" fmla="*/ 257 w 7390"/>
                <a:gd name="T27" fmla="*/ 2341 h 7389"/>
                <a:gd name="T28" fmla="*/ 490 w 7390"/>
                <a:gd name="T29" fmla="*/ 1857 h 7389"/>
                <a:gd name="T30" fmla="*/ 790 w 7390"/>
                <a:gd name="T31" fmla="*/ 1415 h 7389"/>
                <a:gd name="T32" fmla="*/ 1147 w 7390"/>
                <a:gd name="T33" fmla="*/ 1021 h 7389"/>
                <a:gd name="T34" fmla="*/ 1557 w 7390"/>
                <a:gd name="T35" fmla="*/ 683 h 7389"/>
                <a:gd name="T36" fmla="*/ 2014 w 7390"/>
                <a:gd name="T37" fmla="*/ 405 h 7389"/>
                <a:gd name="T38" fmla="*/ 2511 w 7390"/>
                <a:gd name="T39" fmla="*/ 195 h 7389"/>
                <a:gd name="T40" fmla="*/ 3042 w 7390"/>
                <a:gd name="T41" fmla="*/ 58 h 7389"/>
                <a:gd name="T42" fmla="*/ 3600 w 7390"/>
                <a:gd name="T43" fmla="*/ 0 h 7389"/>
                <a:gd name="T44" fmla="*/ 3980 w 7390"/>
                <a:gd name="T45" fmla="*/ 10 h 7389"/>
                <a:gd name="T46" fmla="*/ 4529 w 7390"/>
                <a:gd name="T47" fmla="*/ 94 h 7389"/>
                <a:gd name="T48" fmla="*/ 5049 w 7390"/>
                <a:gd name="T49" fmla="*/ 257 h 7389"/>
                <a:gd name="T50" fmla="*/ 5532 w 7390"/>
                <a:gd name="T51" fmla="*/ 490 h 7389"/>
                <a:gd name="T52" fmla="*/ 5975 w 7390"/>
                <a:gd name="T53" fmla="*/ 788 h 7389"/>
                <a:gd name="T54" fmla="*/ 6369 w 7390"/>
                <a:gd name="T55" fmla="*/ 1147 h 7389"/>
                <a:gd name="T56" fmla="*/ 6708 w 7390"/>
                <a:gd name="T57" fmla="*/ 1557 h 7389"/>
                <a:gd name="T58" fmla="*/ 6986 w 7390"/>
                <a:gd name="T59" fmla="*/ 2014 h 7389"/>
                <a:gd name="T60" fmla="*/ 7196 w 7390"/>
                <a:gd name="T61" fmla="*/ 2511 h 7389"/>
                <a:gd name="T62" fmla="*/ 7333 w 7390"/>
                <a:gd name="T63" fmla="*/ 3041 h 7389"/>
                <a:gd name="T64" fmla="*/ 7389 w 7390"/>
                <a:gd name="T65" fmla="*/ 3599 h 7389"/>
                <a:gd name="T66" fmla="*/ 7379 w 7390"/>
                <a:gd name="T67" fmla="*/ 3978 h 7389"/>
                <a:gd name="T68" fmla="*/ 7295 w 7390"/>
                <a:gd name="T69" fmla="*/ 4528 h 7389"/>
                <a:gd name="T70" fmla="*/ 7134 w 7390"/>
                <a:gd name="T71" fmla="*/ 5048 h 7389"/>
                <a:gd name="T72" fmla="*/ 6899 w 7390"/>
                <a:gd name="T73" fmla="*/ 5532 h 7389"/>
                <a:gd name="T74" fmla="*/ 6601 w 7390"/>
                <a:gd name="T75" fmla="*/ 5974 h 7389"/>
                <a:gd name="T76" fmla="*/ 6243 w 7390"/>
                <a:gd name="T77" fmla="*/ 6368 h 7389"/>
                <a:gd name="T78" fmla="*/ 5832 w 7390"/>
                <a:gd name="T79" fmla="*/ 6707 h 7389"/>
                <a:gd name="T80" fmla="*/ 5375 w 7390"/>
                <a:gd name="T81" fmla="*/ 6984 h 7389"/>
                <a:gd name="T82" fmla="*/ 4879 w 7390"/>
                <a:gd name="T83" fmla="*/ 7194 h 7389"/>
                <a:gd name="T84" fmla="*/ 4349 w 7390"/>
                <a:gd name="T85" fmla="*/ 7331 h 7389"/>
                <a:gd name="T86" fmla="*/ 3791 w 7390"/>
                <a:gd name="T87" fmla="*/ 7389 h 7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90" h="7389">
                  <a:moveTo>
                    <a:pt x="3695" y="7389"/>
                  </a:moveTo>
                  <a:lnTo>
                    <a:pt x="3600" y="7389"/>
                  </a:lnTo>
                  <a:lnTo>
                    <a:pt x="3411" y="7379"/>
                  </a:lnTo>
                  <a:lnTo>
                    <a:pt x="3225" y="7360"/>
                  </a:lnTo>
                  <a:lnTo>
                    <a:pt x="3042" y="7331"/>
                  </a:lnTo>
                  <a:lnTo>
                    <a:pt x="2862" y="7295"/>
                  </a:lnTo>
                  <a:lnTo>
                    <a:pt x="2685" y="7249"/>
                  </a:lnTo>
                  <a:lnTo>
                    <a:pt x="2511" y="7194"/>
                  </a:lnTo>
                  <a:lnTo>
                    <a:pt x="2342" y="7132"/>
                  </a:lnTo>
                  <a:lnTo>
                    <a:pt x="2177" y="7063"/>
                  </a:lnTo>
                  <a:lnTo>
                    <a:pt x="2014" y="6984"/>
                  </a:lnTo>
                  <a:lnTo>
                    <a:pt x="1857" y="6899"/>
                  </a:lnTo>
                  <a:lnTo>
                    <a:pt x="1706" y="6807"/>
                  </a:lnTo>
                  <a:lnTo>
                    <a:pt x="1557" y="6707"/>
                  </a:lnTo>
                  <a:lnTo>
                    <a:pt x="1415" y="6601"/>
                  </a:lnTo>
                  <a:lnTo>
                    <a:pt x="1278" y="6487"/>
                  </a:lnTo>
                  <a:lnTo>
                    <a:pt x="1147" y="6368"/>
                  </a:lnTo>
                  <a:lnTo>
                    <a:pt x="1022" y="6242"/>
                  </a:lnTo>
                  <a:lnTo>
                    <a:pt x="902" y="6111"/>
                  </a:lnTo>
                  <a:lnTo>
                    <a:pt x="790" y="5974"/>
                  </a:lnTo>
                  <a:lnTo>
                    <a:pt x="683" y="5832"/>
                  </a:lnTo>
                  <a:lnTo>
                    <a:pt x="584" y="5685"/>
                  </a:lnTo>
                  <a:lnTo>
                    <a:pt x="490" y="5532"/>
                  </a:lnTo>
                  <a:lnTo>
                    <a:pt x="405" y="5375"/>
                  </a:lnTo>
                  <a:lnTo>
                    <a:pt x="327" y="5214"/>
                  </a:lnTo>
                  <a:lnTo>
                    <a:pt x="257" y="5048"/>
                  </a:lnTo>
                  <a:lnTo>
                    <a:pt x="195" y="4878"/>
                  </a:lnTo>
                  <a:lnTo>
                    <a:pt x="140" y="4706"/>
                  </a:lnTo>
                  <a:lnTo>
                    <a:pt x="95" y="4528"/>
                  </a:lnTo>
                  <a:lnTo>
                    <a:pt x="58" y="4348"/>
                  </a:lnTo>
                  <a:lnTo>
                    <a:pt x="31" y="4164"/>
                  </a:lnTo>
                  <a:lnTo>
                    <a:pt x="10" y="3978"/>
                  </a:lnTo>
                  <a:lnTo>
                    <a:pt x="2" y="3790"/>
                  </a:lnTo>
                  <a:lnTo>
                    <a:pt x="0" y="3695"/>
                  </a:lnTo>
                  <a:lnTo>
                    <a:pt x="2" y="3599"/>
                  </a:lnTo>
                  <a:lnTo>
                    <a:pt x="10" y="3411"/>
                  </a:lnTo>
                  <a:lnTo>
                    <a:pt x="31" y="3225"/>
                  </a:lnTo>
                  <a:lnTo>
                    <a:pt x="58" y="3041"/>
                  </a:lnTo>
                  <a:lnTo>
                    <a:pt x="95" y="2861"/>
                  </a:lnTo>
                  <a:lnTo>
                    <a:pt x="140" y="2683"/>
                  </a:lnTo>
                  <a:lnTo>
                    <a:pt x="195" y="2511"/>
                  </a:lnTo>
                  <a:lnTo>
                    <a:pt x="257" y="2341"/>
                  </a:lnTo>
                  <a:lnTo>
                    <a:pt x="327" y="2175"/>
                  </a:lnTo>
                  <a:lnTo>
                    <a:pt x="405" y="2014"/>
                  </a:lnTo>
                  <a:lnTo>
                    <a:pt x="490" y="1857"/>
                  </a:lnTo>
                  <a:lnTo>
                    <a:pt x="584" y="1704"/>
                  </a:lnTo>
                  <a:lnTo>
                    <a:pt x="683" y="1557"/>
                  </a:lnTo>
                  <a:lnTo>
                    <a:pt x="790" y="1415"/>
                  </a:lnTo>
                  <a:lnTo>
                    <a:pt x="902" y="1278"/>
                  </a:lnTo>
                  <a:lnTo>
                    <a:pt x="1022" y="1147"/>
                  </a:lnTo>
                  <a:lnTo>
                    <a:pt x="1147" y="1021"/>
                  </a:lnTo>
                  <a:lnTo>
                    <a:pt x="1278" y="902"/>
                  </a:lnTo>
                  <a:lnTo>
                    <a:pt x="1415" y="788"/>
                  </a:lnTo>
                  <a:lnTo>
                    <a:pt x="1557" y="683"/>
                  </a:lnTo>
                  <a:lnTo>
                    <a:pt x="1706" y="582"/>
                  </a:lnTo>
                  <a:lnTo>
                    <a:pt x="1857" y="490"/>
                  </a:lnTo>
                  <a:lnTo>
                    <a:pt x="2014" y="405"/>
                  </a:lnTo>
                  <a:lnTo>
                    <a:pt x="2175" y="327"/>
                  </a:lnTo>
                  <a:lnTo>
                    <a:pt x="2342" y="257"/>
                  </a:lnTo>
                  <a:lnTo>
                    <a:pt x="2511" y="195"/>
                  </a:lnTo>
                  <a:lnTo>
                    <a:pt x="2685" y="140"/>
                  </a:lnTo>
                  <a:lnTo>
                    <a:pt x="2862" y="94"/>
                  </a:lnTo>
                  <a:lnTo>
                    <a:pt x="3042" y="58"/>
                  </a:lnTo>
                  <a:lnTo>
                    <a:pt x="3225" y="29"/>
                  </a:lnTo>
                  <a:lnTo>
                    <a:pt x="3411" y="10"/>
                  </a:lnTo>
                  <a:lnTo>
                    <a:pt x="3600" y="0"/>
                  </a:lnTo>
                  <a:lnTo>
                    <a:pt x="3695" y="0"/>
                  </a:lnTo>
                  <a:lnTo>
                    <a:pt x="3791" y="0"/>
                  </a:lnTo>
                  <a:lnTo>
                    <a:pt x="3980" y="10"/>
                  </a:lnTo>
                  <a:lnTo>
                    <a:pt x="4166" y="29"/>
                  </a:lnTo>
                  <a:lnTo>
                    <a:pt x="4349" y="58"/>
                  </a:lnTo>
                  <a:lnTo>
                    <a:pt x="4529" y="94"/>
                  </a:lnTo>
                  <a:lnTo>
                    <a:pt x="4706" y="140"/>
                  </a:lnTo>
                  <a:lnTo>
                    <a:pt x="4879" y="195"/>
                  </a:lnTo>
                  <a:lnTo>
                    <a:pt x="5049" y="257"/>
                  </a:lnTo>
                  <a:lnTo>
                    <a:pt x="5214" y="327"/>
                  </a:lnTo>
                  <a:lnTo>
                    <a:pt x="5375" y="405"/>
                  </a:lnTo>
                  <a:lnTo>
                    <a:pt x="5532" y="490"/>
                  </a:lnTo>
                  <a:lnTo>
                    <a:pt x="5685" y="582"/>
                  </a:lnTo>
                  <a:lnTo>
                    <a:pt x="5833" y="683"/>
                  </a:lnTo>
                  <a:lnTo>
                    <a:pt x="5975" y="788"/>
                  </a:lnTo>
                  <a:lnTo>
                    <a:pt x="6111" y="902"/>
                  </a:lnTo>
                  <a:lnTo>
                    <a:pt x="6244" y="1021"/>
                  </a:lnTo>
                  <a:lnTo>
                    <a:pt x="6369" y="1147"/>
                  </a:lnTo>
                  <a:lnTo>
                    <a:pt x="6487" y="1278"/>
                  </a:lnTo>
                  <a:lnTo>
                    <a:pt x="6601" y="1415"/>
                  </a:lnTo>
                  <a:lnTo>
                    <a:pt x="6708" y="1557"/>
                  </a:lnTo>
                  <a:lnTo>
                    <a:pt x="6807" y="1704"/>
                  </a:lnTo>
                  <a:lnTo>
                    <a:pt x="6899" y="1857"/>
                  </a:lnTo>
                  <a:lnTo>
                    <a:pt x="6986" y="2014"/>
                  </a:lnTo>
                  <a:lnTo>
                    <a:pt x="7063" y="2175"/>
                  </a:lnTo>
                  <a:lnTo>
                    <a:pt x="7134" y="2341"/>
                  </a:lnTo>
                  <a:lnTo>
                    <a:pt x="7196" y="2511"/>
                  </a:lnTo>
                  <a:lnTo>
                    <a:pt x="7249" y="2683"/>
                  </a:lnTo>
                  <a:lnTo>
                    <a:pt x="7295" y="2861"/>
                  </a:lnTo>
                  <a:lnTo>
                    <a:pt x="7333" y="3041"/>
                  </a:lnTo>
                  <a:lnTo>
                    <a:pt x="7360" y="3225"/>
                  </a:lnTo>
                  <a:lnTo>
                    <a:pt x="7379" y="3411"/>
                  </a:lnTo>
                  <a:lnTo>
                    <a:pt x="7389" y="3599"/>
                  </a:lnTo>
                  <a:lnTo>
                    <a:pt x="7390" y="3695"/>
                  </a:lnTo>
                  <a:lnTo>
                    <a:pt x="7389" y="3790"/>
                  </a:lnTo>
                  <a:lnTo>
                    <a:pt x="7379" y="3978"/>
                  </a:lnTo>
                  <a:lnTo>
                    <a:pt x="7360" y="4164"/>
                  </a:lnTo>
                  <a:lnTo>
                    <a:pt x="7333" y="4348"/>
                  </a:lnTo>
                  <a:lnTo>
                    <a:pt x="7295" y="4528"/>
                  </a:lnTo>
                  <a:lnTo>
                    <a:pt x="7249" y="4706"/>
                  </a:lnTo>
                  <a:lnTo>
                    <a:pt x="7196" y="4878"/>
                  </a:lnTo>
                  <a:lnTo>
                    <a:pt x="7134" y="5048"/>
                  </a:lnTo>
                  <a:lnTo>
                    <a:pt x="7063" y="5214"/>
                  </a:lnTo>
                  <a:lnTo>
                    <a:pt x="6986" y="5375"/>
                  </a:lnTo>
                  <a:lnTo>
                    <a:pt x="6899" y="5532"/>
                  </a:lnTo>
                  <a:lnTo>
                    <a:pt x="6807" y="5685"/>
                  </a:lnTo>
                  <a:lnTo>
                    <a:pt x="6708" y="5832"/>
                  </a:lnTo>
                  <a:lnTo>
                    <a:pt x="6601" y="5974"/>
                  </a:lnTo>
                  <a:lnTo>
                    <a:pt x="6487" y="6111"/>
                  </a:lnTo>
                  <a:lnTo>
                    <a:pt x="6369" y="6242"/>
                  </a:lnTo>
                  <a:lnTo>
                    <a:pt x="6243" y="6368"/>
                  </a:lnTo>
                  <a:lnTo>
                    <a:pt x="6111" y="6487"/>
                  </a:lnTo>
                  <a:lnTo>
                    <a:pt x="5975" y="6601"/>
                  </a:lnTo>
                  <a:lnTo>
                    <a:pt x="5832" y="6707"/>
                  </a:lnTo>
                  <a:lnTo>
                    <a:pt x="5685" y="6807"/>
                  </a:lnTo>
                  <a:lnTo>
                    <a:pt x="5532" y="6899"/>
                  </a:lnTo>
                  <a:lnTo>
                    <a:pt x="5375" y="6984"/>
                  </a:lnTo>
                  <a:lnTo>
                    <a:pt x="5214" y="7063"/>
                  </a:lnTo>
                  <a:lnTo>
                    <a:pt x="5049" y="7132"/>
                  </a:lnTo>
                  <a:lnTo>
                    <a:pt x="4879" y="7194"/>
                  </a:lnTo>
                  <a:lnTo>
                    <a:pt x="4706" y="7249"/>
                  </a:lnTo>
                  <a:lnTo>
                    <a:pt x="4529" y="7295"/>
                  </a:lnTo>
                  <a:lnTo>
                    <a:pt x="4349" y="7331"/>
                  </a:lnTo>
                  <a:lnTo>
                    <a:pt x="4166" y="7360"/>
                  </a:lnTo>
                  <a:lnTo>
                    <a:pt x="3980" y="7379"/>
                  </a:lnTo>
                  <a:lnTo>
                    <a:pt x="3791" y="7389"/>
                  </a:lnTo>
                  <a:lnTo>
                    <a:pt x="3695" y="7389"/>
                  </a:lnTo>
                  <a:close/>
                </a:path>
              </a:pathLst>
            </a:custGeom>
            <a:solidFill>
              <a:srgbClr val="40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242BBDC-595F-D047-7757-58805CAB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" y="1548"/>
              <a:ext cx="2412" cy="2412"/>
            </a:xfrm>
            <a:custGeom>
              <a:avLst/>
              <a:gdLst>
                <a:gd name="T0" fmla="*/ 3340 w 7236"/>
                <a:gd name="T1" fmla="*/ 7225 h 7235"/>
                <a:gd name="T2" fmla="*/ 2802 w 7236"/>
                <a:gd name="T3" fmla="*/ 7143 h 7235"/>
                <a:gd name="T4" fmla="*/ 2293 w 7236"/>
                <a:gd name="T5" fmla="*/ 6985 h 7235"/>
                <a:gd name="T6" fmla="*/ 1819 w 7236"/>
                <a:gd name="T7" fmla="*/ 6756 h 7235"/>
                <a:gd name="T8" fmla="*/ 1385 w 7236"/>
                <a:gd name="T9" fmla="*/ 6463 h 7235"/>
                <a:gd name="T10" fmla="*/ 1001 w 7236"/>
                <a:gd name="T11" fmla="*/ 6112 h 7235"/>
                <a:gd name="T12" fmla="*/ 668 w 7236"/>
                <a:gd name="T13" fmla="*/ 5710 h 7235"/>
                <a:gd name="T14" fmla="*/ 396 w 7236"/>
                <a:gd name="T15" fmla="*/ 5264 h 7235"/>
                <a:gd name="T16" fmla="*/ 190 w 7236"/>
                <a:gd name="T17" fmla="*/ 4777 h 7235"/>
                <a:gd name="T18" fmla="*/ 56 w 7236"/>
                <a:gd name="T19" fmla="*/ 4257 h 7235"/>
                <a:gd name="T20" fmla="*/ 1 w 7236"/>
                <a:gd name="T21" fmla="*/ 3711 h 7235"/>
                <a:gd name="T22" fmla="*/ 11 w 7236"/>
                <a:gd name="T23" fmla="*/ 3340 h 7235"/>
                <a:gd name="T24" fmla="*/ 93 w 7236"/>
                <a:gd name="T25" fmla="*/ 2801 h 7235"/>
                <a:gd name="T26" fmla="*/ 252 w 7236"/>
                <a:gd name="T27" fmla="*/ 2293 h 7235"/>
                <a:gd name="T28" fmla="*/ 479 w 7236"/>
                <a:gd name="T29" fmla="*/ 1819 h 7235"/>
                <a:gd name="T30" fmla="*/ 773 w 7236"/>
                <a:gd name="T31" fmla="*/ 1385 h 7235"/>
                <a:gd name="T32" fmla="*/ 1123 w 7236"/>
                <a:gd name="T33" fmla="*/ 999 h 7235"/>
                <a:gd name="T34" fmla="*/ 1525 w 7236"/>
                <a:gd name="T35" fmla="*/ 668 h 7235"/>
                <a:gd name="T36" fmla="*/ 1973 w 7236"/>
                <a:gd name="T37" fmla="*/ 396 h 7235"/>
                <a:gd name="T38" fmla="*/ 2458 w 7236"/>
                <a:gd name="T39" fmla="*/ 190 h 7235"/>
                <a:gd name="T40" fmla="*/ 2978 w 7236"/>
                <a:gd name="T41" fmla="*/ 56 h 7235"/>
                <a:gd name="T42" fmla="*/ 3526 w 7236"/>
                <a:gd name="T43" fmla="*/ 1 h 7235"/>
                <a:gd name="T44" fmla="*/ 3896 w 7236"/>
                <a:gd name="T45" fmla="*/ 10 h 7235"/>
                <a:gd name="T46" fmla="*/ 4434 w 7236"/>
                <a:gd name="T47" fmla="*/ 92 h 7235"/>
                <a:gd name="T48" fmla="*/ 4944 w 7236"/>
                <a:gd name="T49" fmla="*/ 250 h 7235"/>
                <a:gd name="T50" fmla="*/ 5418 w 7236"/>
                <a:gd name="T51" fmla="*/ 479 h 7235"/>
                <a:gd name="T52" fmla="*/ 5850 w 7236"/>
                <a:gd name="T53" fmla="*/ 772 h 7235"/>
                <a:gd name="T54" fmla="*/ 6236 w 7236"/>
                <a:gd name="T55" fmla="*/ 1123 h 7235"/>
                <a:gd name="T56" fmla="*/ 6567 w 7236"/>
                <a:gd name="T57" fmla="*/ 1525 h 7235"/>
                <a:gd name="T58" fmla="*/ 6840 w 7236"/>
                <a:gd name="T59" fmla="*/ 1971 h 7235"/>
                <a:gd name="T60" fmla="*/ 7046 w 7236"/>
                <a:gd name="T61" fmla="*/ 2458 h 7235"/>
                <a:gd name="T62" fmla="*/ 7179 w 7236"/>
                <a:gd name="T63" fmla="*/ 2978 h 7235"/>
                <a:gd name="T64" fmla="*/ 7236 w 7236"/>
                <a:gd name="T65" fmla="*/ 3524 h 7235"/>
                <a:gd name="T66" fmla="*/ 7226 w 7236"/>
                <a:gd name="T67" fmla="*/ 3895 h 7235"/>
                <a:gd name="T68" fmla="*/ 7143 w 7236"/>
                <a:gd name="T69" fmla="*/ 4434 h 7235"/>
                <a:gd name="T70" fmla="*/ 6985 w 7236"/>
                <a:gd name="T71" fmla="*/ 4943 h 7235"/>
                <a:gd name="T72" fmla="*/ 6756 w 7236"/>
                <a:gd name="T73" fmla="*/ 5416 h 7235"/>
                <a:gd name="T74" fmla="*/ 6464 w 7236"/>
                <a:gd name="T75" fmla="*/ 5850 h 7235"/>
                <a:gd name="T76" fmla="*/ 6114 w 7236"/>
                <a:gd name="T77" fmla="*/ 6236 h 7235"/>
                <a:gd name="T78" fmla="*/ 5712 w 7236"/>
                <a:gd name="T79" fmla="*/ 6567 h 7235"/>
                <a:gd name="T80" fmla="*/ 5264 w 7236"/>
                <a:gd name="T81" fmla="*/ 6839 h 7235"/>
                <a:gd name="T82" fmla="*/ 4777 w 7236"/>
                <a:gd name="T83" fmla="*/ 7045 h 7235"/>
                <a:gd name="T84" fmla="*/ 4259 w 7236"/>
                <a:gd name="T85" fmla="*/ 7179 h 7235"/>
                <a:gd name="T86" fmla="*/ 3711 w 7236"/>
                <a:gd name="T87" fmla="*/ 7234 h 7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36" h="7235">
                  <a:moveTo>
                    <a:pt x="3618" y="7235"/>
                  </a:moveTo>
                  <a:lnTo>
                    <a:pt x="3526" y="7234"/>
                  </a:lnTo>
                  <a:lnTo>
                    <a:pt x="3340" y="7225"/>
                  </a:lnTo>
                  <a:lnTo>
                    <a:pt x="3158" y="7207"/>
                  </a:lnTo>
                  <a:lnTo>
                    <a:pt x="2978" y="7179"/>
                  </a:lnTo>
                  <a:lnTo>
                    <a:pt x="2802" y="7143"/>
                  </a:lnTo>
                  <a:lnTo>
                    <a:pt x="2628" y="7099"/>
                  </a:lnTo>
                  <a:lnTo>
                    <a:pt x="2458" y="7045"/>
                  </a:lnTo>
                  <a:lnTo>
                    <a:pt x="2293" y="6985"/>
                  </a:lnTo>
                  <a:lnTo>
                    <a:pt x="2130" y="6916"/>
                  </a:lnTo>
                  <a:lnTo>
                    <a:pt x="1973" y="6839"/>
                  </a:lnTo>
                  <a:lnTo>
                    <a:pt x="1819" y="6756"/>
                  </a:lnTo>
                  <a:lnTo>
                    <a:pt x="1669" y="6665"/>
                  </a:lnTo>
                  <a:lnTo>
                    <a:pt x="1525" y="6567"/>
                  </a:lnTo>
                  <a:lnTo>
                    <a:pt x="1385" y="6463"/>
                  </a:lnTo>
                  <a:lnTo>
                    <a:pt x="1251" y="6352"/>
                  </a:lnTo>
                  <a:lnTo>
                    <a:pt x="1123" y="6236"/>
                  </a:lnTo>
                  <a:lnTo>
                    <a:pt x="1001" y="6112"/>
                  </a:lnTo>
                  <a:lnTo>
                    <a:pt x="884" y="5984"/>
                  </a:lnTo>
                  <a:lnTo>
                    <a:pt x="773" y="5850"/>
                  </a:lnTo>
                  <a:lnTo>
                    <a:pt x="668" y="5710"/>
                  </a:lnTo>
                  <a:lnTo>
                    <a:pt x="570" y="5566"/>
                  </a:lnTo>
                  <a:lnTo>
                    <a:pt x="479" y="5416"/>
                  </a:lnTo>
                  <a:lnTo>
                    <a:pt x="396" y="5264"/>
                  </a:lnTo>
                  <a:lnTo>
                    <a:pt x="319" y="5105"/>
                  </a:lnTo>
                  <a:lnTo>
                    <a:pt x="252" y="4943"/>
                  </a:lnTo>
                  <a:lnTo>
                    <a:pt x="190" y="4777"/>
                  </a:lnTo>
                  <a:lnTo>
                    <a:pt x="138" y="4607"/>
                  </a:lnTo>
                  <a:lnTo>
                    <a:pt x="93" y="4434"/>
                  </a:lnTo>
                  <a:lnTo>
                    <a:pt x="56" y="4257"/>
                  </a:lnTo>
                  <a:lnTo>
                    <a:pt x="28" y="4078"/>
                  </a:lnTo>
                  <a:lnTo>
                    <a:pt x="11" y="3895"/>
                  </a:lnTo>
                  <a:lnTo>
                    <a:pt x="1" y="3711"/>
                  </a:lnTo>
                  <a:lnTo>
                    <a:pt x="0" y="3618"/>
                  </a:lnTo>
                  <a:lnTo>
                    <a:pt x="1" y="3524"/>
                  </a:lnTo>
                  <a:lnTo>
                    <a:pt x="11" y="3340"/>
                  </a:lnTo>
                  <a:lnTo>
                    <a:pt x="28" y="3157"/>
                  </a:lnTo>
                  <a:lnTo>
                    <a:pt x="56" y="2978"/>
                  </a:lnTo>
                  <a:lnTo>
                    <a:pt x="93" y="2801"/>
                  </a:lnTo>
                  <a:lnTo>
                    <a:pt x="138" y="2628"/>
                  </a:lnTo>
                  <a:lnTo>
                    <a:pt x="190" y="2458"/>
                  </a:lnTo>
                  <a:lnTo>
                    <a:pt x="252" y="2293"/>
                  </a:lnTo>
                  <a:lnTo>
                    <a:pt x="319" y="2130"/>
                  </a:lnTo>
                  <a:lnTo>
                    <a:pt x="396" y="1971"/>
                  </a:lnTo>
                  <a:lnTo>
                    <a:pt x="479" y="1819"/>
                  </a:lnTo>
                  <a:lnTo>
                    <a:pt x="570" y="1669"/>
                  </a:lnTo>
                  <a:lnTo>
                    <a:pt x="668" y="1525"/>
                  </a:lnTo>
                  <a:lnTo>
                    <a:pt x="773" y="1385"/>
                  </a:lnTo>
                  <a:lnTo>
                    <a:pt x="884" y="1251"/>
                  </a:lnTo>
                  <a:lnTo>
                    <a:pt x="1001" y="1123"/>
                  </a:lnTo>
                  <a:lnTo>
                    <a:pt x="1123" y="999"/>
                  </a:lnTo>
                  <a:lnTo>
                    <a:pt x="1251" y="883"/>
                  </a:lnTo>
                  <a:lnTo>
                    <a:pt x="1385" y="772"/>
                  </a:lnTo>
                  <a:lnTo>
                    <a:pt x="1525" y="668"/>
                  </a:lnTo>
                  <a:lnTo>
                    <a:pt x="1669" y="570"/>
                  </a:lnTo>
                  <a:lnTo>
                    <a:pt x="1819" y="479"/>
                  </a:lnTo>
                  <a:lnTo>
                    <a:pt x="1973" y="396"/>
                  </a:lnTo>
                  <a:lnTo>
                    <a:pt x="2130" y="319"/>
                  </a:lnTo>
                  <a:lnTo>
                    <a:pt x="2293" y="250"/>
                  </a:lnTo>
                  <a:lnTo>
                    <a:pt x="2458" y="190"/>
                  </a:lnTo>
                  <a:lnTo>
                    <a:pt x="2628" y="137"/>
                  </a:lnTo>
                  <a:lnTo>
                    <a:pt x="2802" y="92"/>
                  </a:lnTo>
                  <a:lnTo>
                    <a:pt x="2978" y="56"/>
                  </a:lnTo>
                  <a:lnTo>
                    <a:pt x="3158" y="29"/>
                  </a:lnTo>
                  <a:lnTo>
                    <a:pt x="3340" y="10"/>
                  </a:lnTo>
                  <a:lnTo>
                    <a:pt x="3526" y="1"/>
                  </a:lnTo>
                  <a:lnTo>
                    <a:pt x="3618" y="0"/>
                  </a:lnTo>
                  <a:lnTo>
                    <a:pt x="3711" y="1"/>
                  </a:lnTo>
                  <a:lnTo>
                    <a:pt x="3896" y="10"/>
                  </a:lnTo>
                  <a:lnTo>
                    <a:pt x="4079" y="29"/>
                  </a:lnTo>
                  <a:lnTo>
                    <a:pt x="4259" y="56"/>
                  </a:lnTo>
                  <a:lnTo>
                    <a:pt x="4434" y="92"/>
                  </a:lnTo>
                  <a:lnTo>
                    <a:pt x="4607" y="137"/>
                  </a:lnTo>
                  <a:lnTo>
                    <a:pt x="4777" y="190"/>
                  </a:lnTo>
                  <a:lnTo>
                    <a:pt x="4944" y="250"/>
                  </a:lnTo>
                  <a:lnTo>
                    <a:pt x="5105" y="319"/>
                  </a:lnTo>
                  <a:lnTo>
                    <a:pt x="5264" y="396"/>
                  </a:lnTo>
                  <a:lnTo>
                    <a:pt x="5418" y="479"/>
                  </a:lnTo>
                  <a:lnTo>
                    <a:pt x="5566" y="570"/>
                  </a:lnTo>
                  <a:lnTo>
                    <a:pt x="5712" y="668"/>
                  </a:lnTo>
                  <a:lnTo>
                    <a:pt x="5850" y="772"/>
                  </a:lnTo>
                  <a:lnTo>
                    <a:pt x="5984" y="883"/>
                  </a:lnTo>
                  <a:lnTo>
                    <a:pt x="6114" y="999"/>
                  </a:lnTo>
                  <a:lnTo>
                    <a:pt x="6236" y="1123"/>
                  </a:lnTo>
                  <a:lnTo>
                    <a:pt x="6353" y="1251"/>
                  </a:lnTo>
                  <a:lnTo>
                    <a:pt x="6464" y="1385"/>
                  </a:lnTo>
                  <a:lnTo>
                    <a:pt x="6567" y="1525"/>
                  </a:lnTo>
                  <a:lnTo>
                    <a:pt x="6665" y="1669"/>
                  </a:lnTo>
                  <a:lnTo>
                    <a:pt x="6756" y="1819"/>
                  </a:lnTo>
                  <a:lnTo>
                    <a:pt x="6840" y="1971"/>
                  </a:lnTo>
                  <a:lnTo>
                    <a:pt x="6916" y="2130"/>
                  </a:lnTo>
                  <a:lnTo>
                    <a:pt x="6985" y="2293"/>
                  </a:lnTo>
                  <a:lnTo>
                    <a:pt x="7046" y="2458"/>
                  </a:lnTo>
                  <a:lnTo>
                    <a:pt x="7099" y="2628"/>
                  </a:lnTo>
                  <a:lnTo>
                    <a:pt x="7143" y="2801"/>
                  </a:lnTo>
                  <a:lnTo>
                    <a:pt x="7179" y="2978"/>
                  </a:lnTo>
                  <a:lnTo>
                    <a:pt x="7207" y="3157"/>
                  </a:lnTo>
                  <a:lnTo>
                    <a:pt x="7226" y="3340"/>
                  </a:lnTo>
                  <a:lnTo>
                    <a:pt x="7236" y="3524"/>
                  </a:lnTo>
                  <a:lnTo>
                    <a:pt x="7236" y="3618"/>
                  </a:lnTo>
                  <a:lnTo>
                    <a:pt x="7236" y="3711"/>
                  </a:lnTo>
                  <a:lnTo>
                    <a:pt x="7226" y="3895"/>
                  </a:lnTo>
                  <a:lnTo>
                    <a:pt x="7207" y="4078"/>
                  </a:lnTo>
                  <a:lnTo>
                    <a:pt x="7179" y="4257"/>
                  </a:lnTo>
                  <a:lnTo>
                    <a:pt x="7143" y="4434"/>
                  </a:lnTo>
                  <a:lnTo>
                    <a:pt x="7099" y="4607"/>
                  </a:lnTo>
                  <a:lnTo>
                    <a:pt x="7046" y="4777"/>
                  </a:lnTo>
                  <a:lnTo>
                    <a:pt x="6985" y="4943"/>
                  </a:lnTo>
                  <a:lnTo>
                    <a:pt x="6916" y="5105"/>
                  </a:lnTo>
                  <a:lnTo>
                    <a:pt x="6840" y="5264"/>
                  </a:lnTo>
                  <a:lnTo>
                    <a:pt x="6756" y="5416"/>
                  </a:lnTo>
                  <a:lnTo>
                    <a:pt x="6665" y="5566"/>
                  </a:lnTo>
                  <a:lnTo>
                    <a:pt x="6567" y="5710"/>
                  </a:lnTo>
                  <a:lnTo>
                    <a:pt x="6464" y="5850"/>
                  </a:lnTo>
                  <a:lnTo>
                    <a:pt x="6353" y="5984"/>
                  </a:lnTo>
                  <a:lnTo>
                    <a:pt x="6236" y="6112"/>
                  </a:lnTo>
                  <a:lnTo>
                    <a:pt x="6114" y="6236"/>
                  </a:lnTo>
                  <a:lnTo>
                    <a:pt x="5984" y="6352"/>
                  </a:lnTo>
                  <a:lnTo>
                    <a:pt x="5850" y="6463"/>
                  </a:lnTo>
                  <a:lnTo>
                    <a:pt x="5712" y="6567"/>
                  </a:lnTo>
                  <a:lnTo>
                    <a:pt x="5566" y="6665"/>
                  </a:lnTo>
                  <a:lnTo>
                    <a:pt x="5418" y="6756"/>
                  </a:lnTo>
                  <a:lnTo>
                    <a:pt x="5264" y="6839"/>
                  </a:lnTo>
                  <a:lnTo>
                    <a:pt x="5105" y="6916"/>
                  </a:lnTo>
                  <a:lnTo>
                    <a:pt x="4944" y="6985"/>
                  </a:lnTo>
                  <a:lnTo>
                    <a:pt x="4777" y="7045"/>
                  </a:lnTo>
                  <a:lnTo>
                    <a:pt x="4607" y="7099"/>
                  </a:lnTo>
                  <a:lnTo>
                    <a:pt x="4434" y="7143"/>
                  </a:lnTo>
                  <a:lnTo>
                    <a:pt x="4259" y="7179"/>
                  </a:lnTo>
                  <a:lnTo>
                    <a:pt x="4079" y="7207"/>
                  </a:lnTo>
                  <a:lnTo>
                    <a:pt x="3896" y="7225"/>
                  </a:lnTo>
                  <a:lnTo>
                    <a:pt x="3711" y="7234"/>
                  </a:lnTo>
                  <a:lnTo>
                    <a:pt x="3618" y="7235"/>
                  </a:lnTo>
                  <a:close/>
                </a:path>
              </a:pathLst>
            </a:custGeom>
            <a:solidFill>
              <a:srgbClr val="477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94E0D240-5412-00DB-8854-8E87DC718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" y="1625"/>
              <a:ext cx="2259" cy="2258"/>
            </a:xfrm>
            <a:custGeom>
              <a:avLst/>
              <a:gdLst>
                <a:gd name="T0" fmla="*/ 3128 w 6775"/>
                <a:gd name="T1" fmla="*/ 6765 h 6775"/>
                <a:gd name="T2" fmla="*/ 2624 w 6775"/>
                <a:gd name="T3" fmla="*/ 6688 h 6775"/>
                <a:gd name="T4" fmla="*/ 2148 w 6775"/>
                <a:gd name="T5" fmla="*/ 6540 h 6775"/>
                <a:gd name="T6" fmla="*/ 1704 w 6775"/>
                <a:gd name="T7" fmla="*/ 6326 h 6775"/>
                <a:gd name="T8" fmla="*/ 1298 w 6775"/>
                <a:gd name="T9" fmla="*/ 6052 h 6775"/>
                <a:gd name="T10" fmla="*/ 938 w 6775"/>
                <a:gd name="T11" fmla="*/ 5724 h 6775"/>
                <a:gd name="T12" fmla="*/ 627 w 6775"/>
                <a:gd name="T13" fmla="*/ 5348 h 6775"/>
                <a:gd name="T14" fmla="*/ 372 w 6775"/>
                <a:gd name="T15" fmla="*/ 4929 h 6775"/>
                <a:gd name="T16" fmla="*/ 179 w 6775"/>
                <a:gd name="T17" fmla="*/ 4473 h 6775"/>
                <a:gd name="T18" fmla="*/ 53 w 6775"/>
                <a:gd name="T19" fmla="*/ 3987 h 6775"/>
                <a:gd name="T20" fmla="*/ 2 w 6775"/>
                <a:gd name="T21" fmla="*/ 3475 h 6775"/>
                <a:gd name="T22" fmla="*/ 10 w 6775"/>
                <a:gd name="T23" fmla="*/ 3127 h 6775"/>
                <a:gd name="T24" fmla="*/ 88 w 6775"/>
                <a:gd name="T25" fmla="*/ 2623 h 6775"/>
                <a:gd name="T26" fmla="*/ 236 w 6775"/>
                <a:gd name="T27" fmla="*/ 2146 h 6775"/>
                <a:gd name="T28" fmla="*/ 450 w 6775"/>
                <a:gd name="T29" fmla="*/ 1702 h 6775"/>
                <a:gd name="T30" fmla="*/ 725 w 6775"/>
                <a:gd name="T31" fmla="*/ 1298 h 6775"/>
                <a:gd name="T32" fmla="*/ 1052 w 6775"/>
                <a:gd name="T33" fmla="*/ 936 h 6775"/>
                <a:gd name="T34" fmla="*/ 1429 w 6775"/>
                <a:gd name="T35" fmla="*/ 625 h 6775"/>
                <a:gd name="T36" fmla="*/ 1847 w 6775"/>
                <a:gd name="T37" fmla="*/ 372 h 6775"/>
                <a:gd name="T38" fmla="*/ 2303 w 6775"/>
                <a:gd name="T39" fmla="*/ 179 h 6775"/>
                <a:gd name="T40" fmla="*/ 2789 w 6775"/>
                <a:gd name="T41" fmla="*/ 53 h 6775"/>
                <a:gd name="T42" fmla="*/ 3301 w 6775"/>
                <a:gd name="T43" fmla="*/ 2 h 6775"/>
                <a:gd name="T44" fmla="*/ 3648 w 6775"/>
                <a:gd name="T45" fmla="*/ 10 h 6775"/>
                <a:gd name="T46" fmla="*/ 4152 w 6775"/>
                <a:gd name="T47" fmla="*/ 87 h 6775"/>
                <a:gd name="T48" fmla="*/ 4629 w 6775"/>
                <a:gd name="T49" fmla="*/ 235 h 6775"/>
                <a:gd name="T50" fmla="*/ 5073 w 6775"/>
                <a:gd name="T51" fmla="*/ 449 h 6775"/>
                <a:gd name="T52" fmla="*/ 5479 w 6775"/>
                <a:gd name="T53" fmla="*/ 723 h 6775"/>
                <a:gd name="T54" fmla="*/ 5839 w 6775"/>
                <a:gd name="T55" fmla="*/ 1051 h 6775"/>
                <a:gd name="T56" fmla="*/ 6150 w 6775"/>
                <a:gd name="T57" fmla="*/ 1427 h 6775"/>
                <a:gd name="T58" fmla="*/ 6405 w 6775"/>
                <a:gd name="T59" fmla="*/ 1846 h 6775"/>
                <a:gd name="T60" fmla="*/ 6598 w 6775"/>
                <a:gd name="T61" fmla="*/ 2302 h 6775"/>
                <a:gd name="T62" fmla="*/ 6723 w 6775"/>
                <a:gd name="T63" fmla="*/ 2788 h 6775"/>
                <a:gd name="T64" fmla="*/ 6775 w 6775"/>
                <a:gd name="T65" fmla="*/ 3300 h 6775"/>
                <a:gd name="T66" fmla="*/ 6767 w 6775"/>
                <a:gd name="T67" fmla="*/ 3648 h 6775"/>
                <a:gd name="T68" fmla="*/ 6689 w 6775"/>
                <a:gd name="T69" fmla="*/ 4152 h 6775"/>
                <a:gd name="T70" fmla="*/ 6540 w 6775"/>
                <a:gd name="T71" fmla="*/ 4629 h 6775"/>
                <a:gd name="T72" fmla="*/ 6326 w 6775"/>
                <a:gd name="T73" fmla="*/ 5073 h 6775"/>
                <a:gd name="T74" fmla="*/ 6052 w 6775"/>
                <a:gd name="T75" fmla="*/ 5477 h 6775"/>
                <a:gd name="T76" fmla="*/ 5724 w 6775"/>
                <a:gd name="T77" fmla="*/ 5839 h 6775"/>
                <a:gd name="T78" fmla="*/ 5348 w 6775"/>
                <a:gd name="T79" fmla="*/ 6150 h 6775"/>
                <a:gd name="T80" fmla="*/ 4929 w 6775"/>
                <a:gd name="T81" fmla="*/ 6403 h 6775"/>
                <a:gd name="T82" fmla="*/ 4474 w 6775"/>
                <a:gd name="T83" fmla="*/ 6596 h 6775"/>
                <a:gd name="T84" fmla="*/ 3987 w 6775"/>
                <a:gd name="T85" fmla="*/ 6722 h 6775"/>
                <a:gd name="T86" fmla="*/ 3476 w 6775"/>
                <a:gd name="T87" fmla="*/ 6773 h 6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75" h="6775">
                  <a:moveTo>
                    <a:pt x="3388" y="6775"/>
                  </a:moveTo>
                  <a:lnTo>
                    <a:pt x="3301" y="6773"/>
                  </a:lnTo>
                  <a:lnTo>
                    <a:pt x="3128" y="6765"/>
                  </a:lnTo>
                  <a:lnTo>
                    <a:pt x="2957" y="6748"/>
                  </a:lnTo>
                  <a:lnTo>
                    <a:pt x="2790" y="6722"/>
                  </a:lnTo>
                  <a:lnTo>
                    <a:pt x="2624" y="6688"/>
                  </a:lnTo>
                  <a:lnTo>
                    <a:pt x="2462" y="6647"/>
                  </a:lnTo>
                  <a:lnTo>
                    <a:pt x="2303" y="6596"/>
                  </a:lnTo>
                  <a:lnTo>
                    <a:pt x="2148" y="6540"/>
                  </a:lnTo>
                  <a:lnTo>
                    <a:pt x="1995" y="6475"/>
                  </a:lnTo>
                  <a:lnTo>
                    <a:pt x="1847" y="6403"/>
                  </a:lnTo>
                  <a:lnTo>
                    <a:pt x="1704" y="6326"/>
                  </a:lnTo>
                  <a:lnTo>
                    <a:pt x="1564" y="6241"/>
                  </a:lnTo>
                  <a:lnTo>
                    <a:pt x="1429" y="6150"/>
                  </a:lnTo>
                  <a:lnTo>
                    <a:pt x="1298" y="6052"/>
                  </a:lnTo>
                  <a:lnTo>
                    <a:pt x="1173" y="5948"/>
                  </a:lnTo>
                  <a:lnTo>
                    <a:pt x="1052" y="5839"/>
                  </a:lnTo>
                  <a:lnTo>
                    <a:pt x="938" y="5724"/>
                  </a:lnTo>
                  <a:lnTo>
                    <a:pt x="828" y="5603"/>
                  </a:lnTo>
                  <a:lnTo>
                    <a:pt x="725" y="5477"/>
                  </a:lnTo>
                  <a:lnTo>
                    <a:pt x="627" y="5348"/>
                  </a:lnTo>
                  <a:lnTo>
                    <a:pt x="534" y="5212"/>
                  </a:lnTo>
                  <a:lnTo>
                    <a:pt x="450" y="5073"/>
                  </a:lnTo>
                  <a:lnTo>
                    <a:pt x="372" y="4929"/>
                  </a:lnTo>
                  <a:lnTo>
                    <a:pt x="300" y="4780"/>
                  </a:lnTo>
                  <a:lnTo>
                    <a:pt x="236" y="4629"/>
                  </a:lnTo>
                  <a:lnTo>
                    <a:pt x="179" y="4473"/>
                  </a:lnTo>
                  <a:lnTo>
                    <a:pt x="130" y="4314"/>
                  </a:lnTo>
                  <a:lnTo>
                    <a:pt x="88" y="4152"/>
                  </a:lnTo>
                  <a:lnTo>
                    <a:pt x="53" y="3987"/>
                  </a:lnTo>
                  <a:lnTo>
                    <a:pt x="28" y="3818"/>
                  </a:lnTo>
                  <a:lnTo>
                    <a:pt x="10" y="3648"/>
                  </a:lnTo>
                  <a:lnTo>
                    <a:pt x="2" y="3475"/>
                  </a:lnTo>
                  <a:lnTo>
                    <a:pt x="0" y="3388"/>
                  </a:lnTo>
                  <a:lnTo>
                    <a:pt x="2" y="3300"/>
                  </a:lnTo>
                  <a:lnTo>
                    <a:pt x="10" y="3127"/>
                  </a:lnTo>
                  <a:lnTo>
                    <a:pt x="28" y="2957"/>
                  </a:lnTo>
                  <a:lnTo>
                    <a:pt x="53" y="2788"/>
                  </a:lnTo>
                  <a:lnTo>
                    <a:pt x="88" y="2623"/>
                  </a:lnTo>
                  <a:lnTo>
                    <a:pt x="130" y="2461"/>
                  </a:lnTo>
                  <a:lnTo>
                    <a:pt x="179" y="2302"/>
                  </a:lnTo>
                  <a:lnTo>
                    <a:pt x="236" y="2146"/>
                  </a:lnTo>
                  <a:lnTo>
                    <a:pt x="300" y="1995"/>
                  </a:lnTo>
                  <a:lnTo>
                    <a:pt x="372" y="1846"/>
                  </a:lnTo>
                  <a:lnTo>
                    <a:pt x="450" y="1702"/>
                  </a:lnTo>
                  <a:lnTo>
                    <a:pt x="534" y="1563"/>
                  </a:lnTo>
                  <a:lnTo>
                    <a:pt x="627" y="1427"/>
                  </a:lnTo>
                  <a:lnTo>
                    <a:pt x="725" y="1298"/>
                  </a:lnTo>
                  <a:lnTo>
                    <a:pt x="827" y="1172"/>
                  </a:lnTo>
                  <a:lnTo>
                    <a:pt x="936" y="1051"/>
                  </a:lnTo>
                  <a:lnTo>
                    <a:pt x="1052" y="936"/>
                  </a:lnTo>
                  <a:lnTo>
                    <a:pt x="1173" y="827"/>
                  </a:lnTo>
                  <a:lnTo>
                    <a:pt x="1298" y="723"/>
                  </a:lnTo>
                  <a:lnTo>
                    <a:pt x="1429" y="625"/>
                  </a:lnTo>
                  <a:lnTo>
                    <a:pt x="1563" y="534"/>
                  </a:lnTo>
                  <a:lnTo>
                    <a:pt x="1703" y="449"/>
                  </a:lnTo>
                  <a:lnTo>
                    <a:pt x="1847" y="372"/>
                  </a:lnTo>
                  <a:lnTo>
                    <a:pt x="1995" y="300"/>
                  </a:lnTo>
                  <a:lnTo>
                    <a:pt x="2148" y="235"/>
                  </a:lnTo>
                  <a:lnTo>
                    <a:pt x="2303" y="179"/>
                  </a:lnTo>
                  <a:lnTo>
                    <a:pt x="2462" y="128"/>
                  </a:lnTo>
                  <a:lnTo>
                    <a:pt x="2624" y="87"/>
                  </a:lnTo>
                  <a:lnTo>
                    <a:pt x="2789" y="53"/>
                  </a:lnTo>
                  <a:lnTo>
                    <a:pt x="2957" y="28"/>
                  </a:lnTo>
                  <a:lnTo>
                    <a:pt x="3128" y="10"/>
                  </a:lnTo>
                  <a:lnTo>
                    <a:pt x="3301" y="2"/>
                  </a:lnTo>
                  <a:lnTo>
                    <a:pt x="3388" y="0"/>
                  </a:lnTo>
                  <a:lnTo>
                    <a:pt x="3476" y="2"/>
                  </a:lnTo>
                  <a:lnTo>
                    <a:pt x="3648" y="10"/>
                  </a:lnTo>
                  <a:lnTo>
                    <a:pt x="3820" y="28"/>
                  </a:lnTo>
                  <a:lnTo>
                    <a:pt x="3987" y="53"/>
                  </a:lnTo>
                  <a:lnTo>
                    <a:pt x="4152" y="87"/>
                  </a:lnTo>
                  <a:lnTo>
                    <a:pt x="4315" y="128"/>
                  </a:lnTo>
                  <a:lnTo>
                    <a:pt x="4474" y="179"/>
                  </a:lnTo>
                  <a:lnTo>
                    <a:pt x="4629" y="235"/>
                  </a:lnTo>
                  <a:lnTo>
                    <a:pt x="4780" y="300"/>
                  </a:lnTo>
                  <a:lnTo>
                    <a:pt x="4929" y="372"/>
                  </a:lnTo>
                  <a:lnTo>
                    <a:pt x="5073" y="449"/>
                  </a:lnTo>
                  <a:lnTo>
                    <a:pt x="5213" y="534"/>
                  </a:lnTo>
                  <a:lnTo>
                    <a:pt x="5348" y="625"/>
                  </a:lnTo>
                  <a:lnTo>
                    <a:pt x="5479" y="723"/>
                  </a:lnTo>
                  <a:lnTo>
                    <a:pt x="5604" y="827"/>
                  </a:lnTo>
                  <a:lnTo>
                    <a:pt x="5724" y="936"/>
                  </a:lnTo>
                  <a:lnTo>
                    <a:pt x="5839" y="1051"/>
                  </a:lnTo>
                  <a:lnTo>
                    <a:pt x="5948" y="1172"/>
                  </a:lnTo>
                  <a:lnTo>
                    <a:pt x="6052" y="1298"/>
                  </a:lnTo>
                  <a:lnTo>
                    <a:pt x="6150" y="1427"/>
                  </a:lnTo>
                  <a:lnTo>
                    <a:pt x="6241" y="1563"/>
                  </a:lnTo>
                  <a:lnTo>
                    <a:pt x="6326" y="1702"/>
                  </a:lnTo>
                  <a:lnTo>
                    <a:pt x="6405" y="1846"/>
                  </a:lnTo>
                  <a:lnTo>
                    <a:pt x="6476" y="1995"/>
                  </a:lnTo>
                  <a:lnTo>
                    <a:pt x="6540" y="2146"/>
                  </a:lnTo>
                  <a:lnTo>
                    <a:pt x="6598" y="2302"/>
                  </a:lnTo>
                  <a:lnTo>
                    <a:pt x="6647" y="2461"/>
                  </a:lnTo>
                  <a:lnTo>
                    <a:pt x="6689" y="2623"/>
                  </a:lnTo>
                  <a:lnTo>
                    <a:pt x="6723" y="2788"/>
                  </a:lnTo>
                  <a:lnTo>
                    <a:pt x="6749" y="2957"/>
                  </a:lnTo>
                  <a:lnTo>
                    <a:pt x="6767" y="3127"/>
                  </a:lnTo>
                  <a:lnTo>
                    <a:pt x="6775" y="3300"/>
                  </a:lnTo>
                  <a:lnTo>
                    <a:pt x="6775" y="3388"/>
                  </a:lnTo>
                  <a:lnTo>
                    <a:pt x="6775" y="3475"/>
                  </a:lnTo>
                  <a:lnTo>
                    <a:pt x="6767" y="3648"/>
                  </a:lnTo>
                  <a:lnTo>
                    <a:pt x="6749" y="3818"/>
                  </a:lnTo>
                  <a:lnTo>
                    <a:pt x="6723" y="3987"/>
                  </a:lnTo>
                  <a:lnTo>
                    <a:pt x="6689" y="4152"/>
                  </a:lnTo>
                  <a:lnTo>
                    <a:pt x="6647" y="4314"/>
                  </a:lnTo>
                  <a:lnTo>
                    <a:pt x="6598" y="4473"/>
                  </a:lnTo>
                  <a:lnTo>
                    <a:pt x="6540" y="4629"/>
                  </a:lnTo>
                  <a:lnTo>
                    <a:pt x="6476" y="4780"/>
                  </a:lnTo>
                  <a:lnTo>
                    <a:pt x="6405" y="4929"/>
                  </a:lnTo>
                  <a:lnTo>
                    <a:pt x="6326" y="5073"/>
                  </a:lnTo>
                  <a:lnTo>
                    <a:pt x="6241" y="5212"/>
                  </a:lnTo>
                  <a:lnTo>
                    <a:pt x="6150" y="5348"/>
                  </a:lnTo>
                  <a:lnTo>
                    <a:pt x="6052" y="5477"/>
                  </a:lnTo>
                  <a:lnTo>
                    <a:pt x="5948" y="5603"/>
                  </a:lnTo>
                  <a:lnTo>
                    <a:pt x="5839" y="5724"/>
                  </a:lnTo>
                  <a:lnTo>
                    <a:pt x="5724" y="5839"/>
                  </a:lnTo>
                  <a:lnTo>
                    <a:pt x="5604" y="5948"/>
                  </a:lnTo>
                  <a:lnTo>
                    <a:pt x="5479" y="6052"/>
                  </a:lnTo>
                  <a:lnTo>
                    <a:pt x="5348" y="6150"/>
                  </a:lnTo>
                  <a:lnTo>
                    <a:pt x="5213" y="6241"/>
                  </a:lnTo>
                  <a:lnTo>
                    <a:pt x="5073" y="6326"/>
                  </a:lnTo>
                  <a:lnTo>
                    <a:pt x="4929" y="6403"/>
                  </a:lnTo>
                  <a:lnTo>
                    <a:pt x="4780" y="6475"/>
                  </a:lnTo>
                  <a:lnTo>
                    <a:pt x="4629" y="6540"/>
                  </a:lnTo>
                  <a:lnTo>
                    <a:pt x="4474" y="6596"/>
                  </a:lnTo>
                  <a:lnTo>
                    <a:pt x="4315" y="6647"/>
                  </a:lnTo>
                  <a:lnTo>
                    <a:pt x="4152" y="6688"/>
                  </a:lnTo>
                  <a:lnTo>
                    <a:pt x="3987" y="6722"/>
                  </a:lnTo>
                  <a:lnTo>
                    <a:pt x="3820" y="6748"/>
                  </a:lnTo>
                  <a:lnTo>
                    <a:pt x="3648" y="6765"/>
                  </a:lnTo>
                  <a:lnTo>
                    <a:pt x="3476" y="6773"/>
                  </a:lnTo>
                  <a:lnTo>
                    <a:pt x="3388" y="6775"/>
                  </a:lnTo>
                  <a:close/>
                </a:path>
              </a:pathLst>
            </a:custGeom>
            <a:solidFill>
              <a:srgbClr val="3A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B9F57B7F-3F0F-10E6-D8FB-F6E531FB0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" y="1876"/>
              <a:ext cx="1755" cy="1755"/>
            </a:xfrm>
            <a:custGeom>
              <a:avLst/>
              <a:gdLst>
                <a:gd name="T0" fmla="*/ 2565 w 5266"/>
                <a:gd name="T1" fmla="*/ 5265 h 5265"/>
                <a:gd name="T2" fmla="*/ 2232 w 5266"/>
                <a:gd name="T3" fmla="*/ 5236 h 5265"/>
                <a:gd name="T4" fmla="*/ 1728 w 5266"/>
                <a:gd name="T5" fmla="*/ 5107 h 5265"/>
                <a:gd name="T6" fmla="*/ 1269 w 5266"/>
                <a:gd name="T7" fmla="*/ 4885 h 5265"/>
                <a:gd name="T8" fmla="*/ 863 w 5266"/>
                <a:gd name="T9" fmla="*/ 4581 h 5265"/>
                <a:gd name="T10" fmla="*/ 523 w 5266"/>
                <a:gd name="T11" fmla="*/ 4208 h 5265"/>
                <a:gd name="T12" fmla="*/ 259 w 5266"/>
                <a:gd name="T13" fmla="*/ 3773 h 5265"/>
                <a:gd name="T14" fmla="*/ 82 w 5266"/>
                <a:gd name="T15" fmla="*/ 3291 h 5265"/>
                <a:gd name="T16" fmla="*/ 7 w 5266"/>
                <a:gd name="T17" fmla="*/ 2836 h 5265"/>
                <a:gd name="T18" fmla="*/ 0 w 5266"/>
                <a:gd name="T19" fmla="*/ 2633 h 5265"/>
                <a:gd name="T20" fmla="*/ 7 w 5266"/>
                <a:gd name="T21" fmla="*/ 2431 h 5265"/>
                <a:gd name="T22" fmla="*/ 82 w 5266"/>
                <a:gd name="T23" fmla="*/ 1974 h 5265"/>
                <a:gd name="T24" fmla="*/ 259 w 5266"/>
                <a:gd name="T25" fmla="*/ 1492 h 5265"/>
                <a:gd name="T26" fmla="*/ 523 w 5266"/>
                <a:gd name="T27" fmla="*/ 1057 h 5265"/>
                <a:gd name="T28" fmla="*/ 863 w 5266"/>
                <a:gd name="T29" fmla="*/ 684 h 5265"/>
                <a:gd name="T30" fmla="*/ 1269 w 5266"/>
                <a:gd name="T31" fmla="*/ 380 h 5265"/>
                <a:gd name="T32" fmla="*/ 1728 w 5266"/>
                <a:gd name="T33" fmla="*/ 158 h 5265"/>
                <a:gd name="T34" fmla="*/ 2232 w 5266"/>
                <a:gd name="T35" fmla="*/ 29 h 5265"/>
                <a:gd name="T36" fmla="*/ 2565 w 5266"/>
                <a:gd name="T37" fmla="*/ 0 h 5265"/>
                <a:gd name="T38" fmla="*/ 2702 w 5266"/>
                <a:gd name="T39" fmla="*/ 0 h 5265"/>
                <a:gd name="T40" fmla="*/ 3035 w 5266"/>
                <a:gd name="T41" fmla="*/ 29 h 5265"/>
                <a:gd name="T42" fmla="*/ 3539 w 5266"/>
                <a:gd name="T43" fmla="*/ 158 h 5265"/>
                <a:gd name="T44" fmla="*/ 3998 w 5266"/>
                <a:gd name="T45" fmla="*/ 380 h 5265"/>
                <a:gd name="T46" fmla="*/ 4403 w 5266"/>
                <a:gd name="T47" fmla="*/ 684 h 5265"/>
                <a:gd name="T48" fmla="*/ 4743 w 5266"/>
                <a:gd name="T49" fmla="*/ 1057 h 5265"/>
                <a:gd name="T50" fmla="*/ 5008 w 5266"/>
                <a:gd name="T51" fmla="*/ 1492 h 5265"/>
                <a:gd name="T52" fmla="*/ 5185 w 5266"/>
                <a:gd name="T53" fmla="*/ 1974 h 5265"/>
                <a:gd name="T54" fmla="*/ 5258 w 5266"/>
                <a:gd name="T55" fmla="*/ 2431 h 5265"/>
                <a:gd name="T56" fmla="*/ 5266 w 5266"/>
                <a:gd name="T57" fmla="*/ 2633 h 5265"/>
                <a:gd name="T58" fmla="*/ 5258 w 5266"/>
                <a:gd name="T59" fmla="*/ 2836 h 5265"/>
                <a:gd name="T60" fmla="*/ 5185 w 5266"/>
                <a:gd name="T61" fmla="*/ 3291 h 5265"/>
                <a:gd name="T62" fmla="*/ 5008 w 5266"/>
                <a:gd name="T63" fmla="*/ 3773 h 5265"/>
                <a:gd name="T64" fmla="*/ 4743 w 5266"/>
                <a:gd name="T65" fmla="*/ 4208 h 5265"/>
                <a:gd name="T66" fmla="*/ 4403 w 5266"/>
                <a:gd name="T67" fmla="*/ 4581 h 5265"/>
                <a:gd name="T68" fmla="*/ 3998 w 5266"/>
                <a:gd name="T69" fmla="*/ 4885 h 5265"/>
                <a:gd name="T70" fmla="*/ 3539 w 5266"/>
                <a:gd name="T71" fmla="*/ 5107 h 5265"/>
                <a:gd name="T72" fmla="*/ 3035 w 5266"/>
                <a:gd name="T73" fmla="*/ 5236 h 5265"/>
                <a:gd name="T74" fmla="*/ 2702 w 5266"/>
                <a:gd name="T75" fmla="*/ 5265 h 5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66" h="5265">
                  <a:moveTo>
                    <a:pt x="2633" y="5265"/>
                  </a:moveTo>
                  <a:lnTo>
                    <a:pt x="2565" y="5265"/>
                  </a:lnTo>
                  <a:lnTo>
                    <a:pt x="2431" y="5258"/>
                  </a:lnTo>
                  <a:lnTo>
                    <a:pt x="2232" y="5236"/>
                  </a:lnTo>
                  <a:lnTo>
                    <a:pt x="1976" y="5183"/>
                  </a:lnTo>
                  <a:lnTo>
                    <a:pt x="1728" y="5107"/>
                  </a:lnTo>
                  <a:lnTo>
                    <a:pt x="1492" y="5006"/>
                  </a:lnTo>
                  <a:lnTo>
                    <a:pt x="1269" y="4885"/>
                  </a:lnTo>
                  <a:lnTo>
                    <a:pt x="1058" y="4742"/>
                  </a:lnTo>
                  <a:lnTo>
                    <a:pt x="863" y="4581"/>
                  </a:lnTo>
                  <a:lnTo>
                    <a:pt x="684" y="4403"/>
                  </a:lnTo>
                  <a:lnTo>
                    <a:pt x="523" y="4208"/>
                  </a:lnTo>
                  <a:lnTo>
                    <a:pt x="382" y="3998"/>
                  </a:lnTo>
                  <a:lnTo>
                    <a:pt x="259" y="3773"/>
                  </a:lnTo>
                  <a:lnTo>
                    <a:pt x="160" y="3537"/>
                  </a:lnTo>
                  <a:lnTo>
                    <a:pt x="82" y="3291"/>
                  </a:lnTo>
                  <a:lnTo>
                    <a:pt x="30" y="3033"/>
                  </a:lnTo>
                  <a:lnTo>
                    <a:pt x="7" y="2836"/>
                  </a:lnTo>
                  <a:lnTo>
                    <a:pt x="1" y="2700"/>
                  </a:lnTo>
                  <a:lnTo>
                    <a:pt x="0" y="2633"/>
                  </a:lnTo>
                  <a:lnTo>
                    <a:pt x="1" y="2565"/>
                  </a:lnTo>
                  <a:lnTo>
                    <a:pt x="7" y="2431"/>
                  </a:lnTo>
                  <a:lnTo>
                    <a:pt x="30" y="2232"/>
                  </a:lnTo>
                  <a:lnTo>
                    <a:pt x="82" y="1974"/>
                  </a:lnTo>
                  <a:lnTo>
                    <a:pt x="160" y="1728"/>
                  </a:lnTo>
                  <a:lnTo>
                    <a:pt x="259" y="1492"/>
                  </a:lnTo>
                  <a:lnTo>
                    <a:pt x="382" y="1267"/>
                  </a:lnTo>
                  <a:lnTo>
                    <a:pt x="523" y="1057"/>
                  </a:lnTo>
                  <a:lnTo>
                    <a:pt x="684" y="863"/>
                  </a:lnTo>
                  <a:lnTo>
                    <a:pt x="863" y="684"/>
                  </a:lnTo>
                  <a:lnTo>
                    <a:pt x="1058" y="523"/>
                  </a:lnTo>
                  <a:lnTo>
                    <a:pt x="1269" y="380"/>
                  </a:lnTo>
                  <a:lnTo>
                    <a:pt x="1492" y="259"/>
                  </a:lnTo>
                  <a:lnTo>
                    <a:pt x="1728" y="158"/>
                  </a:lnTo>
                  <a:lnTo>
                    <a:pt x="1976" y="82"/>
                  </a:lnTo>
                  <a:lnTo>
                    <a:pt x="2232" y="29"/>
                  </a:lnTo>
                  <a:lnTo>
                    <a:pt x="2431" y="7"/>
                  </a:lnTo>
                  <a:lnTo>
                    <a:pt x="2565" y="0"/>
                  </a:lnTo>
                  <a:lnTo>
                    <a:pt x="2633" y="0"/>
                  </a:lnTo>
                  <a:lnTo>
                    <a:pt x="2702" y="0"/>
                  </a:lnTo>
                  <a:lnTo>
                    <a:pt x="2836" y="7"/>
                  </a:lnTo>
                  <a:lnTo>
                    <a:pt x="3035" y="29"/>
                  </a:lnTo>
                  <a:lnTo>
                    <a:pt x="3291" y="82"/>
                  </a:lnTo>
                  <a:lnTo>
                    <a:pt x="3539" y="158"/>
                  </a:lnTo>
                  <a:lnTo>
                    <a:pt x="3775" y="259"/>
                  </a:lnTo>
                  <a:lnTo>
                    <a:pt x="3998" y="380"/>
                  </a:lnTo>
                  <a:lnTo>
                    <a:pt x="4208" y="523"/>
                  </a:lnTo>
                  <a:lnTo>
                    <a:pt x="4403" y="684"/>
                  </a:lnTo>
                  <a:lnTo>
                    <a:pt x="4581" y="863"/>
                  </a:lnTo>
                  <a:lnTo>
                    <a:pt x="4743" y="1057"/>
                  </a:lnTo>
                  <a:lnTo>
                    <a:pt x="4885" y="1267"/>
                  </a:lnTo>
                  <a:lnTo>
                    <a:pt x="5008" y="1492"/>
                  </a:lnTo>
                  <a:lnTo>
                    <a:pt x="5107" y="1728"/>
                  </a:lnTo>
                  <a:lnTo>
                    <a:pt x="5185" y="1974"/>
                  </a:lnTo>
                  <a:lnTo>
                    <a:pt x="5237" y="2232"/>
                  </a:lnTo>
                  <a:lnTo>
                    <a:pt x="5258" y="2431"/>
                  </a:lnTo>
                  <a:lnTo>
                    <a:pt x="5266" y="2565"/>
                  </a:lnTo>
                  <a:lnTo>
                    <a:pt x="5266" y="2633"/>
                  </a:lnTo>
                  <a:lnTo>
                    <a:pt x="5266" y="2700"/>
                  </a:lnTo>
                  <a:lnTo>
                    <a:pt x="5258" y="2836"/>
                  </a:lnTo>
                  <a:lnTo>
                    <a:pt x="5237" y="3033"/>
                  </a:lnTo>
                  <a:lnTo>
                    <a:pt x="5185" y="3291"/>
                  </a:lnTo>
                  <a:lnTo>
                    <a:pt x="5107" y="3537"/>
                  </a:lnTo>
                  <a:lnTo>
                    <a:pt x="5008" y="3773"/>
                  </a:lnTo>
                  <a:lnTo>
                    <a:pt x="4885" y="3998"/>
                  </a:lnTo>
                  <a:lnTo>
                    <a:pt x="4743" y="4208"/>
                  </a:lnTo>
                  <a:lnTo>
                    <a:pt x="4581" y="4403"/>
                  </a:lnTo>
                  <a:lnTo>
                    <a:pt x="4403" y="4581"/>
                  </a:lnTo>
                  <a:lnTo>
                    <a:pt x="4208" y="4742"/>
                  </a:lnTo>
                  <a:lnTo>
                    <a:pt x="3998" y="4885"/>
                  </a:lnTo>
                  <a:lnTo>
                    <a:pt x="3775" y="5006"/>
                  </a:lnTo>
                  <a:lnTo>
                    <a:pt x="3539" y="5107"/>
                  </a:lnTo>
                  <a:lnTo>
                    <a:pt x="3291" y="5183"/>
                  </a:lnTo>
                  <a:lnTo>
                    <a:pt x="3035" y="5236"/>
                  </a:lnTo>
                  <a:lnTo>
                    <a:pt x="2836" y="5258"/>
                  </a:lnTo>
                  <a:lnTo>
                    <a:pt x="2702" y="5265"/>
                  </a:lnTo>
                  <a:lnTo>
                    <a:pt x="2633" y="5265"/>
                  </a:lnTo>
                  <a:close/>
                </a:path>
              </a:pathLst>
            </a:custGeom>
            <a:solidFill>
              <a:srgbClr val="1E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BC9A7F5-CA12-BC1B-226A-29830DF5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" y="1902"/>
              <a:ext cx="1705" cy="1704"/>
            </a:xfrm>
            <a:custGeom>
              <a:avLst/>
              <a:gdLst>
                <a:gd name="T0" fmla="*/ 5112 w 5113"/>
                <a:gd name="T1" fmla="*/ 2689 h 5113"/>
                <a:gd name="T2" fmla="*/ 5034 w 5113"/>
                <a:gd name="T3" fmla="*/ 3196 h 5113"/>
                <a:gd name="T4" fmla="*/ 4863 w 5113"/>
                <a:gd name="T5" fmla="*/ 3665 h 5113"/>
                <a:gd name="T6" fmla="*/ 4606 w 5113"/>
                <a:gd name="T7" fmla="*/ 4086 h 5113"/>
                <a:gd name="T8" fmla="*/ 4276 w 5113"/>
                <a:gd name="T9" fmla="*/ 4449 h 5113"/>
                <a:gd name="T10" fmla="*/ 3883 w 5113"/>
                <a:gd name="T11" fmla="*/ 4744 h 5113"/>
                <a:gd name="T12" fmla="*/ 3437 w 5113"/>
                <a:gd name="T13" fmla="*/ 4959 h 5113"/>
                <a:gd name="T14" fmla="*/ 2947 w 5113"/>
                <a:gd name="T15" fmla="*/ 5084 h 5113"/>
                <a:gd name="T16" fmla="*/ 2557 w 5113"/>
                <a:gd name="T17" fmla="*/ 5113 h 5113"/>
                <a:gd name="T18" fmla="*/ 2168 w 5113"/>
                <a:gd name="T19" fmla="*/ 5084 h 5113"/>
                <a:gd name="T20" fmla="*/ 1678 w 5113"/>
                <a:gd name="T21" fmla="*/ 4959 h 5113"/>
                <a:gd name="T22" fmla="*/ 1232 w 5113"/>
                <a:gd name="T23" fmla="*/ 4744 h 5113"/>
                <a:gd name="T24" fmla="*/ 837 w 5113"/>
                <a:gd name="T25" fmla="*/ 4449 h 5113"/>
                <a:gd name="T26" fmla="*/ 507 w 5113"/>
                <a:gd name="T27" fmla="*/ 4086 h 5113"/>
                <a:gd name="T28" fmla="*/ 252 w 5113"/>
                <a:gd name="T29" fmla="*/ 3665 h 5113"/>
                <a:gd name="T30" fmla="*/ 81 w 5113"/>
                <a:gd name="T31" fmla="*/ 3196 h 5113"/>
                <a:gd name="T32" fmla="*/ 3 w 5113"/>
                <a:gd name="T33" fmla="*/ 2689 h 5113"/>
                <a:gd name="T34" fmla="*/ 3 w 5113"/>
                <a:gd name="T35" fmla="*/ 2424 h 5113"/>
                <a:gd name="T36" fmla="*/ 81 w 5113"/>
                <a:gd name="T37" fmla="*/ 1917 h 5113"/>
                <a:gd name="T38" fmla="*/ 252 w 5113"/>
                <a:gd name="T39" fmla="*/ 1448 h 5113"/>
                <a:gd name="T40" fmla="*/ 507 w 5113"/>
                <a:gd name="T41" fmla="*/ 1027 h 5113"/>
                <a:gd name="T42" fmla="*/ 837 w 5113"/>
                <a:gd name="T43" fmla="*/ 664 h 5113"/>
                <a:gd name="T44" fmla="*/ 1232 w 5113"/>
                <a:gd name="T45" fmla="*/ 369 h 5113"/>
                <a:gd name="T46" fmla="*/ 1678 w 5113"/>
                <a:gd name="T47" fmla="*/ 154 h 5113"/>
                <a:gd name="T48" fmla="*/ 2168 w 5113"/>
                <a:gd name="T49" fmla="*/ 29 h 5113"/>
                <a:gd name="T50" fmla="*/ 2557 w 5113"/>
                <a:gd name="T51" fmla="*/ 0 h 5113"/>
                <a:gd name="T52" fmla="*/ 2947 w 5113"/>
                <a:gd name="T53" fmla="*/ 29 h 5113"/>
                <a:gd name="T54" fmla="*/ 3437 w 5113"/>
                <a:gd name="T55" fmla="*/ 154 h 5113"/>
                <a:gd name="T56" fmla="*/ 3883 w 5113"/>
                <a:gd name="T57" fmla="*/ 369 h 5113"/>
                <a:gd name="T58" fmla="*/ 4276 w 5113"/>
                <a:gd name="T59" fmla="*/ 664 h 5113"/>
                <a:gd name="T60" fmla="*/ 4606 w 5113"/>
                <a:gd name="T61" fmla="*/ 1027 h 5113"/>
                <a:gd name="T62" fmla="*/ 4863 w 5113"/>
                <a:gd name="T63" fmla="*/ 1448 h 5113"/>
                <a:gd name="T64" fmla="*/ 5034 w 5113"/>
                <a:gd name="T65" fmla="*/ 1917 h 5113"/>
                <a:gd name="T66" fmla="*/ 5112 w 5113"/>
                <a:gd name="T67" fmla="*/ 2424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13" h="5113">
                  <a:moveTo>
                    <a:pt x="5113" y="2557"/>
                  </a:moveTo>
                  <a:lnTo>
                    <a:pt x="5112" y="2689"/>
                  </a:lnTo>
                  <a:lnTo>
                    <a:pt x="5086" y="2947"/>
                  </a:lnTo>
                  <a:lnTo>
                    <a:pt x="5034" y="3196"/>
                  </a:lnTo>
                  <a:lnTo>
                    <a:pt x="4959" y="3436"/>
                  </a:lnTo>
                  <a:lnTo>
                    <a:pt x="4863" y="3665"/>
                  </a:lnTo>
                  <a:lnTo>
                    <a:pt x="4744" y="3883"/>
                  </a:lnTo>
                  <a:lnTo>
                    <a:pt x="4606" y="4086"/>
                  </a:lnTo>
                  <a:lnTo>
                    <a:pt x="4451" y="4276"/>
                  </a:lnTo>
                  <a:lnTo>
                    <a:pt x="4276" y="4449"/>
                  </a:lnTo>
                  <a:lnTo>
                    <a:pt x="4088" y="4606"/>
                  </a:lnTo>
                  <a:lnTo>
                    <a:pt x="3883" y="4744"/>
                  </a:lnTo>
                  <a:lnTo>
                    <a:pt x="3666" y="4862"/>
                  </a:lnTo>
                  <a:lnTo>
                    <a:pt x="3437" y="4959"/>
                  </a:lnTo>
                  <a:lnTo>
                    <a:pt x="3196" y="5034"/>
                  </a:lnTo>
                  <a:lnTo>
                    <a:pt x="2947" y="5084"/>
                  </a:lnTo>
                  <a:lnTo>
                    <a:pt x="2689" y="5110"/>
                  </a:lnTo>
                  <a:lnTo>
                    <a:pt x="2557" y="5113"/>
                  </a:lnTo>
                  <a:lnTo>
                    <a:pt x="2426" y="5110"/>
                  </a:lnTo>
                  <a:lnTo>
                    <a:pt x="2168" y="5084"/>
                  </a:lnTo>
                  <a:lnTo>
                    <a:pt x="1917" y="5034"/>
                  </a:lnTo>
                  <a:lnTo>
                    <a:pt x="1678" y="4959"/>
                  </a:lnTo>
                  <a:lnTo>
                    <a:pt x="1448" y="4862"/>
                  </a:lnTo>
                  <a:lnTo>
                    <a:pt x="1232" y="4744"/>
                  </a:lnTo>
                  <a:lnTo>
                    <a:pt x="1027" y="4606"/>
                  </a:lnTo>
                  <a:lnTo>
                    <a:pt x="837" y="4449"/>
                  </a:lnTo>
                  <a:lnTo>
                    <a:pt x="664" y="4276"/>
                  </a:lnTo>
                  <a:lnTo>
                    <a:pt x="507" y="4086"/>
                  </a:lnTo>
                  <a:lnTo>
                    <a:pt x="370" y="3883"/>
                  </a:lnTo>
                  <a:lnTo>
                    <a:pt x="252" y="3665"/>
                  </a:lnTo>
                  <a:lnTo>
                    <a:pt x="154" y="3436"/>
                  </a:lnTo>
                  <a:lnTo>
                    <a:pt x="81" y="3196"/>
                  </a:lnTo>
                  <a:lnTo>
                    <a:pt x="29" y="2947"/>
                  </a:lnTo>
                  <a:lnTo>
                    <a:pt x="3" y="2689"/>
                  </a:lnTo>
                  <a:lnTo>
                    <a:pt x="0" y="2557"/>
                  </a:lnTo>
                  <a:lnTo>
                    <a:pt x="3" y="2424"/>
                  </a:lnTo>
                  <a:lnTo>
                    <a:pt x="29" y="2166"/>
                  </a:lnTo>
                  <a:lnTo>
                    <a:pt x="81" y="1917"/>
                  </a:lnTo>
                  <a:lnTo>
                    <a:pt x="154" y="1677"/>
                  </a:lnTo>
                  <a:lnTo>
                    <a:pt x="252" y="1448"/>
                  </a:lnTo>
                  <a:lnTo>
                    <a:pt x="370" y="1230"/>
                  </a:lnTo>
                  <a:lnTo>
                    <a:pt x="507" y="1027"/>
                  </a:lnTo>
                  <a:lnTo>
                    <a:pt x="664" y="837"/>
                  </a:lnTo>
                  <a:lnTo>
                    <a:pt x="837" y="664"/>
                  </a:lnTo>
                  <a:lnTo>
                    <a:pt x="1027" y="507"/>
                  </a:lnTo>
                  <a:lnTo>
                    <a:pt x="1232" y="369"/>
                  </a:lnTo>
                  <a:lnTo>
                    <a:pt x="1448" y="251"/>
                  </a:lnTo>
                  <a:lnTo>
                    <a:pt x="1678" y="154"/>
                  </a:lnTo>
                  <a:lnTo>
                    <a:pt x="1917" y="79"/>
                  </a:lnTo>
                  <a:lnTo>
                    <a:pt x="2168" y="29"/>
                  </a:lnTo>
                  <a:lnTo>
                    <a:pt x="2426" y="3"/>
                  </a:lnTo>
                  <a:lnTo>
                    <a:pt x="2557" y="0"/>
                  </a:lnTo>
                  <a:lnTo>
                    <a:pt x="2689" y="3"/>
                  </a:lnTo>
                  <a:lnTo>
                    <a:pt x="2947" y="29"/>
                  </a:lnTo>
                  <a:lnTo>
                    <a:pt x="3196" y="79"/>
                  </a:lnTo>
                  <a:lnTo>
                    <a:pt x="3437" y="154"/>
                  </a:lnTo>
                  <a:lnTo>
                    <a:pt x="3666" y="251"/>
                  </a:lnTo>
                  <a:lnTo>
                    <a:pt x="3883" y="369"/>
                  </a:lnTo>
                  <a:lnTo>
                    <a:pt x="4088" y="507"/>
                  </a:lnTo>
                  <a:lnTo>
                    <a:pt x="4276" y="664"/>
                  </a:lnTo>
                  <a:lnTo>
                    <a:pt x="4451" y="837"/>
                  </a:lnTo>
                  <a:lnTo>
                    <a:pt x="4606" y="1027"/>
                  </a:lnTo>
                  <a:lnTo>
                    <a:pt x="4744" y="1230"/>
                  </a:lnTo>
                  <a:lnTo>
                    <a:pt x="4863" y="1448"/>
                  </a:lnTo>
                  <a:lnTo>
                    <a:pt x="4959" y="1677"/>
                  </a:lnTo>
                  <a:lnTo>
                    <a:pt x="5034" y="1917"/>
                  </a:lnTo>
                  <a:lnTo>
                    <a:pt x="5086" y="2166"/>
                  </a:lnTo>
                  <a:lnTo>
                    <a:pt x="5112" y="2424"/>
                  </a:lnTo>
                  <a:lnTo>
                    <a:pt x="5113" y="2557"/>
                  </a:lnTo>
                  <a:close/>
                </a:path>
              </a:pathLst>
            </a:custGeom>
            <a:solidFill>
              <a:srgbClr val="26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DDF07440-592C-E7E0-892B-A737D8C3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1928"/>
              <a:ext cx="1653" cy="1652"/>
            </a:xfrm>
            <a:custGeom>
              <a:avLst/>
              <a:gdLst>
                <a:gd name="T0" fmla="*/ 2352 w 4959"/>
                <a:gd name="T1" fmla="*/ 4956 h 4957"/>
                <a:gd name="T2" fmla="*/ 1859 w 4959"/>
                <a:gd name="T3" fmla="*/ 4881 h 4957"/>
                <a:gd name="T4" fmla="*/ 1404 w 4959"/>
                <a:gd name="T5" fmla="*/ 4714 h 4957"/>
                <a:gd name="T6" fmla="*/ 997 w 4959"/>
                <a:gd name="T7" fmla="*/ 4466 h 4957"/>
                <a:gd name="T8" fmla="*/ 644 w 4959"/>
                <a:gd name="T9" fmla="*/ 4145 h 4957"/>
                <a:gd name="T10" fmla="*/ 359 w 4959"/>
                <a:gd name="T11" fmla="*/ 3763 h 4957"/>
                <a:gd name="T12" fmla="*/ 150 w 4959"/>
                <a:gd name="T13" fmla="*/ 3331 h 4957"/>
                <a:gd name="T14" fmla="*/ 27 w 4959"/>
                <a:gd name="T15" fmla="*/ 2856 h 4957"/>
                <a:gd name="T16" fmla="*/ 0 w 4959"/>
                <a:gd name="T17" fmla="*/ 2479 h 4957"/>
                <a:gd name="T18" fmla="*/ 27 w 4959"/>
                <a:gd name="T19" fmla="*/ 2101 h 4957"/>
                <a:gd name="T20" fmla="*/ 150 w 4959"/>
                <a:gd name="T21" fmla="*/ 1626 h 4957"/>
                <a:gd name="T22" fmla="*/ 359 w 4959"/>
                <a:gd name="T23" fmla="*/ 1194 h 4957"/>
                <a:gd name="T24" fmla="*/ 644 w 4959"/>
                <a:gd name="T25" fmla="*/ 812 h 4957"/>
                <a:gd name="T26" fmla="*/ 997 w 4959"/>
                <a:gd name="T27" fmla="*/ 491 h 4957"/>
                <a:gd name="T28" fmla="*/ 1404 w 4959"/>
                <a:gd name="T29" fmla="*/ 243 h 4957"/>
                <a:gd name="T30" fmla="*/ 1859 w 4959"/>
                <a:gd name="T31" fmla="*/ 76 h 4957"/>
                <a:gd name="T32" fmla="*/ 2352 w 4959"/>
                <a:gd name="T33" fmla="*/ 1 h 4957"/>
                <a:gd name="T34" fmla="*/ 2607 w 4959"/>
                <a:gd name="T35" fmla="*/ 1 h 4957"/>
                <a:gd name="T36" fmla="*/ 3098 w 4959"/>
                <a:gd name="T37" fmla="*/ 76 h 4957"/>
                <a:gd name="T38" fmla="*/ 3553 w 4959"/>
                <a:gd name="T39" fmla="*/ 243 h 4957"/>
                <a:gd name="T40" fmla="*/ 3962 w 4959"/>
                <a:gd name="T41" fmla="*/ 491 h 4957"/>
                <a:gd name="T42" fmla="*/ 4315 w 4959"/>
                <a:gd name="T43" fmla="*/ 812 h 4957"/>
                <a:gd name="T44" fmla="*/ 4600 w 4959"/>
                <a:gd name="T45" fmla="*/ 1194 h 4957"/>
                <a:gd name="T46" fmla="*/ 4809 w 4959"/>
                <a:gd name="T47" fmla="*/ 1626 h 4957"/>
                <a:gd name="T48" fmla="*/ 4931 w 4959"/>
                <a:gd name="T49" fmla="*/ 2101 h 4957"/>
                <a:gd name="T50" fmla="*/ 4959 w 4959"/>
                <a:gd name="T51" fmla="*/ 2479 h 4957"/>
                <a:gd name="T52" fmla="*/ 4931 w 4959"/>
                <a:gd name="T53" fmla="*/ 2856 h 4957"/>
                <a:gd name="T54" fmla="*/ 4809 w 4959"/>
                <a:gd name="T55" fmla="*/ 3331 h 4957"/>
                <a:gd name="T56" fmla="*/ 4600 w 4959"/>
                <a:gd name="T57" fmla="*/ 3763 h 4957"/>
                <a:gd name="T58" fmla="*/ 4315 w 4959"/>
                <a:gd name="T59" fmla="*/ 4145 h 4957"/>
                <a:gd name="T60" fmla="*/ 3962 w 4959"/>
                <a:gd name="T61" fmla="*/ 4466 h 4957"/>
                <a:gd name="T62" fmla="*/ 3553 w 4959"/>
                <a:gd name="T63" fmla="*/ 4714 h 4957"/>
                <a:gd name="T64" fmla="*/ 3098 w 4959"/>
                <a:gd name="T65" fmla="*/ 4881 h 4957"/>
                <a:gd name="T66" fmla="*/ 2607 w 4959"/>
                <a:gd name="T67" fmla="*/ 4956 h 4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59" h="4957">
                  <a:moveTo>
                    <a:pt x="2479" y="4957"/>
                  </a:moveTo>
                  <a:lnTo>
                    <a:pt x="2352" y="4956"/>
                  </a:lnTo>
                  <a:lnTo>
                    <a:pt x="2101" y="4930"/>
                  </a:lnTo>
                  <a:lnTo>
                    <a:pt x="1859" y="4881"/>
                  </a:lnTo>
                  <a:lnTo>
                    <a:pt x="1627" y="4807"/>
                  </a:lnTo>
                  <a:lnTo>
                    <a:pt x="1404" y="4714"/>
                  </a:lnTo>
                  <a:lnTo>
                    <a:pt x="1194" y="4599"/>
                  </a:lnTo>
                  <a:lnTo>
                    <a:pt x="997" y="4466"/>
                  </a:lnTo>
                  <a:lnTo>
                    <a:pt x="812" y="4313"/>
                  </a:lnTo>
                  <a:lnTo>
                    <a:pt x="644" y="4145"/>
                  </a:lnTo>
                  <a:lnTo>
                    <a:pt x="493" y="3962"/>
                  </a:lnTo>
                  <a:lnTo>
                    <a:pt x="359" y="3763"/>
                  </a:lnTo>
                  <a:lnTo>
                    <a:pt x="243" y="3553"/>
                  </a:lnTo>
                  <a:lnTo>
                    <a:pt x="150" y="3331"/>
                  </a:lnTo>
                  <a:lnTo>
                    <a:pt x="76" y="3098"/>
                  </a:lnTo>
                  <a:lnTo>
                    <a:pt x="27" y="2856"/>
                  </a:lnTo>
                  <a:lnTo>
                    <a:pt x="1" y="2607"/>
                  </a:lnTo>
                  <a:lnTo>
                    <a:pt x="0" y="2479"/>
                  </a:lnTo>
                  <a:lnTo>
                    <a:pt x="1" y="2350"/>
                  </a:lnTo>
                  <a:lnTo>
                    <a:pt x="27" y="2101"/>
                  </a:lnTo>
                  <a:lnTo>
                    <a:pt x="76" y="1859"/>
                  </a:lnTo>
                  <a:lnTo>
                    <a:pt x="150" y="1626"/>
                  </a:lnTo>
                  <a:lnTo>
                    <a:pt x="243" y="1404"/>
                  </a:lnTo>
                  <a:lnTo>
                    <a:pt x="359" y="1194"/>
                  </a:lnTo>
                  <a:lnTo>
                    <a:pt x="493" y="995"/>
                  </a:lnTo>
                  <a:lnTo>
                    <a:pt x="644" y="812"/>
                  </a:lnTo>
                  <a:lnTo>
                    <a:pt x="812" y="644"/>
                  </a:lnTo>
                  <a:lnTo>
                    <a:pt x="997" y="491"/>
                  </a:lnTo>
                  <a:lnTo>
                    <a:pt x="1194" y="359"/>
                  </a:lnTo>
                  <a:lnTo>
                    <a:pt x="1404" y="243"/>
                  </a:lnTo>
                  <a:lnTo>
                    <a:pt x="1627" y="150"/>
                  </a:lnTo>
                  <a:lnTo>
                    <a:pt x="1859" y="76"/>
                  </a:lnTo>
                  <a:lnTo>
                    <a:pt x="2101" y="27"/>
                  </a:lnTo>
                  <a:lnTo>
                    <a:pt x="2352" y="1"/>
                  </a:lnTo>
                  <a:lnTo>
                    <a:pt x="2479" y="0"/>
                  </a:lnTo>
                  <a:lnTo>
                    <a:pt x="2607" y="1"/>
                  </a:lnTo>
                  <a:lnTo>
                    <a:pt x="2856" y="27"/>
                  </a:lnTo>
                  <a:lnTo>
                    <a:pt x="3098" y="76"/>
                  </a:lnTo>
                  <a:lnTo>
                    <a:pt x="3331" y="150"/>
                  </a:lnTo>
                  <a:lnTo>
                    <a:pt x="3553" y="243"/>
                  </a:lnTo>
                  <a:lnTo>
                    <a:pt x="3765" y="359"/>
                  </a:lnTo>
                  <a:lnTo>
                    <a:pt x="3962" y="491"/>
                  </a:lnTo>
                  <a:lnTo>
                    <a:pt x="4147" y="644"/>
                  </a:lnTo>
                  <a:lnTo>
                    <a:pt x="4315" y="812"/>
                  </a:lnTo>
                  <a:lnTo>
                    <a:pt x="4466" y="995"/>
                  </a:lnTo>
                  <a:lnTo>
                    <a:pt x="4600" y="1194"/>
                  </a:lnTo>
                  <a:lnTo>
                    <a:pt x="4714" y="1404"/>
                  </a:lnTo>
                  <a:lnTo>
                    <a:pt x="4809" y="1626"/>
                  </a:lnTo>
                  <a:lnTo>
                    <a:pt x="4881" y="1859"/>
                  </a:lnTo>
                  <a:lnTo>
                    <a:pt x="4931" y="2101"/>
                  </a:lnTo>
                  <a:lnTo>
                    <a:pt x="4956" y="2350"/>
                  </a:lnTo>
                  <a:lnTo>
                    <a:pt x="4959" y="2479"/>
                  </a:lnTo>
                  <a:lnTo>
                    <a:pt x="4956" y="2607"/>
                  </a:lnTo>
                  <a:lnTo>
                    <a:pt x="4931" y="2856"/>
                  </a:lnTo>
                  <a:lnTo>
                    <a:pt x="4881" y="3098"/>
                  </a:lnTo>
                  <a:lnTo>
                    <a:pt x="4809" y="3331"/>
                  </a:lnTo>
                  <a:lnTo>
                    <a:pt x="4714" y="3553"/>
                  </a:lnTo>
                  <a:lnTo>
                    <a:pt x="4600" y="3763"/>
                  </a:lnTo>
                  <a:lnTo>
                    <a:pt x="4466" y="3962"/>
                  </a:lnTo>
                  <a:lnTo>
                    <a:pt x="4315" y="4145"/>
                  </a:lnTo>
                  <a:lnTo>
                    <a:pt x="4147" y="4313"/>
                  </a:lnTo>
                  <a:lnTo>
                    <a:pt x="3962" y="4466"/>
                  </a:lnTo>
                  <a:lnTo>
                    <a:pt x="3765" y="4599"/>
                  </a:lnTo>
                  <a:lnTo>
                    <a:pt x="3553" y="4714"/>
                  </a:lnTo>
                  <a:lnTo>
                    <a:pt x="3331" y="4807"/>
                  </a:lnTo>
                  <a:lnTo>
                    <a:pt x="3098" y="4881"/>
                  </a:lnTo>
                  <a:lnTo>
                    <a:pt x="2856" y="4930"/>
                  </a:lnTo>
                  <a:lnTo>
                    <a:pt x="2607" y="4956"/>
                  </a:lnTo>
                  <a:lnTo>
                    <a:pt x="2479" y="4957"/>
                  </a:lnTo>
                  <a:close/>
                </a:path>
              </a:pathLst>
            </a:custGeom>
            <a:solidFill>
              <a:srgbClr val="2D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87EBCD65-FAA4-2402-3885-A5AE33FF2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" y="1979"/>
              <a:ext cx="1550" cy="1550"/>
            </a:xfrm>
            <a:custGeom>
              <a:avLst/>
              <a:gdLst>
                <a:gd name="T0" fmla="*/ 2205 w 4651"/>
                <a:gd name="T1" fmla="*/ 4649 h 4651"/>
                <a:gd name="T2" fmla="*/ 1744 w 4651"/>
                <a:gd name="T3" fmla="*/ 4578 h 4651"/>
                <a:gd name="T4" fmla="*/ 1318 w 4651"/>
                <a:gd name="T5" fmla="*/ 4422 h 4651"/>
                <a:gd name="T6" fmla="*/ 933 w 4651"/>
                <a:gd name="T7" fmla="*/ 4189 h 4651"/>
                <a:gd name="T8" fmla="*/ 604 w 4651"/>
                <a:gd name="T9" fmla="*/ 3890 h 4651"/>
                <a:gd name="T10" fmla="*/ 336 w 4651"/>
                <a:gd name="T11" fmla="*/ 3531 h 4651"/>
                <a:gd name="T12" fmla="*/ 140 w 4651"/>
                <a:gd name="T13" fmla="*/ 3125 h 4651"/>
                <a:gd name="T14" fmla="*/ 26 w 4651"/>
                <a:gd name="T15" fmla="*/ 2680 h 4651"/>
                <a:gd name="T16" fmla="*/ 0 w 4651"/>
                <a:gd name="T17" fmla="*/ 2326 h 4651"/>
                <a:gd name="T18" fmla="*/ 26 w 4651"/>
                <a:gd name="T19" fmla="*/ 1971 h 4651"/>
                <a:gd name="T20" fmla="*/ 140 w 4651"/>
                <a:gd name="T21" fmla="*/ 1526 h 4651"/>
                <a:gd name="T22" fmla="*/ 336 w 4651"/>
                <a:gd name="T23" fmla="*/ 1120 h 4651"/>
                <a:gd name="T24" fmla="*/ 604 w 4651"/>
                <a:gd name="T25" fmla="*/ 761 h 4651"/>
                <a:gd name="T26" fmla="*/ 933 w 4651"/>
                <a:gd name="T27" fmla="*/ 462 h 4651"/>
                <a:gd name="T28" fmla="*/ 1318 w 4651"/>
                <a:gd name="T29" fmla="*/ 229 h 4651"/>
                <a:gd name="T30" fmla="*/ 1744 w 4651"/>
                <a:gd name="T31" fmla="*/ 72 h 4651"/>
                <a:gd name="T32" fmla="*/ 2205 w 4651"/>
                <a:gd name="T33" fmla="*/ 2 h 4651"/>
                <a:gd name="T34" fmla="*/ 2444 w 4651"/>
                <a:gd name="T35" fmla="*/ 2 h 4651"/>
                <a:gd name="T36" fmla="*/ 2907 w 4651"/>
                <a:gd name="T37" fmla="*/ 72 h 4651"/>
                <a:gd name="T38" fmla="*/ 3333 w 4651"/>
                <a:gd name="T39" fmla="*/ 229 h 4651"/>
                <a:gd name="T40" fmla="*/ 3716 w 4651"/>
                <a:gd name="T41" fmla="*/ 462 h 4651"/>
                <a:gd name="T42" fmla="*/ 4047 w 4651"/>
                <a:gd name="T43" fmla="*/ 761 h 4651"/>
                <a:gd name="T44" fmla="*/ 4315 w 4651"/>
                <a:gd name="T45" fmla="*/ 1120 h 4651"/>
                <a:gd name="T46" fmla="*/ 4511 w 4651"/>
                <a:gd name="T47" fmla="*/ 1526 h 4651"/>
                <a:gd name="T48" fmla="*/ 4625 w 4651"/>
                <a:gd name="T49" fmla="*/ 1971 h 4651"/>
                <a:gd name="T50" fmla="*/ 4651 w 4651"/>
                <a:gd name="T51" fmla="*/ 2326 h 4651"/>
                <a:gd name="T52" fmla="*/ 4625 w 4651"/>
                <a:gd name="T53" fmla="*/ 2680 h 4651"/>
                <a:gd name="T54" fmla="*/ 4511 w 4651"/>
                <a:gd name="T55" fmla="*/ 3125 h 4651"/>
                <a:gd name="T56" fmla="*/ 4315 w 4651"/>
                <a:gd name="T57" fmla="*/ 3531 h 4651"/>
                <a:gd name="T58" fmla="*/ 4047 w 4651"/>
                <a:gd name="T59" fmla="*/ 3890 h 4651"/>
                <a:gd name="T60" fmla="*/ 3716 w 4651"/>
                <a:gd name="T61" fmla="*/ 4189 h 4651"/>
                <a:gd name="T62" fmla="*/ 3333 w 4651"/>
                <a:gd name="T63" fmla="*/ 4422 h 4651"/>
                <a:gd name="T64" fmla="*/ 2907 w 4651"/>
                <a:gd name="T65" fmla="*/ 4578 h 4651"/>
                <a:gd name="T66" fmla="*/ 2444 w 4651"/>
                <a:gd name="T67" fmla="*/ 4649 h 4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51" h="4651">
                  <a:moveTo>
                    <a:pt x="2325" y="4651"/>
                  </a:moveTo>
                  <a:lnTo>
                    <a:pt x="2205" y="4649"/>
                  </a:lnTo>
                  <a:lnTo>
                    <a:pt x="1972" y="4626"/>
                  </a:lnTo>
                  <a:lnTo>
                    <a:pt x="1744" y="4578"/>
                  </a:lnTo>
                  <a:lnTo>
                    <a:pt x="1525" y="4510"/>
                  </a:lnTo>
                  <a:lnTo>
                    <a:pt x="1318" y="4422"/>
                  </a:lnTo>
                  <a:lnTo>
                    <a:pt x="1119" y="4314"/>
                  </a:lnTo>
                  <a:lnTo>
                    <a:pt x="933" y="4189"/>
                  </a:lnTo>
                  <a:lnTo>
                    <a:pt x="762" y="4047"/>
                  </a:lnTo>
                  <a:lnTo>
                    <a:pt x="604" y="3890"/>
                  </a:lnTo>
                  <a:lnTo>
                    <a:pt x="461" y="3717"/>
                  </a:lnTo>
                  <a:lnTo>
                    <a:pt x="336" y="3531"/>
                  </a:lnTo>
                  <a:lnTo>
                    <a:pt x="228" y="3334"/>
                  </a:lnTo>
                  <a:lnTo>
                    <a:pt x="140" y="3125"/>
                  </a:lnTo>
                  <a:lnTo>
                    <a:pt x="72" y="2906"/>
                  </a:lnTo>
                  <a:lnTo>
                    <a:pt x="26" y="2680"/>
                  </a:lnTo>
                  <a:lnTo>
                    <a:pt x="2" y="2445"/>
                  </a:lnTo>
                  <a:lnTo>
                    <a:pt x="0" y="2326"/>
                  </a:lnTo>
                  <a:lnTo>
                    <a:pt x="2" y="2206"/>
                  </a:lnTo>
                  <a:lnTo>
                    <a:pt x="26" y="1971"/>
                  </a:lnTo>
                  <a:lnTo>
                    <a:pt x="72" y="1745"/>
                  </a:lnTo>
                  <a:lnTo>
                    <a:pt x="140" y="1526"/>
                  </a:lnTo>
                  <a:lnTo>
                    <a:pt x="228" y="1317"/>
                  </a:lnTo>
                  <a:lnTo>
                    <a:pt x="336" y="1120"/>
                  </a:lnTo>
                  <a:lnTo>
                    <a:pt x="461" y="934"/>
                  </a:lnTo>
                  <a:lnTo>
                    <a:pt x="604" y="761"/>
                  </a:lnTo>
                  <a:lnTo>
                    <a:pt x="762" y="604"/>
                  </a:lnTo>
                  <a:lnTo>
                    <a:pt x="933" y="462"/>
                  </a:lnTo>
                  <a:lnTo>
                    <a:pt x="1119" y="337"/>
                  </a:lnTo>
                  <a:lnTo>
                    <a:pt x="1318" y="229"/>
                  </a:lnTo>
                  <a:lnTo>
                    <a:pt x="1525" y="141"/>
                  </a:lnTo>
                  <a:lnTo>
                    <a:pt x="1744" y="72"/>
                  </a:lnTo>
                  <a:lnTo>
                    <a:pt x="1972" y="26"/>
                  </a:lnTo>
                  <a:lnTo>
                    <a:pt x="2205" y="2"/>
                  </a:lnTo>
                  <a:lnTo>
                    <a:pt x="2325" y="0"/>
                  </a:lnTo>
                  <a:lnTo>
                    <a:pt x="2444" y="2"/>
                  </a:lnTo>
                  <a:lnTo>
                    <a:pt x="2679" y="26"/>
                  </a:lnTo>
                  <a:lnTo>
                    <a:pt x="2907" y="72"/>
                  </a:lnTo>
                  <a:lnTo>
                    <a:pt x="3124" y="141"/>
                  </a:lnTo>
                  <a:lnTo>
                    <a:pt x="3333" y="229"/>
                  </a:lnTo>
                  <a:lnTo>
                    <a:pt x="3530" y="337"/>
                  </a:lnTo>
                  <a:lnTo>
                    <a:pt x="3716" y="462"/>
                  </a:lnTo>
                  <a:lnTo>
                    <a:pt x="3889" y="604"/>
                  </a:lnTo>
                  <a:lnTo>
                    <a:pt x="4047" y="761"/>
                  </a:lnTo>
                  <a:lnTo>
                    <a:pt x="4188" y="934"/>
                  </a:lnTo>
                  <a:lnTo>
                    <a:pt x="4315" y="1120"/>
                  </a:lnTo>
                  <a:lnTo>
                    <a:pt x="4422" y="1317"/>
                  </a:lnTo>
                  <a:lnTo>
                    <a:pt x="4511" y="1526"/>
                  </a:lnTo>
                  <a:lnTo>
                    <a:pt x="4579" y="1745"/>
                  </a:lnTo>
                  <a:lnTo>
                    <a:pt x="4625" y="1971"/>
                  </a:lnTo>
                  <a:lnTo>
                    <a:pt x="4649" y="2206"/>
                  </a:lnTo>
                  <a:lnTo>
                    <a:pt x="4651" y="2326"/>
                  </a:lnTo>
                  <a:lnTo>
                    <a:pt x="4649" y="2445"/>
                  </a:lnTo>
                  <a:lnTo>
                    <a:pt x="4625" y="2680"/>
                  </a:lnTo>
                  <a:lnTo>
                    <a:pt x="4579" y="2906"/>
                  </a:lnTo>
                  <a:lnTo>
                    <a:pt x="4511" y="3125"/>
                  </a:lnTo>
                  <a:lnTo>
                    <a:pt x="4422" y="3334"/>
                  </a:lnTo>
                  <a:lnTo>
                    <a:pt x="4315" y="3531"/>
                  </a:lnTo>
                  <a:lnTo>
                    <a:pt x="4188" y="3717"/>
                  </a:lnTo>
                  <a:lnTo>
                    <a:pt x="4047" y="3890"/>
                  </a:lnTo>
                  <a:lnTo>
                    <a:pt x="3889" y="4047"/>
                  </a:lnTo>
                  <a:lnTo>
                    <a:pt x="3716" y="4189"/>
                  </a:lnTo>
                  <a:lnTo>
                    <a:pt x="3530" y="4314"/>
                  </a:lnTo>
                  <a:lnTo>
                    <a:pt x="3333" y="4422"/>
                  </a:lnTo>
                  <a:lnTo>
                    <a:pt x="3124" y="4510"/>
                  </a:lnTo>
                  <a:lnTo>
                    <a:pt x="2907" y="4578"/>
                  </a:lnTo>
                  <a:lnTo>
                    <a:pt x="2679" y="4626"/>
                  </a:lnTo>
                  <a:lnTo>
                    <a:pt x="2444" y="4649"/>
                  </a:lnTo>
                  <a:lnTo>
                    <a:pt x="2325" y="4651"/>
                  </a:lnTo>
                  <a:close/>
                </a:path>
              </a:pathLst>
            </a:custGeom>
            <a:solidFill>
              <a:srgbClr val="25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1125B4C8-CADA-2A5D-5A33-40058D2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2129"/>
              <a:ext cx="1251" cy="1250"/>
            </a:xfrm>
            <a:custGeom>
              <a:avLst/>
              <a:gdLst>
                <a:gd name="T0" fmla="*/ 3749 w 3751"/>
                <a:gd name="T1" fmla="*/ 1972 h 3751"/>
                <a:gd name="T2" fmla="*/ 3693 w 3751"/>
                <a:gd name="T3" fmla="*/ 2345 h 3751"/>
                <a:gd name="T4" fmla="*/ 3567 w 3751"/>
                <a:gd name="T5" fmla="*/ 2689 h 3751"/>
                <a:gd name="T6" fmla="*/ 3379 w 3751"/>
                <a:gd name="T7" fmla="*/ 2997 h 3751"/>
                <a:gd name="T8" fmla="*/ 3137 w 3751"/>
                <a:gd name="T9" fmla="*/ 3264 h 3751"/>
                <a:gd name="T10" fmla="*/ 2849 w 3751"/>
                <a:gd name="T11" fmla="*/ 3480 h 3751"/>
                <a:gd name="T12" fmla="*/ 2521 w 3751"/>
                <a:gd name="T13" fmla="*/ 3637 h 3751"/>
                <a:gd name="T14" fmla="*/ 2162 w 3751"/>
                <a:gd name="T15" fmla="*/ 3729 h 3751"/>
                <a:gd name="T16" fmla="*/ 1876 w 3751"/>
                <a:gd name="T17" fmla="*/ 3751 h 3751"/>
                <a:gd name="T18" fmla="*/ 1591 w 3751"/>
                <a:gd name="T19" fmla="*/ 3729 h 3751"/>
                <a:gd name="T20" fmla="*/ 1230 w 3751"/>
                <a:gd name="T21" fmla="*/ 3637 h 3751"/>
                <a:gd name="T22" fmla="*/ 903 w 3751"/>
                <a:gd name="T23" fmla="*/ 3480 h 3751"/>
                <a:gd name="T24" fmla="*/ 615 w 3751"/>
                <a:gd name="T25" fmla="*/ 3264 h 3751"/>
                <a:gd name="T26" fmla="*/ 373 w 3751"/>
                <a:gd name="T27" fmla="*/ 2997 h 3751"/>
                <a:gd name="T28" fmla="*/ 185 w 3751"/>
                <a:gd name="T29" fmla="*/ 2689 h 3751"/>
                <a:gd name="T30" fmla="*/ 59 w 3751"/>
                <a:gd name="T31" fmla="*/ 2345 h 3751"/>
                <a:gd name="T32" fmla="*/ 3 w 3751"/>
                <a:gd name="T33" fmla="*/ 1972 h 3751"/>
                <a:gd name="T34" fmla="*/ 3 w 3751"/>
                <a:gd name="T35" fmla="*/ 1779 h 3751"/>
                <a:gd name="T36" fmla="*/ 59 w 3751"/>
                <a:gd name="T37" fmla="*/ 1406 h 3751"/>
                <a:gd name="T38" fmla="*/ 185 w 3751"/>
                <a:gd name="T39" fmla="*/ 1062 h 3751"/>
                <a:gd name="T40" fmla="*/ 373 w 3751"/>
                <a:gd name="T41" fmla="*/ 754 h 3751"/>
                <a:gd name="T42" fmla="*/ 615 w 3751"/>
                <a:gd name="T43" fmla="*/ 487 h 3751"/>
                <a:gd name="T44" fmla="*/ 903 w 3751"/>
                <a:gd name="T45" fmla="*/ 271 h 3751"/>
                <a:gd name="T46" fmla="*/ 1230 w 3751"/>
                <a:gd name="T47" fmla="*/ 114 h 3751"/>
                <a:gd name="T48" fmla="*/ 1591 w 3751"/>
                <a:gd name="T49" fmla="*/ 22 h 3751"/>
                <a:gd name="T50" fmla="*/ 1876 w 3751"/>
                <a:gd name="T51" fmla="*/ 0 h 3751"/>
                <a:gd name="T52" fmla="*/ 2162 w 3751"/>
                <a:gd name="T53" fmla="*/ 22 h 3751"/>
                <a:gd name="T54" fmla="*/ 2521 w 3751"/>
                <a:gd name="T55" fmla="*/ 114 h 3751"/>
                <a:gd name="T56" fmla="*/ 2849 w 3751"/>
                <a:gd name="T57" fmla="*/ 271 h 3751"/>
                <a:gd name="T58" fmla="*/ 3137 w 3751"/>
                <a:gd name="T59" fmla="*/ 487 h 3751"/>
                <a:gd name="T60" fmla="*/ 3379 w 3751"/>
                <a:gd name="T61" fmla="*/ 754 h 3751"/>
                <a:gd name="T62" fmla="*/ 3567 w 3751"/>
                <a:gd name="T63" fmla="*/ 1062 h 3751"/>
                <a:gd name="T64" fmla="*/ 3693 w 3751"/>
                <a:gd name="T65" fmla="*/ 1406 h 3751"/>
                <a:gd name="T66" fmla="*/ 3749 w 3751"/>
                <a:gd name="T67" fmla="*/ 1779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1" h="3751">
                  <a:moveTo>
                    <a:pt x="3751" y="1876"/>
                  </a:moveTo>
                  <a:lnTo>
                    <a:pt x="3749" y="1972"/>
                  </a:lnTo>
                  <a:lnTo>
                    <a:pt x="3731" y="2161"/>
                  </a:lnTo>
                  <a:lnTo>
                    <a:pt x="3693" y="2345"/>
                  </a:lnTo>
                  <a:lnTo>
                    <a:pt x="3639" y="2521"/>
                  </a:lnTo>
                  <a:lnTo>
                    <a:pt x="3567" y="2689"/>
                  </a:lnTo>
                  <a:lnTo>
                    <a:pt x="3480" y="2848"/>
                  </a:lnTo>
                  <a:lnTo>
                    <a:pt x="3379" y="2997"/>
                  </a:lnTo>
                  <a:lnTo>
                    <a:pt x="3264" y="3137"/>
                  </a:lnTo>
                  <a:lnTo>
                    <a:pt x="3137" y="3264"/>
                  </a:lnTo>
                  <a:lnTo>
                    <a:pt x="2999" y="3379"/>
                  </a:lnTo>
                  <a:lnTo>
                    <a:pt x="2849" y="3480"/>
                  </a:lnTo>
                  <a:lnTo>
                    <a:pt x="2689" y="3566"/>
                  </a:lnTo>
                  <a:lnTo>
                    <a:pt x="2521" y="3637"/>
                  </a:lnTo>
                  <a:lnTo>
                    <a:pt x="2345" y="3692"/>
                  </a:lnTo>
                  <a:lnTo>
                    <a:pt x="2162" y="3729"/>
                  </a:lnTo>
                  <a:lnTo>
                    <a:pt x="1972" y="3749"/>
                  </a:lnTo>
                  <a:lnTo>
                    <a:pt x="1876" y="3751"/>
                  </a:lnTo>
                  <a:lnTo>
                    <a:pt x="1779" y="3749"/>
                  </a:lnTo>
                  <a:lnTo>
                    <a:pt x="1591" y="3729"/>
                  </a:lnTo>
                  <a:lnTo>
                    <a:pt x="1408" y="3692"/>
                  </a:lnTo>
                  <a:lnTo>
                    <a:pt x="1230" y="3637"/>
                  </a:lnTo>
                  <a:lnTo>
                    <a:pt x="1063" y="3566"/>
                  </a:lnTo>
                  <a:lnTo>
                    <a:pt x="903" y="3480"/>
                  </a:lnTo>
                  <a:lnTo>
                    <a:pt x="754" y="3379"/>
                  </a:lnTo>
                  <a:lnTo>
                    <a:pt x="615" y="3264"/>
                  </a:lnTo>
                  <a:lnTo>
                    <a:pt x="487" y="3137"/>
                  </a:lnTo>
                  <a:lnTo>
                    <a:pt x="373" y="2997"/>
                  </a:lnTo>
                  <a:lnTo>
                    <a:pt x="271" y="2848"/>
                  </a:lnTo>
                  <a:lnTo>
                    <a:pt x="185" y="2689"/>
                  </a:lnTo>
                  <a:lnTo>
                    <a:pt x="114" y="2521"/>
                  </a:lnTo>
                  <a:lnTo>
                    <a:pt x="59" y="2345"/>
                  </a:lnTo>
                  <a:lnTo>
                    <a:pt x="22" y="2161"/>
                  </a:lnTo>
                  <a:lnTo>
                    <a:pt x="3" y="1972"/>
                  </a:lnTo>
                  <a:lnTo>
                    <a:pt x="0" y="1876"/>
                  </a:lnTo>
                  <a:lnTo>
                    <a:pt x="3" y="1779"/>
                  </a:lnTo>
                  <a:lnTo>
                    <a:pt x="22" y="1590"/>
                  </a:lnTo>
                  <a:lnTo>
                    <a:pt x="59" y="1406"/>
                  </a:lnTo>
                  <a:lnTo>
                    <a:pt x="114" y="1230"/>
                  </a:lnTo>
                  <a:lnTo>
                    <a:pt x="185" y="1062"/>
                  </a:lnTo>
                  <a:lnTo>
                    <a:pt x="271" y="903"/>
                  </a:lnTo>
                  <a:lnTo>
                    <a:pt x="373" y="754"/>
                  </a:lnTo>
                  <a:lnTo>
                    <a:pt x="487" y="614"/>
                  </a:lnTo>
                  <a:lnTo>
                    <a:pt x="615" y="487"/>
                  </a:lnTo>
                  <a:lnTo>
                    <a:pt x="754" y="372"/>
                  </a:lnTo>
                  <a:lnTo>
                    <a:pt x="903" y="271"/>
                  </a:lnTo>
                  <a:lnTo>
                    <a:pt x="1063" y="185"/>
                  </a:lnTo>
                  <a:lnTo>
                    <a:pt x="1230" y="114"/>
                  </a:lnTo>
                  <a:lnTo>
                    <a:pt x="1408" y="59"/>
                  </a:lnTo>
                  <a:lnTo>
                    <a:pt x="1591" y="22"/>
                  </a:lnTo>
                  <a:lnTo>
                    <a:pt x="1779" y="2"/>
                  </a:lnTo>
                  <a:lnTo>
                    <a:pt x="1876" y="0"/>
                  </a:lnTo>
                  <a:lnTo>
                    <a:pt x="1972" y="2"/>
                  </a:lnTo>
                  <a:lnTo>
                    <a:pt x="2162" y="22"/>
                  </a:lnTo>
                  <a:lnTo>
                    <a:pt x="2345" y="59"/>
                  </a:lnTo>
                  <a:lnTo>
                    <a:pt x="2521" y="114"/>
                  </a:lnTo>
                  <a:lnTo>
                    <a:pt x="2689" y="185"/>
                  </a:lnTo>
                  <a:lnTo>
                    <a:pt x="2849" y="271"/>
                  </a:lnTo>
                  <a:lnTo>
                    <a:pt x="2999" y="372"/>
                  </a:lnTo>
                  <a:lnTo>
                    <a:pt x="3137" y="487"/>
                  </a:lnTo>
                  <a:lnTo>
                    <a:pt x="3264" y="614"/>
                  </a:lnTo>
                  <a:lnTo>
                    <a:pt x="3379" y="754"/>
                  </a:lnTo>
                  <a:lnTo>
                    <a:pt x="3480" y="903"/>
                  </a:lnTo>
                  <a:lnTo>
                    <a:pt x="3567" y="1062"/>
                  </a:lnTo>
                  <a:lnTo>
                    <a:pt x="3639" y="1230"/>
                  </a:lnTo>
                  <a:lnTo>
                    <a:pt x="3693" y="1406"/>
                  </a:lnTo>
                  <a:lnTo>
                    <a:pt x="3731" y="1590"/>
                  </a:lnTo>
                  <a:lnTo>
                    <a:pt x="3749" y="1779"/>
                  </a:lnTo>
                  <a:lnTo>
                    <a:pt x="3751" y="187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431E45BC-6283-0F17-7A1D-ED1B12058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154"/>
              <a:ext cx="1199" cy="1199"/>
            </a:xfrm>
            <a:custGeom>
              <a:avLst/>
              <a:gdLst>
                <a:gd name="T0" fmla="*/ 1706 w 3597"/>
                <a:gd name="T1" fmla="*/ 3594 h 3597"/>
                <a:gd name="T2" fmla="*/ 1348 w 3597"/>
                <a:gd name="T3" fmla="*/ 3541 h 3597"/>
                <a:gd name="T4" fmla="*/ 1018 w 3597"/>
                <a:gd name="T5" fmla="*/ 3420 h 3597"/>
                <a:gd name="T6" fmla="*/ 722 w 3597"/>
                <a:gd name="T7" fmla="*/ 3240 h 3597"/>
                <a:gd name="T8" fmla="*/ 467 w 3597"/>
                <a:gd name="T9" fmla="*/ 3007 h 3597"/>
                <a:gd name="T10" fmla="*/ 259 w 3597"/>
                <a:gd name="T11" fmla="*/ 2730 h 3597"/>
                <a:gd name="T12" fmla="*/ 108 w 3597"/>
                <a:gd name="T13" fmla="*/ 2416 h 3597"/>
                <a:gd name="T14" fmla="*/ 20 w 3597"/>
                <a:gd name="T15" fmla="*/ 2072 h 3597"/>
                <a:gd name="T16" fmla="*/ 0 w 3597"/>
                <a:gd name="T17" fmla="*/ 1799 h 3597"/>
                <a:gd name="T18" fmla="*/ 20 w 3597"/>
                <a:gd name="T19" fmla="*/ 1525 h 3597"/>
                <a:gd name="T20" fmla="*/ 108 w 3597"/>
                <a:gd name="T21" fmla="*/ 1181 h 3597"/>
                <a:gd name="T22" fmla="*/ 259 w 3597"/>
                <a:gd name="T23" fmla="*/ 867 h 3597"/>
                <a:gd name="T24" fmla="*/ 467 w 3597"/>
                <a:gd name="T25" fmla="*/ 590 h 3597"/>
                <a:gd name="T26" fmla="*/ 722 w 3597"/>
                <a:gd name="T27" fmla="*/ 357 h 3597"/>
                <a:gd name="T28" fmla="*/ 1018 w 3597"/>
                <a:gd name="T29" fmla="*/ 177 h 3597"/>
                <a:gd name="T30" fmla="*/ 1348 w 3597"/>
                <a:gd name="T31" fmla="*/ 56 h 3597"/>
                <a:gd name="T32" fmla="*/ 1706 w 3597"/>
                <a:gd name="T33" fmla="*/ 3 h 3597"/>
                <a:gd name="T34" fmla="*/ 1891 w 3597"/>
                <a:gd name="T35" fmla="*/ 3 h 3597"/>
                <a:gd name="T36" fmla="*/ 2247 w 3597"/>
                <a:gd name="T37" fmla="*/ 56 h 3597"/>
                <a:gd name="T38" fmla="*/ 2577 w 3597"/>
                <a:gd name="T39" fmla="*/ 177 h 3597"/>
                <a:gd name="T40" fmla="*/ 2874 w 3597"/>
                <a:gd name="T41" fmla="*/ 357 h 3597"/>
                <a:gd name="T42" fmla="*/ 3130 w 3597"/>
                <a:gd name="T43" fmla="*/ 590 h 3597"/>
                <a:gd name="T44" fmla="*/ 3336 w 3597"/>
                <a:gd name="T45" fmla="*/ 867 h 3597"/>
                <a:gd name="T46" fmla="*/ 3487 w 3597"/>
                <a:gd name="T47" fmla="*/ 1181 h 3597"/>
                <a:gd name="T48" fmla="*/ 3576 w 3597"/>
                <a:gd name="T49" fmla="*/ 1525 h 3597"/>
                <a:gd name="T50" fmla="*/ 3597 w 3597"/>
                <a:gd name="T51" fmla="*/ 1799 h 3597"/>
                <a:gd name="T52" fmla="*/ 3576 w 3597"/>
                <a:gd name="T53" fmla="*/ 2072 h 3597"/>
                <a:gd name="T54" fmla="*/ 3487 w 3597"/>
                <a:gd name="T55" fmla="*/ 2416 h 3597"/>
                <a:gd name="T56" fmla="*/ 3336 w 3597"/>
                <a:gd name="T57" fmla="*/ 2730 h 3597"/>
                <a:gd name="T58" fmla="*/ 3130 w 3597"/>
                <a:gd name="T59" fmla="*/ 3007 h 3597"/>
                <a:gd name="T60" fmla="*/ 2874 w 3597"/>
                <a:gd name="T61" fmla="*/ 3240 h 3597"/>
                <a:gd name="T62" fmla="*/ 2577 w 3597"/>
                <a:gd name="T63" fmla="*/ 3420 h 3597"/>
                <a:gd name="T64" fmla="*/ 2247 w 3597"/>
                <a:gd name="T65" fmla="*/ 3541 h 3597"/>
                <a:gd name="T66" fmla="*/ 1891 w 3597"/>
                <a:gd name="T67" fmla="*/ 3594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97" h="3597">
                  <a:moveTo>
                    <a:pt x="1798" y="3597"/>
                  </a:moveTo>
                  <a:lnTo>
                    <a:pt x="1706" y="3594"/>
                  </a:lnTo>
                  <a:lnTo>
                    <a:pt x="1524" y="3577"/>
                  </a:lnTo>
                  <a:lnTo>
                    <a:pt x="1348" y="3541"/>
                  </a:lnTo>
                  <a:lnTo>
                    <a:pt x="1180" y="3488"/>
                  </a:lnTo>
                  <a:lnTo>
                    <a:pt x="1018" y="3420"/>
                  </a:lnTo>
                  <a:lnTo>
                    <a:pt x="866" y="3337"/>
                  </a:lnTo>
                  <a:lnTo>
                    <a:pt x="722" y="3240"/>
                  </a:lnTo>
                  <a:lnTo>
                    <a:pt x="589" y="3129"/>
                  </a:lnTo>
                  <a:lnTo>
                    <a:pt x="467" y="3007"/>
                  </a:lnTo>
                  <a:lnTo>
                    <a:pt x="357" y="2874"/>
                  </a:lnTo>
                  <a:lnTo>
                    <a:pt x="259" y="2730"/>
                  </a:lnTo>
                  <a:lnTo>
                    <a:pt x="177" y="2578"/>
                  </a:lnTo>
                  <a:lnTo>
                    <a:pt x="108" y="2416"/>
                  </a:lnTo>
                  <a:lnTo>
                    <a:pt x="56" y="2248"/>
                  </a:lnTo>
                  <a:lnTo>
                    <a:pt x="20" y="2072"/>
                  </a:lnTo>
                  <a:lnTo>
                    <a:pt x="2" y="1891"/>
                  </a:lnTo>
                  <a:lnTo>
                    <a:pt x="0" y="1799"/>
                  </a:lnTo>
                  <a:lnTo>
                    <a:pt x="2" y="1706"/>
                  </a:lnTo>
                  <a:lnTo>
                    <a:pt x="20" y="1525"/>
                  </a:lnTo>
                  <a:lnTo>
                    <a:pt x="56" y="1349"/>
                  </a:lnTo>
                  <a:lnTo>
                    <a:pt x="108" y="1181"/>
                  </a:lnTo>
                  <a:lnTo>
                    <a:pt x="177" y="1019"/>
                  </a:lnTo>
                  <a:lnTo>
                    <a:pt x="259" y="867"/>
                  </a:lnTo>
                  <a:lnTo>
                    <a:pt x="357" y="723"/>
                  </a:lnTo>
                  <a:lnTo>
                    <a:pt x="467" y="590"/>
                  </a:lnTo>
                  <a:lnTo>
                    <a:pt x="589" y="468"/>
                  </a:lnTo>
                  <a:lnTo>
                    <a:pt x="722" y="357"/>
                  </a:lnTo>
                  <a:lnTo>
                    <a:pt x="866" y="260"/>
                  </a:lnTo>
                  <a:lnTo>
                    <a:pt x="1018" y="177"/>
                  </a:lnTo>
                  <a:lnTo>
                    <a:pt x="1180" y="109"/>
                  </a:lnTo>
                  <a:lnTo>
                    <a:pt x="1348" y="56"/>
                  </a:lnTo>
                  <a:lnTo>
                    <a:pt x="1524" y="20"/>
                  </a:lnTo>
                  <a:lnTo>
                    <a:pt x="1706" y="3"/>
                  </a:lnTo>
                  <a:lnTo>
                    <a:pt x="1798" y="0"/>
                  </a:lnTo>
                  <a:lnTo>
                    <a:pt x="1891" y="3"/>
                  </a:lnTo>
                  <a:lnTo>
                    <a:pt x="2071" y="20"/>
                  </a:lnTo>
                  <a:lnTo>
                    <a:pt x="2247" y="56"/>
                  </a:lnTo>
                  <a:lnTo>
                    <a:pt x="2416" y="109"/>
                  </a:lnTo>
                  <a:lnTo>
                    <a:pt x="2577" y="177"/>
                  </a:lnTo>
                  <a:lnTo>
                    <a:pt x="2731" y="260"/>
                  </a:lnTo>
                  <a:lnTo>
                    <a:pt x="2874" y="357"/>
                  </a:lnTo>
                  <a:lnTo>
                    <a:pt x="3008" y="468"/>
                  </a:lnTo>
                  <a:lnTo>
                    <a:pt x="3130" y="590"/>
                  </a:lnTo>
                  <a:lnTo>
                    <a:pt x="3239" y="723"/>
                  </a:lnTo>
                  <a:lnTo>
                    <a:pt x="3336" y="867"/>
                  </a:lnTo>
                  <a:lnTo>
                    <a:pt x="3419" y="1019"/>
                  </a:lnTo>
                  <a:lnTo>
                    <a:pt x="3487" y="1181"/>
                  </a:lnTo>
                  <a:lnTo>
                    <a:pt x="3540" y="1349"/>
                  </a:lnTo>
                  <a:lnTo>
                    <a:pt x="3576" y="1525"/>
                  </a:lnTo>
                  <a:lnTo>
                    <a:pt x="3595" y="1706"/>
                  </a:lnTo>
                  <a:lnTo>
                    <a:pt x="3597" y="1799"/>
                  </a:lnTo>
                  <a:lnTo>
                    <a:pt x="3595" y="1891"/>
                  </a:lnTo>
                  <a:lnTo>
                    <a:pt x="3576" y="2072"/>
                  </a:lnTo>
                  <a:lnTo>
                    <a:pt x="3540" y="2248"/>
                  </a:lnTo>
                  <a:lnTo>
                    <a:pt x="3487" y="2416"/>
                  </a:lnTo>
                  <a:lnTo>
                    <a:pt x="3419" y="2578"/>
                  </a:lnTo>
                  <a:lnTo>
                    <a:pt x="3336" y="2730"/>
                  </a:lnTo>
                  <a:lnTo>
                    <a:pt x="3239" y="2874"/>
                  </a:lnTo>
                  <a:lnTo>
                    <a:pt x="3130" y="3007"/>
                  </a:lnTo>
                  <a:lnTo>
                    <a:pt x="3008" y="3129"/>
                  </a:lnTo>
                  <a:lnTo>
                    <a:pt x="2874" y="3240"/>
                  </a:lnTo>
                  <a:lnTo>
                    <a:pt x="2731" y="3337"/>
                  </a:lnTo>
                  <a:lnTo>
                    <a:pt x="2577" y="3420"/>
                  </a:lnTo>
                  <a:lnTo>
                    <a:pt x="2416" y="3488"/>
                  </a:lnTo>
                  <a:lnTo>
                    <a:pt x="2247" y="3541"/>
                  </a:lnTo>
                  <a:lnTo>
                    <a:pt x="2071" y="3577"/>
                  </a:lnTo>
                  <a:lnTo>
                    <a:pt x="1891" y="3594"/>
                  </a:lnTo>
                  <a:lnTo>
                    <a:pt x="1798" y="359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208F059D-8E59-373A-103D-A5BAB89B2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2180"/>
              <a:ext cx="1148" cy="1148"/>
            </a:xfrm>
            <a:custGeom>
              <a:avLst/>
              <a:gdLst>
                <a:gd name="T0" fmla="*/ 1633 w 3443"/>
                <a:gd name="T1" fmla="*/ 3441 h 3443"/>
                <a:gd name="T2" fmla="*/ 1291 w 3443"/>
                <a:gd name="T3" fmla="*/ 3389 h 3443"/>
                <a:gd name="T4" fmla="*/ 975 w 3443"/>
                <a:gd name="T5" fmla="*/ 3274 h 3443"/>
                <a:gd name="T6" fmla="*/ 691 w 3443"/>
                <a:gd name="T7" fmla="*/ 3101 h 3443"/>
                <a:gd name="T8" fmla="*/ 447 w 3443"/>
                <a:gd name="T9" fmla="*/ 2879 h 3443"/>
                <a:gd name="T10" fmla="*/ 249 w 3443"/>
                <a:gd name="T11" fmla="*/ 2614 h 3443"/>
                <a:gd name="T12" fmla="*/ 103 w 3443"/>
                <a:gd name="T13" fmla="*/ 2313 h 3443"/>
                <a:gd name="T14" fmla="*/ 18 w 3443"/>
                <a:gd name="T15" fmla="*/ 1984 h 3443"/>
                <a:gd name="T16" fmla="*/ 0 w 3443"/>
                <a:gd name="T17" fmla="*/ 1722 h 3443"/>
                <a:gd name="T18" fmla="*/ 18 w 3443"/>
                <a:gd name="T19" fmla="*/ 1459 h 3443"/>
                <a:gd name="T20" fmla="*/ 103 w 3443"/>
                <a:gd name="T21" fmla="*/ 1130 h 3443"/>
                <a:gd name="T22" fmla="*/ 249 w 3443"/>
                <a:gd name="T23" fmla="*/ 829 h 3443"/>
                <a:gd name="T24" fmla="*/ 447 w 3443"/>
                <a:gd name="T25" fmla="*/ 564 h 3443"/>
                <a:gd name="T26" fmla="*/ 691 w 3443"/>
                <a:gd name="T27" fmla="*/ 342 h 3443"/>
                <a:gd name="T28" fmla="*/ 975 w 3443"/>
                <a:gd name="T29" fmla="*/ 169 h 3443"/>
                <a:gd name="T30" fmla="*/ 1291 w 3443"/>
                <a:gd name="T31" fmla="*/ 54 h 3443"/>
                <a:gd name="T32" fmla="*/ 1633 w 3443"/>
                <a:gd name="T33" fmla="*/ 2 h 3443"/>
                <a:gd name="T34" fmla="*/ 1810 w 3443"/>
                <a:gd name="T35" fmla="*/ 2 h 3443"/>
                <a:gd name="T36" fmla="*/ 2151 w 3443"/>
                <a:gd name="T37" fmla="*/ 54 h 3443"/>
                <a:gd name="T38" fmla="*/ 2467 w 3443"/>
                <a:gd name="T39" fmla="*/ 169 h 3443"/>
                <a:gd name="T40" fmla="*/ 2750 w 3443"/>
                <a:gd name="T41" fmla="*/ 342 h 3443"/>
                <a:gd name="T42" fmla="*/ 2995 w 3443"/>
                <a:gd name="T43" fmla="*/ 564 h 3443"/>
                <a:gd name="T44" fmla="*/ 3194 w 3443"/>
                <a:gd name="T45" fmla="*/ 829 h 3443"/>
                <a:gd name="T46" fmla="*/ 3338 w 3443"/>
                <a:gd name="T47" fmla="*/ 1130 h 3443"/>
                <a:gd name="T48" fmla="*/ 3423 w 3443"/>
                <a:gd name="T49" fmla="*/ 1459 h 3443"/>
                <a:gd name="T50" fmla="*/ 3443 w 3443"/>
                <a:gd name="T51" fmla="*/ 1722 h 3443"/>
                <a:gd name="T52" fmla="*/ 3423 w 3443"/>
                <a:gd name="T53" fmla="*/ 1984 h 3443"/>
                <a:gd name="T54" fmla="*/ 3338 w 3443"/>
                <a:gd name="T55" fmla="*/ 2313 h 3443"/>
                <a:gd name="T56" fmla="*/ 3194 w 3443"/>
                <a:gd name="T57" fmla="*/ 2614 h 3443"/>
                <a:gd name="T58" fmla="*/ 2995 w 3443"/>
                <a:gd name="T59" fmla="*/ 2879 h 3443"/>
                <a:gd name="T60" fmla="*/ 2750 w 3443"/>
                <a:gd name="T61" fmla="*/ 3101 h 3443"/>
                <a:gd name="T62" fmla="*/ 2467 w 3443"/>
                <a:gd name="T63" fmla="*/ 3274 h 3443"/>
                <a:gd name="T64" fmla="*/ 2151 w 3443"/>
                <a:gd name="T65" fmla="*/ 3389 h 3443"/>
                <a:gd name="T66" fmla="*/ 1810 w 3443"/>
                <a:gd name="T67" fmla="*/ 3441 h 3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3" h="3443">
                  <a:moveTo>
                    <a:pt x="1721" y="3443"/>
                  </a:moveTo>
                  <a:lnTo>
                    <a:pt x="1633" y="3441"/>
                  </a:lnTo>
                  <a:lnTo>
                    <a:pt x="1459" y="3424"/>
                  </a:lnTo>
                  <a:lnTo>
                    <a:pt x="1291" y="3389"/>
                  </a:lnTo>
                  <a:lnTo>
                    <a:pt x="1130" y="3339"/>
                  </a:lnTo>
                  <a:lnTo>
                    <a:pt x="975" y="3274"/>
                  </a:lnTo>
                  <a:lnTo>
                    <a:pt x="829" y="3193"/>
                  </a:lnTo>
                  <a:lnTo>
                    <a:pt x="691" y="3101"/>
                  </a:lnTo>
                  <a:lnTo>
                    <a:pt x="564" y="2996"/>
                  </a:lnTo>
                  <a:lnTo>
                    <a:pt x="447" y="2879"/>
                  </a:lnTo>
                  <a:lnTo>
                    <a:pt x="342" y="2751"/>
                  </a:lnTo>
                  <a:lnTo>
                    <a:pt x="249" y="2614"/>
                  </a:lnTo>
                  <a:lnTo>
                    <a:pt x="169" y="2468"/>
                  </a:lnTo>
                  <a:lnTo>
                    <a:pt x="103" y="2313"/>
                  </a:lnTo>
                  <a:lnTo>
                    <a:pt x="53" y="2152"/>
                  </a:lnTo>
                  <a:lnTo>
                    <a:pt x="18" y="1984"/>
                  </a:lnTo>
                  <a:lnTo>
                    <a:pt x="1" y="1811"/>
                  </a:lnTo>
                  <a:lnTo>
                    <a:pt x="0" y="1722"/>
                  </a:lnTo>
                  <a:lnTo>
                    <a:pt x="1" y="1632"/>
                  </a:lnTo>
                  <a:lnTo>
                    <a:pt x="18" y="1459"/>
                  </a:lnTo>
                  <a:lnTo>
                    <a:pt x="53" y="1291"/>
                  </a:lnTo>
                  <a:lnTo>
                    <a:pt x="103" y="1130"/>
                  </a:lnTo>
                  <a:lnTo>
                    <a:pt x="169" y="975"/>
                  </a:lnTo>
                  <a:lnTo>
                    <a:pt x="249" y="829"/>
                  </a:lnTo>
                  <a:lnTo>
                    <a:pt x="342" y="692"/>
                  </a:lnTo>
                  <a:lnTo>
                    <a:pt x="447" y="564"/>
                  </a:lnTo>
                  <a:lnTo>
                    <a:pt x="564" y="447"/>
                  </a:lnTo>
                  <a:lnTo>
                    <a:pt x="691" y="342"/>
                  </a:lnTo>
                  <a:lnTo>
                    <a:pt x="829" y="250"/>
                  </a:lnTo>
                  <a:lnTo>
                    <a:pt x="975" y="169"/>
                  </a:lnTo>
                  <a:lnTo>
                    <a:pt x="1130" y="104"/>
                  </a:lnTo>
                  <a:lnTo>
                    <a:pt x="1291" y="54"/>
                  </a:lnTo>
                  <a:lnTo>
                    <a:pt x="1459" y="19"/>
                  </a:lnTo>
                  <a:lnTo>
                    <a:pt x="1633" y="2"/>
                  </a:lnTo>
                  <a:lnTo>
                    <a:pt x="1721" y="0"/>
                  </a:lnTo>
                  <a:lnTo>
                    <a:pt x="1810" y="2"/>
                  </a:lnTo>
                  <a:lnTo>
                    <a:pt x="1983" y="19"/>
                  </a:lnTo>
                  <a:lnTo>
                    <a:pt x="2151" y="54"/>
                  </a:lnTo>
                  <a:lnTo>
                    <a:pt x="2313" y="104"/>
                  </a:lnTo>
                  <a:lnTo>
                    <a:pt x="2467" y="169"/>
                  </a:lnTo>
                  <a:lnTo>
                    <a:pt x="2614" y="250"/>
                  </a:lnTo>
                  <a:lnTo>
                    <a:pt x="2750" y="342"/>
                  </a:lnTo>
                  <a:lnTo>
                    <a:pt x="2879" y="447"/>
                  </a:lnTo>
                  <a:lnTo>
                    <a:pt x="2995" y="564"/>
                  </a:lnTo>
                  <a:lnTo>
                    <a:pt x="3100" y="692"/>
                  </a:lnTo>
                  <a:lnTo>
                    <a:pt x="3194" y="829"/>
                  </a:lnTo>
                  <a:lnTo>
                    <a:pt x="3273" y="975"/>
                  </a:lnTo>
                  <a:lnTo>
                    <a:pt x="3338" y="1130"/>
                  </a:lnTo>
                  <a:lnTo>
                    <a:pt x="3389" y="1291"/>
                  </a:lnTo>
                  <a:lnTo>
                    <a:pt x="3423" y="1459"/>
                  </a:lnTo>
                  <a:lnTo>
                    <a:pt x="3442" y="1632"/>
                  </a:lnTo>
                  <a:lnTo>
                    <a:pt x="3443" y="1722"/>
                  </a:lnTo>
                  <a:lnTo>
                    <a:pt x="3442" y="1811"/>
                  </a:lnTo>
                  <a:lnTo>
                    <a:pt x="3423" y="1984"/>
                  </a:lnTo>
                  <a:lnTo>
                    <a:pt x="3389" y="2152"/>
                  </a:lnTo>
                  <a:lnTo>
                    <a:pt x="3338" y="2313"/>
                  </a:lnTo>
                  <a:lnTo>
                    <a:pt x="3273" y="2468"/>
                  </a:lnTo>
                  <a:lnTo>
                    <a:pt x="3194" y="2614"/>
                  </a:lnTo>
                  <a:lnTo>
                    <a:pt x="3100" y="2751"/>
                  </a:lnTo>
                  <a:lnTo>
                    <a:pt x="2995" y="2879"/>
                  </a:lnTo>
                  <a:lnTo>
                    <a:pt x="2879" y="2996"/>
                  </a:lnTo>
                  <a:lnTo>
                    <a:pt x="2750" y="3101"/>
                  </a:lnTo>
                  <a:lnTo>
                    <a:pt x="2614" y="3193"/>
                  </a:lnTo>
                  <a:lnTo>
                    <a:pt x="2467" y="3274"/>
                  </a:lnTo>
                  <a:lnTo>
                    <a:pt x="2313" y="3339"/>
                  </a:lnTo>
                  <a:lnTo>
                    <a:pt x="2151" y="3389"/>
                  </a:lnTo>
                  <a:lnTo>
                    <a:pt x="1983" y="3424"/>
                  </a:lnTo>
                  <a:lnTo>
                    <a:pt x="1810" y="3441"/>
                  </a:lnTo>
                  <a:lnTo>
                    <a:pt x="1721" y="344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7E0DAF1F-702D-E3A1-52AC-8CFE32609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2257"/>
              <a:ext cx="994" cy="994"/>
            </a:xfrm>
            <a:custGeom>
              <a:avLst/>
              <a:gdLst>
                <a:gd name="T0" fmla="*/ 1414 w 2983"/>
                <a:gd name="T1" fmla="*/ 2980 h 2981"/>
                <a:gd name="T2" fmla="*/ 1119 w 2983"/>
                <a:gd name="T3" fmla="*/ 2935 h 2981"/>
                <a:gd name="T4" fmla="*/ 845 w 2983"/>
                <a:gd name="T5" fmla="*/ 2834 h 2981"/>
                <a:gd name="T6" fmla="*/ 599 w 2983"/>
                <a:gd name="T7" fmla="*/ 2686 h 2981"/>
                <a:gd name="T8" fmla="*/ 387 w 2983"/>
                <a:gd name="T9" fmla="*/ 2493 h 2981"/>
                <a:gd name="T10" fmla="*/ 216 w 2983"/>
                <a:gd name="T11" fmla="*/ 2264 h 2981"/>
                <a:gd name="T12" fmla="*/ 91 w 2983"/>
                <a:gd name="T13" fmla="*/ 2003 h 2981"/>
                <a:gd name="T14" fmla="*/ 17 w 2983"/>
                <a:gd name="T15" fmla="*/ 1718 h 2981"/>
                <a:gd name="T16" fmla="*/ 0 w 2983"/>
                <a:gd name="T17" fmla="*/ 1491 h 2981"/>
                <a:gd name="T18" fmla="*/ 17 w 2983"/>
                <a:gd name="T19" fmla="*/ 1263 h 2981"/>
                <a:gd name="T20" fmla="*/ 91 w 2983"/>
                <a:gd name="T21" fmla="*/ 978 h 2981"/>
                <a:gd name="T22" fmla="*/ 216 w 2983"/>
                <a:gd name="T23" fmla="*/ 717 h 2981"/>
                <a:gd name="T24" fmla="*/ 387 w 2983"/>
                <a:gd name="T25" fmla="*/ 488 h 2981"/>
                <a:gd name="T26" fmla="*/ 599 w 2983"/>
                <a:gd name="T27" fmla="*/ 295 h 2981"/>
                <a:gd name="T28" fmla="*/ 845 w 2983"/>
                <a:gd name="T29" fmla="*/ 147 h 2981"/>
                <a:gd name="T30" fmla="*/ 1119 w 2983"/>
                <a:gd name="T31" fmla="*/ 46 h 2981"/>
                <a:gd name="T32" fmla="*/ 1414 w 2983"/>
                <a:gd name="T33" fmla="*/ 1 h 2981"/>
                <a:gd name="T34" fmla="*/ 1568 w 2983"/>
                <a:gd name="T35" fmla="*/ 1 h 2981"/>
                <a:gd name="T36" fmla="*/ 1864 w 2983"/>
                <a:gd name="T37" fmla="*/ 46 h 2981"/>
                <a:gd name="T38" fmla="*/ 2137 w 2983"/>
                <a:gd name="T39" fmla="*/ 147 h 2981"/>
                <a:gd name="T40" fmla="*/ 2384 w 2983"/>
                <a:gd name="T41" fmla="*/ 295 h 2981"/>
                <a:gd name="T42" fmla="*/ 2595 w 2983"/>
                <a:gd name="T43" fmla="*/ 488 h 2981"/>
                <a:gd name="T44" fmla="*/ 2767 w 2983"/>
                <a:gd name="T45" fmla="*/ 717 h 2981"/>
                <a:gd name="T46" fmla="*/ 2892 w 2983"/>
                <a:gd name="T47" fmla="*/ 978 h 2981"/>
                <a:gd name="T48" fmla="*/ 2966 w 2983"/>
                <a:gd name="T49" fmla="*/ 1263 h 2981"/>
                <a:gd name="T50" fmla="*/ 2983 w 2983"/>
                <a:gd name="T51" fmla="*/ 1491 h 2981"/>
                <a:gd name="T52" fmla="*/ 2966 w 2983"/>
                <a:gd name="T53" fmla="*/ 1718 h 2981"/>
                <a:gd name="T54" fmla="*/ 2892 w 2983"/>
                <a:gd name="T55" fmla="*/ 2003 h 2981"/>
                <a:gd name="T56" fmla="*/ 2767 w 2983"/>
                <a:gd name="T57" fmla="*/ 2264 h 2981"/>
                <a:gd name="T58" fmla="*/ 2595 w 2983"/>
                <a:gd name="T59" fmla="*/ 2493 h 2981"/>
                <a:gd name="T60" fmla="*/ 2384 w 2983"/>
                <a:gd name="T61" fmla="*/ 2686 h 2981"/>
                <a:gd name="T62" fmla="*/ 2137 w 2983"/>
                <a:gd name="T63" fmla="*/ 2834 h 2981"/>
                <a:gd name="T64" fmla="*/ 1864 w 2983"/>
                <a:gd name="T65" fmla="*/ 2935 h 2981"/>
                <a:gd name="T66" fmla="*/ 1568 w 2983"/>
                <a:gd name="T67" fmla="*/ 2980 h 2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83" h="2981">
                  <a:moveTo>
                    <a:pt x="1491" y="2981"/>
                  </a:moveTo>
                  <a:lnTo>
                    <a:pt x="1414" y="2980"/>
                  </a:lnTo>
                  <a:lnTo>
                    <a:pt x="1265" y="2965"/>
                  </a:lnTo>
                  <a:lnTo>
                    <a:pt x="1119" y="2935"/>
                  </a:lnTo>
                  <a:lnTo>
                    <a:pt x="979" y="2892"/>
                  </a:lnTo>
                  <a:lnTo>
                    <a:pt x="845" y="2834"/>
                  </a:lnTo>
                  <a:lnTo>
                    <a:pt x="719" y="2765"/>
                  </a:lnTo>
                  <a:lnTo>
                    <a:pt x="599" y="2686"/>
                  </a:lnTo>
                  <a:lnTo>
                    <a:pt x="488" y="2594"/>
                  </a:lnTo>
                  <a:lnTo>
                    <a:pt x="387" y="2493"/>
                  </a:lnTo>
                  <a:lnTo>
                    <a:pt x="297" y="2382"/>
                  </a:lnTo>
                  <a:lnTo>
                    <a:pt x="216" y="2264"/>
                  </a:lnTo>
                  <a:lnTo>
                    <a:pt x="147" y="2137"/>
                  </a:lnTo>
                  <a:lnTo>
                    <a:pt x="91" y="2003"/>
                  </a:lnTo>
                  <a:lnTo>
                    <a:pt x="46" y="1864"/>
                  </a:lnTo>
                  <a:lnTo>
                    <a:pt x="17" y="1718"/>
                  </a:lnTo>
                  <a:lnTo>
                    <a:pt x="1" y="1567"/>
                  </a:lnTo>
                  <a:lnTo>
                    <a:pt x="0" y="1491"/>
                  </a:lnTo>
                  <a:lnTo>
                    <a:pt x="1" y="1414"/>
                  </a:lnTo>
                  <a:lnTo>
                    <a:pt x="17" y="1263"/>
                  </a:lnTo>
                  <a:lnTo>
                    <a:pt x="46" y="1118"/>
                  </a:lnTo>
                  <a:lnTo>
                    <a:pt x="91" y="978"/>
                  </a:lnTo>
                  <a:lnTo>
                    <a:pt x="147" y="844"/>
                  </a:lnTo>
                  <a:lnTo>
                    <a:pt x="216" y="717"/>
                  </a:lnTo>
                  <a:lnTo>
                    <a:pt x="297" y="599"/>
                  </a:lnTo>
                  <a:lnTo>
                    <a:pt x="387" y="488"/>
                  </a:lnTo>
                  <a:lnTo>
                    <a:pt x="488" y="387"/>
                  </a:lnTo>
                  <a:lnTo>
                    <a:pt x="599" y="295"/>
                  </a:lnTo>
                  <a:lnTo>
                    <a:pt x="719" y="214"/>
                  </a:lnTo>
                  <a:lnTo>
                    <a:pt x="845" y="147"/>
                  </a:lnTo>
                  <a:lnTo>
                    <a:pt x="979" y="89"/>
                  </a:lnTo>
                  <a:lnTo>
                    <a:pt x="1119" y="46"/>
                  </a:lnTo>
                  <a:lnTo>
                    <a:pt x="1265" y="16"/>
                  </a:lnTo>
                  <a:lnTo>
                    <a:pt x="1414" y="1"/>
                  </a:lnTo>
                  <a:lnTo>
                    <a:pt x="1491" y="0"/>
                  </a:lnTo>
                  <a:lnTo>
                    <a:pt x="1568" y="1"/>
                  </a:lnTo>
                  <a:lnTo>
                    <a:pt x="1718" y="16"/>
                  </a:lnTo>
                  <a:lnTo>
                    <a:pt x="1864" y="46"/>
                  </a:lnTo>
                  <a:lnTo>
                    <a:pt x="2003" y="89"/>
                  </a:lnTo>
                  <a:lnTo>
                    <a:pt x="2137" y="147"/>
                  </a:lnTo>
                  <a:lnTo>
                    <a:pt x="2264" y="214"/>
                  </a:lnTo>
                  <a:lnTo>
                    <a:pt x="2384" y="295"/>
                  </a:lnTo>
                  <a:lnTo>
                    <a:pt x="2493" y="387"/>
                  </a:lnTo>
                  <a:lnTo>
                    <a:pt x="2595" y="488"/>
                  </a:lnTo>
                  <a:lnTo>
                    <a:pt x="2686" y="599"/>
                  </a:lnTo>
                  <a:lnTo>
                    <a:pt x="2767" y="717"/>
                  </a:lnTo>
                  <a:lnTo>
                    <a:pt x="2836" y="844"/>
                  </a:lnTo>
                  <a:lnTo>
                    <a:pt x="2892" y="978"/>
                  </a:lnTo>
                  <a:lnTo>
                    <a:pt x="2935" y="1118"/>
                  </a:lnTo>
                  <a:lnTo>
                    <a:pt x="2966" y="1263"/>
                  </a:lnTo>
                  <a:lnTo>
                    <a:pt x="2981" y="1414"/>
                  </a:lnTo>
                  <a:lnTo>
                    <a:pt x="2983" y="1491"/>
                  </a:lnTo>
                  <a:lnTo>
                    <a:pt x="2981" y="1567"/>
                  </a:lnTo>
                  <a:lnTo>
                    <a:pt x="2966" y="1718"/>
                  </a:lnTo>
                  <a:lnTo>
                    <a:pt x="2935" y="1864"/>
                  </a:lnTo>
                  <a:lnTo>
                    <a:pt x="2892" y="2003"/>
                  </a:lnTo>
                  <a:lnTo>
                    <a:pt x="2836" y="2137"/>
                  </a:lnTo>
                  <a:lnTo>
                    <a:pt x="2767" y="2264"/>
                  </a:lnTo>
                  <a:lnTo>
                    <a:pt x="2686" y="2382"/>
                  </a:lnTo>
                  <a:lnTo>
                    <a:pt x="2595" y="2493"/>
                  </a:lnTo>
                  <a:lnTo>
                    <a:pt x="2493" y="2594"/>
                  </a:lnTo>
                  <a:lnTo>
                    <a:pt x="2384" y="2686"/>
                  </a:lnTo>
                  <a:lnTo>
                    <a:pt x="2264" y="2765"/>
                  </a:lnTo>
                  <a:lnTo>
                    <a:pt x="2137" y="2834"/>
                  </a:lnTo>
                  <a:lnTo>
                    <a:pt x="2003" y="2892"/>
                  </a:lnTo>
                  <a:lnTo>
                    <a:pt x="1864" y="2935"/>
                  </a:lnTo>
                  <a:lnTo>
                    <a:pt x="1718" y="2965"/>
                  </a:lnTo>
                  <a:lnTo>
                    <a:pt x="1568" y="2980"/>
                  </a:lnTo>
                  <a:lnTo>
                    <a:pt x="1491" y="298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BEB21DAE-C0F8-DE7D-D17A-5B1F77B48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" y="2308"/>
              <a:ext cx="892" cy="892"/>
            </a:xfrm>
            <a:custGeom>
              <a:avLst/>
              <a:gdLst>
                <a:gd name="T0" fmla="*/ 1269 w 2675"/>
                <a:gd name="T1" fmla="*/ 2674 h 2675"/>
                <a:gd name="T2" fmla="*/ 1003 w 2675"/>
                <a:gd name="T3" fmla="*/ 2634 h 2675"/>
                <a:gd name="T4" fmla="*/ 758 w 2675"/>
                <a:gd name="T5" fmla="*/ 2543 h 2675"/>
                <a:gd name="T6" fmla="*/ 537 w 2675"/>
                <a:gd name="T7" fmla="*/ 2409 h 2675"/>
                <a:gd name="T8" fmla="*/ 347 w 2675"/>
                <a:gd name="T9" fmla="*/ 2236 h 2675"/>
                <a:gd name="T10" fmla="*/ 193 w 2675"/>
                <a:gd name="T11" fmla="*/ 2030 h 2675"/>
                <a:gd name="T12" fmla="*/ 81 w 2675"/>
                <a:gd name="T13" fmla="*/ 1797 h 2675"/>
                <a:gd name="T14" fmla="*/ 15 w 2675"/>
                <a:gd name="T15" fmla="*/ 1541 h 2675"/>
                <a:gd name="T16" fmla="*/ 0 w 2675"/>
                <a:gd name="T17" fmla="*/ 1338 h 2675"/>
                <a:gd name="T18" fmla="*/ 15 w 2675"/>
                <a:gd name="T19" fmla="*/ 1134 h 2675"/>
                <a:gd name="T20" fmla="*/ 81 w 2675"/>
                <a:gd name="T21" fmla="*/ 878 h 2675"/>
                <a:gd name="T22" fmla="*/ 193 w 2675"/>
                <a:gd name="T23" fmla="*/ 645 h 2675"/>
                <a:gd name="T24" fmla="*/ 347 w 2675"/>
                <a:gd name="T25" fmla="*/ 439 h 2675"/>
                <a:gd name="T26" fmla="*/ 537 w 2675"/>
                <a:gd name="T27" fmla="*/ 266 h 2675"/>
                <a:gd name="T28" fmla="*/ 758 w 2675"/>
                <a:gd name="T29" fmla="*/ 132 h 2675"/>
                <a:gd name="T30" fmla="*/ 1003 w 2675"/>
                <a:gd name="T31" fmla="*/ 41 h 2675"/>
                <a:gd name="T32" fmla="*/ 1269 w 2675"/>
                <a:gd name="T33" fmla="*/ 1 h 2675"/>
                <a:gd name="T34" fmla="*/ 1406 w 2675"/>
                <a:gd name="T35" fmla="*/ 1 h 2675"/>
                <a:gd name="T36" fmla="*/ 1671 w 2675"/>
                <a:gd name="T37" fmla="*/ 41 h 2675"/>
                <a:gd name="T38" fmla="*/ 1917 w 2675"/>
                <a:gd name="T39" fmla="*/ 132 h 2675"/>
                <a:gd name="T40" fmla="*/ 2137 w 2675"/>
                <a:gd name="T41" fmla="*/ 266 h 2675"/>
                <a:gd name="T42" fmla="*/ 2328 w 2675"/>
                <a:gd name="T43" fmla="*/ 439 h 2675"/>
                <a:gd name="T44" fmla="*/ 2482 w 2675"/>
                <a:gd name="T45" fmla="*/ 645 h 2675"/>
                <a:gd name="T46" fmla="*/ 2594 w 2675"/>
                <a:gd name="T47" fmla="*/ 878 h 2675"/>
                <a:gd name="T48" fmla="*/ 2660 w 2675"/>
                <a:gd name="T49" fmla="*/ 1134 h 2675"/>
                <a:gd name="T50" fmla="*/ 2675 w 2675"/>
                <a:gd name="T51" fmla="*/ 1338 h 2675"/>
                <a:gd name="T52" fmla="*/ 2660 w 2675"/>
                <a:gd name="T53" fmla="*/ 1541 h 2675"/>
                <a:gd name="T54" fmla="*/ 2594 w 2675"/>
                <a:gd name="T55" fmla="*/ 1797 h 2675"/>
                <a:gd name="T56" fmla="*/ 2482 w 2675"/>
                <a:gd name="T57" fmla="*/ 2030 h 2675"/>
                <a:gd name="T58" fmla="*/ 2328 w 2675"/>
                <a:gd name="T59" fmla="*/ 2236 h 2675"/>
                <a:gd name="T60" fmla="*/ 2137 w 2675"/>
                <a:gd name="T61" fmla="*/ 2409 h 2675"/>
                <a:gd name="T62" fmla="*/ 1917 w 2675"/>
                <a:gd name="T63" fmla="*/ 2543 h 2675"/>
                <a:gd name="T64" fmla="*/ 1671 w 2675"/>
                <a:gd name="T65" fmla="*/ 2634 h 2675"/>
                <a:gd name="T66" fmla="*/ 1406 w 2675"/>
                <a:gd name="T67" fmla="*/ 2674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5" h="2675">
                  <a:moveTo>
                    <a:pt x="1337" y="2675"/>
                  </a:moveTo>
                  <a:lnTo>
                    <a:pt x="1269" y="2674"/>
                  </a:lnTo>
                  <a:lnTo>
                    <a:pt x="1134" y="2660"/>
                  </a:lnTo>
                  <a:lnTo>
                    <a:pt x="1003" y="2634"/>
                  </a:lnTo>
                  <a:lnTo>
                    <a:pt x="877" y="2593"/>
                  </a:lnTo>
                  <a:lnTo>
                    <a:pt x="758" y="2543"/>
                  </a:lnTo>
                  <a:lnTo>
                    <a:pt x="644" y="2481"/>
                  </a:lnTo>
                  <a:lnTo>
                    <a:pt x="537" y="2409"/>
                  </a:lnTo>
                  <a:lnTo>
                    <a:pt x="438" y="2327"/>
                  </a:lnTo>
                  <a:lnTo>
                    <a:pt x="347" y="2236"/>
                  </a:lnTo>
                  <a:lnTo>
                    <a:pt x="265" y="2137"/>
                  </a:lnTo>
                  <a:lnTo>
                    <a:pt x="193" y="2030"/>
                  </a:lnTo>
                  <a:lnTo>
                    <a:pt x="131" y="1916"/>
                  </a:lnTo>
                  <a:lnTo>
                    <a:pt x="81" y="1797"/>
                  </a:lnTo>
                  <a:lnTo>
                    <a:pt x="42" y="1672"/>
                  </a:lnTo>
                  <a:lnTo>
                    <a:pt x="15" y="1541"/>
                  </a:lnTo>
                  <a:lnTo>
                    <a:pt x="2" y="1407"/>
                  </a:lnTo>
                  <a:lnTo>
                    <a:pt x="0" y="1338"/>
                  </a:lnTo>
                  <a:lnTo>
                    <a:pt x="2" y="1268"/>
                  </a:lnTo>
                  <a:lnTo>
                    <a:pt x="15" y="1134"/>
                  </a:lnTo>
                  <a:lnTo>
                    <a:pt x="42" y="1003"/>
                  </a:lnTo>
                  <a:lnTo>
                    <a:pt x="81" y="878"/>
                  </a:lnTo>
                  <a:lnTo>
                    <a:pt x="131" y="759"/>
                  </a:lnTo>
                  <a:lnTo>
                    <a:pt x="193" y="645"/>
                  </a:lnTo>
                  <a:lnTo>
                    <a:pt x="265" y="538"/>
                  </a:lnTo>
                  <a:lnTo>
                    <a:pt x="347" y="439"/>
                  </a:lnTo>
                  <a:lnTo>
                    <a:pt x="438" y="348"/>
                  </a:lnTo>
                  <a:lnTo>
                    <a:pt x="537" y="266"/>
                  </a:lnTo>
                  <a:lnTo>
                    <a:pt x="644" y="194"/>
                  </a:lnTo>
                  <a:lnTo>
                    <a:pt x="758" y="132"/>
                  </a:lnTo>
                  <a:lnTo>
                    <a:pt x="877" y="82"/>
                  </a:lnTo>
                  <a:lnTo>
                    <a:pt x="1003" y="41"/>
                  </a:lnTo>
                  <a:lnTo>
                    <a:pt x="1134" y="15"/>
                  </a:lnTo>
                  <a:lnTo>
                    <a:pt x="1269" y="1"/>
                  </a:lnTo>
                  <a:lnTo>
                    <a:pt x="1337" y="0"/>
                  </a:lnTo>
                  <a:lnTo>
                    <a:pt x="1406" y="1"/>
                  </a:lnTo>
                  <a:lnTo>
                    <a:pt x="1541" y="15"/>
                  </a:lnTo>
                  <a:lnTo>
                    <a:pt x="1671" y="41"/>
                  </a:lnTo>
                  <a:lnTo>
                    <a:pt x="1796" y="82"/>
                  </a:lnTo>
                  <a:lnTo>
                    <a:pt x="1917" y="132"/>
                  </a:lnTo>
                  <a:lnTo>
                    <a:pt x="2031" y="194"/>
                  </a:lnTo>
                  <a:lnTo>
                    <a:pt x="2137" y="266"/>
                  </a:lnTo>
                  <a:lnTo>
                    <a:pt x="2237" y="348"/>
                  </a:lnTo>
                  <a:lnTo>
                    <a:pt x="2328" y="439"/>
                  </a:lnTo>
                  <a:lnTo>
                    <a:pt x="2408" y="538"/>
                  </a:lnTo>
                  <a:lnTo>
                    <a:pt x="2482" y="645"/>
                  </a:lnTo>
                  <a:lnTo>
                    <a:pt x="2544" y="759"/>
                  </a:lnTo>
                  <a:lnTo>
                    <a:pt x="2594" y="878"/>
                  </a:lnTo>
                  <a:lnTo>
                    <a:pt x="2633" y="1003"/>
                  </a:lnTo>
                  <a:lnTo>
                    <a:pt x="2660" y="1134"/>
                  </a:lnTo>
                  <a:lnTo>
                    <a:pt x="2673" y="1268"/>
                  </a:lnTo>
                  <a:lnTo>
                    <a:pt x="2675" y="1338"/>
                  </a:lnTo>
                  <a:lnTo>
                    <a:pt x="2673" y="1407"/>
                  </a:lnTo>
                  <a:lnTo>
                    <a:pt x="2660" y="1541"/>
                  </a:lnTo>
                  <a:lnTo>
                    <a:pt x="2633" y="1672"/>
                  </a:lnTo>
                  <a:lnTo>
                    <a:pt x="2594" y="1797"/>
                  </a:lnTo>
                  <a:lnTo>
                    <a:pt x="2544" y="1916"/>
                  </a:lnTo>
                  <a:lnTo>
                    <a:pt x="2482" y="2030"/>
                  </a:lnTo>
                  <a:lnTo>
                    <a:pt x="2410" y="2137"/>
                  </a:lnTo>
                  <a:lnTo>
                    <a:pt x="2328" y="2236"/>
                  </a:lnTo>
                  <a:lnTo>
                    <a:pt x="2237" y="2327"/>
                  </a:lnTo>
                  <a:lnTo>
                    <a:pt x="2137" y="2409"/>
                  </a:lnTo>
                  <a:lnTo>
                    <a:pt x="2031" y="2481"/>
                  </a:lnTo>
                  <a:lnTo>
                    <a:pt x="1917" y="2543"/>
                  </a:lnTo>
                  <a:lnTo>
                    <a:pt x="1796" y="2593"/>
                  </a:lnTo>
                  <a:lnTo>
                    <a:pt x="1671" y="2634"/>
                  </a:lnTo>
                  <a:lnTo>
                    <a:pt x="1541" y="2660"/>
                  </a:lnTo>
                  <a:lnTo>
                    <a:pt x="1406" y="2674"/>
                  </a:lnTo>
                  <a:lnTo>
                    <a:pt x="1337" y="2675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E66AE3D4-44C8-6CA2-BF02-69D5591B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2455"/>
              <a:ext cx="598" cy="598"/>
            </a:xfrm>
            <a:custGeom>
              <a:avLst/>
              <a:gdLst>
                <a:gd name="T0" fmla="*/ 1792 w 1793"/>
                <a:gd name="T1" fmla="*/ 944 h 1795"/>
                <a:gd name="T2" fmla="*/ 1766 w 1793"/>
                <a:gd name="T3" fmla="*/ 1122 h 1795"/>
                <a:gd name="T4" fmla="*/ 1705 w 1793"/>
                <a:gd name="T5" fmla="*/ 1286 h 1795"/>
                <a:gd name="T6" fmla="*/ 1614 w 1793"/>
                <a:gd name="T7" fmla="*/ 1435 h 1795"/>
                <a:gd name="T8" fmla="*/ 1499 w 1793"/>
                <a:gd name="T9" fmla="*/ 1561 h 1795"/>
                <a:gd name="T10" fmla="*/ 1361 w 1793"/>
                <a:gd name="T11" fmla="*/ 1665 h 1795"/>
                <a:gd name="T12" fmla="*/ 1205 w 1793"/>
                <a:gd name="T13" fmla="*/ 1740 h 1795"/>
                <a:gd name="T14" fmla="*/ 1033 w 1793"/>
                <a:gd name="T15" fmla="*/ 1785 h 1795"/>
                <a:gd name="T16" fmla="*/ 896 w 1793"/>
                <a:gd name="T17" fmla="*/ 1795 h 1795"/>
                <a:gd name="T18" fmla="*/ 759 w 1793"/>
                <a:gd name="T19" fmla="*/ 1785 h 1795"/>
                <a:gd name="T20" fmla="*/ 587 w 1793"/>
                <a:gd name="T21" fmla="*/ 1740 h 1795"/>
                <a:gd name="T22" fmla="*/ 430 w 1793"/>
                <a:gd name="T23" fmla="*/ 1665 h 1795"/>
                <a:gd name="T24" fmla="*/ 294 w 1793"/>
                <a:gd name="T25" fmla="*/ 1561 h 1795"/>
                <a:gd name="T26" fmla="*/ 177 w 1793"/>
                <a:gd name="T27" fmla="*/ 1435 h 1795"/>
                <a:gd name="T28" fmla="*/ 88 w 1793"/>
                <a:gd name="T29" fmla="*/ 1286 h 1795"/>
                <a:gd name="T30" fmla="*/ 27 w 1793"/>
                <a:gd name="T31" fmla="*/ 1122 h 1795"/>
                <a:gd name="T32" fmla="*/ 0 w 1793"/>
                <a:gd name="T33" fmla="*/ 944 h 1795"/>
                <a:gd name="T34" fmla="*/ 0 w 1793"/>
                <a:gd name="T35" fmla="*/ 851 h 1795"/>
                <a:gd name="T36" fmla="*/ 27 w 1793"/>
                <a:gd name="T37" fmla="*/ 673 h 1795"/>
                <a:gd name="T38" fmla="*/ 88 w 1793"/>
                <a:gd name="T39" fmla="*/ 509 h 1795"/>
                <a:gd name="T40" fmla="*/ 177 w 1793"/>
                <a:gd name="T41" fmla="*/ 360 h 1795"/>
                <a:gd name="T42" fmla="*/ 294 w 1793"/>
                <a:gd name="T43" fmla="*/ 234 h 1795"/>
                <a:gd name="T44" fmla="*/ 430 w 1793"/>
                <a:gd name="T45" fmla="*/ 130 h 1795"/>
                <a:gd name="T46" fmla="*/ 587 w 1793"/>
                <a:gd name="T47" fmla="*/ 55 h 1795"/>
                <a:gd name="T48" fmla="*/ 759 w 1793"/>
                <a:gd name="T49" fmla="*/ 10 h 1795"/>
                <a:gd name="T50" fmla="*/ 896 w 1793"/>
                <a:gd name="T51" fmla="*/ 0 h 1795"/>
                <a:gd name="T52" fmla="*/ 1033 w 1793"/>
                <a:gd name="T53" fmla="*/ 10 h 1795"/>
                <a:gd name="T54" fmla="*/ 1205 w 1793"/>
                <a:gd name="T55" fmla="*/ 55 h 1795"/>
                <a:gd name="T56" fmla="*/ 1361 w 1793"/>
                <a:gd name="T57" fmla="*/ 130 h 1795"/>
                <a:gd name="T58" fmla="*/ 1499 w 1793"/>
                <a:gd name="T59" fmla="*/ 234 h 1795"/>
                <a:gd name="T60" fmla="*/ 1614 w 1793"/>
                <a:gd name="T61" fmla="*/ 360 h 1795"/>
                <a:gd name="T62" fmla="*/ 1705 w 1793"/>
                <a:gd name="T63" fmla="*/ 509 h 1795"/>
                <a:gd name="T64" fmla="*/ 1766 w 1793"/>
                <a:gd name="T65" fmla="*/ 673 h 1795"/>
                <a:gd name="T66" fmla="*/ 1792 w 1793"/>
                <a:gd name="T67" fmla="*/ 851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3" h="1795">
                  <a:moveTo>
                    <a:pt x="1793" y="898"/>
                  </a:moveTo>
                  <a:lnTo>
                    <a:pt x="1792" y="944"/>
                  </a:lnTo>
                  <a:lnTo>
                    <a:pt x="1783" y="1034"/>
                  </a:lnTo>
                  <a:lnTo>
                    <a:pt x="1766" y="1122"/>
                  </a:lnTo>
                  <a:lnTo>
                    <a:pt x="1738" y="1206"/>
                  </a:lnTo>
                  <a:lnTo>
                    <a:pt x="1705" y="1286"/>
                  </a:lnTo>
                  <a:lnTo>
                    <a:pt x="1663" y="1363"/>
                  </a:lnTo>
                  <a:lnTo>
                    <a:pt x="1614" y="1435"/>
                  </a:lnTo>
                  <a:lnTo>
                    <a:pt x="1560" y="1501"/>
                  </a:lnTo>
                  <a:lnTo>
                    <a:pt x="1499" y="1561"/>
                  </a:lnTo>
                  <a:lnTo>
                    <a:pt x="1433" y="1616"/>
                  </a:lnTo>
                  <a:lnTo>
                    <a:pt x="1361" y="1665"/>
                  </a:lnTo>
                  <a:lnTo>
                    <a:pt x="1285" y="1705"/>
                  </a:lnTo>
                  <a:lnTo>
                    <a:pt x="1205" y="1740"/>
                  </a:lnTo>
                  <a:lnTo>
                    <a:pt x="1120" y="1766"/>
                  </a:lnTo>
                  <a:lnTo>
                    <a:pt x="1033" y="1785"/>
                  </a:lnTo>
                  <a:lnTo>
                    <a:pt x="942" y="1793"/>
                  </a:lnTo>
                  <a:lnTo>
                    <a:pt x="896" y="1795"/>
                  </a:lnTo>
                  <a:lnTo>
                    <a:pt x="850" y="1793"/>
                  </a:lnTo>
                  <a:lnTo>
                    <a:pt x="759" y="1785"/>
                  </a:lnTo>
                  <a:lnTo>
                    <a:pt x="672" y="1766"/>
                  </a:lnTo>
                  <a:lnTo>
                    <a:pt x="587" y="1740"/>
                  </a:lnTo>
                  <a:lnTo>
                    <a:pt x="507" y="1705"/>
                  </a:lnTo>
                  <a:lnTo>
                    <a:pt x="430" y="1665"/>
                  </a:lnTo>
                  <a:lnTo>
                    <a:pt x="360" y="1616"/>
                  </a:lnTo>
                  <a:lnTo>
                    <a:pt x="294" y="1561"/>
                  </a:lnTo>
                  <a:lnTo>
                    <a:pt x="232" y="1501"/>
                  </a:lnTo>
                  <a:lnTo>
                    <a:pt x="177" y="1435"/>
                  </a:lnTo>
                  <a:lnTo>
                    <a:pt x="129" y="1363"/>
                  </a:lnTo>
                  <a:lnTo>
                    <a:pt x="88" y="1286"/>
                  </a:lnTo>
                  <a:lnTo>
                    <a:pt x="53" y="1206"/>
                  </a:lnTo>
                  <a:lnTo>
                    <a:pt x="27" y="1122"/>
                  </a:lnTo>
                  <a:lnTo>
                    <a:pt x="10" y="1034"/>
                  </a:lnTo>
                  <a:lnTo>
                    <a:pt x="0" y="944"/>
                  </a:lnTo>
                  <a:lnTo>
                    <a:pt x="0" y="898"/>
                  </a:lnTo>
                  <a:lnTo>
                    <a:pt x="0" y="851"/>
                  </a:lnTo>
                  <a:lnTo>
                    <a:pt x="10" y="761"/>
                  </a:lnTo>
                  <a:lnTo>
                    <a:pt x="27" y="673"/>
                  </a:lnTo>
                  <a:lnTo>
                    <a:pt x="53" y="589"/>
                  </a:lnTo>
                  <a:lnTo>
                    <a:pt x="88" y="509"/>
                  </a:lnTo>
                  <a:lnTo>
                    <a:pt x="129" y="432"/>
                  </a:lnTo>
                  <a:lnTo>
                    <a:pt x="177" y="360"/>
                  </a:lnTo>
                  <a:lnTo>
                    <a:pt x="232" y="294"/>
                  </a:lnTo>
                  <a:lnTo>
                    <a:pt x="294" y="234"/>
                  </a:lnTo>
                  <a:lnTo>
                    <a:pt x="360" y="179"/>
                  </a:lnTo>
                  <a:lnTo>
                    <a:pt x="430" y="130"/>
                  </a:lnTo>
                  <a:lnTo>
                    <a:pt x="507" y="90"/>
                  </a:lnTo>
                  <a:lnTo>
                    <a:pt x="587" y="55"/>
                  </a:lnTo>
                  <a:lnTo>
                    <a:pt x="672" y="29"/>
                  </a:lnTo>
                  <a:lnTo>
                    <a:pt x="759" y="10"/>
                  </a:lnTo>
                  <a:lnTo>
                    <a:pt x="850" y="2"/>
                  </a:lnTo>
                  <a:lnTo>
                    <a:pt x="896" y="0"/>
                  </a:lnTo>
                  <a:lnTo>
                    <a:pt x="942" y="2"/>
                  </a:lnTo>
                  <a:lnTo>
                    <a:pt x="1033" y="10"/>
                  </a:lnTo>
                  <a:lnTo>
                    <a:pt x="1120" y="29"/>
                  </a:lnTo>
                  <a:lnTo>
                    <a:pt x="1205" y="55"/>
                  </a:lnTo>
                  <a:lnTo>
                    <a:pt x="1285" y="90"/>
                  </a:lnTo>
                  <a:lnTo>
                    <a:pt x="1361" y="130"/>
                  </a:lnTo>
                  <a:lnTo>
                    <a:pt x="1433" y="179"/>
                  </a:lnTo>
                  <a:lnTo>
                    <a:pt x="1499" y="234"/>
                  </a:lnTo>
                  <a:lnTo>
                    <a:pt x="1560" y="294"/>
                  </a:lnTo>
                  <a:lnTo>
                    <a:pt x="1614" y="360"/>
                  </a:lnTo>
                  <a:lnTo>
                    <a:pt x="1663" y="432"/>
                  </a:lnTo>
                  <a:lnTo>
                    <a:pt x="1705" y="509"/>
                  </a:lnTo>
                  <a:lnTo>
                    <a:pt x="1738" y="589"/>
                  </a:lnTo>
                  <a:lnTo>
                    <a:pt x="1766" y="673"/>
                  </a:lnTo>
                  <a:lnTo>
                    <a:pt x="1783" y="761"/>
                  </a:lnTo>
                  <a:lnTo>
                    <a:pt x="1792" y="851"/>
                  </a:lnTo>
                  <a:lnTo>
                    <a:pt x="1793" y="898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C8B8E81-8827-79B3-A75E-9A4872927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2529"/>
              <a:ext cx="451" cy="450"/>
            </a:xfrm>
            <a:custGeom>
              <a:avLst/>
              <a:gdLst>
                <a:gd name="T0" fmla="*/ 1351 w 1351"/>
                <a:gd name="T1" fmla="*/ 676 h 1351"/>
                <a:gd name="T2" fmla="*/ 1351 w 1351"/>
                <a:gd name="T3" fmla="*/ 710 h 1351"/>
                <a:gd name="T4" fmla="*/ 1344 w 1351"/>
                <a:gd name="T5" fmla="*/ 779 h 1351"/>
                <a:gd name="T6" fmla="*/ 1322 w 1351"/>
                <a:gd name="T7" fmla="*/ 877 h 1351"/>
                <a:gd name="T8" fmla="*/ 1271 w 1351"/>
                <a:gd name="T9" fmla="*/ 998 h 1351"/>
                <a:gd name="T10" fmla="*/ 1199 w 1351"/>
                <a:gd name="T11" fmla="*/ 1106 h 1351"/>
                <a:gd name="T12" fmla="*/ 1106 w 1351"/>
                <a:gd name="T13" fmla="*/ 1198 h 1351"/>
                <a:gd name="T14" fmla="*/ 998 w 1351"/>
                <a:gd name="T15" fmla="*/ 1270 h 1351"/>
                <a:gd name="T16" fmla="*/ 877 w 1351"/>
                <a:gd name="T17" fmla="*/ 1322 h 1351"/>
                <a:gd name="T18" fmla="*/ 779 w 1351"/>
                <a:gd name="T19" fmla="*/ 1344 h 1351"/>
                <a:gd name="T20" fmla="*/ 712 w 1351"/>
                <a:gd name="T21" fmla="*/ 1351 h 1351"/>
                <a:gd name="T22" fmla="*/ 676 w 1351"/>
                <a:gd name="T23" fmla="*/ 1351 h 1351"/>
                <a:gd name="T24" fmla="*/ 641 w 1351"/>
                <a:gd name="T25" fmla="*/ 1351 h 1351"/>
                <a:gd name="T26" fmla="*/ 573 w 1351"/>
                <a:gd name="T27" fmla="*/ 1344 h 1351"/>
                <a:gd name="T28" fmla="*/ 475 w 1351"/>
                <a:gd name="T29" fmla="*/ 1322 h 1351"/>
                <a:gd name="T30" fmla="*/ 353 w 1351"/>
                <a:gd name="T31" fmla="*/ 1270 h 1351"/>
                <a:gd name="T32" fmla="*/ 246 w 1351"/>
                <a:gd name="T33" fmla="*/ 1198 h 1351"/>
                <a:gd name="T34" fmla="*/ 154 w 1351"/>
                <a:gd name="T35" fmla="*/ 1106 h 1351"/>
                <a:gd name="T36" fmla="*/ 81 w 1351"/>
                <a:gd name="T37" fmla="*/ 998 h 1351"/>
                <a:gd name="T38" fmla="*/ 30 w 1351"/>
                <a:gd name="T39" fmla="*/ 877 h 1351"/>
                <a:gd name="T40" fmla="*/ 7 w 1351"/>
                <a:gd name="T41" fmla="*/ 779 h 1351"/>
                <a:gd name="T42" fmla="*/ 2 w 1351"/>
                <a:gd name="T43" fmla="*/ 710 h 1351"/>
                <a:gd name="T44" fmla="*/ 0 w 1351"/>
                <a:gd name="T45" fmla="*/ 676 h 1351"/>
                <a:gd name="T46" fmla="*/ 2 w 1351"/>
                <a:gd name="T47" fmla="*/ 641 h 1351"/>
                <a:gd name="T48" fmla="*/ 7 w 1351"/>
                <a:gd name="T49" fmla="*/ 573 h 1351"/>
                <a:gd name="T50" fmla="*/ 30 w 1351"/>
                <a:gd name="T51" fmla="*/ 474 h 1351"/>
                <a:gd name="T52" fmla="*/ 81 w 1351"/>
                <a:gd name="T53" fmla="*/ 353 h 1351"/>
                <a:gd name="T54" fmla="*/ 154 w 1351"/>
                <a:gd name="T55" fmla="*/ 245 h 1351"/>
                <a:gd name="T56" fmla="*/ 246 w 1351"/>
                <a:gd name="T57" fmla="*/ 154 h 1351"/>
                <a:gd name="T58" fmla="*/ 353 w 1351"/>
                <a:gd name="T59" fmla="*/ 81 h 1351"/>
                <a:gd name="T60" fmla="*/ 475 w 1351"/>
                <a:gd name="T61" fmla="*/ 29 h 1351"/>
                <a:gd name="T62" fmla="*/ 573 w 1351"/>
                <a:gd name="T63" fmla="*/ 7 h 1351"/>
                <a:gd name="T64" fmla="*/ 641 w 1351"/>
                <a:gd name="T65" fmla="*/ 0 h 1351"/>
                <a:gd name="T66" fmla="*/ 676 w 1351"/>
                <a:gd name="T67" fmla="*/ 0 h 1351"/>
                <a:gd name="T68" fmla="*/ 712 w 1351"/>
                <a:gd name="T69" fmla="*/ 0 h 1351"/>
                <a:gd name="T70" fmla="*/ 779 w 1351"/>
                <a:gd name="T71" fmla="*/ 7 h 1351"/>
                <a:gd name="T72" fmla="*/ 877 w 1351"/>
                <a:gd name="T73" fmla="*/ 29 h 1351"/>
                <a:gd name="T74" fmla="*/ 998 w 1351"/>
                <a:gd name="T75" fmla="*/ 81 h 1351"/>
                <a:gd name="T76" fmla="*/ 1106 w 1351"/>
                <a:gd name="T77" fmla="*/ 154 h 1351"/>
                <a:gd name="T78" fmla="*/ 1199 w 1351"/>
                <a:gd name="T79" fmla="*/ 245 h 1351"/>
                <a:gd name="T80" fmla="*/ 1271 w 1351"/>
                <a:gd name="T81" fmla="*/ 353 h 1351"/>
                <a:gd name="T82" fmla="*/ 1322 w 1351"/>
                <a:gd name="T83" fmla="*/ 474 h 1351"/>
                <a:gd name="T84" fmla="*/ 1344 w 1351"/>
                <a:gd name="T85" fmla="*/ 573 h 1351"/>
                <a:gd name="T86" fmla="*/ 1351 w 1351"/>
                <a:gd name="T87" fmla="*/ 641 h 1351"/>
                <a:gd name="T88" fmla="*/ 1351 w 1351"/>
                <a:gd name="T89" fmla="*/ 676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1" h="1351">
                  <a:moveTo>
                    <a:pt x="1351" y="676"/>
                  </a:moveTo>
                  <a:lnTo>
                    <a:pt x="1351" y="710"/>
                  </a:lnTo>
                  <a:lnTo>
                    <a:pt x="1344" y="779"/>
                  </a:lnTo>
                  <a:lnTo>
                    <a:pt x="1322" y="877"/>
                  </a:lnTo>
                  <a:lnTo>
                    <a:pt x="1271" y="998"/>
                  </a:lnTo>
                  <a:lnTo>
                    <a:pt x="1199" y="1106"/>
                  </a:lnTo>
                  <a:lnTo>
                    <a:pt x="1106" y="1198"/>
                  </a:lnTo>
                  <a:lnTo>
                    <a:pt x="998" y="1270"/>
                  </a:lnTo>
                  <a:lnTo>
                    <a:pt x="877" y="1322"/>
                  </a:lnTo>
                  <a:lnTo>
                    <a:pt x="779" y="1344"/>
                  </a:lnTo>
                  <a:lnTo>
                    <a:pt x="712" y="1351"/>
                  </a:lnTo>
                  <a:lnTo>
                    <a:pt x="676" y="1351"/>
                  </a:lnTo>
                  <a:lnTo>
                    <a:pt x="641" y="1351"/>
                  </a:lnTo>
                  <a:lnTo>
                    <a:pt x="573" y="1344"/>
                  </a:lnTo>
                  <a:lnTo>
                    <a:pt x="475" y="1322"/>
                  </a:lnTo>
                  <a:lnTo>
                    <a:pt x="353" y="1270"/>
                  </a:lnTo>
                  <a:lnTo>
                    <a:pt x="246" y="1198"/>
                  </a:lnTo>
                  <a:lnTo>
                    <a:pt x="154" y="1106"/>
                  </a:lnTo>
                  <a:lnTo>
                    <a:pt x="81" y="998"/>
                  </a:lnTo>
                  <a:lnTo>
                    <a:pt x="30" y="877"/>
                  </a:lnTo>
                  <a:lnTo>
                    <a:pt x="7" y="779"/>
                  </a:lnTo>
                  <a:lnTo>
                    <a:pt x="2" y="710"/>
                  </a:lnTo>
                  <a:lnTo>
                    <a:pt x="0" y="676"/>
                  </a:lnTo>
                  <a:lnTo>
                    <a:pt x="2" y="641"/>
                  </a:lnTo>
                  <a:lnTo>
                    <a:pt x="7" y="573"/>
                  </a:lnTo>
                  <a:lnTo>
                    <a:pt x="30" y="474"/>
                  </a:lnTo>
                  <a:lnTo>
                    <a:pt x="81" y="353"/>
                  </a:lnTo>
                  <a:lnTo>
                    <a:pt x="154" y="245"/>
                  </a:lnTo>
                  <a:lnTo>
                    <a:pt x="246" y="154"/>
                  </a:lnTo>
                  <a:lnTo>
                    <a:pt x="353" y="81"/>
                  </a:lnTo>
                  <a:lnTo>
                    <a:pt x="475" y="29"/>
                  </a:lnTo>
                  <a:lnTo>
                    <a:pt x="573" y="7"/>
                  </a:lnTo>
                  <a:lnTo>
                    <a:pt x="641" y="0"/>
                  </a:lnTo>
                  <a:lnTo>
                    <a:pt x="676" y="0"/>
                  </a:lnTo>
                  <a:lnTo>
                    <a:pt x="712" y="0"/>
                  </a:lnTo>
                  <a:lnTo>
                    <a:pt x="779" y="7"/>
                  </a:lnTo>
                  <a:lnTo>
                    <a:pt x="877" y="29"/>
                  </a:lnTo>
                  <a:lnTo>
                    <a:pt x="998" y="81"/>
                  </a:lnTo>
                  <a:lnTo>
                    <a:pt x="1106" y="154"/>
                  </a:lnTo>
                  <a:lnTo>
                    <a:pt x="1199" y="245"/>
                  </a:lnTo>
                  <a:lnTo>
                    <a:pt x="1271" y="353"/>
                  </a:lnTo>
                  <a:lnTo>
                    <a:pt x="1322" y="474"/>
                  </a:lnTo>
                  <a:lnTo>
                    <a:pt x="1344" y="573"/>
                  </a:lnTo>
                  <a:lnTo>
                    <a:pt x="1351" y="641"/>
                  </a:lnTo>
                  <a:lnTo>
                    <a:pt x="1351" y="676"/>
                  </a:lnTo>
                  <a:close/>
                </a:path>
              </a:pathLst>
            </a:custGeom>
            <a:solidFill>
              <a:srgbClr val="134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ED015705-9204-1071-E9A1-1222C641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2650"/>
              <a:ext cx="208" cy="208"/>
            </a:xfrm>
            <a:custGeom>
              <a:avLst/>
              <a:gdLst>
                <a:gd name="T0" fmla="*/ 623 w 623"/>
                <a:gd name="T1" fmla="*/ 313 h 625"/>
                <a:gd name="T2" fmla="*/ 622 w 623"/>
                <a:gd name="T3" fmla="*/ 344 h 625"/>
                <a:gd name="T4" fmla="*/ 610 w 623"/>
                <a:gd name="T5" fmla="*/ 406 h 625"/>
                <a:gd name="T6" fmla="*/ 586 w 623"/>
                <a:gd name="T7" fmla="*/ 461 h 625"/>
                <a:gd name="T8" fmla="*/ 553 w 623"/>
                <a:gd name="T9" fmla="*/ 511 h 625"/>
                <a:gd name="T10" fmla="*/ 509 w 623"/>
                <a:gd name="T11" fmla="*/ 553 h 625"/>
                <a:gd name="T12" fmla="*/ 460 w 623"/>
                <a:gd name="T13" fmla="*/ 588 h 625"/>
                <a:gd name="T14" fmla="*/ 404 w 623"/>
                <a:gd name="T15" fmla="*/ 611 h 625"/>
                <a:gd name="T16" fmla="*/ 344 w 623"/>
                <a:gd name="T17" fmla="*/ 624 h 625"/>
                <a:gd name="T18" fmla="*/ 311 w 623"/>
                <a:gd name="T19" fmla="*/ 625 h 625"/>
                <a:gd name="T20" fmla="*/ 279 w 623"/>
                <a:gd name="T21" fmla="*/ 624 h 625"/>
                <a:gd name="T22" fmla="*/ 219 w 623"/>
                <a:gd name="T23" fmla="*/ 611 h 625"/>
                <a:gd name="T24" fmla="*/ 162 w 623"/>
                <a:gd name="T25" fmla="*/ 588 h 625"/>
                <a:gd name="T26" fmla="*/ 112 w 623"/>
                <a:gd name="T27" fmla="*/ 553 h 625"/>
                <a:gd name="T28" fmla="*/ 70 w 623"/>
                <a:gd name="T29" fmla="*/ 511 h 625"/>
                <a:gd name="T30" fmla="*/ 36 w 623"/>
                <a:gd name="T31" fmla="*/ 461 h 625"/>
                <a:gd name="T32" fmla="*/ 13 w 623"/>
                <a:gd name="T33" fmla="*/ 406 h 625"/>
                <a:gd name="T34" fmla="*/ 0 w 623"/>
                <a:gd name="T35" fmla="*/ 344 h 625"/>
                <a:gd name="T36" fmla="*/ 0 w 623"/>
                <a:gd name="T37" fmla="*/ 313 h 625"/>
                <a:gd name="T38" fmla="*/ 0 w 623"/>
                <a:gd name="T39" fmla="*/ 281 h 625"/>
                <a:gd name="T40" fmla="*/ 13 w 623"/>
                <a:gd name="T41" fmla="*/ 219 h 625"/>
                <a:gd name="T42" fmla="*/ 36 w 623"/>
                <a:gd name="T43" fmla="*/ 164 h 625"/>
                <a:gd name="T44" fmla="*/ 70 w 623"/>
                <a:gd name="T45" fmla="*/ 114 h 625"/>
                <a:gd name="T46" fmla="*/ 112 w 623"/>
                <a:gd name="T47" fmla="*/ 72 h 625"/>
                <a:gd name="T48" fmla="*/ 162 w 623"/>
                <a:gd name="T49" fmla="*/ 37 h 625"/>
                <a:gd name="T50" fmla="*/ 219 w 623"/>
                <a:gd name="T51" fmla="*/ 14 h 625"/>
                <a:gd name="T52" fmla="*/ 279 w 623"/>
                <a:gd name="T53" fmla="*/ 1 h 625"/>
                <a:gd name="T54" fmla="*/ 311 w 623"/>
                <a:gd name="T55" fmla="*/ 0 h 625"/>
                <a:gd name="T56" fmla="*/ 344 w 623"/>
                <a:gd name="T57" fmla="*/ 1 h 625"/>
                <a:gd name="T58" fmla="*/ 404 w 623"/>
                <a:gd name="T59" fmla="*/ 14 h 625"/>
                <a:gd name="T60" fmla="*/ 460 w 623"/>
                <a:gd name="T61" fmla="*/ 37 h 625"/>
                <a:gd name="T62" fmla="*/ 509 w 623"/>
                <a:gd name="T63" fmla="*/ 72 h 625"/>
                <a:gd name="T64" fmla="*/ 553 w 623"/>
                <a:gd name="T65" fmla="*/ 114 h 625"/>
                <a:gd name="T66" fmla="*/ 586 w 623"/>
                <a:gd name="T67" fmla="*/ 164 h 625"/>
                <a:gd name="T68" fmla="*/ 610 w 623"/>
                <a:gd name="T69" fmla="*/ 219 h 625"/>
                <a:gd name="T70" fmla="*/ 622 w 623"/>
                <a:gd name="T71" fmla="*/ 281 h 625"/>
                <a:gd name="T72" fmla="*/ 623 w 623"/>
                <a:gd name="T73" fmla="*/ 31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" h="625">
                  <a:moveTo>
                    <a:pt x="623" y="313"/>
                  </a:moveTo>
                  <a:lnTo>
                    <a:pt x="622" y="344"/>
                  </a:lnTo>
                  <a:lnTo>
                    <a:pt x="610" y="406"/>
                  </a:lnTo>
                  <a:lnTo>
                    <a:pt x="586" y="461"/>
                  </a:lnTo>
                  <a:lnTo>
                    <a:pt x="553" y="511"/>
                  </a:lnTo>
                  <a:lnTo>
                    <a:pt x="509" y="553"/>
                  </a:lnTo>
                  <a:lnTo>
                    <a:pt x="460" y="588"/>
                  </a:lnTo>
                  <a:lnTo>
                    <a:pt x="404" y="611"/>
                  </a:lnTo>
                  <a:lnTo>
                    <a:pt x="344" y="624"/>
                  </a:lnTo>
                  <a:lnTo>
                    <a:pt x="311" y="625"/>
                  </a:lnTo>
                  <a:lnTo>
                    <a:pt x="279" y="624"/>
                  </a:lnTo>
                  <a:lnTo>
                    <a:pt x="219" y="611"/>
                  </a:lnTo>
                  <a:lnTo>
                    <a:pt x="162" y="588"/>
                  </a:lnTo>
                  <a:lnTo>
                    <a:pt x="112" y="553"/>
                  </a:lnTo>
                  <a:lnTo>
                    <a:pt x="70" y="511"/>
                  </a:lnTo>
                  <a:lnTo>
                    <a:pt x="36" y="461"/>
                  </a:lnTo>
                  <a:lnTo>
                    <a:pt x="13" y="406"/>
                  </a:lnTo>
                  <a:lnTo>
                    <a:pt x="0" y="344"/>
                  </a:lnTo>
                  <a:lnTo>
                    <a:pt x="0" y="313"/>
                  </a:lnTo>
                  <a:lnTo>
                    <a:pt x="0" y="281"/>
                  </a:lnTo>
                  <a:lnTo>
                    <a:pt x="13" y="219"/>
                  </a:lnTo>
                  <a:lnTo>
                    <a:pt x="36" y="164"/>
                  </a:lnTo>
                  <a:lnTo>
                    <a:pt x="70" y="114"/>
                  </a:lnTo>
                  <a:lnTo>
                    <a:pt x="112" y="72"/>
                  </a:lnTo>
                  <a:lnTo>
                    <a:pt x="162" y="37"/>
                  </a:lnTo>
                  <a:lnTo>
                    <a:pt x="219" y="14"/>
                  </a:lnTo>
                  <a:lnTo>
                    <a:pt x="279" y="1"/>
                  </a:lnTo>
                  <a:lnTo>
                    <a:pt x="311" y="0"/>
                  </a:lnTo>
                  <a:lnTo>
                    <a:pt x="344" y="1"/>
                  </a:lnTo>
                  <a:lnTo>
                    <a:pt x="404" y="14"/>
                  </a:lnTo>
                  <a:lnTo>
                    <a:pt x="460" y="37"/>
                  </a:lnTo>
                  <a:lnTo>
                    <a:pt x="509" y="72"/>
                  </a:lnTo>
                  <a:lnTo>
                    <a:pt x="553" y="114"/>
                  </a:lnTo>
                  <a:lnTo>
                    <a:pt x="586" y="164"/>
                  </a:lnTo>
                  <a:lnTo>
                    <a:pt x="610" y="219"/>
                  </a:lnTo>
                  <a:lnTo>
                    <a:pt x="622" y="281"/>
                  </a:lnTo>
                  <a:lnTo>
                    <a:pt x="623" y="313"/>
                  </a:lnTo>
                  <a:close/>
                </a:path>
              </a:pathLst>
            </a:custGeom>
            <a:solidFill>
              <a:srgbClr val="198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8EF48872-9092-6BD2-13F2-E3119740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2754"/>
              <a:ext cx="104" cy="104"/>
            </a:xfrm>
            <a:custGeom>
              <a:avLst/>
              <a:gdLst>
                <a:gd name="T0" fmla="*/ 0 w 311"/>
                <a:gd name="T1" fmla="*/ 0 h 312"/>
                <a:gd name="T2" fmla="*/ 0 w 311"/>
                <a:gd name="T3" fmla="*/ 31 h 312"/>
                <a:gd name="T4" fmla="*/ 13 w 311"/>
                <a:gd name="T5" fmla="*/ 93 h 312"/>
                <a:gd name="T6" fmla="*/ 36 w 311"/>
                <a:gd name="T7" fmla="*/ 148 h 312"/>
                <a:gd name="T8" fmla="*/ 70 w 311"/>
                <a:gd name="T9" fmla="*/ 198 h 312"/>
                <a:gd name="T10" fmla="*/ 112 w 311"/>
                <a:gd name="T11" fmla="*/ 240 h 312"/>
                <a:gd name="T12" fmla="*/ 162 w 311"/>
                <a:gd name="T13" fmla="*/ 275 h 312"/>
                <a:gd name="T14" fmla="*/ 219 w 311"/>
                <a:gd name="T15" fmla="*/ 298 h 312"/>
                <a:gd name="T16" fmla="*/ 279 w 311"/>
                <a:gd name="T17" fmla="*/ 311 h 312"/>
                <a:gd name="T18" fmla="*/ 311 w 311"/>
                <a:gd name="T19" fmla="*/ 312 h 312"/>
                <a:gd name="T20" fmla="*/ 311 w 311"/>
                <a:gd name="T21" fmla="*/ 0 h 312"/>
                <a:gd name="T22" fmla="*/ 0 w 311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1" h="312">
                  <a:moveTo>
                    <a:pt x="0" y="0"/>
                  </a:moveTo>
                  <a:lnTo>
                    <a:pt x="0" y="31"/>
                  </a:lnTo>
                  <a:lnTo>
                    <a:pt x="13" y="93"/>
                  </a:lnTo>
                  <a:lnTo>
                    <a:pt x="36" y="148"/>
                  </a:lnTo>
                  <a:lnTo>
                    <a:pt x="70" y="198"/>
                  </a:lnTo>
                  <a:lnTo>
                    <a:pt x="112" y="240"/>
                  </a:lnTo>
                  <a:lnTo>
                    <a:pt x="162" y="275"/>
                  </a:lnTo>
                  <a:lnTo>
                    <a:pt x="219" y="298"/>
                  </a:lnTo>
                  <a:lnTo>
                    <a:pt x="279" y="311"/>
                  </a:lnTo>
                  <a:lnTo>
                    <a:pt x="311" y="312"/>
                  </a:lnTo>
                  <a:lnTo>
                    <a:pt x="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C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654CAFA4-AAA2-0464-32E2-CA597EDA9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2650"/>
              <a:ext cx="104" cy="104"/>
            </a:xfrm>
            <a:custGeom>
              <a:avLst/>
              <a:gdLst>
                <a:gd name="T0" fmla="*/ 312 w 312"/>
                <a:gd name="T1" fmla="*/ 313 h 313"/>
                <a:gd name="T2" fmla="*/ 311 w 312"/>
                <a:gd name="T3" fmla="*/ 281 h 313"/>
                <a:gd name="T4" fmla="*/ 299 w 312"/>
                <a:gd name="T5" fmla="*/ 219 h 313"/>
                <a:gd name="T6" fmla="*/ 275 w 312"/>
                <a:gd name="T7" fmla="*/ 164 h 313"/>
                <a:gd name="T8" fmla="*/ 242 w 312"/>
                <a:gd name="T9" fmla="*/ 114 h 313"/>
                <a:gd name="T10" fmla="*/ 198 w 312"/>
                <a:gd name="T11" fmla="*/ 72 h 313"/>
                <a:gd name="T12" fmla="*/ 149 w 312"/>
                <a:gd name="T13" fmla="*/ 37 h 313"/>
                <a:gd name="T14" fmla="*/ 93 w 312"/>
                <a:gd name="T15" fmla="*/ 14 h 313"/>
                <a:gd name="T16" fmla="*/ 33 w 312"/>
                <a:gd name="T17" fmla="*/ 1 h 313"/>
                <a:gd name="T18" fmla="*/ 0 w 312"/>
                <a:gd name="T19" fmla="*/ 0 h 313"/>
                <a:gd name="T20" fmla="*/ 0 w 312"/>
                <a:gd name="T21" fmla="*/ 313 h 313"/>
                <a:gd name="T22" fmla="*/ 312 w 312"/>
                <a:gd name="T2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13">
                  <a:moveTo>
                    <a:pt x="312" y="313"/>
                  </a:moveTo>
                  <a:lnTo>
                    <a:pt x="311" y="281"/>
                  </a:lnTo>
                  <a:lnTo>
                    <a:pt x="299" y="219"/>
                  </a:lnTo>
                  <a:lnTo>
                    <a:pt x="275" y="164"/>
                  </a:lnTo>
                  <a:lnTo>
                    <a:pt x="242" y="114"/>
                  </a:lnTo>
                  <a:lnTo>
                    <a:pt x="198" y="72"/>
                  </a:lnTo>
                  <a:lnTo>
                    <a:pt x="149" y="37"/>
                  </a:lnTo>
                  <a:lnTo>
                    <a:pt x="93" y="14"/>
                  </a:lnTo>
                  <a:lnTo>
                    <a:pt x="33" y="1"/>
                  </a:lnTo>
                  <a:lnTo>
                    <a:pt x="0" y="0"/>
                  </a:lnTo>
                  <a:lnTo>
                    <a:pt x="0" y="313"/>
                  </a:lnTo>
                  <a:lnTo>
                    <a:pt x="312" y="313"/>
                  </a:lnTo>
                  <a:close/>
                </a:path>
              </a:pathLst>
            </a:custGeom>
            <a:solidFill>
              <a:srgbClr val="70C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553117" y="645091"/>
            <a:ext cx="217535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2</a:t>
            </a:r>
          </a:p>
          <a:p>
            <a:pPr marL="0" lvl="2">
              <a:defRPr/>
            </a:pPr>
            <a:endParaRPr lang="en-US" altLang="ko-KR" sz="9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2-1.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사이트 맵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217" y="3711034"/>
            <a:ext cx="1339183" cy="523220"/>
          </a:xfrm>
          <a:prstGeom prst="rect">
            <a:avLst/>
          </a:prstGeom>
          <a:solidFill>
            <a:srgbClr val="D3B8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로그인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(1</a:t>
            </a:r>
            <a:r>
              <a:rPr lang="en-US" altLang="ko-KR" sz="1400" b="1" baseline="30000" dirty="0" smtClean="0">
                <a:solidFill>
                  <a:schemeClr val="bg1"/>
                </a:solidFill>
              </a:rPr>
              <a:t>st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page)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94247" y="3711034"/>
            <a:ext cx="1339183" cy="523220"/>
          </a:xfrm>
          <a:prstGeom prst="rect">
            <a:avLst/>
          </a:prstGeom>
          <a:solidFill>
            <a:srgbClr val="BC8F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메인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4216" y="4597296"/>
            <a:ext cx="1339183" cy="523220"/>
          </a:xfrm>
          <a:prstGeom prst="rect">
            <a:avLst/>
          </a:prstGeom>
          <a:solidFill>
            <a:srgbClr val="BC8F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회원가입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456956" y="5417538"/>
            <a:ext cx="1339183" cy="523220"/>
          </a:xfrm>
          <a:prstGeom prst="rect">
            <a:avLst/>
          </a:prstGeom>
          <a:solidFill>
            <a:srgbClr val="895D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로그아웃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456957" y="4531276"/>
            <a:ext cx="1339183" cy="523220"/>
          </a:xfrm>
          <a:prstGeom prst="rect">
            <a:avLst/>
          </a:prstGeom>
          <a:solidFill>
            <a:srgbClr val="895D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게시판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56957" y="3705568"/>
            <a:ext cx="1339183" cy="523220"/>
          </a:xfrm>
          <a:prstGeom prst="rect">
            <a:avLst/>
          </a:prstGeom>
          <a:solidFill>
            <a:srgbClr val="895D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강의실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56959" y="2882731"/>
            <a:ext cx="1339183" cy="523220"/>
          </a:xfrm>
          <a:prstGeom prst="rect">
            <a:avLst/>
          </a:prstGeom>
          <a:solidFill>
            <a:srgbClr val="895D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VOD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56960" y="2063108"/>
            <a:ext cx="1339183" cy="523220"/>
          </a:xfrm>
          <a:prstGeom prst="rect">
            <a:avLst/>
          </a:prstGeom>
          <a:solidFill>
            <a:srgbClr val="895D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마이 페이지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057159" y="3705568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수업 영상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57158" y="5266940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건의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게시판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57158" y="6065775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문의 게시판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057158" y="4468105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자유 게시판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653835" y="3620867"/>
            <a:ext cx="1339183" cy="523220"/>
          </a:xfrm>
          <a:prstGeom prst="rect">
            <a:avLst/>
          </a:prstGeom>
          <a:solidFill>
            <a:srgbClr val="895D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관리자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페이지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057159" y="2423753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즐겨찾기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57158" y="1631740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내 정보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155111" y="4503470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등업관리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152557" y="4503470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시간표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3834" y="4506823"/>
            <a:ext cx="1339183" cy="523220"/>
          </a:xfrm>
          <a:prstGeom prst="rect">
            <a:avLst/>
          </a:prstGeom>
          <a:solidFill>
            <a:srgbClr val="5E44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공지사항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>
            <a:stCxn id="115" idx="0"/>
            <a:endCxn id="55" idx="2"/>
          </p:cNvCxnSpPr>
          <p:nvPr/>
        </p:nvCxnSpPr>
        <p:spPr>
          <a:xfrm flipV="1">
            <a:off x="1133808" y="4234254"/>
            <a:ext cx="1" cy="363042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55" idx="3"/>
            <a:endCxn id="113" idx="1"/>
          </p:cNvCxnSpPr>
          <p:nvPr/>
        </p:nvCxnSpPr>
        <p:spPr>
          <a:xfrm>
            <a:off x="1803400" y="3972644"/>
            <a:ext cx="90847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13" idx="3"/>
            <a:endCxn id="127" idx="1"/>
          </p:cNvCxnSpPr>
          <p:nvPr/>
        </p:nvCxnSpPr>
        <p:spPr>
          <a:xfrm flipV="1">
            <a:off x="3233430" y="3967178"/>
            <a:ext cx="223527" cy="5466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13" idx="3"/>
            <a:endCxn id="128" idx="1"/>
          </p:cNvCxnSpPr>
          <p:nvPr/>
        </p:nvCxnSpPr>
        <p:spPr>
          <a:xfrm flipV="1">
            <a:off x="3233430" y="3144341"/>
            <a:ext cx="223529" cy="828303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129" idx="1"/>
          </p:cNvCxnSpPr>
          <p:nvPr/>
        </p:nvCxnSpPr>
        <p:spPr>
          <a:xfrm flipV="1">
            <a:off x="3233429" y="2324718"/>
            <a:ext cx="223531" cy="1669333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119" idx="1"/>
          </p:cNvCxnSpPr>
          <p:nvPr/>
        </p:nvCxnSpPr>
        <p:spPr>
          <a:xfrm>
            <a:off x="3233429" y="3994051"/>
            <a:ext cx="223528" cy="798835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13" idx="3"/>
            <a:endCxn id="116" idx="1"/>
          </p:cNvCxnSpPr>
          <p:nvPr/>
        </p:nvCxnSpPr>
        <p:spPr>
          <a:xfrm>
            <a:off x="3233430" y="3972644"/>
            <a:ext cx="223526" cy="1706504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29" idx="3"/>
            <a:endCxn id="138" idx="1"/>
          </p:cNvCxnSpPr>
          <p:nvPr/>
        </p:nvCxnSpPr>
        <p:spPr>
          <a:xfrm flipV="1">
            <a:off x="4796143" y="1893350"/>
            <a:ext cx="261015" cy="431368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29" idx="3"/>
            <a:endCxn id="137" idx="1"/>
          </p:cNvCxnSpPr>
          <p:nvPr/>
        </p:nvCxnSpPr>
        <p:spPr>
          <a:xfrm>
            <a:off x="4796143" y="2324718"/>
            <a:ext cx="261016" cy="360645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127" idx="3"/>
            <a:endCxn id="130" idx="1"/>
          </p:cNvCxnSpPr>
          <p:nvPr/>
        </p:nvCxnSpPr>
        <p:spPr>
          <a:xfrm>
            <a:off x="4796140" y="3967178"/>
            <a:ext cx="261019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19" idx="3"/>
            <a:endCxn id="134" idx="1"/>
          </p:cNvCxnSpPr>
          <p:nvPr/>
        </p:nvCxnSpPr>
        <p:spPr>
          <a:xfrm flipV="1">
            <a:off x="4796140" y="4729715"/>
            <a:ext cx="261018" cy="63171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19" idx="3"/>
            <a:endCxn id="132" idx="1"/>
          </p:cNvCxnSpPr>
          <p:nvPr/>
        </p:nvCxnSpPr>
        <p:spPr>
          <a:xfrm>
            <a:off x="4796140" y="4792886"/>
            <a:ext cx="261018" cy="735664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endCxn id="133" idx="1"/>
          </p:cNvCxnSpPr>
          <p:nvPr/>
        </p:nvCxnSpPr>
        <p:spPr>
          <a:xfrm>
            <a:off x="4796139" y="4817469"/>
            <a:ext cx="261019" cy="1509916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35" idx="2"/>
            <a:endCxn id="152" idx="0"/>
          </p:cNvCxnSpPr>
          <p:nvPr/>
        </p:nvCxnSpPr>
        <p:spPr>
          <a:xfrm flipH="1">
            <a:off x="9323426" y="4144087"/>
            <a:ext cx="1" cy="362736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endCxn id="150" idx="0"/>
          </p:cNvCxnSpPr>
          <p:nvPr/>
        </p:nvCxnSpPr>
        <p:spPr>
          <a:xfrm flipH="1">
            <a:off x="7824703" y="4144087"/>
            <a:ext cx="1498722" cy="359383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35" idx="2"/>
            <a:endCxn id="151" idx="0"/>
          </p:cNvCxnSpPr>
          <p:nvPr/>
        </p:nvCxnSpPr>
        <p:spPr>
          <a:xfrm>
            <a:off x="9323427" y="4144087"/>
            <a:ext cx="1498722" cy="359383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13" idx="3"/>
            <a:endCxn id="135" idx="0"/>
          </p:cNvCxnSpPr>
          <p:nvPr/>
        </p:nvCxnSpPr>
        <p:spPr>
          <a:xfrm flipV="1">
            <a:off x="3233430" y="3620867"/>
            <a:ext cx="6089997" cy="351777"/>
          </a:xfrm>
          <a:prstGeom prst="bentConnector4">
            <a:avLst>
              <a:gd name="adj1" fmla="val 2378"/>
              <a:gd name="adj2" fmla="val 125271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192494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solidFill>
                <a:srgbClr val="895DC3"/>
              </a:solidFill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95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95DC3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95DC3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C3C3C3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C3C3C3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95DC3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 w="9525">
                <a:solidFill>
                  <a:srgbClr val="895DC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537915" y="585305"/>
            <a:ext cx="44895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2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2-1.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사이트 맵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56" t="3902" r="7193" b="88"/>
          <a:stretch/>
        </p:blipFill>
        <p:spPr>
          <a:xfrm>
            <a:off x="2387600" y="882704"/>
            <a:ext cx="9417344" cy="58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3A68D618-775B-2943-1839-5F8C64ED3347}"/>
              </a:ext>
            </a:extLst>
          </p:cNvPr>
          <p:cNvGrpSpPr/>
          <p:nvPr/>
        </p:nvGrpSpPr>
        <p:grpSpPr>
          <a:xfrm>
            <a:off x="190500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75" y="829697"/>
            <a:ext cx="5753394" cy="60283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629" y="531206"/>
            <a:ext cx="6822834" cy="6326793"/>
          </a:xfrm>
          <a:prstGeom prst="rect">
            <a:avLst/>
          </a:prstGeom>
          <a:gradFill flip="none" rotWithShape="1">
            <a:gsLst>
              <a:gs pos="0">
                <a:srgbClr val="5E448E"/>
              </a:gs>
              <a:gs pos="100000">
                <a:srgbClr val="5E448E">
                  <a:tint val="44500"/>
                  <a:satMod val="160000"/>
                </a:srgbClr>
              </a:gs>
              <a:gs pos="55000">
                <a:srgbClr val="5E448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07464" y="531206"/>
            <a:ext cx="4799906" cy="6326793"/>
          </a:xfrm>
          <a:prstGeom prst="rect">
            <a:avLst/>
          </a:prstGeom>
          <a:gradFill>
            <a:gsLst>
              <a:gs pos="0">
                <a:srgbClr val="DEDAE9"/>
              </a:gs>
              <a:gs pos="49500">
                <a:srgbClr val="EEECF4">
                  <a:alpha val="15000"/>
                </a:srgbClr>
              </a:gs>
              <a:gs pos="100000">
                <a:schemeClr val="bg1">
                  <a:alpha val="1000"/>
                </a:schemeClr>
              </a:gs>
              <a:gs pos="0">
                <a:srgbClr val="C9C3D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3556" y="1581690"/>
            <a:ext cx="386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개요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 설계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UI / 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소개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6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200227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gradFill flip="none" rotWithShape="1">
              <a:gsLst>
                <a:gs pos="0">
                  <a:srgbClr val="5E448E"/>
                </a:gs>
                <a:gs pos="84000">
                  <a:srgbClr val="E2D9F8">
                    <a:shade val="67500"/>
                    <a:satMod val="115000"/>
                  </a:srgbClr>
                </a:gs>
                <a:gs pos="100000">
                  <a:srgbClr val="E2D9F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7702458" y="2958802"/>
            <a:ext cx="44895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r>
              <a:rPr lang="ko-KR" altLang="en-US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en-US" altLang="ko-KR" sz="2800" b="1" i="1" kern="0" dirty="0" smtClean="0">
              <a:ln w="15875">
                <a:noFill/>
              </a:ln>
              <a:solidFill>
                <a:srgbClr val="5E448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en-US" altLang="ko-KR" sz="2800" b="1" i="1" kern="0" dirty="0" smtClean="0">
              <a:ln w="15875">
                <a:noFill/>
              </a:ln>
              <a:solidFill>
                <a:srgbClr val="5E448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1-1.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팀원 소개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1-2.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이름 및 주제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1-3.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선정 동기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1-4.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기간 </a:t>
            </a: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/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일정</a:t>
            </a:r>
            <a:endParaRPr lang="en-US" altLang="ko-KR" sz="600" i="1" kern="0" dirty="0">
              <a:ln w="15875">
                <a:noFill/>
              </a:ln>
              <a:solidFill>
                <a:srgbClr val="876C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190500" y="188259"/>
            <a:ext cx="11810999" cy="6677178"/>
            <a:chOff x="190500" y="188259"/>
            <a:chExt cx="11810999" cy="667717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314112" y="545319"/>
              <a:ext cx="11622740" cy="6320118"/>
            </a:xfrm>
            <a:prstGeom prst="rect">
              <a:avLst/>
            </a:prstGeom>
            <a:gradFill flip="none" rotWithShape="1">
              <a:gsLst>
                <a:gs pos="0">
                  <a:srgbClr val="5E448E"/>
                </a:gs>
                <a:gs pos="84000">
                  <a:srgbClr val="E2D9F8">
                    <a:shade val="67500"/>
                    <a:satMod val="115000"/>
                  </a:srgbClr>
                </a:gs>
                <a:gs pos="100000">
                  <a:srgbClr val="E2D9F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748502" y="598486"/>
            <a:ext cx="44895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800" b="1" i="1" kern="0" dirty="0" smtClean="0">
              <a:ln w="1587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chemeClr val="bg1"/>
                </a:solidFill>
                <a:ea typeface="Tmon몬소리 Black" panose="02000A03000000000000" pitchFamily="2" charset="-127"/>
              </a:rPr>
              <a:t>1-1.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chemeClr val="bg1"/>
                </a:solidFill>
                <a:ea typeface="Tmon몬소리 Black" panose="02000A03000000000000" pitchFamily="2" charset="-127"/>
              </a:rPr>
              <a:t>팀원 소개</a:t>
            </a:r>
            <a:endParaRPr lang="en-US" altLang="ko-KR" sz="2000" b="1" i="1" kern="0" dirty="0" smtClean="0">
              <a:ln w="15875">
                <a:noFill/>
              </a:ln>
              <a:solidFill>
                <a:schemeClr val="bg1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814826" y="2092371"/>
            <a:ext cx="2412460" cy="222763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895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386597" y="2092371"/>
            <a:ext cx="2412460" cy="222763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895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02077" y="4485468"/>
            <a:ext cx="23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Front End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기획 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ko-KR" altLang="en-US" b="1" dirty="0">
                <a:solidFill>
                  <a:schemeClr val="bg1"/>
                </a:solidFill>
              </a:rPr>
              <a:t>페이지 구성 화면 구성 및 </a:t>
            </a:r>
            <a:r>
              <a:rPr lang="en-US" altLang="ko-KR" b="1" dirty="0">
                <a:solidFill>
                  <a:schemeClr val="bg1"/>
                </a:solidFill>
              </a:rPr>
              <a:t>UI, </a:t>
            </a:r>
            <a:r>
              <a:rPr lang="ko-KR" altLang="en-US" b="1" dirty="0">
                <a:solidFill>
                  <a:schemeClr val="bg1"/>
                </a:solidFill>
              </a:rPr>
              <a:t>레이아웃 디자인 자료 </a:t>
            </a:r>
            <a:r>
              <a:rPr lang="ko-KR" altLang="en-US" b="1" dirty="0" smtClean="0">
                <a:solidFill>
                  <a:schemeClr val="bg1"/>
                </a:solidFill>
              </a:rPr>
              <a:t>수집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PPT </a:t>
            </a:r>
            <a:r>
              <a:rPr lang="ko-KR" altLang="en-US" b="1" dirty="0" smtClean="0">
                <a:solidFill>
                  <a:schemeClr val="bg1"/>
                </a:solidFill>
              </a:rPr>
              <a:t>및 </a:t>
            </a:r>
            <a:r>
              <a:rPr lang="ko-KR" altLang="en-US" b="1" dirty="0" smtClean="0">
                <a:solidFill>
                  <a:schemeClr val="bg1"/>
                </a:solidFill>
              </a:rPr>
              <a:t>발표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86597" y="4485468"/>
            <a:ext cx="246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Back End</a:t>
            </a:r>
          </a:p>
          <a:p>
            <a:pPr algn="ctr"/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기획 </a:t>
            </a:r>
            <a:r>
              <a:rPr lang="en-US" altLang="ko-KR" b="1" dirty="0">
                <a:solidFill>
                  <a:schemeClr val="bg1"/>
                </a:solidFill>
              </a:rPr>
              <a:t>/ DB </a:t>
            </a:r>
            <a:r>
              <a:rPr lang="ko-KR" altLang="en-US" b="1" dirty="0">
                <a:solidFill>
                  <a:schemeClr val="bg1"/>
                </a:solidFill>
              </a:rPr>
              <a:t>구축 </a:t>
            </a:r>
            <a:r>
              <a:rPr lang="en-US" altLang="ko-KR" b="1" dirty="0">
                <a:solidFill>
                  <a:schemeClr val="bg1"/>
                </a:solidFill>
              </a:rPr>
              <a:t>/ </a:t>
            </a:r>
            <a:r>
              <a:rPr lang="en-US" altLang="ko-KR" b="1" dirty="0" err="1" smtClean="0">
                <a:solidFill>
                  <a:schemeClr val="bg1"/>
                </a:solidFill>
              </a:rPr>
              <a:t>Api</a:t>
            </a:r>
            <a:r>
              <a:rPr lang="en-US" altLang="ko-KR" b="1" dirty="0" smtClean="0">
                <a:solidFill>
                  <a:schemeClr val="bg1"/>
                </a:solidFill>
              </a:rPr>
              <a:t> / </a:t>
            </a:r>
            <a:r>
              <a:rPr lang="ko-KR" altLang="en-US" b="1" dirty="0" smtClean="0">
                <a:solidFill>
                  <a:schemeClr val="bg1"/>
                </a:solidFill>
              </a:rPr>
              <a:t>전반적인 </a:t>
            </a:r>
            <a:r>
              <a:rPr lang="en-US" altLang="ko-KR" b="1" dirty="0" smtClean="0">
                <a:solidFill>
                  <a:schemeClr val="bg1"/>
                </a:solidFill>
              </a:rPr>
              <a:t>Back End </a:t>
            </a:r>
            <a:r>
              <a:rPr lang="ko-KR" altLang="en-US" b="1" dirty="0" smtClean="0">
                <a:solidFill>
                  <a:schemeClr val="bg1"/>
                </a:solidFill>
              </a:rPr>
              <a:t>구축 및 관리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192494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569766" y="711825"/>
            <a:ext cx="44895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1-2.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이름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93742" y="2116985"/>
            <a:ext cx="9219157" cy="1653695"/>
          </a:xfrm>
          <a:prstGeom prst="roundRect">
            <a:avLst/>
          </a:prstGeom>
          <a:gradFill flip="none" rotWithShape="1">
            <a:gsLst>
              <a:gs pos="0">
                <a:srgbClr val="5E448E">
                  <a:shade val="30000"/>
                  <a:satMod val="115000"/>
                </a:srgbClr>
              </a:gs>
              <a:gs pos="0">
                <a:srgbClr val="5E448E">
                  <a:shade val="67500"/>
                  <a:satMod val="115000"/>
                </a:srgbClr>
              </a:gs>
              <a:gs pos="25000">
                <a:srgbClr val="5E448E"/>
              </a:gs>
              <a:gs pos="100000">
                <a:srgbClr val="895DC3"/>
              </a:gs>
            </a:gsLst>
            <a:lin ang="0" scaled="1"/>
            <a:tileRect/>
          </a:gradFill>
          <a:ln>
            <a:gradFill>
              <a:gsLst>
                <a:gs pos="0">
                  <a:srgbClr val="5E448E"/>
                </a:gs>
                <a:gs pos="41000">
                  <a:schemeClr val="accent1">
                    <a:lumMod val="45000"/>
                    <a:lumOff val="5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31944" y="2373166"/>
            <a:ext cx="8279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DWS</a:t>
            </a:r>
            <a:endParaRPr lang="ko-KR" altLang="en-US" sz="72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3742" y="4266281"/>
            <a:ext cx="2339639" cy="2167003"/>
          </a:xfrm>
          <a:prstGeom prst="roundRect">
            <a:avLst/>
          </a:prstGeom>
          <a:gradFill flip="none" rotWithShape="1">
            <a:gsLst>
              <a:gs pos="21000">
                <a:srgbClr val="5E448E"/>
              </a:gs>
              <a:gs pos="100000">
                <a:srgbClr val="895DC3"/>
              </a:gs>
            </a:gsLst>
            <a:lin ang="0" scaled="1"/>
            <a:tileRect/>
          </a:gra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19418" y="5057394"/>
            <a:ext cx="168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  <a:endParaRPr lang="ko-KR" altLang="en-US" sz="4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33518" y="4266281"/>
            <a:ext cx="6479381" cy="2167003"/>
          </a:xfrm>
          <a:prstGeom prst="roundRect">
            <a:avLst/>
          </a:prstGeom>
          <a:gradFill>
            <a:gsLst>
              <a:gs pos="21000">
                <a:srgbClr val="5E448E"/>
              </a:gs>
              <a:gs pos="100000">
                <a:srgbClr val="895DC3"/>
              </a:gs>
            </a:gsLst>
            <a:lin ang="0" scaled="1"/>
          </a:gra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10202" y="4611117"/>
            <a:ext cx="5918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☞  수업이 간편한 </a:t>
            </a:r>
            <a:r>
              <a:rPr lang="en-US" altLang="ko-KR" dirty="0" smtClean="0">
                <a:solidFill>
                  <a:schemeClr val="bg1"/>
                </a:solidFill>
              </a:rPr>
              <a:t>LMS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☞ </a:t>
            </a:r>
            <a:r>
              <a:rPr lang="ko-KR" altLang="en-US" dirty="0" smtClean="0">
                <a:solidFill>
                  <a:schemeClr val="bg1"/>
                </a:solidFill>
              </a:rPr>
              <a:t> 교사와 학생의 </a:t>
            </a:r>
            <a:r>
              <a:rPr lang="en-US" altLang="ko-KR" dirty="0" smtClean="0">
                <a:solidFill>
                  <a:schemeClr val="bg1"/>
                </a:solidFill>
              </a:rPr>
              <a:t>Communication</a:t>
            </a:r>
            <a:r>
              <a:rPr lang="ko-KR" altLang="en-US" dirty="0" smtClean="0">
                <a:solidFill>
                  <a:schemeClr val="bg1"/>
                </a:solidFill>
              </a:rPr>
              <a:t>이 가능한 </a:t>
            </a:r>
            <a:r>
              <a:rPr lang="en-US" altLang="ko-KR" dirty="0" smtClean="0">
                <a:solidFill>
                  <a:schemeClr val="bg1"/>
                </a:solidFill>
              </a:rPr>
              <a:t>LMS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☞ </a:t>
            </a:r>
            <a:r>
              <a:rPr lang="ko-KR" altLang="en-US" dirty="0" smtClean="0">
                <a:solidFill>
                  <a:schemeClr val="bg1"/>
                </a:solidFill>
              </a:rPr>
              <a:t> 강의실 및 </a:t>
            </a:r>
            <a:r>
              <a:rPr lang="ko-KR" altLang="en-US" dirty="0" err="1" smtClean="0">
                <a:solidFill>
                  <a:schemeClr val="bg1"/>
                </a:solidFill>
              </a:rPr>
              <a:t>수강동영상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시청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200227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gradFill flip="none" rotWithShape="1">
              <a:gsLst>
                <a:gs pos="0">
                  <a:srgbClr val="5E448E"/>
                </a:gs>
                <a:gs pos="84000">
                  <a:srgbClr val="E2D9F8">
                    <a:shade val="67500"/>
                    <a:satMod val="115000"/>
                  </a:srgbClr>
                </a:gs>
                <a:gs pos="100000">
                  <a:srgbClr val="E2D9F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494462" y="636152"/>
            <a:ext cx="44895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chemeClr val="bg1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chemeClr val="bg1"/>
                </a:solidFill>
                <a:ea typeface="Tmon몬소리 Black" panose="02000A03000000000000" pitchFamily="2" charset="-127"/>
              </a:rPr>
              <a:t>1-3.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chemeClr val="bg1"/>
                </a:solidFill>
                <a:ea typeface="Tmon몬소리 Black" panose="02000A03000000000000" pitchFamily="2" charset="-127"/>
              </a:rPr>
              <a:t>프로젝트 주제 선정 동기</a:t>
            </a:r>
            <a:endParaRPr lang="en-US" altLang="ko-KR" sz="2000" b="1" i="1" kern="0" dirty="0" smtClean="0">
              <a:ln w="15875">
                <a:noFill/>
              </a:ln>
              <a:solidFill>
                <a:schemeClr val="bg1"/>
              </a:solidFill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64904" y="2012057"/>
            <a:ext cx="7580244" cy="4852686"/>
            <a:chOff x="3615708" y="4625407"/>
            <a:chExt cx="6122580" cy="297986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615708" y="4625407"/>
              <a:ext cx="6028451" cy="2979869"/>
            </a:xfrm>
            <a:prstGeom prst="roundRect">
              <a:avLst/>
            </a:prstGeom>
            <a:noFill/>
            <a:ln>
              <a:solidFill>
                <a:srgbClr val="5E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09837" y="4711906"/>
              <a:ext cx="6028451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solidFill>
                    <a:srgbClr val="5E448E"/>
                  </a:solidFill>
                </a:rPr>
                <a:t>LMS</a:t>
              </a:r>
              <a:r>
                <a:rPr lang="ko-KR" altLang="en-US" sz="5400" b="1" dirty="0" smtClean="0">
                  <a:solidFill>
                    <a:srgbClr val="5E448E"/>
                  </a:solidFill>
                </a:rPr>
                <a:t>란</a:t>
              </a:r>
              <a:r>
                <a:rPr lang="en-US" altLang="ko-KR" sz="5400" b="1" dirty="0" smtClean="0">
                  <a:solidFill>
                    <a:srgbClr val="5E448E"/>
                  </a:solidFill>
                </a:rPr>
                <a:t>?</a:t>
              </a:r>
            </a:p>
            <a:p>
              <a:endParaRPr lang="en-US" altLang="ko-KR" dirty="0" smtClean="0"/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온라인 학습 시스템 </a:t>
              </a:r>
              <a:r>
                <a:rPr lang="en-US" altLang="ko-KR" sz="1600" b="1" dirty="0" smtClean="0">
                  <a:solidFill>
                    <a:srgbClr val="5E448E"/>
                  </a:solidFill>
                </a:rPr>
                <a:t>(Learning Management System)</a:t>
              </a:r>
            </a:p>
            <a:p>
              <a:pPr algn="ctr"/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온라인으로 학생들의 성적과 진도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출석 등을 관리해주는 시스템 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rgbClr val="5E448E"/>
                  </a:solidFill>
                </a:rPr>
                <a:t>학교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는 물론 </a:t>
              </a:r>
              <a:r>
                <a:rPr lang="ko-KR" altLang="en-US" sz="1600" b="1" dirty="0" smtClean="0">
                  <a:solidFill>
                    <a:srgbClr val="5E448E"/>
                  </a:solidFill>
                </a:rPr>
                <a:t>기업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과 </a:t>
              </a:r>
              <a:r>
                <a:rPr lang="ko-KR" altLang="en-US" sz="1600" b="1" dirty="0" smtClean="0">
                  <a:solidFill>
                    <a:srgbClr val="5E448E"/>
                  </a:solidFill>
                </a:rPr>
                <a:t>공공기관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에서도 사용된다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80639" y="3575575"/>
            <a:ext cx="6606868" cy="3776973"/>
            <a:chOff x="911636" y="3780808"/>
            <a:chExt cx="7528351" cy="45059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89" l="137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767" y="3780808"/>
              <a:ext cx="6954220" cy="450595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7" b="89852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636" y="3780808"/>
              <a:ext cx="6954220" cy="4505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5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205020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569766" y="711825"/>
            <a:ext cx="44895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1-3.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주제 선정 동기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A96BF74-9ED1-9B76-E67E-E88D02779D84}"/>
              </a:ext>
            </a:extLst>
          </p:cNvPr>
          <p:cNvSpPr/>
          <p:nvPr/>
        </p:nvSpPr>
        <p:spPr>
          <a:xfrm>
            <a:off x="5136707" y="3258126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83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1" name="사각형: 둥근 모서리 32">
            <a:extLst>
              <a:ext uri="{FF2B5EF4-FFF2-40B4-BE49-F238E27FC236}">
                <a16:creationId xmlns:a16="http://schemas.microsoft.com/office/drawing/2014/main" id="{71098E44-B3D4-E06F-F7A2-25A4251A0F67}"/>
              </a:ext>
            </a:extLst>
          </p:cNvPr>
          <p:cNvSpPr/>
          <p:nvPr/>
        </p:nvSpPr>
        <p:spPr>
          <a:xfrm>
            <a:off x="5321789" y="2441127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E56CB9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rgbClr val="E56CB9"/>
                </a:solidFill>
              </a:rPr>
              <a:t>LMS </a:t>
            </a:r>
            <a:r>
              <a:rPr lang="ko-KR" altLang="en-US" sz="1600" b="1" dirty="0" smtClean="0">
                <a:solidFill>
                  <a:srgbClr val="E56CB9"/>
                </a:solidFill>
              </a:rPr>
              <a:t>만족도</a:t>
            </a:r>
            <a:endParaRPr lang="ko-KR" altLang="en-US" b="1" dirty="0">
              <a:solidFill>
                <a:srgbClr val="E56CB9"/>
              </a:solidFill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A50DE7C2-B944-0352-CA7A-8BD5AE2C5296}"/>
              </a:ext>
            </a:extLst>
          </p:cNvPr>
          <p:cNvSpPr/>
          <p:nvPr/>
        </p:nvSpPr>
        <p:spPr>
          <a:xfrm>
            <a:off x="5136707" y="3271633"/>
            <a:ext cx="1829864" cy="1829864"/>
          </a:xfrm>
          <a:prstGeom prst="arc">
            <a:avLst>
              <a:gd name="adj1" fmla="val 19944393"/>
              <a:gd name="adj2" fmla="val 16137343"/>
            </a:avLst>
          </a:prstGeom>
          <a:noFill/>
          <a:ln w="254000" cap="rnd">
            <a:solidFill>
              <a:srgbClr val="E56CB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B2144F-268A-5664-DA55-BA23B95CA916}"/>
              </a:ext>
            </a:extLst>
          </p:cNvPr>
          <p:cNvSpPr/>
          <p:nvPr/>
        </p:nvSpPr>
        <p:spPr>
          <a:xfrm>
            <a:off x="1926782" y="3258126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88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4" name="사각형: 둥근 모서리 32">
            <a:extLst>
              <a:ext uri="{FF2B5EF4-FFF2-40B4-BE49-F238E27FC236}">
                <a16:creationId xmlns:a16="http://schemas.microsoft.com/office/drawing/2014/main" id="{25606A26-1B85-460D-F7DD-3E720E5E2A6E}"/>
              </a:ext>
            </a:extLst>
          </p:cNvPr>
          <p:cNvSpPr/>
          <p:nvPr/>
        </p:nvSpPr>
        <p:spPr>
          <a:xfrm>
            <a:off x="2111864" y="2441127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E448E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rgbClr val="5E448E"/>
                </a:solidFill>
              </a:rPr>
              <a:t>LMS</a:t>
            </a:r>
            <a:r>
              <a:rPr lang="ko-KR" altLang="en-US" sz="1600" b="1" dirty="0">
                <a:solidFill>
                  <a:srgbClr val="5E448E"/>
                </a:solidFill>
              </a:rPr>
              <a:t> </a:t>
            </a:r>
            <a:r>
              <a:rPr lang="ko-KR" altLang="en-US" sz="1600" b="1" dirty="0" smtClean="0">
                <a:solidFill>
                  <a:srgbClr val="5E448E"/>
                </a:solidFill>
              </a:rPr>
              <a:t>사용 경험</a:t>
            </a:r>
            <a:endParaRPr lang="ko-KR" altLang="en-US" b="1" dirty="0">
              <a:solidFill>
                <a:srgbClr val="5E448E"/>
              </a:solidFill>
            </a:endParaRP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1D4475DD-3676-1CBC-8635-F688F41AB359}"/>
              </a:ext>
            </a:extLst>
          </p:cNvPr>
          <p:cNvSpPr/>
          <p:nvPr/>
        </p:nvSpPr>
        <p:spPr>
          <a:xfrm>
            <a:off x="1926782" y="3271633"/>
            <a:ext cx="1829864" cy="1829864"/>
          </a:xfrm>
          <a:prstGeom prst="arc">
            <a:avLst>
              <a:gd name="adj1" fmla="val 19561911"/>
              <a:gd name="adj2" fmla="val 16137343"/>
            </a:avLst>
          </a:prstGeom>
          <a:noFill/>
          <a:ln w="254000" cap="rnd">
            <a:solidFill>
              <a:srgbClr val="5E44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EEE048-E153-2F9E-4A4A-83D5B457E696}"/>
              </a:ext>
            </a:extLst>
          </p:cNvPr>
          <p:cNvSpPr/>
          <p:nvPr/>
        </p:nvSpPr>
        <p:spPr>
          <a:xfrm>
            <a:off x="8346632" y="3258126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76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7" name="사각형: 둥근 모서리 32">
            <a:extLst>
              <a:ext uri="{FF2B5EF4-FFF2-40B4-BE49-F238E27FC236}">
                <a16:creationId xmlns:a16="http://schemas.microsoft.com/office/drawing/2014/main" id="{846916F5-8108-5677-8AB1-B856F5BC506A}"/>
              </a:ext>
            </a:extLst>
          </p:cNvPr>
          <p:cNvSpPr/>
          <p:nvPr/>
        </p:nvSpPr>
        <p:spPr>
          <a:xfrm>
            <a:off x="8439050" y="2452548"/>
            <a:ext cx="1877415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E448E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5E448E"/>
                </a:solidFill>
              </a:rPr>
              <a:t>LMS</a:t>
            </a:r>
            <a:r>
              <a:rPr lang="ko-KR" altLang="en-US" b="1" dirty="0" smtClean="0">
                <a:solidFill>
                  <a:srgbClr val="5E448E"/>
                </a:solidFill>
              </a:rPr>
              <a:t>시장 성장률</a:t>
            </a:r>
            <a:endParaRPr lang="ko-KR" altLang="en-US" b="1" dirty="0">
              <a:solidFill>
                <a:srgbClr val="5E448E"/>
              </a:solidFill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843A9D52-0A0B-E44C-B561-85AE0153C1EC}"/>
              </a:ext>
            </a:extLst>
          </p:cNvPr>
          <p:cNvSpPr/>
          <p:nvPr/>
        </p:nvSpPr>
        <p:spPr>
          <a:xfrm>
            <a:off x="8346632" y="3271633"/>
            <a:ext cx="1829864" cy="1829864"/>
          </a:xfrm>
          <a:prstGeom prst="arc">
            <a:avLst>
              <a:gd name="adj1" fmla="val 21441194"/>
              <a:gd name="adj2" fmla="val 16137343"/>
            </a:avLst>
          </a:prstGeom>
          <a:noFill/>
          <a:ln w="254000" cap="rnd">
            <a:solidFill>
              <a:srgbClr val="5E44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8740" y="5524969"/>
            <a:ext cx="9049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Covid19 </a:t>
            </a:r>
            <a:r>
              <a:rPr lang="ko-KR" altLang="en-US" dirty="0" smtClean="0"/>
              <a:t>이후 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학원 등 교육기관 뿐만 아니라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공공기관에서도 </a:t>
            </a:r>
            <a:r>
              <a:rPr lang="en-US" altLang="ko-KR" dirty="0" smtClean="0"/>
              <a:t>LMS</a:t>
            </a:r>
            <a:r>
              <a:rPr lang="ko-KR" altLang="en-US" dirty="0" smtClean="0"/>
              <a:t>를 통한 교육 및 업무를 진행하였다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교사들과 학생들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기업과 공공기관에서도 </a:t>
            </a:r>
            <a:r>
              <a:rPr lang="en-US" altLang="ko-KR" dirty="0" smtClean="0"/>
              <a:t>LMS</a:t>
            </a:r>
            <a:r>
              <a:rPr lang="ko-KR" altLang="en-US" dirty="0" smtClean="0"/>
              <a:t>를 통한 교육과 업무에 만족하고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교육</a:t>
            </a:r>
            <a:r>
              <a:rPr lang="en-US" altLang="ko-KR" dirty="0" smtClean="0"/>
              <a:t>,</a:t>
            </a:r>
            <a:r>
              <a:rPr lang="ko-KR" altLang="en-US" dirty="0" smtClean="0"/>
              <a:t>업무시스템의 발전과 예측할 수 없는 상황에 따라 온라인 </a:t>
            </a:r>
            <a:r>
              <a:rPr lang="en-US" altLang="ko-KR" b="1" dirty="0" smtClean="0">
                <a:solidFill>
                  <a:srgbClr val="5E448E"/>
                </a:solidFill>
              </a:rPr>
              <a:t>LMS</a:t>
            </a:r>
            <a:r>
              <a:rPr lang="ko-KR" altLang="en-US" b="1" dirty="0" smtClean="0">
                <a:solidFill>
                  <a:srgbClr val="5E448E"/>
                </a:solidFill>
              </a:rPr>
              <a:t>를 통한 교육과 업무의 중요성과 필요성이 대두</a:t>
            </a:r>
            <a:r>
              <a:rPr lang="ko-KR" altLang="en-US" dirty="0" smtClean="0"/>
              <a:t>되고있다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0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267358" y="227526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" name="Freeform 6">
            <a:extLst>
              <a:ext uri="{FF2B5EF4-FFF2-40B4-BE49-F238E27FC236}">
                <a16:creationId xmlns:a16="http://schemas.microsoft.com/office/drawing/2014/main" id="{FA00E366-B853-E721-2488-5D419C61AE75}"/>
              </a:ext>
            </a:extLst>
          </p:cNvPr>
          <p:cNvSpPr>
            <a:spLocks noEditPoints="1"/>
          </p:cNvSpPr>
          <p:nvPr/>
        </p:nvSpPr>
        <p:spPr bwMode="auto">
          <a:xfrm>
            <a:off x="1925619" y="1926747"/>
            <a:ext cx="9787046" cy="4808017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504861" y="540482"/>
            <a:ext cx="362509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1-3.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주제 선정 동기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2659172" y="1680425"/>
            <a:ext cx="7502804" cy="5177575"/>
            <a:chOff x="2105311" y="1744255"/>
            <a:chExt cx="7921797" cy="5656959"/>
          </a:xfrm>
        </p:grpSpPr>
        <p:grpSp>
          <p:nvGrpSpPr>
            <p:cNvPr id="57" name="그룹 56"/>
            <p:cNvGrpSpPr/>
            <p:nvPr/>
          </p:nvGrpSpPr>
          <p:grpSpPr>
            <a:xfrm>
              <a:off x="2105311" y="1744255"/>
              <a:ext cx="1955780" cy="2533585"/>
              <a:chOff x="2885161" y="2500491"/>
              <a:chExt cx="1955780" cy="2533585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885161" y="2682488"/>
                <a:ext cx="1955780" cy="1874224"/>
                <a:chOff x="2885161" y="2682488"/>
                <a:chExt cx="1955780" cy="1874224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9C85463B-21DE-2A07-243B-53D86132EBC0}"/>
                    </a:ext>
                  </a:extLst>
                </p:cNvPr>
                <p:cNvSpPr/>
                <p:nvPr/>
              </p:nvSpPr>
              <p:spPr>
                <a:xfrm>
                  <a:off x="2885161" y="2682488"/>
                  <a:ext cx="1955780" cy="187422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1E3FE93E-7689-264F-8614-3743DDDEE32D}"/>
                    </a:ext>
                  </a:extLst>
                </p:cNvPr>
                <p:cNvSpPr/>
                <p:nvPr/>
              </p:nvSpPr>
              <p:spPr>
                <a:xfrm>
                  <a:off x="3083257" y="3051820"/>
                  <a:ext cx="1594446" cy="8697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비용 절감 및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효율 증대 </a:t>
                  </a:r>
                  <a:endPara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7590" y="3936872"/>
                <a:ext cx="1165779" cy="1097204"/>
              </a:xfrm>
              <a:prstGeom prst="rect">
                <a:avLst/>
              </a:prstGeom>
              <a:noFill/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3656969" y="2500491"/>
                <a:ext cx="412163" cy="376518"/>
                <a:chOff x="3797138" y="187878"/>
                <a:chExt cx="412163" cy="37651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3800510" y="187878"/>
                  <a:ext cx="408791" cy="376518"/>
                </a:xfrm>
                <a:prstGeom prst="rect">
                  <a:avLst/>
                </a:prstGeom>
                <a:solidFill>
                  <a:srgbClr val="895DC3"/>
                </a:solidFill>
                <a:ln>
                  <a:solidFill>
                    <a:srgbClr val="895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97138" y="191471"/>
                  <a:ext cx="408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0" name="그룹 119"/>
            <p:cNvGrpSpPr/>
            <p:nvPr/>
          </p:nvGrpSpPr>
          <p:grpSpPr>
            <a:xfrm>
              <a:off x="5043410" y="1744255"/>
              <a:ext cx="1955780" cy="2421587"/>
              <a:chOff x="2885161" y="2500491"/>
              <a:chExt cx="1955780" cy="2421587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2885161" y="2682488"/>
                <a:ext cx="1955780" cy="1874224"/>
                <a:chOff x="2885161" y="2682488"/>
                <a:chExt cx="1955780" cy="1874224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9C85463B-21DE-2A07-243B-53D86132EBC0}"/>
                    </a:ext>
                  </a:extLst>
                </p:cNvPr>
                <p:cNvSpPr/>
                <p:nvPr/>
              </p:nvSpPr>
              <p:spPr>
                <a:xfrm>
                  <a:off x="2885161" y="2682488"/>
                  <a:ext cx="1955780" cy="187422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1E3FE93E-7689-264F-8614-3743DDDEE32D}"/>
                    </a:ext>
                  </a:extLst>
                </p:cNvPr>
                <p:cNvSpPr/>
                <p:nvPr/>
              </p:nvSpPr>
              <p:spPr>
                <a:xfrm>
                  <a:off x="3083257" y="3051820"/>
                  <a:ext cx="1594446" cy="8697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지속적인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학습 문화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7590" y="4048870"/>
                <a:ext cx="1165779" cy="873208"/>
              </a:xfrm>
              <a:prstGeom prst="rect">
                <a:avLst/>
              </a:prstGeom>
              <a:noFill/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3656969" y="2500491"/>
                <a:ext cx="412163" cy="376518"/>
                <a:chOff x="3797138" y="187878"/>
                <a:chExt cx="412163" cy="376518"/>
              </a:xfrm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3800510" y="187878"/>
                  <a:ext cx="408791" cy="376518"/>
                </a:xfrm>
                <a:prstGeom prst="rect">
                  <a:avLst/>
                </a:prstGeom>
                <a:solidFill>
                  <a:srgbClr val="895DC3"/>
                </a:solidFill>
                <a:ln>
                  <a:solidFill>
                    <a:srgbClr val="895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797138" y="191471"/>
                  <a:ext cx="408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28" name="그룹 127"/>
            <p:cNvGrpSpPr/>
            <p:nvPr/>
          </p:nvGrpSpPr>
          <p:grpSpPr>
            <a:xfrm>
              <a:off x="7977198" y="1744255"/>
              <a:ext cx="2049910" cy="2501746"/>
              <a:chOff x="2885161" y="2500491"/>
              <a:chExt cx="2049910" cy="250174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2885161" y="2682488"/>
                <a:ext cx="2049910" cy="1874224"/>
                <a:chOff x="2885161" y="2682488"/>
                <a:chExt cx="2049910" cy="1874224"/>
              </a:xfrm>
            </p:grpSpPr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9C85463B-21DE-2A07-243B-53D86132EBC0}"/>
                    </a:ext>
                  </a:extLst>
                </p:cNvPr>
                <p:cNvSpPr/>
                <p:nvPr/>
              </p:nvSpPr>
              <p:spPr>
                <a:xfrm>
                  <a:off x="2885161" y="2682488"/>
                  <a:ext cx="1955780" cy="187422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E3FE93E-7689-264F-8614-3743DDDEE32D}"/>
                    </a:ext>
                  </a:extLst>
                </p:cNvPr>
                <p:cNvSpPr/>
                <p:nvPr/>
              </p:nvSpPr>
              <p:spPr>
                <a:xfrm>
                  <a:off x="2885161" y="3117030"/>
                  <a:ext cx="2049910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err="1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클라우드</a:t>
                  </a: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구현 및 </a:t>
                  </a:r>
                  <a:r>
                    <a:rPr lang="en-US" altLang="ko-KR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ROI </a:t>
                  </a: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투명성 </a:t>
                  </a:r>
                  <a:endPara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7590" y="3968711"/>
                <a:ext cx="1165779" cy="1033526"/>
              </a:xfrm>
              <a:prstGeom prst="rect">
                <a:avLst/>
              </a:prstGeom>
              <a:noFill/>
            </p:spPr>
          </p:pic>
          <p:grpSp>
            <p:nvGrpSpPr>
              <p:cNvPr id="131" name="그룹 130"/>
              <p:cNvGrpSpPr/>
              <p:nvPr/>
            </p:nvGrpSpPr>
            <p:grpSpPr>
              <a:xfrm>
                <a:off x="3656969" y="2500491"/>
                <a:ext cx="412163" cy="376518"/>
                <a:chOff x="3797138" y="187878"/>
                <a:chExt cx="412163" cy="376518"/>
              </a:xfrm>
            </p:grpSpPr>
            <p:sp>
              <p:nvSpPr>
                <p:cNvPr id="132" name="직사각형 131"/>
                <p:cNvSpPr/>
                <p:nvPr/>
              </p:nvSpPr>
              <p:spPr>
                <a:xfrm>
                  <a:off x="3800510" y="187878"/>
                  <a:ext cx="408791" cy="376518"/>
                </a:xfrm>
                <a:prstGeom prst="rect">
                  <a:avLst/>
                </a:prstGeom>
                <a:solidFill>
                  <a:srgbClr val="895DC3"/>
                </a:solidFill>
                <a:ln>
                  <a:solidFill>
                    <a:srgbClr val="895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797138" y="191471"/>
                  <a:ext cx="408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2" name="그룹 151"/>
            <p:cNvGrpSpPr/>
            <p:nvPr/>
          </p:nvGrpSpPr>
          <p:grpSpPr>
            <a:xfrm>
              <a:off x="7964081" y="4319357"/>
              <a:ext cx="1968897" cy="2325430"/>
              <a:chOff x="2872044" y="2500491"/>
              <a:chExt cx="1968897" cy="2325430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2872044" y="2682488"/>
                <a:ext cx="1968897" cy="1874224"/>
                <a:chOff x="2872044" y="2682488"/>
                <a:chExt cx="1968897" cy="1874224"/>
              </a:xfrm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9C85463B-21DE-2A07-243B-53D86132EBC0}"/>
                    </a:ext>
                  </a:extLst>
                </p:cNvPr>
                <p:cNvSpPr/>
                <p:nvPr/>
              </p:nvSpPr>
              <p:spPr>
                <a:xfrm>
                  <a:off x="2885161" y="2682488"/>
                  <a:ext cx="1955780" cy="187422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1E3FE93E-7689-264F-8614-3743DDDEE32D}"/>
                    </a:ext>
                  </a:extLst>
                </p:cNvPr>
                <p:cNvSpPr/>
                <p:nvPr/>
              </p:nvSpPr>
              <p:spPr>
                <a:xfrm>
                  <a:off x="2872044" y="3051820"/>
                  <a:ext cx="1968897" cy="8697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학습자 몰입도 </a:t>
                  </a:r>
                  <a:endParaRPr lang="en-US" altLang="ko-KR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향상 </a:t>
                  </a:r>
                  <a:endPara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7590" y="3854439"/>
                <a:ext cx="1165779" cy="971482"/>
              </a:xfrm>
              <a:prstGeom prst="rect">
                <a:avLst/>
              </a:prstGeom>
              <a:noFill/>
            </p:spPr>
          </p:pic>
          <p:grpSp>
            <p:nvGrpSpPr>
              <p:cNvPr id="155" name="그룹 154"/>
              <p:cNvGrpSpPr/>
              <p:nvPr/>
            </p:nvGrpSpPr>
            <p:grpSpPr>
              <a:xfrm>
                <a:off x="3656969" y="2500491"/>
                <a:ext cx="412163" cy="376518"/>
                <a:chOff x="3797138" y="187878"/>
                <a:chExt cx="412163" cy="376518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3800510" y="187878"/>
                  <a:ext cx="408791" cy="376518"/>
                </a:xfrm>
                <a:prstGeom prst="rect">
                  <a:avLst/>
                </a:prstGeom>
                <a:solidFill>
                  <a:srgbClr val="895DC3"/>
                </a:solidFill>
                <a:ln>
                  <a:solidFill>
                    <a:srgbClr val="895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797138" y="191471"/>
                  <a:ext cx="408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6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0" name="그룹 159"/>
            <p:cNvGrpSpPr/>
            <p:nvPr/>
          </p:nvGrpSpPr>
          <p:grpSpPr>
            <a:xfrm>
              <a:off x="2114025" y="4331158"/>
              <a:ext cx="1973208" cy="2533585"/>
              <a:chOff x="2885161" y="2500491"/>
              <a:chExt cx="1973208" cy="2533585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885161" y="2682488"/>
                <a:ext cx="1973208" cy="1874224"/>
                <a:chOff x="2885161" y="2682488"/>
                <a:chExt cx="1973208" cy="1874224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9C85463B-21DE-2A07-243B-53D86132EBC0}"/>
                    </a:ext>
                  </a:extLst>
                </p:cNvPr>
                <p:cNvSpPr/>
                <p:nvPr/>
              </p:nvSpPr>
              <p:spPr>
                <a:xfrm>
                  <a:off x="2885161" y="2682488"/>
                  <a:ext cx="1955780" cy="187422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1E3FE93E-7689-264F-8614-3743DDDEE32D}"/>
                    </a:ext>
                  </a:extLst>
                </p:cNvPr>
                <p:cNvSpPr/>
                <p:nvPr/>
              </p:nvSpPr>
              <p:spPr>
                <a:xfrm>
                  <a:off x="2902589" y="3205527"/>
                  <a:ext cx="1955780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err="1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규제준수</a:t>
                  </a: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확인 </a:t>
                  </a:r>
                  <a:endPara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1877" y="3936872"/>
                <a:ext cx="1097204" cy="1097204"/>
              </a:xfrm>
              <a:prstGeom prst="rect">
                <a:avLst/>
              </a:prstGeom>
              <a:noFill/>
            </p:spPr>
          </p:pic>
          <p:grpSp>
            <p:nvGrpSpPr>
              <p:cNvPr id="163" name="그룹 162"/>
              <p:cNvGrpSpPr/>
              <p:nvPr/>
            </p:nvGrpSpPr>
            <p:grpSpPr>
              <a:xfrm>
                <a:off x="3656969" y="2500491"/>
                <a:ext cx="412163" cy="376518"/>
                <a:chOff x="3797138" y="187878"/>
                <a:chExt cx="412163" cy="376518"/>
              </a:xfrm>
            </p:grpSpPr>
            <p:sp>
              <p:nvSpPr>
                <p:cNvPr id="164" name="직사각형 163"/>
                <p:cNvSpPr/>
                <p:nvPr/>
              </p:nvSpPr>
              <p:spPr>
                <a:xfrm>
                  <a:off x="3800510" y="187878"/>
                  <a:ext cx="408791" cy="376518"/>
                </a:xfrm>
                <a:prstGeom prst="rect">
                  <a:avLst/>
                </a:prstGeom>
                <a:solidFill>
                  <a:srgbClr val="895DC3"/>
                </a:solidFill>
                <a:ln>
                  <a:solidFill>
                    <a:srgbClr val="895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797138" y="191471"/>
                  <a:ext cx="408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4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8" name="그룹 167"/>
            <p:cNvGrpSpPr/>
            <p:nvPr/>
          </p:nvGrpSpPr>
          <p:grpSpPr>
            <a:xfrm>
              <a:off x="5052124" y="4331158"/>
              <a:ext cx="1965585" cy="3070056"/>
              <a:chOff x="2885161" y="2500491"/>
              <a:chExt cx="1965585" cy="3070056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2885161" y="2682488"/>
                <a:ext cx="1965585" cy="1874224"/>
                <a:chOff x="2885161" y="2682488"/>
                <a:chExt cx="1965585" cy="1874224"/>
              </a:xfrm>
            </p:grpSpPr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9C85463B-21DE-2A07-243B-53D86132EBC0}"/>
                    </a:ext>
                  </a:extLst>
                </p:cNvPr>
                <p:cNvSpPr/>
                <p:nvPr/>
              </p:nvSpPr>
              <p:spPr>
                <a:xfrm>
                  <a:off x="2885161" y="2682488"/>
                  <a:ext cx="1955780" cy="187422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50800" dist="38100" dir="2700000" algn="tl" rotWithShape="0">
                    <a:prstClr val="black">
                      <a:alpha val="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1E3FE93E-7689-264F-8614-3743DDDEE32D}"/>
                    </a:ext>
                  </a:extLst>
                </p:cNvPr>
                <p:cNvSpPr/>
                <p:nvPr/>
              </p:nvSpPr>
              <p:spPr>
                <a:xfrm>
                  <a:off x="2908083" y="2941754"/>
                  <a:ext cx="1942663" cy="13388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전체 인력의 </a:t>
                  </a:r>
                  <a:r>
                    <a:rPr lang="ko-KR" altLang="en-US" b="1" dirty="0" err="1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직무기술</a:t>
                  </a:r>
                  <a:r>
                    <a:rPr lang="ko-KR" altLang="en-US" b="1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향상 및 성과 개선</a:t>
                  </a:r>
                  <a:endParaRPr lang="en-US" altLang="ko-KR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pic>
            <p:nvPicPr>
              <p:cNvPr id="170" name="그림 16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920" y="4060418"/>
                <a:ext cx="1510129" cy="1510129"/>
              </a:xfrm>
              <a:prstGeom prst="rect">
                <a:avLst/>
              </a:prstGeom>
              <a:noFill/>
            </p:spPr>
          </p:pic>
          <p:grpSp>
            <p:nvGrpSpPr>
              <p:cNvPr id="171" name="그룹 170"/>
              <p:cNvGrpSpPr/>
              <p:nvPr/>
            </p:nvGrpSpPr>
            <p:grpSpPr>
              <a:xfrm>
                <a:off x="3656969" y="2500491"/>
                <a:ext cx="412163" cy="376518"/>
                <a:chOff x="3797138" y="187878"/>
                <a:chExt cx="412163" cy="3765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800510" y="187878"/>
                  <a:ext cx="408791" cy="376518"/>
                </a:xfrm>
                <a:prstGeom prst="rect">
                  <a:avLst/>
                </a:prstGeom>
                <a:solidFill>
                  <a:srgbClr val="895DC3"/>
                </a:solidFill>
                <a:ln>
                  <a:solidFill>
                    <a:srgbClr val="895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3797138" y="191471"/>
                  <a:ext cx="408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</a:rPr>
                    <a:t>5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79" name="그룹 178"/>
          <p:cNvGrpSpPr/>
          <p:nvPr/>
        </p:nvGrpSpPr>
        <p:grpSpPr>
          <a:xfrm>
            <a:off x="1187969" y="6205335"/>
            <a:ext cx="9678252" cy="646331"/>
            <a:chOff x="1302520" y="6205335"/>
            <a:chExt cx="9678252" cy="64633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A17F765-DE59-53A3-89BE-ECB05E0B9E7E}"/>
                </a:ext>
              </a:extLst>
            </p:cNvPr>
            <p:cNvSpPr txBox="1"/>
            <p:nvPr/>
          </p:nvSpPr>
          <p:spPr>
            <a:xfrm>
              <a:off x="2846791" y="6205335"/>
              <a:ext cx="813398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>
                <a:defRPr/>
              </a:pPr>
              <a:r>
                <a:rPr lang="ko-KR" altLang="en-US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단순 교육 및 학습관리를 넘어 </a:t>
              </a:r>
              <a:r>
                <a:rPr lang="ko-KR" altLang="en-US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통합적인 </a:t>
              </a:r>
              <a:r>
                <a:rPr lang="ko-KR" altLang="en-US" b="1" kern="0" dirty="0" err="1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역량관리</a:t>
              </a:r>
              <a:r>
                <a:rPr lang="ko-KR" altLang="en-US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 시스템</a:t>
              </a:r>
              <a:r>
                <a:rPr lang="ko-KR" altLang="en-US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으로의 역할이 중시되고있다</a:t>
              </a:r>
              <a:r>
                <a:rPr lang="en-US" altLang="ko-KR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. </a:t>
              </a:r>
            </a:p>
            <a:p>
              <a:pPr marL="0" lvl="2">
                <a:defRPr/>
              </a:pPr>
              <a:r>
                <a:rPr lang="ko-KR" altLang="en-US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            이는 </a:t>
              </a:r>
              <a:r>
                <a:rPr lang="ko-KR" altLang="en-US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교육기관</a:t>
              </a:r>
              <a:r>
                <a:rPr lang="ko-KR" altLang="en-US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 뿐만 아니라 </a:t>
              </a:r>
              <a:r>
                <a:rPr lang="ko-KR" altLang="en-US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일반기업</a:t>
              </a:r>
              <a:r>
                <a:rPr lang="en-US" altLang="ko-KR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,</a:t>
              </a:r>
              <a:r>
                <a:rPr lang="ko-KR" altLang="en-US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공공기관</a:t>
              </a:r>
              <a:r>
                <a:rPr lang="ko-KR" altLang="en-US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에서도 활용도가 높다</a:t>
              </a:r>
              <a:r>
                <a:rPr lang="en-US" altLang="ko-KR" sz="1600" b="1" kern="0" dirty="0" smtClean="0">
                  <a:ln w="15875">
                    <a:noFill/>
                  </a:ln>
                  <a:solidFill>
                    <a:srgbClr val="5E448E"/>
                  </a:solidFill>
                  <a:ea typeface="Tmon몬소리 Black" panose="02000A03000000000000" pitchFamily="2" charset="-127"/>
                </a:rPr>
                <a:t>.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302520" y="6279703"/>
              <a:ext cx="1604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kern="0" dirty="0">
                  <a:ln w="15875">
                    <a:noFill/>
                  </a:ln>
                  <a:solidFill>
                    <a:srgbClr val="5E448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mon몬소리 Black" panose="02000A03000000000000" pitchFamily="2" charset="-127"/>
                </a:rPr>
                <a:t>LMS </a:t>
              </a:r>
              <a:r>
                <a:rPr lang="ko-KR" altLang="en-US" sz="2400" b="1" kern="0" dirty="0">
                  <a:ln w="15875">
                    <a:noFill/>
                  </a:ln>
                  <a:solidFill>
                    <a:srgbClr val="5E448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mon몬소리 Black" panose="02000A03000000000000" pitchFamily="2" charset="-127"/>
                </a:rPr>
                <a:t>효과</a:t>
              </a:r>
              <a:endParaRPr lang="ko-KR" altLang="en-US" sz="2400" b="1" dirty="0">
                <a:ln w="15875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9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33DC0D8-FEDF-976C-AF58-BDC87DD09506}"/>
              </a:ext>
            </a:extLst>
          </p:cNvPr>
          <p:cNvGrpSpPr/>
          <p:nvPr/>
        </p:nvGrpSpPr>
        <p:grpSpPr>
          <a:xfrm>
            <a:off x="161380" y="188259"/>
            <a:ext cx="11810999" cy="6669741"/>
            <a:chOff x="190500" y="188259"/>
            <a:chExt cx="11810999" cy="666974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DE1EDA6-C3BA-DF82-BD66-7D1D03B9D161}"/>
                </a:ext>
              </a:extLst>
            </p:cNvPr>
            <p:cNvSpPr/>
            <p:nvPr/>
          </p:nvSpPr>
          <p:spPr>
            <a:xfrm>
              <a:off x="190500" y="188259"/>
              <a:ext cx="11810999" cy="6669741"/>
            </a:xfrm>
            <a:prstGeom prst="round2SameRect">
              <a:avLst>
                <a:gd name="adj1" fmla="val 2638"/>
                <a:gd name="adj2" fmla="val 0"/>
              </a:avLst>
            </a:prstGeom>
            <a:solidFill>
              <a:srgbClr val="5E448E"/>
            </a:solidFill>
            <a:ln>
              <a:noFill/>
            </a:ln>
            <a:effectLst>
              <a:outerShdw dist="63500" dir="16200000" rotWithShape="0">
                <a:srgbClr val="4B367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44DF78-6F47-EDD5-8BB8-DF68A086E760}"/>
                </a:ext>
              </a:extLst>
            </p:cNvPr>
            <p:cNvSpPr/>
            <p:nvPr/>
          </p:nvSpPr>
          <p:spPr>
            <a:xfrm>
              <a:off x="284629" y="537882"/>
              <a:ext cx="11622740" cy="6320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ECA91-8ED7-3C64-C8BD-55E55FA7365A}"/>
                </a:ext>
              </a:extLst>
            </p:cNvPr>
            <p:cNvGrpSpPr/>
            <p:nvPr/>
          </p:nvGrpSpPr>
          <p:grpSpPr>
            <a:xfrm>
              <a:off x="10161976" y="64508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F19CE3EA-2409-7CA4-4DCF-CC49E94A09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8B656E2-3D79-D49C-A476-E72829599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7BC74C1A-B551-F545-F77F-FE6EA7D8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821FAFE-3B30-B9D2-5518-C0E9CD6D75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63136F79-04E4-548A-E72C-3EE20E11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450D0B8C-A54A-6F10-E198-96E9A62598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C61F439-8171-5ADE-51EB-40D7400504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AA49008D-5027-3C6A-3C7E-3B15398F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A541A46D-10E5-C84A-B23A-73D59B85C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10BA4EC1-5CD0-3342-E96E-EA76EED79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6F9AC44-C50C-8C04-BB9B-7CC34BF1E30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FBB839BA-23B5-87D6-B9DB-26B9203199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1DD15FE-056D-96AA-F335-CBE3A0DC8529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AEAEC909-D48B-9607-3848-13217D8E77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87652" y="252915"/>
              <a:ext cx="216695" cy="216629"/>
              <a:chOff x="-475" y="1115"/>
              <a:chExt cx="3278" cy="3277"/>
            </a:xfr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47929908-2965-EF12-2C43-7DC9A387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5" y="1115"/>
                <a:ext cx="3278" cy="3277"/>
              </a:xfrm>
              <a:custGeom>
                <a:avLst/>
                <a:gdLst>
                  <a:gd name="T0" fmla="*/ 9818 w 9833"/>
                  <a:gd name="T1" fmla="*/ 5294 h 9831"/>
                  <a:gd name="T2" fmla="*/ 9707 w 9833"/>
                  <a:gd name="T3" fmla="*/ 6026 h 9831"/>
                  <a:gd name="T4" fmla="*/ 9491 w 9833"/>
                  <a:gd name="T5" fmla="*/ 6719 h 9831"/>
                  <a:gd name="T6" fmla="*/ 9182 w 9833"/>
                  <a:gd name="T7" fmla="*/ 7362 h 9831"/>
                  <a:gd name="T8" fmla="*/ 8784 w 9833"/>
                  <a:gd name="T9" fmla="*/ 7951 h 9831"/>
                  <a:gd name="T10" fmla="*/ 8309 w 9833"/>
                  <a:gd name="T11" fmla="*/ 8474 h 9831"/>
                  <a:gd name="T12" fmla="*/ 7762 w 9833"/>
                  <a:gd name="T13" fmla="*/ 8925 h 9831"/>
                  <a:gd name="T14" fmla="*/ 7154 w 9833"/>
                  <a:gd name="T15" fmla="*/ 9294 h 9831"/>
                  <a:gd name="T16" fmla="*/ 6493 w 9833"/>
                  <a:gd name="T17" fmla="*/ 9573 h 9831"/>
                  <a:gd name="T18" fmla="*/ 5787 w 9833"/>
                  <a:gd name="T19" fmla="*/ 9755 h 9831"/>
                  <a:gd name="T20" fmla="*/ 5044 w 9833"/>
                  <a:gd name="T21" fmla="*/ 9831 h 9831"/>
                  <a:gd name="T22" fmla="*/ 4538 w 9833"/>
                  <a:gd name="T23" fmla="*/ 9818 h 9831"/>
                  <a:gd name="T24" fmla="*/ 3805 w 9833"/>
                  <a:gd name="T25" fmla="*/ 9706 h 9831"/>
                  <a:gd name="T26" fmla="*/ 3114 w 9833"/>
                  <a:gd name="T27" fmla="*/ 9491 h 9831"/>
                  <a:gd name="T28" fmla="*/ 2469 w 9833"/>
                  <a:gd name="T29" fmla="*/ 9180 h 9831"/>
                  <a:gd name="T30" fmla="*/ 1881 w 9833"/>
                  <a:gd name="T31" fmla="*/ 8784 h 9831"/>
                  <a:gd name="T32" fmla="*/ 1357 w 9833"/>
                  <a:gd name="T33" fmla="*/ 8307 h 9831"/>
                  <a:gd name="T34" fmla="*/ 906 w 9833"/>
                  <a:gd name="T35" fmla="*/ 7761 h 9831"/>
                  <a:gd name="T36" fmla="*/ 537 w 9833"/>
                  <a:gd name="T37" fmla="*/ 7154 h 9831"/>
                  <a:gd name="T38" fmla="*/ 258 w 9833"/>
                  <a:gd name="T39" fmla="*/ 6493 h 9831"/>
                  <a:gd name="T40" fmla="*/ 76 w 9833"/>
                  <a:gd name="T41" fmla="*/ 5785 h 9831"/>
                  <a:gd name="T42" fmla="*/ 1 w 9833"/>
                  <a:gd name="T43" fmla="*/ 5042 h 9831"/>
                  <a:gd name="T44" fmla="*/ 14 w 9833"/>
                  <a:gd name="T45" fmla="*/ 4537 h 9831"/>
                  <a:gd name="T46" fmla="*/ 125 w 9833"/>
                  <a:gd name="T47" fmla="*/ 3805 h 9831"/>
                  <a:gd name="T48" fmla="*/ 340 w 9833"/>
                  <a:gd name="T49" fmla="*/ 3112 h 9831"/>
                  <a:gd name="T50" fmla="*/ 651 w 9833"/>
                  <a:gd name="T51" fmla="*/ 2469 h 9831"/>
                  <a:gd name="T52" fmla="*/ 1049 w 9833"/>
                  <a:gd name="T53" fmla="*/ 1880 h 9831"/>
                  <a:gd name="T54" fmla="*/ 1524 w 9833"/>
                  <a:gd name="T55" fmla="*/ 1357 h 9831"/>
                  <a:gd name="T56" fmla="*/ 2070 w 9833"/>
                  <a:gd name="T57" fmla="*/ 906 h 9831"/>
                  <a:gd name="T58" fmla="*/ 2677 w 9833"/>
                  <a:gd name="T59" fmla="*/ 537 h 9831"/>
                  <a:gd name="T60" fmla="*/ 3339 w 9833"/>
                  <a:gd name="T61" fmla="*/ 258 h 9831"/>
                  <a:gd name="T62" fmla="*/ 4046 w 9833"/>
                  <a:gd name="T63" fmla="*/ 76 h 9831"/>
                  <a:gd name="T64" fmla="*/ 4789 w 9833"/>
                  <a:gd name="T65" fmla="*/ 0 h 9831"/>
                  <a:gd name="T66" fmla="*/ 5294 w 9833"/>
                  <a:gd name="T67" fmla="*/ 13 h 9831"/>
                  <a:gd name="T68" fmla="*/ 6026 w 9833"/>
                  <a:gd name="T69" fmla="*/ 125 h 9831"/>
                  <a:gd name="T70" fmla="*/ 6719 w 9833"/>
                  <a:gd name="T71" fmla="*/ 340 h 9831"/>
                  <a:gd name="T72" fmla="*/ 7364 w 9833"/>
                  <a:gd name="T73" fmla="*/ 651 h 9831"/>
                  <a:gd name="T74" fmla="*/ 7952 w 9833"/>
                  <a:gd name="T75" fmla="*/ 1047 h 9831"/>
                  <a:gd name="T76" fmla="*/ 8475 w 9833"/>
                  <a:gd name="T77" fmla="*/ 1524 h 9831"/>
                  <a:gd name="T78" fmla="*/ 8925 w 9833"/>
                  <a:gd name="T79" fmla="*/ 2070 h 9831"/>
                  <a:gd name="T80" fmla="*/ 9296 w 9833"/>
                  <a:gd name="T81" fmla="*/ 2677 h 9831"/>
                  <a:gd name="T82" fmla="*/ 9575 w 9833"/>
                  <a:gd name="T83" fmla="*/ 3338 h 9831"/>
                  <a:gd name="T84" fmla="*/ 9756 w 9833"/>
                  <a:gd name="T85" fmla="*/ 4046 h 9831"/>
                  <a:gd name="T86" fmla="*/ 9831 w 9833"/>
                  <a:gd name="T87" fmla="*/ 4789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3" h="9831">
                    <a:moveTo>
                      <a:pt x="9833" y="4916"/>
                    </a:moveTo>
                    <a:lnTo>
                      <a:pt x="9831" y="5042"/>
                    </a:lnTo>
                    <a:lnTo>
                      <a:pt x="9818" y="5294"/>
                    </a:lnTo>
                    <a:lnTo>
                      <a:pt x="9794" y="5542"/>
                    </a:lnTo>
                    <a:lnTo>
                      <a:pt x="9756" y="5785"/>
                    </a:lnTo>
                    <a:lnTo>
                      <a:pt x="9707" y="6026"/>
                    </a:lnTo>
                    <a:lnTo>
                      <a:pt x="9647" y="6262"/>
                    </a:lnTo>
                    <a:lnTo>
                      <a:pt x="9575" y="6493"/>
                    </a:lnTo>
                    <a:lnTo>
                      <a:pt x="9491" y="6719"/>
                    </a:lnTo>
                    <a:lnTo>
                      <a:pt x="9398" y="6939"/>
                    </a:lnTo>
                    <a:lnTo>
                      <a:pt x="9296" y="7154"/>
                    </a:lnTo>
                    <a:lnTo>
                      <a:pt x="9182" y="7362"/>
                    </a:lnTo>
                    <a:lnTo>
                      <a:pt x="9058" y="7566"/>
                    </a:lnTo>
                    <a:lnTo>
                      <a:pt x="8925" y="7761"/>
                    </a:lnTo>
                    <a:lnTo>
                      <a:pt x="8784" y="7951"/>
                    </a:lnTo>
                    <a:lnTo>
                      <a:pt x="8634" y="8133"/>
                    </a:lnTo>
                    <a:lnTo>
                      <a:pt x="8475" y="8307"/>
                    </a:lnTo>
                    <a:lnTo>
                      <a:pt x="8309" y="8474"/>
                    </a:lnTo>
                    <a:lnTo>
                      <a:pt x="8133" y="8633"/>
                    </a:lnTo>
                    <a:lnTo>
                      <a:pt x="7952" y="8784"/>
                    </a:lnTo>
                    <a:lnTo>
                      <a:pt x="7762" y="8925"/>
                    </a:lnTo>
                    <a:lnTo>
                      <a:pt x="7566" y="9058"/>
                    </a:lnTo>
                    <a:lnTo>
                      <a:pt x="7364" y="9180"/>
                    </a:lnTo>
                    <a:lnTo>
                      <a:pt x="7154" y="9294"/>
                    </a:lnTo>
                    <a:lnTo>
                      <a:pt x="6939" y="9397"/>
                    </a:lnTo>
                    <a:lnTo>
                      <a:pt x="6719" y="9491"/>
                    </a:lnTo>
                    <a:lnTo>
                      <a:pt x="6493" y="9573"/>
                    </a:lnTo>
                    <a:lnTo>
                      <a:pt x="6262" y="9645"/>
                    </a:lnTo>
                    <a:lnTo>
                      <a:pt x="6026" y="9706"/>
                    </a:lnTo>
                    <a:lnTo>
                      <a:pt x="5787" y="9755"/>
                    </a:lnTo>
                    <a:lnTo>
                      <a:pt x="5542" y="9792"/>
                    </a:lnTo>
                    <a:lnTo>
                      <a:pt x="5294" y="9818"/>
                    </a:lnTo>
                    <a:lnTo>
                      <a:pt x="5044" y="9831"/>
                    </a:lnTo>
                    <a:lnTo>
                      <a:pt x="4916" y="9831"/>
                    </a:lnTo>
                    <a:lnTo>
                      <a:pt x="4789" y="9831"/>
                    </a:lnTo>
                    <a:lnTo>
                      <a:pt x="4538" y="9818"/>
                    </a:lnTo>
                    <a:lnTo>
                      <a:pt x="4289" y="9792"/>
                    </a:lnTo>
                    <a:lnTo>
                      <a:pt x="4046" y="9755"/>
                    </a:lnTo>
                    <a:lnTo>
                      <a:pt x="3805" y="9706"/>
                    </a:lnTo>
                    <a:lnTo>
                      <a:pt x="3570" y="9645"/>
                    </a:lnTo>
                    <a:lnTo>
                      <a:pt x="3339" y="9573"/>
                    </a:lnTo>
                    <a:lnTo>
                      <a:pt x="3114" y="9491"/>
                    </a:lnTo>
                    <a:lnTo>
                      <a:pt x="2892" y="9397"/>
                    </a:lnTo>
                    <a:lnTo>
                      <a:pt x="2677" y="9294"/>
                    </a:lnTo>
                    <a:lnTo>
                      <a:pt x="2469" y="9180"/>
                    </a:lnTo>
                    <a:lnTo>
                      <a:pt x="2266" y="9058"/>
                    </a:lnTo>
                    <a:lnTo>
                      <a:pt x="2070" y="8925"/>
                    </a:lnTo>
                    <a:lnTo>
                      <a:pt x="1881" y="8784"/>
                    </a:lnTo>
                    <a:lnTo>
                      <a:pt x="1698" y="8633"/>
                    </a:lnTo>
                    <a:lnTo>
                      <a:pt x="1524" y="8474"/>
                    </a:lnTo>
                    <a:lnTo>
                      <a:pt x="1357" y="8307"/>
                    </a:lnTo>
                    <a:lnTo>
                      <a:pt x="1198" y="8133"/>
                    </a:lnTo>
                    <a:lnTo>
                      <a:pt x="1049" y="7951"/>
                    </a:lnTo>
                    <a:lnTo>
                      <a:pt x="906" y="7761"/>
                    </a:lnTo>
                    <a:lnTo>
                      <a:pt x="773" y="7566"/>
                    </a:lnTo>
                    <a:lnTo>
                      <a:pt x="651" y="7362"/>
                    </a:lnTo>
                    <a:lnTo>
                      <a:pt x="537" y="7154"/>
                    </a:lnTo>
                    <a:lnTo>
                      <a:pt x="434" y="6939"/>
                    </a:lnTo>
                    <a:lnTo>
                      <a:pt x="340" y="6719"/>
                    </a:lnTo>
                    <a:lnTo>
                      <a:pt x="258" y="6493"/>
                    </a:lnTo>
                    <a:lnTo>
                      <a:pt x="186" y="6262"/>
                    </a:lnTo>
                    <a:lnTo>
                      <a:pt x="125" y="6026"/>
                    </a:lnTo>
                    <a:lnTo>
                      <a:pt x="76" y="5785"/>
                    </a:lnTo>
                    <a:lnTo>
                      <a:pt x="39" y="5542"/>
                    </a:lnTo>
                    <a:lnTo>
                      <a:pt x="14" y="5294"/>
                    </a:lnTo>
                    <a:lnTo>
                      <a:pt x="1" y="5042"/>
                    </a:lnTo>
                    <a:lnTo>
                      <a:pt x="0" y="4916"/>
                    </a:lnTo>
                    <a:lnTo>
                      <a:pt x="1" y="4789"/>
                    </a:lnTo>
                    <a:lnTo>
                      <a:pt x="14" y="4537"/>
                    </a:lnTo>
                    <a:lnTo>
                      <a:pt x="39" y="4289"/>
                    </a:lnTo>
                    <a:lnTo>
                      <a:pt x="76" y="4046"/>
                    </a:lnTo>
                    <a:lnTo>
                      <a:pt x="125" y="3805"/>
                    </a:lnTo>
                    <a:lnTo>
                      <a:pt x="186" y="3569"/>
                    </a:lnTo>
                    <a:lnTo>
                      <a:pt x="258" y="3338"/>
                    </a:lnTo>
                    <a:lnTo>
                      <a:pt x="340" y="3112"/>
                    </a:lnTo>
                    <a:lnTo>
                      <a:pt x="434" y="2892"/>
                    </a:lnTo>
                    <a:lnTo>
                      <a:pt x="537" y="2677"/>
                    </a:lnTo>
                    <a:lnTo>
                      <a:pt x="651" y="2469"/>
                    </a:lnTo>
                    <a:lnTo>
                      <a:pt x="773" y="2266"/>
                    </a:lnTo>
                    <a:lnTo>
                      <a:pt x="906" y="2070"/>
                    </a:lnTo>
                    <a:lnTo>
                      <a:pt x="1049" y="1880"/>
                    </a:lnTo>
                    <a:lnTo>
                      <a:pt x="1198" y="1698"/>
                    </a:lnTo>
                    <a:lnTo>
                      <a:pt x="1357" y="1524"/>
                    </a:lnTo>
                    <a:lnTo>
                      <a:pt x="1524" y="1357"/>
                    </a:lnTo>
                    <a:lnTo>
                      <a:pt x="1698" y="1198"/>
                    </a:lnTo>
                    <a:lnTo>
                      <a:pt x="1881" y="1047"/>
                    </a:lnTo>
                    <a:lnTo>
                      <a:pt x="2070" y="906"/>
                    </a:lnTo>
                    <a:lnTo>
                      <a:pt x="2266" y="773"/>
                    </a:lnTo>
                    <a:lnTo>
                      <a:pt x="2469" y="651"/>
                    </a:lnTo>
                    <a:lnTo>
                      <a:pt x="2677" y="537"/>
                    </a:lnTo>
                    <a:lnTo>
                      <a:pt x="2892" y="434"/>
                    </a:lnTo>
                    <a:lnTo>
                      <a:pt x="3114" y="340"/>
                    </a:lnTo>
                    <a:lnTo>
                      <a:pt x="3339" y="258"/>
                    </a:lnTo>
                    <a:lnTo>
                      <a:pt x="3570" y="186"/>
                    </a:lnTo>
                    <a:lnTo>
                      <a:pt x="3805" y="125"/>
                    </a:lnTo>
                    <a:lnTo>
                      <a:pt x="4046" y="76"/>
                    </a:lnTo>
                    <a:lnTo>
                      <a:pt x="4289" y="39"/>
                    </a:lnTo>
                    <a:lnTo>
                      <a:pt x="4538" y="13"/>
                    </a:lnTo>
                    <a:lnTo>
                      <a:pt x="4789" y="0"/>
                    </a:lnTo>
                    <a:lnTo>
                      <a:pt x="4916" y="0"/>
                    </a:lnTo>
                    <a:lnTo>
                      <a:pt x="5044" y="0"/>
                    </a:lnTo>
                    <a:lnTo>
                      <a:pt x="5294" y="13"/>
                    </a:lnTo>
                    <a:lnTo>
                      <a:pt x="5542" y="39"/>
                    </a:lnTo>
                    <a:lnTo>
                      <a:pt x="5787" y="76"/>
                    </a:lnTo>
                    <a:lnTo>
                      <a:pt x="6026" y="125"/>
                    </a:lnTo>
                    <a:lnTo>
                      <a:pt x="6262" y="186"/>
                    </a:lnTo>
                    <a:lnTo>
                      <a:pt x="6493" y="258"/>
                    </a:lnTo>
                    <a:lnTo>
                      <a:pt x="6719" y="340"/>
                    </a:lnTo>
                    <a:lnTo>
                      <a:pt x="6939" y="434"/>
                    </a:lnTo>
                    <a:lnTo>
                      <a:pt x="7154" y="537"/>
                    </a:lnTo>
                    <a:lnTo>
                      <a:pt x="7364" y="651"/>
                    </a:lnTo>
                    <a:lnTo>
                      <a:pt x="7566" y="773"/>
                    </a:lnTo>
                    <a:lnTo>
                      <a:pt x="7762" y="906"/>
                    </a:lnTo>
                    <a:lnTo>
                      <a:pt x="7952" y="1047"/>
                    </a:lnTo>
                    <a:lnTo>
                      <a:pt x="8133" y="1198"/>
                    </a:lnTo>
                    <a:lnTo>
                      <a:pt x="8309" y="1357"/>
                    </a:lnTo>
                    <a:lnTo>
                      <a:pt x="8475" y="1524"/>
                    </a:lnTo>
                    <a:lnTo>
                      <a:pt x="8634" y="1698"/>
                    </a:lnTo>
                    <a:lnTo>
                      <a:pt x="8784" y="1880"/>
                    </a:lnTo>
                    <a:lnTo>
                      <a:pt x="8925" y="2070"/>
                    </a:lnTo>
                    <a:lnTo>
                      <a:pt x="9058" y="2266"/>
                    </a:lnTo>
                    <a:lnTo>
                      <a:pt x="9182" y="2469"/>
                    </a:lnTo>
                    <a:lnTo>
                      <a:pt x="9296" y="2677"/>
                    </a:lnTo>
                    <a:lnTo>
                      <a:pt x="9398" y="2892"/>
                    </a:lnTo>
                    <a:lnTo>
                      <a:pt x="9491" y="3112"/>
                    </a:lnTo>
                    <a:lnTo>
                      <a:pt x="9575" y="3338"/>
                    </a:lnTo>
                    <a:lnTo>
                      <a:pt x="9647" y="3569"/>
                    </a:lnTo>
                    <a:lnTo>
                      <a:pt x="9707" y="3805"/>
                    </a:lnTo>
                    <a:lnTo>
                      <a:pt x="9756" y="4046"/>
                    </a:lnTo>
                    <a:lnTo>
                      <a:pt x="9794" y="4289"/>
                    </a:lnTo>
                    <a:lnTo>
                      <a:pt x="9818" y="4537"/>
                    </a:lnTo>
                    <a:lnTo>
                      <a:pt x="9831" y="4789"/>
                    </a:lnTo>
                    <a:lnTo>
                      <a:pt x="9833" y="491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8647A73-7219-AB06-E3A7-E50019E10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" y="1217"/>
                <a:ext cx="3074" cy="3074"/>
              </a:xfrm>
              <a:custGeom>
                <a:avLst/>
                <a:gdLst>
                  <a:gd name="T0" fmla="*/ 9209 w 9222"/>
                  <a:gd name="T1" fmla="*/ 4966 h 9223"/>
                  <a:gd name="T2" fmla="*/ 9104 w 9222"/>
                  <a:gd name="T3" fmla="*/ 5653 h 9223"/>
                  <a:gd name="T4" fmla="*/ 8903 w 9222"/>
                  <a:gd name="T5" fmla="*/ 6302 h 9223"/>
                  <a:gd name="T6" fmla="*/ 8612 w 9222"/>
                  <a:gd name="T7" fmla="*/ 6907 h 9223"/>
                  <a:gd name="T8" fmla="*/ 8239 w 9222"/>
                  <a:gd name="T9" fmla="*/ 7459 h 9223"/>
                  <a:gd name="T10" fmla="*/ 7792 w 9222"/>
                  <a:gd name="T11" fmla="*/ 7950 h 9223"/>
                  <a:gd name="T12" fmla="*/ 7281 w 9222"/>
                  <a:gd name="T13" fmla="*/ 8372 h 9223"/>
                  <a:gd name="T14" fmla="*/ 6711 w 9222"/>
                  <a:gd name="T15" fmla="*/ 8719 h 9223"/>
                  <a:gd name="T16" fmla="*/ 6090 w 9222"/>
                  <a:gd name="T17" fmla="*/ 8981 h 9223"/>
                  <a:gd name="T18" fmla="*/ 5427 w 9222"/>
                  <a:gd name="T19" fmla="*/ 9151 h 9223"/>
                  <a:gd name="T20" fmla="*/ 4730 w 9222"/>
                  <a:gd name="T21" fmla="*/ 9222 h 9223"/>
                  <a:gd name="T22" fmla="*/ 4256 w 9222"/>
                  <a:gd name="T23" fmla="*/ 9210 h 9223"/>
                  <a:gd name="T24" fmla="*/ 3569 w 9222"/>
                  <a:gd name="T25" fmla="*/ 9105 h 9223"/>
                  <a:gd name="T26" fmla="*/ 2920 w 9222"/>
                  <a:gd name="T27" fmla="*/ 8903 h 9223"/>
                  <a:gd name="T28" fmla="*/ 2316 w 9222"/>
                  <a:gd name="T29" fmla="*/ 8612 h 9223"/>
                  <a:gd name="T30" fmla="*/ 1765 w 9222"/>
                  <a:gd name="T31" fmla="*/ 8239 h 9223"/>
                  <a:gd name="T32" fmla="*/ 1274 w 9222"/>
                  <a:gd name="T33" fmla="*/ 7793 h 9223"/>
                  <a:gd name="T34" fmla="*/ 850 w 9222"/>
                  <a:gd name="T35" fmla="*/ 7282 h 9223"/>
                  <a:gd name="T36" fmla="*/ 504 w 9222"/>
                  <a:gd name="T37" fmla="*/ 6711 h 9223"/>
                  <a:gd name="T38" fmla="*/ 242 w 9222"/>
                  <a:gd name="T39" fmla="*/ 6091 h 9223"/>
                  <a:gd name="T40" fmla="*/ 71 w 9222"/>
                  <a:gd name="T41" fmla="*/ 5428 h 9223"/>
                  <a:gd name="T42" fmla="*/ 0 w 9222"/>
                  <a:gd name="T43" fmla="*/ 4731 h 9223"/>
                  <a:gd name="T44" fmla="*/ 13 w 9222"/>
                  <a:gd name="T45" fmla="*/ 4257 h 9223"/>
                  <a:gd name="T46" fmla="*/ 117 w 9222"/>
                  <a:gd name="T47" fmla="*/ 3570 h 9223"/>
                  <a:gd name="T48" fmla="*/ 320 w 9222"/>
                  <a:gd name="T49" fmla="*/ 2921 h 9223"/>
                  <a:gd name="T50" fmla="*/ 611 w 9222"/>
                  <a:gd name="T51" fmla="*/ 2316 h 9223"/>
                  <a:gd name="T52" fmla="*/ 983 w 9222"/>
                  <a:gd name="T53" fmla="*/ 1764 h 9223"/>
                  <a:gd name="T54" fmla="*/ 1429 w 9222"/>
                  <a:gd name="T55" fmla="*/ 1273 h 9223"/>
                  <a:gd name="T56" fmla="*/ 1942 w 9222"/>
                  <a:gd name="T57" fmla="*/ 851 h 9223"/>
                  <a:gd name="T58" fmla="*/ 2512 w 9222"/>
                  <a:gd name="T59" fmla="*/ 504 h 9223"/>
                  <a:gd name="T60" fmla="*/ 3132 w 9222"/>
                  <a:gd name="T61" fmla="*/ 242 h 9223"/>
                  <a:gd name="T62" fmla="*/ 3794 w 9222"/>
                  <a:gd name="T63" fmla="*/ 72 h 9223"/>
                  <a:gd name="T64" fmla="*/ 4493 w 9222"/>
                  <a:gd name="T65" fmla="*/ 1 h 9223"/>
                  <a:gd name="T66" fmla="*/ 4966 w 9222"/>
                  <a:gd name="T67" fmla="*/ 13 h 9223"/>
                  <a:gd name="T68" fmla="*/ 5652 w 9222"/>
                  <a:gd name="T69" fmla="*/ 118 h 9223"/>
                  <a:gd name="T70" fmla="*/ 6302 w 9222"/>
                  <a:gd name="T71" fmla="*/ 320 h 9223"/>
                  <a:gd name="T72" fmla="*/ 6906 w 9222"/>
                  <a:gd name="T73" fmla="*/ 611 h 9223"/>
                  <a:gd name="T74" fmla="*/ 7458 w 9222"/>
                  <a:gd name="T75" fmla="*/ 984 h 9223"/>
                  <a:gd name="T76" fmla="*/ 7949 w 9222"/>
                  <a:gd name="T77" fmla="*/ 1430 h 9223"/>
                  <a:gd name="T78" fmla="*/ 8371 w 9222"/>
                  <a:gd name="T79" fmla="*/ 1941 h 9223"/>
                  <a:gd name="T80" fmla="*/ 8718 w 9222"/>
                  <a:gd name="T81" fmla="*/ 2512 h 9223"/>
                  <a:gd name="T82" fmla="*/ 8980 w 9222"/>
                  <a:gd name="T83" fmla="*/ 3132 h 9223"/>
                  <a:gd name="T84" fmla="*/ 9150 w 9222"/>
                  <a:gd name="T85" fmla="*/ 3795 h 9223"/>
                  <a:gd name="T86" fmla="*/ 9221 w 9222"/>
                  <a:gd name="T87" fmla="*/ 4492 h 9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2" h="9223">
                    <a:moveTo>
                      <a:pt x="9222" y="4612"/>
                    </a:moveTo>
                    <a:lnTo>
                      <a:pt x="9221" y="4731"/>
                    </a:lnTo>
                    <a:lnTo>
                      <a:pt x="9209" y="4966"/>
                    </a:lnTo>
                    <a:lnTo>
                      <a:pt x="9186" y="5199"/>
                    </a:lnTo>
                    <a:lnTo>
                      <a:pt x="9150" y="5428"/>
                    </a:lnTo>
                    <a:lnTo>
                      <a:pt x="9104" y="5653"/>
                    </a:lnTo>
                    <a:lnTo>
                      <a:pt x="9048" y="5875"/>
                    </a:lnTo>
                    <a:lnTo>
                      <a:pt x="8980" y="6091"/>
                    </a:lnTo>
                    <a:lnTo>
                      <a:pt x="8903" y="6302"/>
                    </a:lnTo>
                    <a:lnTo>
                      <a:pt x="8815" y="6510"/>
                    </a:lnTo>
                    <a:lnTo>
                      <a:pt x="8718" y="6711"/>
                    </a:lnTo>
                    <a:lnTo>
                      <a:pt x="8612" y="6907"/>
                    </a:lnTo>
                    <a:lnTo>
                      <a:pt x="8497" y="7097"/>
                    </a:lnTo>
                    <a:lnTo>
                      <a:pt x="8371" y="7282"/>
                    </a:lnTo>
                    <a:lnTo>
                      <a:pt x="8239" y="7459"/>
                    </a:lnTo>
                    <a:lnTo>
                      <a:pt x="8098" y="7629"/>
                    </a:lnTo>
                    <a:lnTo>
                      <a:pt x="7949" y="7793"/>
                    </a:lnTo>
                    <a:lnTo>
                      <a:pt x="7792" y="7950"/>
                    </a:lnTo>
                    <a:lnTo>
                      <a:pt x="7630" y="8098"/>
                    </a:lnTo>
                    <a:lnTo>
                      <a:pt x="7458" y="8239"/>
                    </a:lnTo>
                    <a:lnTo>
                      <a:pt x="7281" y="8372"/>
                    </a:lnTo>
                    <a:lnTo>
                      <a:pt x="7097" y="8496"/>
                    </a:lnTo>
                    <a:lnTo>
                      <a:pt x="6906" y="8612"/>
                    </a:lnTo>
                    <a:lnTo>
                      <a:pt x="6711" y="8719"/>
                    </a:lnTo>
                    <a:lnTo>
                      <a:pt x="6509" y="8815"/>
                    </a:lnTo>
                    <a:lnTo>
                      <a:pt x="6302" y="8903"/>
                    </a:lnTo>
                    <a:lnTo>
                      <a:pt x="6090" y="8981"/>
                    </a:lnTo>
                    <a:lnTo>
                      <a:pt x="5874" y="9047"/>
                    </a:lnTo>
                    <a:lnTo>
                      <a:pt x="5652" y="9105"/>
                    </a:lnTo>
                    <a:lnTo>
                      <a:pt x="5427" y="9151"/>
                    </a:lnTo>
                    <a:lnTo>
                      <a:pt x="5198" y="9186"/>
                    </a:lnTo>
                    <a:lnTo>
                      <a:pt x="4966" y="9210"/>
                    </a:lnTo>
                    <a:lnTo>
                      <a:pt x="4730" y="9222"/>
                    </a:lnTo>
                    <a:lnTo>
                      <a:pt x="4611" y="9223"/>
                    </a:lnTo>
                    <a:lnTo>
                      <a:pt x="4493" y="9222"/>
                    </a:lnTo>
                    <a:lnTo>
                      <a:pt x="4256" y="9210"/>
                    </a:lnTo>
                    <a:lnTo>
                      <a:pt x="4023" y="9186"/>
                    </a:lnTo>
                    <a:lnTo>
                      <a:pt x="3794" y="9151"/>
                    </a:lnTo>
                    <a:lnTo>
                      <a:pt x="3569" y="9105"/>
                    </a:lnTo>
                    <a:lnTo>
                      <a:pt x="3349" y="9047"/>
                    </a:lnTo>
                    <a:lnTo>
                      <a:pt x="3132" y="8981"/>
                    </a:lnTo>
                    <a:lnTo>
                      <a:pt x="2920" y="8903"/>
                    </a:lnTo>
                    <a:lnTo>
                      <a:pt x="2714" y="8815"/>
                    </a:lnTo>
                    <a:lnTo>
                      <a:pt x="2512" y="8719"/>
                    </a:lnTo>
                    <a:lnTo>
                      <a:pt x="2316" y="8612"/>
                    </a:lnTo>
                    <a:lnTo>
                      <a:pt x="2126" y="8496"/>
                    </a:lnTo>
                    <a:lnTo>
                      <a:pt x="1942" y="8372"/>
                    </a:lnTo>
                    <a:lnTo>
                      <a:pt x="1765" y="8239"/>
                    </a:lnTo>
                    <a:lnTo>
                      <a:pt x="1593" y="8098"/>
                    </a:lnTo>
                    <a:lnTo>
                      <a:pt x="1429" y="7950"/>
                    </a:lnTo>
                    <a:lnTo>
                      <a:pt x="1274" y="7793"/>
                    </a:lnTo>
                    <a:lnTo>
                      <a:pt x="1124" y="7629"/>
                    </a:lnTo>
                    <a:lnTo>
                      <a:pt x="983" y="7459"/>
                    </a:lnTo>
                    <a:lnTo>
                      <a:pt x="850" y="7282"/>
                    </a:lnTo>
                    <a:lnTo>
                      <a:pt x="726" y="7097"/>
                    </a:lnTo>
                    <a:lnTo>
                      <a:pt x="611" y="6907"/>
                    </a:lnTo>
                    <a:lnTo>
                      <a:pt x="504" y="6711"/>
                    </a:lnTo>
                    <a:lnTo>
                      <a:pt x="406" y="6510"/>
                    </a:lnTo>
                    <a:lnTo>
                      <a:pt x="320" y="6302"/>
                    </a:lnTo>
                    <a:lnTo>
                      <a:pt x="242" y="6091"/>
                    </a:lnTo>
                    <a:lnTo>
                      <a:pt x="175" y="5875"/>
                    </a:lnTo>
                    <a:lnTo>
                      <a:pt x="117" y="5653"/>
                    </a:lnTo>
                    <a:lnTo>
                      <a:pt x="71" y="5428"/>
                    </a:lnTo>
                    <a:lnTo>
                      <a:pt x="36" y="5199"/>
                    </a:lnTo>
                    <a:lnTo>
                      <a:pt x="13" y="4966"/>
                    </a:lnTo>
                    <a:lnTo>
                      <a:pt x="0" y="4731"/>
                    </a:lnTo>
                    <a:lnTo>
                      <a:pt x="0" y="4612"/>
                    </a:lnTo>
                    <a:lnTo>
                      <a:pt x="0" y="4492"/>
                    </a:lnTo>
                    <a:lnTo>
                      <a:pt x="13" y="4257"/>
                    </a:lnTo>
                    <a:lnTo>
                      <a:pt x="36" y="4024"/>
                    </a:lnTo>
                    <a:lnTo>
                      <a:pt x="71" y="3795"/>
                    </a:lnTo>
                    <a:lnTo>
                      <a:pt x="117" y="3570"/>
                    </a:lnTo>
                    <a:lnTo>
                      <a:pt x="175" y="3348"/>
                    </a:lnTo>
                    <a:lnTo>
                      <a:pt x="242" y="3132"/>
                    </a:lnTo>
                    <a:lnTo>
                      <a:pt x="320" y="2921"/>
                    </a:lnTo>
                    <a:lnTo>
                      <a:pt x="406" y="2713"/>
                    </a:lnTo>
                    <a:lnTo>
                      <a:pt x="504" y="2512"/>
                    </a:lnTo>
                    <a:lnTo>
                      <a:pt x="611" y="2316"/>
                    </a:lnTo>
                    <a:lnTo>
                      <a:pt x="726" y="2126"/>
                    </a:lnTo>
                    <a:lnTo>
                      <a:pt x="850" y="1941"/>
                    </a:lnTo>
                    <a:lnTo>
                      <a:pt x="983" y="1764"/>
                    </a:lnTo>
                    <a:lnTo>
                      <a:pt x="1124" y="1594"/>
                    </a:lnTo>
                    <a:lnTo>
                      <a:pt x="1274" y="1430"/>
                    </a:lnTo>
                    <a:lnTo>
                      <a:pt x="1429" y="1273"/>
                    </a:lnTo>
                    <a:lnTo>
                      <a:pt x="1593" y="1125"/>
                    </a:lnTo>
                    <a:lnTo>
                      <a:pt x="1765" y="984"/>
                    </a:lnTo>
                    <a:lnTo>
                      <a:pt x="1942" y="851"/>
                    </a:lnTo>
                    <a:lnTo>
                      <a:pt x="2126" y="727"/>
                    </a:lnTo>
                    <a:lnTo>
                      <a:pt x="2316" y="611"/>
                    </a:lnTo>
                    <a:lnTo>
                      <a:pt x="2512" y="504"/>
                    </a:lnTo>
                    <a:lnTo>
                      <a:pt x="2714" y="408"/>
                    </a:lnTo>
                    <a:lnTo>
                      <a:pt x="2920" y="320"/>
                    </a:lnTo>
                    <a:lnTo>
                      <a:pt x="3132" y="242"/>
                    </a:lnTo>
                    <a:lnTo>
                      <a:pt x="3349" y="176"/>
                    </a:lnTo>
                    <a:lnTo>
                      <a:pt x="3569" y="118"/>
                    </a:lnTo>
                    <a:lnTo>
                      <a:pt x="3794" y="72"/>
                    </a:lnTo>
                    <a:lnTo>
                      <a:pt x="4023" y="37"/>
                    </a:lnTo>
                    <a:lnTo>
                      <a:pt x="4256" y="13"/>
                    </a:lnTo>
                    <a:lnTo>
                      <a:pt x="4493" y="1"/>
                    </a:lnTo>
                    <a:lnTo>
                      <a:pt x="4611" y="0"/>
                    </a:lnTo>
                    <a:lnTo>
                      <a:pt x="4730" y="1"/>
                    </a:lnTo>
                    <a:lnTo>
                      <a:pt x="4966" y="13"/>
                    </a:lnTo>
                    <a:lnTo>
                      <a:pt x="5198" y="37"/>
                    </a:lnTo>
                    <a:lnTo>
                      <a:pt x="5427" y="72"/>
                    </a:lnTo>
                    <a:lnTo>
                      <a:pt x="5652" y="118"/>
                    </a:lnTo>
                    <a:lnTo>
                      <a:pt x="5874" y="176"/>
                    </a:lnTo>
                    <a:lnTo>
                      <a:pt x="6090" y="242"/>
                    </a:lnTo>
                    <a:lnTo>
                      <a:pt x="6302" y="320"/>
                    </a:lnTo>
                    <a:lnTo>
                      <a:pt x="6509" y="408"/>
                    </a:lnTo>
                    <a:lnTo>
                      <a:pt x="6711" y="504"/>
                    </a:lnTo>
                    <a:lnTo>
                      <a:pt x="6906" y="611"/>
                    </a:lnTo>
                    <a:lnTo>
                      <a:pt x="7097" y="727"/>
                    </a:lnTo>
                    <a:lnTo>
                      <a:pt x="7281" y="851"/>
                    </a:lnTo>
                    <a:lnTo>
                      <a:pt x="7458" y="984"/>
                    </a:lnTo>
                    <a:lnTo>
                      <a:pt x="7630" y="1125"/>
                    </a:lnTo>
                    <a:lnTo>
                      <a:pt x="7792" y="1273"/>
                    </a:lnTo>
                    <a:lnTo>
                      <a:pt x="7949" y="1430"/>
                    </a:lnTo>
                    <a:lnTo>
                      <a:pt x="8098" y="1594"/>
                    </a:lnTo>
                    <a:lnTo>
                      <a:pt x="8239" y="1764"/>
                    </a:lnTo>
                    <a:lnTo>
                      <a:pt x="8371" y="1941"/>
                    </a:lnTo>
                    <a:lnTo>
                      <a:pt x="8497" y="2126"/>
                    </a:lnTo>
                    <a:lnTo>
                      <a:pt x="8612" y="2316"/>
                    </a:lnTo>
                    <a:lnTo>
                      <a:pt x="8718" y="2512"/>
                    </a:lnTo>
                    <a:lnTo>
                      <a:pt x="8815" y="2713"/>
                    </a:lnTo>
                    <a:lnTo>
                      <a:pt x="8903" y="2921"/>
                    </a:lnTo>
                    <a:lnTo>
                      <a:pt x="8980" y="3132"/>
                    </a:lnTo>
                    <a:lnTo>
                      <a:pt x="9048" y="3348"/>
                    </a:lnTo>
                    <a:lnTo>
                      <a:pt x="9104" y="3570"/>
                    </a:lnTo>
                    <a:lnTo>
                      <a:pt x="9150" y="3795"/>
                    </a:lnTo>
                    <a:lnTo>
                      <a:pt x="9186" y="4024"/>
                    </a:lnTo>
                    <a:lnTo>
                      <a:pt x="9209" y="4257"/>
                    </a:lnTo>
                    <a:lnTo>
                      <a:pt x="9221" y="4492"/>
                    </a:lnTo>
                    <a:lnTo>
                      <a:pt x="9222" y="4612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56389DB-2719-A1C4-6CFF-63102B09E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0" y="1420"/>
                <a:ext cx="2668" cy="2668"/>
              </a:xfrm>
              <a:custGeom>
                <a:avLst/>
                <a:gdLst>
                  <a:gd name="T0" fmla="*/ 7992 w 8003"/>
                  <a:gd name="T1" fmla="*/ 4311 h 8005"/>
                  <a:gd name="T2" fmla="*/ 7901 w 8003"/>
                  <a:gd name="T3" fmla="*/ 4907 h 8005"/>
                  <a:gd name="T4" fmla="*/ 7727 w 8003"/>
                  <a:gd name="T5" fmla="*/ 5470 h 8005"/>
                  <a:gd name="T6" fmla="*/ 7473 w 8003"/>
                  <a:gd name="T7" fmla="*/ 5994 h 8005"/>
                  <a:gd name="T8" fmla="*/ 7151 w 8003"/>
                  <a:gd name="T9" fmla="*/ 6474 h 8005"/>
                  <a:gd name="T10" fmla="*/ 6763 w 8003"/>
                  <a:gd name="T11" fmla="*/ 6900 h 8005"/>
                  <a:gd name="T12" fmla="*/ 6318 w 8003"/>
                  <a:gd name="T13" fmla="*/ 7266 h 8005"/>
                  <a:gd name="T14" fmla="*/ 5823 w 8003"/>
                  <a:gd name="T15" fmla="*/ 7567 h 8005"/>
                  <a:gd name="T16" fmla="*/ 5285 w 8003"/>
                  <a:gd name="T17" fmla="*/ 7795 h 8005"/>
                  <a:gd name="T18" fmla="*/ 4709 w 8003"/>
                  <a:gd name="T19" fmla="*/ 7943 h 8005"/>
                  <a:gd name="T20" fmla="*/ 4104 w 8003"/>
                  <a:gd name="T21" fmla="*/ 8003 h 8005"/>
                  <a:gd name="T22" fmla="*/ 3692 w 8003"/>
                  <a:gd name="T23" fmla="*/ 7993 h 8005"/>
                  <a:gd name="T24" fmla="*/ 3098 w 8003"/>
                  <a:gd name="T25" fmla="*/ 7903 h 8005"/>
                  <a:gd name="T26" fmla="*/ 2533 w 8003"/>
                  <a:gd name="T27" fmla="*/ 7727 h 8005"/>
                  <a:gd name="T28" fmla="*/ 2009 w 8003"/>
                  <a:gd name="T29" fmla="*/ 7475 h 8005"/>
                  <a:gd name="T30" fmla="*/ 1531 w 8003"/>
                  <a:gd name="T31" fmla="*/ 7151 h 8005"/>
                  <a:gd name="T32" fmla="*/ 1104 w 8003"/>
                  <a:gd name="T33" fmla="*/ 6763 h 8005"/>
                  <a:gd name="T34" fmla="*/ 737 w 8003"/>
                  <a:gd name="T35" fmla="*/ 6320 h 8005"/>
                  <a:gd name="T36" fmla="*/ 436 w 8003"/>
                  <a:gd name="T37" fmla="*/ 5824 h 8005"/>
                  <a:gd name="T38" fmla="*/ 208 w 8003"/>
                  <a:gd name="T39" fmla="*/ 5286 h 8005"/>
                  <a:gd name="T40" fmla="*/ 62 w 8003"/>
                  <a:gd name="T41" fmla="*/ 4711 h 8005"/>
                  <a:gd name="T42" fmla="*/ 0 w 8003"/>
                  <a:gd name="T43" fmla="*/ 4106 h 8005"/>
                  <a:gd name="T44" fmla="*/ 10 w 8003"/>
                  <a:gd name="T45" fmla="*/ 3694 h 8005"/>
                  <a:gd name="T46" fmla="*/ 102 w 8003"/>
                  <a:gd name="T47" fmla="*/ 3098 h 8005"/>
                  <a:gd name="T48" fmla="*/ 276 w 8003"/>
                  <a:gd name="T49" fmla="*/ 2535 h 8005"/>
                  <a:gd name="T50" fmla="*/ 530 w 8003"/>
                  <a:gd name="T51" fmla="*/ 2011 h 8005"/>
                  <a:gd name="T52" fmla="*/ 852 w 8003"/>
                  <a:gd name="T53" fmla="*/ 1531 h 8005"/>
                  <a:gd name="T54" fmla="*/ 1240 w 8003"/>
                  <a:gd name="T55" fmla="*/ 1105 h 8005"/>
                  <a:gd name="T56" fmla="*/ 1685 w 8003"/>
                  <a:gd name="T57" fmla="*/ 739 h 8005"/>
                  <a:gd name="T58" fmla="*/ 2179 w 8003"/>
                  <a:gd name="T59" fmla="*/ 438 h 8005"/>
                  <a:gd name="T60" fmla="*/ 2717 w 8003"/>
                  <a:gd name="T61" fmla="*/ 210 h 8005"/>
                  <a:gd name="T62" fmla="*/ 3292 w 8003"/>
                  <a:gd name="T63" fmla="*/ 62 h 8005"/>
                  <a:gd name="T64" fmla="*/ 3898 w 8003"/>
                  <a:gd name="T65" fmla="*/ 2 h 8005"/>
                  <a:gd name="T66" fmla="*/ 4309 w 8003"/>
                  <a:gd name="T67" fmla="*/ 12 h 8005"/>
                  <a:gd name="T68" fmla="*/ 4905 w 8003"/>
                  <a:gd name="T69" fmla="*/ 102 h 8005"/>
                  <a:gd name="T70" fmla="*/ 5468 w 8003"/>
                  <a:gd name="T71" fmla="*/ 278 h 8005"/>
                  <a:gd name="T72" fmla="*/ 5994 w 8003"/>
                  <a:gd name="T73" fmla="*/ 530 h 8005"/>
                  <a:gd name="T74" fmla="*/ 6472 w 8003"/>
                  <a:gd name="T75" fmla="*/ 854 h 8005"/>
                  <a:gd name="T76" fmla="*/ 6899 w 8003"/>
                  <a:gd name="T77" fmla="*/ 1242 h 8005"/>
                  <a:gd name="T78" fmla="*/ 7266 w 8003"/>
                  <a:gd name="T79" fmla="*/ 1685 h 8005"/>
                  <a:gd name="T80" fmla="*/ 7565 w 8003"/>
                  <a:gd name="T81" fmla="*/ 2181 h 8005"/>
                  <a:gd name="T82" fmla="*/ 7793 w 8003"/>
                  <a:gd name="T83" fmla="*/ 2719 h 8005"/>
                  <a:gd name="T84" fmla="*/ 7941 w 8003"/>
                  <a:gd name="T85" fmla="*/ 3294 h 8005"/>
                  <a:gd name="T86" fmla="*/ 8002 w 8003"/>
                  <a:gd name="T87" fmla="*/ 3899 h 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03" h="8005">
                    <a:moveTo>
                      <a:pt x="8003" y="4003"/>
                    </a:moveTo>
                    <a:lnTo>
                      <a:pt x="8002" y="4106"/>
                    </a:lnTo>
                    <a:lnTo>
                      <a:pt x="7992" y="4311"/>
                    </a:lnTo>
                    <a:lnTo>
                      <a:pt x="7972" y="4512"/>
                    </a:lnTo>
                    <a:lnTo>
                      <a:pt x="7941" y="4711"/>
                    </a:lnTo>
                    <a:lnTo>
                      <a:pt x="7901" y="4907"/>
                    </a:lnTo>
                    <a:lnTo>
                      <a:pt x="7852" y="5099"/>
                    </a:lnTo>
                    <a:lnTo>
                      <a:pt x="7793" y="5286"/>
                    </a:lnTo>
                    <a:lnTo>
                      <a:pt x="7727" y="5470"/>
                    </a:lnTo>
                    <a:lnTo>
                      <a:pt x="7650" y="5650"/>
                    </a:lnTo>
                    <a:lnTo>
                      <a:pt x="7565" y="5824"/>
                    </a:lnTo>
                    <a:lnTo>
                      <a:pt x="7473" y="5994"/>
                    </a:lnTo>
                    <a:lnTo>
                      <a:pt x="7372" y="6160"/>
                    </a:lnTo>
                    <a:lnTo>
                      <a:pt x="7266" y="6320"/>
                    </a:lnTo>
                    <a:lnTo>
                      <a:pt x="7151" y="6474"/>
                    </a:lnTo>
                    <a:lnTo>
                      <a:pt x="7028" y="6622"/>
                    </a:lnTo>
                    <a:lnTo>
                      <a:pt x="6899" y="6763"/>
                    </a:lnTo>
                    <a:lnTo>
                      <a:pt x="6763" y="6900"/>
                    </a:lnTo>
                    <a:lnTo>
                      <a:pt x="6621" y="7028"/>
                    </a:lnTo>
                    <a:lnTo>
                      <a:pt x="6472" y="7151"/>
                    </a:lnTo>
                    <a:lnTo>
                      <a:pt x="6318" y="7266"/>
                    </a:lnTo>
                    <a:lnTo>
                      <a:pt x="6158" y="7374"/>
                    </a:lnTo>
                    <a:lnTo>
                      <a:pt x="5994" y="7475"/>
                    </a:lnTo>
                    <a:lnTo>
                      <a:pt x="5823" y="7567"/>
                    </a:lnTo>
                    <a:lnTo>
                      <a:pt x="5648" y="7651"/>
                    </a:lnTo>
                    <a:lnTo>
                      <a:pt x="5468" y="7727"/>
                    </a:lnTo>
                    <a:lnTo>
                      <a:pt x="5285" y="7795"/>
                    </a:lnTo>
                    <a:lnTo>
                      <a:pt x="5097" y="7854"/>
                    </a:lnTo>
                    <a:lnTo>
                      <a:pt x="4905" y="7903"/>
                    </a:lnTo>
                    <a:lnTo>
                      <a:pt x="4709" y="7943"/>
                    </a:lnTo>
                    <a:lnTo>
                      <a:pt x="4511" y="7973"/>
                    </a:lnTo>
                    <a:lnTo>
                      <a:pt x="4309" y="7993"/>
                    </a:lnTo>
                    <a:lnTo>
                      <a:pt x="4104" y="8003"/>
                    </a:lnTo>
                    <a:lnTo>
                      <a:pt x="4001" y="8005"/>
                    </a:lnTo>
                    <a:lnTo>
                      <a:pt x="3898" y="8003"/>
                    </a:lnTo>
                    <a:lnTo>
                      <a:pt x="3692" y="7993"/>
                    </a:lnTo>
                    <a:lnTo>
                      <a:pt x="3491" y="7973"/>
                    </a:lnTo>
                    <a:lnTo>
                      <a:pt x="3292" y="7943"/>
                    </a:lnTo>
                    <a:lnTo>
                      <a:pt x="3098" y="7903"/>
                    </a:lnTo>
                    <a:lnTo>
                      <a:pt x="2906" y="7854"/>
                    </a:lnTo>
                    <a:lnTo>
                      <a:pt x="2717" y="7795"/>
                    </a:lnTo>
                    <a:lnTo>
                      <a:pt x="2533" y="7727"/>
                    </a:lnTo>
                    <a:lnTo>
                      <a:pt x="2354" y="7651"/>
                    </a:lnTo>
                    <a:lnTo>
                      <a:pt x="2179" y="7567"/>
                    </a:lnTo>
                    <a:lnTo>
                      <a:pt x="2009" y="7475"/>
                    </a:lnTo>
                    <a:lnTo>
                      <a:pt x="1843" y="7374"/>
                    </a:lnTo>
                    <a:lnTo>
                      <a:pt x="1685" y="7266"/>
                    </a:lnTo>
                    <a:lnTo>
                      <a:pt x="1531" y="7151"/>
                    </a:lnTo>
                    <a:lnTo>
                      <a:pt x="1382" y="7028"/>
                    </a:lnTo>
                    <a:lnTo>
                      <a:pt x="1240" y="6900"/>
                    </a:lnTo>
                    <a:lnTo>
                      <a:pt x="1104" y="6763"/>
                    </a:lnTo>
                    <a:lnTo>
                      <a:pt x="975" y="6622"/>
                    </a:lnTo>
                    <a:lnTo>
                      <a:pt x="852" y="6474"/>
                    </a:lnTo>
                    <a:lnTo>
                      <a:pt x="737" y="6320"/>
                    </a:lnTo>
                    <a:lnTo>
                      <a:pt x="629" y="6160"/>
                    </a:lnTo>
                    <a:lnTo>
                      <a:pt x="530" y="5994"/>
                    </a:lnTo>
                    <a:lnTo>
                      <a:pt x="436" y="5824"/>
                    </a:lnTo>
                    <a:lnTo>
                      <a:pt x="352" y="5650"/>
                    </a:lnTo>
                    <a:lnTo>
                      <a:pt x="276" y="5470"/>
                    </a:lnTo>
                    <a:lnTo>
                      <a:pt x="208" y="5286"/>
                    </a:lnTo>
                    <a:lnTo>
                      <a:pt x="151" y="5099"/>
                    </a:lnTo>
                    <a:lnTo>
                      <a:pt x="102" y="4907"/>
                    </a:lnTo>
                    <a:lnTo>
                      <a:pt x="62" y="4711"/>
                    </a:lnTo>
                    <a:lnTo>
                      <a:pt x="31" y="4512"/>
                    </a:lnTo>
                    <a:lnTo>
                      <a:pt x="10" y="4311"/>
                    </a:lnTo>
                    <a:lnTo>
                      <a:pt x="0" y="4106"/>
                    </a:lnTo>
                    <a:lnTo>
                      <a:pt x="0" y="4003"/>
                    </a:lnTo>
                    <a:lnTo>
                      <a:pt x="0" y="3899"/>
                    </a:lnTo>
                    <a:lnTo>
                      <a:pt x="10" y="3694"/>
                    </a:lnTo>
                    <a:lnTo>
                      <a:pt x="31" y="3493"/>
                    </a:lnTo>
                    <a:lnTo>
                      <a:pt x="62" y="3294"/>
                    </a:lnTo>
                    <a:lnTo>
                      <a:pt x="102" y="3098"/>
                    </a:lnTo>
                    <a:lnTo>
                      <a:pt x="151" y="2907"/>
                    </a:lnTo>
                    <a:lnTo>
                      <a:pt x="208" y="2719"/>
                    </a:lnTo>
                    <a:lnTo>
                      <a:pt x="276" y="2535"/>
                    </a:lnTo>
                    <a:lnTo>
                      <a:pt x="352" y="2355"/>
                    </a:lnTo>
                    <a:lnTo>
                      <a:pt x="436" y="2181"/>
                    </a:lnTo>
                    <a:lnTo>
                      <a:pt x="530" y="2011"/>
                    </a:lnTo>
                    <a:lnTo>
                      <a:pt x="629" y="1845"/>
                    </a:lnTo>
                    <a:lnTo>
                      <a:pt x="737" y="1685"/>
                    </a:lnTo>
                    <a:lnTo>
                      <a:pt x="852" y="1531"/>
                    </a:lnTo>
                    <a:lnTo>
                      <a:pt x="975" y="1383"/>
                    </a:lnTo>
                    <a:lnTo>
                      <a:pt x="1104" y="1242"/>
                    </a:lnTo>
                    <a:lnTo>
                      <a:pt x="1240" y="1105"/>
                    </a:lnTo>
                    <a:lnTo>
                      <a:pt x="1382" y="977"/>
                    </a:lnTo>
                    <a:lnTo>
                      <a:pt x="1531" y="854"/>
                    </a:lnTo>
                    <a:lnTo>
                      <a:pt x="1685" y="739"/>
                    </a:lnTo>
                    <a:lnTo>
                      <a:pt x="1843" y="631"/>
                    </a:lnTo>
                    <a:lnTo>
                      <a:pt x="2009" y="530"/>
                    </a:lnTo>
                    <a:lnTo>
                      <a:pt x="2179" y="438"/>
                    </a:lnTo>
                    <a:lnTo>
                      <a:pt x="2354" y="354"/>
                    </a:lnTo>
                    <a:lnTo>
                      <a:pt x="2533" y="278"/>
                    </a:lnTo>
                    <a:lnTo>
                      <a:pt x="2717" y="210"/>
                    </a:lnTo>
                    <a:lnTo>
                      <a:pt x="2906" y="151"/>
                    </a:lnTo>
                    <a:lnTo>
                      <a:pt x="3098" y="102"/>
                    </a:lnTo>
                    <a:lnTo>
                      <a:pt x="3292" y="62"/>
                    </a:lnTo>
                    <a:lnTo>
                      <a:pt x="3491" y="32"/>
                    </a:lnTo>
                    <a:lnTo>
                      <a:pt x="3692" y="12"/>
                    </a:lnTo>
                    <a:lnTo>
                      <a:pt x="3898" y="2"/>
                    </a:lnTo>
                    <a:lnTo>
                      <a:pt x="4001" y="0"/>
                    </a:lnTo>
                    <a:lnTo>
                      <a:pt x="4104" y="2"/>
                    </a:lnTo>
                    <a:lnTo>
                      <a:pt x="4309" y="12"/>
                    </a:lnTo>
                    <a:lnTo>
                      <a:pt x="4511" y="32"/>
                    </a:lnTo>
                    <a:lnTo>
                      <a:pt x="4709" y="62"/>
                    </a:lnTo>
                    <a:lnTo>
                      <a:pt x="4905" y="102"/>
                    </a:lnTo>
                    <a:lnTo>
                      <a:pt x="5097" y="151"/>
                    </a:lnTo>
                    <a:lnTo>
                      <a:pt x="5285" y="210"/>
                    </a:lnTo>
                    <a:lnTo>
                      <a:pt x="5468" y="278"/>
                    </a:lnTo>
                    <a:lnTo>
                      <a:pt x="5648" y="354"/>
                    </a:lnTo>
                    <a:lnTo>
                      <a:pt x="5823" y="438"/>
                    </a:lnTo>
                    <a:lnTo>
                      <a:pt x="5994" y="530"/>
                    </a:lnTo>
                    <a:lnTo>
                      <a:pt x="6158" y="631"/>
                    </a:lnTo>
                    <a:lnTo>
                      <a:pt x="6318" y="739"/>
                    </a:lnTo>
                    <a:lnTo>
                      <a:pt x="6472" y="854"/>
                    </a:lnTo>
                    <a:lnTo>
                      <a:pt x="6621" y="977"/>
                    </a:lnTo>
                    <a:lnTo>
                      <a:pt x="6763" y="1105"/>
                    </a:lnTo>
                    <a:lnTo>
                      <a:pt x="6899" y="1242"/>
                    </a:lnTo>
                    <a:lnTo>
                      <a:pt x="7028" y="1383"/>
                    </a:lnTo>
                    <a:lnTo>
                      <a:pt x="7151" y="1531"/>
                    </a:lnTo>
                    <a:lnTo>
                      <a:pt x="7266" y="1685"/>
                    </a:lnTo>
                    <a:lnTo>
                      <a:pt x="7372" y="1845"/>
                    </a:lnTo>
                    <a:lnTo>
                      <a:pt x="7473" y="2011"/>
                    </a:lnTo>
                    <a:lnTo>
                      <a:pt x="7565" y="2181"/>
                    </a:lnTo>
                    <a:lnTo>
                      <a:pt x="7650" y="2355"/>
                    </a:lnTo>
                    <a:lnTo>
                      <a:pt x="7727" y="2535"/>
                    </a:lnTo>
                    <a:lnTo>
                      <a:pt x="7793" y="2719"/>
                    </a:lnTo>
                    <a:lnTo>
                      <a:pt x="7852" y="2907"/>
                    </a:lnTo>
                    <a:lnTo>
                      <a:pt x="7901" y="3098"/>
                    </a:lnTo>
                    <a:lnTo>
                      <a:pt x="7941" y="3294"/>
                    </a:lnTo>
                    <a:lnTo>
                      <a:pt x="7972" y="3493"/>
                    </a:lnTo>
                    <a:lnTo>
                      <a:pt x="7992" y="3694"/>
                    </a:lnTo>
                    <a:lnTo>
                      <a:pt x="8002" y="3899"/>
                    </a:lnTo>
                    <a:lnTo>
                      <a:pt x="8003" y="4003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7148E8-DAFC-198B-BAF6-9D34C4C78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1446"/>
                <a:ext cx="2617" cy="2616"/>
              </a:xfrm>
              <a:custGeom>
                <a:avLst/>
                <a:gdLst>
                  <a:gd name="T0" fmla="*/ 3624 w 7851"/>
                  <a:gd name="T1" fmla="*/ 7839 h 7849"/>
                  <a:gd name="T2" fmla="*/ 3040 w 7851"/>
                  <a:gd name="T3" fmla="*/ 7750 h 7849"/>
                  <a:gd name="T4" fmla="*/ 2487 w 7851"/>
                  <a:gd name="T5" fmla="*/ 7577 h 7849"/>
                  <a:gd name="T6" fmla="*/ 1973 w 7851"/>
                  <a:gd name="T7" fmla="*/ 7329 h 7849"/>
                  <a:gd name="T8" fmla="*/ 1504 w 7851"/>
                  <a:gd name="T9" fmla="*/ 7011 h 7849"/>
                  <a:gd name="T10" fmla="*/ 1084 w 7851"/>
                  <a:gd name="T11" fmla="*/ 6631 h 7849"/>
                  <a:gd name="T12" fmla="*/ 724 w 7851"/>
                  <a:gd name="T13" fmla="*/ 6196 h 7849"/>
                  <a:gd name="T14" fmla="*/ 429 w 7851"/>
                  <a:gd name="T15" fmla="*/ 5710 h 7849"/>
                  <a:gd name="T16" fmla="*/ 206 w 7851"/>
                  <a:gd name="T17" fmla="*/ 5182 h 7849"/>
                  <a:gd name="T18" fmla="*/ 60 w 7851"/>
                  <a:gd name="T19" fmla="*/ 4619 h 7849"/>
                  <a:gd name="T20" fmla="*/ 1 w 7851"/>
                  <a:gd name="T21" fmla="*/ 4025 h 7849"/>
                  <a:gd name="T22" fmla="*/ 11 w 7851"/>
                  <a:gd name="T23" fmla="*/ 3624 h 7849"/>
                  <a:gd name="T24" fmla="*/ 101 w 7851"/>
                  <a:gd name="T25" fmla="*/ 3039 h 7849"/>
                  <a:gd name="T26" fmla="*/ 272 w 7851"/>
                  <a:gd name="T27" fmla="*/ 2487 h 7849"/>
                  <a:gd name="T28" fmla="*/ 520 w 7851"/>
                  <a:gd name="T29" fmla="*/ 1972 h 7849"/>
                  <a:gd name="T30" fmla="*/ 838 w 7851"/>
                  <a:gd name="T31" fmla="*/ 1502 h 7849"/>
                  <a:gd name="T32" fmla="*/ 1218 w 7851"/>
                  <a:gd name="T33" fmla="*/ 1084 h 7849"/>
                  <a:gd name="T34" fmla="*/ 1655 w 7851"/>
                  <a:gd name="T35" fmla="*/ 724 h 7849"/>
                  <a:gd name="T36" fmla="*/ 2140 w 7851"/>
                  <a:gd name="T37" fmla="*/ 429 h 7849"/>
                  <a:gd name="T38" fmla="*/ 2667 w 7851"/>
                  <a:gd name="T39" fmla="*/ 206 h 7849"/>
                  <a:gd name="T40" fmla="*/ 3230 w 7851"/>
                  <a:gd name="T41" fmla="*/ 60 h 7849"/>
                  <a:gd name="T42" fmla="*/ 3824 w 7851"/>
                  <a:gd name="T43" fmla="*/ 0 h 7849"/>
                  <a:gd name="T44" fmla="*/ 4227 w 7851"/>
                  <a:gd name="T45" fmla="*/ 10 h 7849"/>
                  <a:gd name="T46" fmla="*/ 4810 w 7851"/>
                  <a:gd name="T47" fmla="*/ 99 h 7849"/>
                  <a:gd name="T48" fmla="*/ 5364 w 7851"/>
                  <a:gd name="T49" fmla="*/ 272 h 7849"/>
                  <a:gd name="T50" fmla="*/ 5878 w 7851"/>
                  <a:gd name="T51" fmla="*/ 520 h 7849"/>
                  <a:gd name="T52" fmla="*/ 6347 w 7851"/>
                  <a:gd name="T53" fmla="*/ 838 h 7849"/>
                  <a:gd name="T54" fmla="*/ 6765 w 7851"/>
                  <a:gd name="T55" fmla="*/ 1218 h 7849"/>
                  <a:gd name="T56" fmla="*/ 7125 w 7851"/>
                  <a:gd name="T57" fmla="*/ 1653 h 7849"/>
                  <a:gd name="T58" fmla="*/ 7420 w 7851"/>
                  <a:gd name="T59" fmla="*/ 2139 h 7849"/>
                  <a:gd name="T60" fmla="*/ 7643 w 7851"/>
                  <a:gd name="T61" fmla="*/ 2667 h 7849"/>
                  <a:gd name="T62" fmla="*/ 7789 w 7851"/>
                  <a:gd name="T63" fmla="*/ 3230 h 7849"/>
                  <a:gd name="T64" fmla="*/ 7849 w 7851"/>
                  <a:gd name="T65" fmla="*/ 3824 h 7849"/>
                  <a:gd name="T66" fmla="*/ 7839 w 7851"/>
                  <a:gd name="T67" fmla="*/ 4226 h 7849"/>
                  <a:gd name="T68" fmla="*/ 7750 w 7851"/>
                  <a:gd name="T69" fmla="*/ 4810 h 7849"/>
                  <a:gd name="T70" fmla="*/ 7577 w 7851"/>
                  <a:gd name="T71" fmla="*/ 5362 h 7849"/>
                  <a:gd name="T72" fmla="*/ 7330 w 7851"/>
                  <a:gd name="T73" fmla="*/ 5877 h 7849"/>
                  <a:gd name="T74" fmla="*/ 7013 w 7851"/>
                  <a:gd name="T75" fmla="*/ 6347 h 7849"/>
                  <a:gd name="T76" fmla="*/ 6632 w 7851"/>
                  <a:gd name="T77" fmla="*/ 6765 h 7849"/>
                  <a:gd name="T78" fmla="*/ 6196 w 7851"/>
                  <a:gd name="T79" fmla="*/ 7125 h 7849"/>
                  <a:gd name="T80" fmla="*/ 5711 w 7851"/>
                  <a:gd name="T81" fmla="*/ 7420 h 7849"/>
                  <a:gd name="T82" fmla="*/ 5183 w 7851"/>
                  <a:gd name="T83" fmla="*/ 7643 h 7849"/>
                  <a:gd name="T84" fmla="*/ 4619 w 7851"/>
                  <a:gd name="T85" fmla="*/ 7789 h 7849"/>
                  <a:gd name="T86" fmla="*/ 4027 w 7851"/>
                  <a:gd name="T87" fmla="*/ 7849 h 7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51" h="7849">
                    <a:moveTo>
                      <a:pt x="3925" y="7849"/>
                    </a:moveTo>
                    <a:lnTo>
                      <a:pt x="3824" y="7849"/>
                    </a:lnTo>
                    <a:lnTo>
                      <a:pt x="3624" y="7839"/>
                    </a:lnTo>
                    <a:lnTo>
                      <a:pt x="3426" y="7819"/>
                    </a:lnTo>
                    <a:lnTo>
                      <a:pt x="3230" y="7789"/>
                    </a:lnTo>
                    <a:lnTo>
                      <a:pt x="3040" y="7750"/>
                    </a:lnTo>
                    <a:lnTo>
                      <a:pt x="2852" y="7701"/>
                    </a:lnTo>
                    <a:lnTo>
                      <a:pt x="2667" y="7643"/>
                    </a:lnTo>
                    <a:lnTo>
                      <a:pt x="2487" y="7577"/>
                    </a:lnTo>
                    <a:lnTo>
                      <a:pt x="2312" y="7502"/>
                    </a:lnTo>
                    <a:lnTo>
                      <a:pt x="2140" y="7420"/>
                    </a:lnTo>
                    <a:lnTo>
                      <a:pt x="1973" y="7329"/>
                    </a:lnTo>
                    <a:lnTo>
                      <a:pt x="1810" y="7230"/>
                    </a:lnTo>
                    <a:lnTo>
                      <a:pt x="1655" y="7125"/>
                    </a:lnTo>
                    <a:lnTo>
                      <a:pt x="1504" y="7011"/>
                    </a:lnTo>
                    <a:lnTo>
                      <a:pt x="1358" y="6891"/>
                    </a:lnTo>
                    <a:lnTo>
                      <a:pt x="1218" y="6765"/>
                    </a:lnTo>
                    <a:lnTo>
                      <a:pt x="1084" y="6631"/>
                    </a:lnTo>
                    <a:lnTo>
                      <a:pt x="958" y="6492"/>
                    </a:lnTo>
                    <a:lnTo>
                      <a:pt x="838" y="6347"/>
                    </a:lnTo>
                    <a:lnTo>
                      <a:pt x="724" y="6196"/>
                    </a:lnTo>
                    <a:lnTo>
                      <a:pt x="619" y="6039"/>
                    </a:lnTo>
                    <a:lnTo>
                      <a:pt x="520" y="5877"/>
                    </a:lnTo>
                    <a:lnTo>
                      <a:pt x="429" y="5710"/>
                    </a:lnTo>
                    <a:lnTo>
                      <a:pt x="347" y="5539"/>
                    </a:lnTo>
                    <a:lnTo>
                      <a:pt x="272" y="5362"/>
                    </a:lnTo>
                    <a:lnTo>
                      <a:pt x="206" y="5182"/>
                    </a:lnTo>
                    <a:lnTo>
                      <a:pt x="148" y="4997"/>
                    </a:lnTo>
                    <a:lnTo>
                      <a:pt x="101" y="4810"/>
                    </a:lnTo>
                    <a:lnTo>
                      <a:pt x="60" y="4619"/>
                    </a:lnTo>
                    <a:lnTo>
                      <a:pt x="32" y="4424"/>
                    </a:lnTo>
                    <a:lnTo>
                      <a:pt x="11" y="4226"/>
                    </a:lnTo>
                    <a:lnTo>
                      <a:pt x="1" y="4025"/>
                    </a:lnTo>
                    <a:lnTo>
                      <a:pt x="0" y="3925"/>
                    </a:lnTo>
                    <a:lnTo>
                      <a:pt x="1" y="3824"/>
                    </a:lnTo>
                    <a:lnTo>
                      <a:pt x="11" y="3624"/>
                    </a:lnTo>
                    <a:lnTo>
                      <a:pt x="32" y="3425"/>
                    </a:lnTo>
                    <a:lnTo>
                      <a:pt x="60" y="3230"/>
                    </a:lnTo>
                    <a:lnTo>
                      <a:pt x="101" y="3039"/>
                    </a:lnTo>
                    <a:lnTo>
                      <a:pt x="148" y="2852"/>
                    </a:lnTo>
                    <a:lnTo>
                      <a:pt x="206" y="2667"/>
                    </a:lnTo>
                    <a:lnTo>
                      <a:pt x="272" y="2487"/>
                    </a:lnTo>
                    <a:lnTo>
                      <a:pt x="347" y="2310"/>
                    </a:lnTo>
                    <a:lnTo>
                      <a:pt x="429" y="2139"/>
                    </a:lnTo>
                    <a:lnTo>
                      <a:pt x="520" y="1972"/>
                    </a:lnTo>
                    <a:lnTo>
                      <a:pt x="619" y="1810"/>
                    </a:lnTo>
                    <a:lnTo>
                      <a:pt x="724" y="1653"/>
                    </a:lnTo>
                    <a:lnTo>
                      <a:pt x="838" y="1502"/>
                    </a:lnTo>
                    <a:lnTo>
                      <a:pt x="958" y="1357"/>
                    </a:lnTo>
                    <a:lnTo>
                      <a:pt x="1084" y="1218"/>
                    </a:lnTo>
                    <a:lnTo>
                      <a:pt x="1218" y="1084"/>
                    </a:lnTo>
                    <a:lnTo>
                      <a:pt x="1358" y="958"/>
                    </a:lnTo>
                    <a:lnTo>
                      <a:pt x="1504" y="838"/>
                    </a:lnTo>
                    <a:lnTo>
                      <a:pt x="1655" y="724"/>
                    </a:lnTo>
                    <a:lnTo>
                      <a:pt x="1810" y="619"/>
                    </a:lnTo>
                    <a:lnTo>
                      <a:pt x="1973" y="520"/>
                    </a:lnTo>
                    <a:lnTo>
                      <a:pt x="2140" y="429"/>
                    </a:lnTo>
                    <a:lnTo>
                      <a:pt x="2312" y="347"/>
                    </a:lnTo>
                    <a:lnTo>
                      <a:pt x="2487" y="272"/>
                    </a:lnTo>
                    <a:lnTo>
                      <a:pt x="2667" y="206"/>
                    </a:lnTo>
                    <a:lnTo>
                      <a:pt x="2852" y="148"/>
                    </a:lnTo>
                    <a:lnTo>
                      <a:pt x="3040" y="99"/>
                    </a:lnTo>
                    <a:lnTo>
                      <a:pt x="3230" y="60"/>
                    </a:lnTo>
                    <a:lnTo>
                      <a:pt x="3426" y="30"/>
                    </a:lnTo>
                    <a:lnTo>
                      <a:pt x="3624" y="10"/>
                    </a:lnTo>
                    <a:lnTo>
                      <a:pt x="3824" y="0"/>
                    </a:lnTo>
                    <a:lnTo>
                      <a:pt x="3925" y="0"/>
                    </a:lnTo>
                    <a:lnTo>
                      <a:pt x="4027" y="0"/>
                    </a:lnTo>
                    <a:lnTo>
                      <a:pt x="4227" y="10"/>
                    </a:lnTo>
                    <a:lnTo>
                      <a:pt x="4424" y="30"/>
                    </a:lnTo>
                    <a:lnTo>
                      <a:pt x="4619" y="60"/>
                    </a:lnTo>
                    <a:lnTo>
                      <a:pt x="4810" y="99"/>
                    </a:lnTo>
                    <a:lnTo>
                      <a:pt x="4999" y="148"/>
                    </a:lnTo>
                    <a:lnTo>
                      <a:pt x="5183" y="206"/>
                    </a:lnTo>
                    <a:lnTo>
                      <a:pt x="5364" y="272"/>
                    </a:lnTo>
                    <a:lnTo>
                      <a:pt x="5539" y="347"/>
                    </a:lnTo>
                    <a:lnTo>
                      <a:pt x="5711" y="429"/>
                    </a:lnTo>
                    <a:lnTo>
                      <a:pt x="5878" y="520"/>
                    </a:lnTo>
                    <a:lnTo>
                      <a:pt x="6039" y="619"/>
                    </a:lnTo>
                    <a:lnTo>
                      <a:pt x="6196" y="724"/>
                    </a:lnTo>
                    <a:lnTo>
                      <a:pt x="6347" y="838"/>
                    </a:lnTo>
                    <a:lnTo>
                      <a:pt x="6493" y="958"/>
                    </a:lnTo>
                    <a:lnTo>
                      <a:pt x="6632" y="1084"/>
                    </a:lnTo>
                    <a:lnTo>
                      <a:pt x="6765" y="1218"/>
                    </a:lnTo>
                    <a:lnTo>
                      <a:pt x="6892" y="1357"/>
                    </a:lnTo>
                    <a:lnTo>
                      <a:pt x="7013" y="1502"/>
                    </a:lnTo>
                    <a:lnTo>
                      <a:pt x="7125" y="1653"/>
                    </a:lnTo>
                    <a:lnTo>
                      <a:pt x="7232" y="1810"/>
                    </a:lnTo>
                    <a:lnTo>
                      <a:pt x="7330" y="1972"/>
                    </a:lnTo>
                    <a:lnTo>
                      <a:pt x="7420" y="2139"/>
                    </a:lnTo>
                    <a:lnTo>
                      <a:pt x="7504" y="2310"/>
                    </a:lnTo>
                    <a:lnTo>
                      <a:pt x="7577" y="2487"/>
                    </a:lnTo>
                    <a:lnTo>
                      <a:pt x="7643" y="2667"/>
                    </a:lnTo>
                    <a:lnTo>
                      <a:pt x="7701" y="2852"/>
                    </a:lnTo>
                    <a:lnTo>
                      <a:pt x="7750" y="3039"/>
                    </a:lnTo>
                    <a:lnTo>
                      <a:pt x="7789" y="3230"/>
                    </a:lnTo>
                    <a:lnTo>
                      <a:pt x="7819" y="3425"/>
                    </a:lnTo>
                    <a:lnTo>
                      <a:pt x="7839" y="3624"/>
                    </a:lnTo>
                    <a:lnTo>
                      <a:pt x="7849" y="3824"/>
                    </a:lnTo>
                    <a:lnTo>
                      <a:pt x="7851" y="3925"/>
                    </a:lnTo>
                    <a:lnTo>
                      <a:pt x="7849" y="4025"/>
                    </a:lnTo>
                    <a:lnTo>
                      <a:pt x="7839" y="4226"/>
                    </a:lnTo>
                    <a:lnTo>
                      <a:pt x="7819" y="4424"/>
                    </a:lnTo>
                    <a:lnTo>
                      <a:pt x="7789" y="4619"/>
                    </a:lnTo>
                    <a:lnTo>
                      <a:pt x="7750" y="4810"/>
                    </a:lnTo>
                    <a:lnTo>
                      <a:pt x="7701" y="4997"/>
                    </a:lnTo>
                    <a:lnTo>
                      <a:pt x="7643" y="5182"/>
                    </a:lnTo>
                    <a:lnTo>
                      <a:pt x="7577" y="5362"/>
                    </a:lnTo>
                    <a:lnTo>
                      <a:pt x="7504" y="5539"/>
                    </a:lnTo>
                    <a:lnTo>
                      <a:pt x="7420" y="5710"/>
                    </a:lnTo>
                    <a:lnTo>
                      <a:pt x="7330" y="5877"/>
                    </a:lnTo>
                    <a:lnTo>
                      <a:pt x="7232" y="6039"/>
                    </a:lnTo>
                    <a:lnTo>
                      <a:pt x="7125" y="6196"/>
                    </a:lnTo>
                    <a:lnTo>
                      <a:pt x="7013" y="6347"/>
                    </a:lnTo>
                    <a:lnTo>
                      <a:pt x="6892" y="6492"/>
                    </a:lnTo>
                    <a:lnTo>
                      <a:pt x="6765" y="6631"/>
                    </a:lnTo>
                    <a:lnTo>
                      <a:pt x="6632" y="6765"/>
                    </a:lnTo>
                    <a:lnTo>
                      <a:pt x="6493" y="6891"/>
                    </a:lnTo>
                    <a:lnTo>
                      <a:pt x="6347" y="7011"/>
                    </a:lnTo>
                    <a:lnTo>
                      <a:pt x="6196" y="7125"/>
                    </a:lnTo>
                    <a:lnTo>
                      <a:pt x="6039" y="7230"/>
                    </a:lnTo>
                    <a:lnTo>
                      <a:pt x="5878" y="7329"/>
                    </a:lnTo>
                    <a:lnTo>
                      <a:pt x="5711" y="7420"/>
                    </a:lnTo>
                    <a:lnTo>
                      <a:pt x="5539" y="7502"/>
                    </a:lnTo>
                    <a:lnTo>
                      <a:pt x="5364" y="7577"/>
                    </a:lnTo>
                    <a:lnTo>
                      <a:pt x="5183" y="7643"/>
                    </a:lnTo>
                    <a:lnTo>
                      <a:pt x="4999" y="7701"/>
                    </a:lnTo>
                    <a:lnTo>
                      <a:pt x="4810" y="7750"/>
                    </a:lnTo>
                    <a:lnTo>
                      <a:pt x="4619" y="7789"/>
                    </a:lnTo>
                    <a:lnTo>
                      <a:pt x="4424" y="7819"/>
                    </a:lnTo>
                    <a:lnTo>
                      <a:pt x="4227" y="7839"/>
                    </a:lnTo>
                    <a:lnTo>
                      <a:pt x="4027" y="7849"/>
                    </a:lnTo>
                    <a:lnTo>
                      <a:pt x="3925" y="7849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9BC6BD32-6CDC-BD88-D466-97F75990B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9" y="1471"/>
                <a:ext cx="2565" cy="2566"/>
              </a:xfrm>
              <a:custGeom>
                <a:avLst/>
                <a:gdLst>
                  <a:gd name="T0" fmla="*/ 3553 w 7697"/>
                  <a:gd name="T1" fmla="*/ 7685 h 7697"/>
                  <a:gd name="T2" fmla="*/ 2982 w 7697"/>
                  <a:gd name="T3" fmla="*/ 7599 h 7697"/>
                  <a:gd name="T4" fmla="*/ 2439 w 7697"/>
                  <a:gd name="T5" fmla="*/ 7429 h 7697"/>
                  <a:gd name="T6" fmla="*/ 1935 w 7697"/>
                  <a:gd name="T7" fmla="*/ 7187 h 7697"/>
                  <a:gd name="T8" fmla="*/ 1475 w 7697"/>
                  <a:gd name="T9" fmla="*/ 6874 h 7697"/>
                  <a:gd name="T10" fmla="*/ 1065 w 7697"/>
                  <a:gd name="T11" fmla="*/ 6503 h 7697"/>
                  <a:gd name="T12" fmla="*/ 712 w 7697"/>
                  <a:gd name="T13" fmla="*/ 6075 h 7697"/>
                  <a:gd name="T14" fmla="*/ 422 w 7697"/>
                  <a:gd name="T15" fmla="*/ 5598 h 7697"/>
                  <a:gd name="T16" fmla="*/ 203 w 7697"/>
                  <a:gd name="T17" fmla="*/ 5081 h 7697"/>
                  <a:gd name="T18" fmla="*/ 61 w 7697"/>
                  <a:gd name="T19" fmla="*/ 4528 h 7697"/>
                  <a:gd name="T20" fmla="*/ 2 w 7697"/>
                  <a:gd name="T21" fmla="*/ 3948 h 7697"/>
                  <a:gd name="T22" fmla="*/ 12 w 7697"/>
                  <a:gd name="T23" fmla="*/ 3553 h 7697"/>
                  <a:gd name="T24" fmla="*/ 100 w 7697"/>
                  <a:gd name="T25" fmla="*/ 2980 h 7697"/>
                  <a:gd name="T26" fmla="*/ 268 w 7697"/>
                  <a:gd name="T27" fmla="*/ 2439 h 7697"/>
                  <a:gd name="T28" fmla="*/ 512 w 7697"/>
                  <a:gd name="T29" fmla="*/ 1934 h 7697"/>
                  <a:gd name="T30" fmla="*/ 823 w 7697"/>
                  <a:gd name="T31" fmla="*/ 1474 h 7697"/>
                  <a:gd name="T32" fmla="*/ 1196 w 7697"/>
                  <a:gd name="T33" fmla="*/ 1065 h 7697"/>
                  <a:gd name="T34" fmla="*/ 1622 w 7697"/>
                  <a:gd name="T35" fmla="*/ 712 h 7697"/>
                  <a:gd name="T36" fmla="*/ 2099 w 7697"/>
                  <a:gd name="T37" fmla="*/ 422 h 7697"/>
                  <a:gd name="T38" fmla="*/ 2616 w 7697"/>
                  <a:gd name="T39" fmla="*/ 203 h 7697"/>
                  <a:gd name="T40" fmla="*/ 3169 w 7697"/>
                  <a:gd name="T41" fmla="*/ 61 h 7697"/>
                  <a:gd name="T42" fmla="*/ 3749 w 7697"/>
                  <a:gd name="T43" fmla="*/ 2 h 7697"/>
                  <a:gd name="T44" fmla="*/ 4145 w 7697"/>
                  <a:gd name="T45" fmla="*/ 12 h 7697"/>
                  <a:gd name="T46" fmla="*/ 4717 w 7697"/>
                  <a:gd name="T47" fmla="*/ 98 h 7697"/>
                  <a:gd name="T48" fmla="*/ 5259 w 7697"/>
                  <a:gd name="T49" fmla="*/ 268 h 7697"/>
                  <a:gd name="T50" fmla="*/ 5763 w 7697"/>
                  <a:gd name="T51" fmla="*/ 510 h 7697"/>
                  <a:gd name="T52" fmla="*/ 6224 w 7697"/>
                  <a:gd name="T53" fmla="*/ 823 h 7697"/>
                  <a:gd name="T54" fmla="*/ 6634 w 7697"/>
                  <a:gd name="T55" fmla="*/ 1194 h 7697"/>
                  <a:gd name="T56" fmla="*/ 6987 w 7697"/>
                  <a:gd name="T57" fmla="*/ 1622 h 7697"/>
                  <a:gd name="T58" fmla="*/ 7277 w 7697"/>
                  <a:gd name="T59" fmla="*/ 2099 h 7697"/>
                  <a:gd name="T60" fmla="*/ 7495 w 7697"/>
                  <a:gd name="T61" fmla="*/ 2616 h 7697"/>
                  <a:gd name="T62" fmla="*/ 7638 w 7697"/>
                  <a:gd name="T63" fmla="*/ 3169 h 7697"/>
                  <a:gd name="T64" fmla="*/ 7697 w 7697"/>
                  <a:gd name="T65" fmla="*/ 3749 h 7697"/>
                  <a:gd name="T66" fmla="*/ 7687 w 7697"/>
                  <a:gd name="T67" fmla="*/ 4144 h 7697"/>
                  <a:gd name="T68" fmla="*/ 7599 w 7697"/>
                  <a:gd name="T69" fmla="*/ 4717 h 7697"/>
                  <a:gd name="T70" fmla="*/ 7431 w 7697"/>
                  <a:gd name="T71" fmla="*/ 5258 h 7697"/>
                  <a:gd name="T72" fmla="*/ 7187 w 7697"/>
                  <a:gd name="T73" fmla="*/ 5763 h 7697"/>
                  <a:gd name="T74" fmla="*/ 6876 w 7697"/>
                  <a:gd name="T75" fmla="*/ 6223 h 7697"/>
                  <a:gd name="T76" fmla="*/ 6503 w 7697"/>
                  <a:gd name="T77" fmla="*/ 6632 h 7697"/>
                  <a:gd name="T78" fmla="*/ 6075 w 7697"/>
                  <a:gd name="T79" fmla="*/ 6985 h 7697"/>
                  <a:gd name="T80" fmla="*/ 5600 w 7697"/>
                  <a:gd name="T81" fmla="*/ 7275 h 7697"/>
                  <a:gd name="T82" fmla="*/ 5082 w 7697"/>
                  <a:gd name="T83" fmla="*/ 7495 h 7697"/>
                  <a:gd name="T84" fmla="*/ 4530 w 7697"/>
                  <a:gd name="T85" fmla="*/ 7636 h 7697"/>
                  <a:gd name="T86" fmla="*/ 3948 w 7697"/>
                  <a:gd name="T87" fmla="*/ 7695 h 7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97" h="7697">
                    <a:moveTo>
                      <a:pt x="3849" y="7697"/>
                    </a:moveTo>
                    <a:lnTo>
                      <a:pt x="3749" y="7695"/>
                    </a:lnTo>
                    <a:lnTo>
                      <a:pt x="3553" y="7685"/>
                    </a:lnTo>
                    <a:lnTo>
                      <a:pt x="3359" y="7667"/>
                    </a:lnTo>
                    <a:lnTo>
                      <a:pt x="3169" y="7636"/>
                    </a:lnTo>
                    <a:lnTo>
                      <a:pt x="2982" y="7599"/>
                    </a:lnTo>
                    <a:lnTo>
                      <a:pt x="2797" y="7551"/>
                    </a:lnTo>
                    <a:lnTo>
                      <a:pt x="2616" y="7495"/>
                    </a:lnTo>
                    <a:lnTo>
                      <a:pt x="2439" y="7429"/>
                    </a:lnTo>
                    <a:lnTo>
                      <a:pt x="2267" y="7357"/>
                    </a:lnTo>
                    <a:lnTo>
                      <a:pt x="2099" y="7275"/>
                    </a:lnTo>
                    <a:lnTo>
                      <a:pt x="1935" y="7187"/>
                    </a:lnTo>
                    <a:lnTo>
                      <a:pt x="1776" y="7090"/>
                    </a:lnTo>
                    <a:lnTo>
                      <a:pt x="1622" y="6985"/>
                    </a:lnTo>
                    <a:lnTo>
                      <a:pt x="1475" y="6874"/>
                    </a:lnTo>
                    <a:lnTo>
                      <a:pt x="1333" y="6758"/>
                    </a:lnTo>
                    <a:lnTo>
                      <a:pt x="1196" y="6632"/>
                    </a:lnTo>
                    <a:lnTo>
                      <a:pt x="1065" y="6503"/>
                    </a:lnTo>
                    <a:lnTo>
                      <a:pt x="941" y="6366"/>
                    </a:lnTo>
                    <a:lnTo>
                      <a:pt x="823" y="6223"/>
                    </a:lnTo>
                    <a:lnTo>
                      <a:pt x="712" y="6075"/>
                    </a:lnTo>
                    <a:lnTo>
                      <a:pt x="608" y="5921"/>
                    </a:lnTo>
                    <a:lnTo>
                      <a:pt x="512" y="5763"/>
                    </a:lnTo>
                    <a:lnTo>
                      <a:pt x="422" y="5598"/>
                    </a:lnTo>
                    <a:lnTo>
                      <a:pt x="342" y="5431"/>
                    </a:lnTo>
                    <a:lnTo>
                      <a:pt x="268" y="5258"/>
                    </a:lnTo>
                    <a:lnTo>
                      <a:pt x="203" y="5081"/>
                    </a:lnTo>
                    <a:lnTo>
                      <a:pt x="147" y="4901"/>
                    </a:lnTo>
                    <a:lnTo>
                      <a:pt x="100" y="4717"/>
                    </a:lnTo>
                    <a:lnTo>
                      <a:pt x="61" y="4528"/>
                    </a:lnTo>
                    <a:lnTo>
                      <a:pt x="32" y="4338"/>
                    </a:lnTo>
                    <a:lnTo>
                      <a:pt x="12" y="4144"/>
                    </a:lnTo>
                    <a:lnTo>
                      <a:pt x="2" y="3948"/>
                    </a:lnTo>
                    <a:lnTo>
                      <a:pt x="0" y="3849"/>
                    </a:lnTo>
                    <a:lnTo>
                      <a:pt x="2" y="3749"/>
                    </a:lnTo>
                    <a:lnTo>
                      <a:pt x="12" y="3553"/>
                    </a:lnTo>
                    <a:lnTo>
                      <a:pt x="32" y="3359"/>
                    </a:lnTo>
                    <a:lnTo>
                      <a:pt x="61" y="3169"/>
                    </a:lnTo>
                    <a:lnTo>
                      <a:pt x="100" y="2980"/>
                    </a:lnTo>
                    <a:lnTo>
                      <a:pt x="147" y="2796"/>
                    </a:lnTo>
                    <a:lnTo>
                      <a:pt x="203" y="2616"/>
                    </a:lnTo>
                    <a:lnTo>
                      <a:pt x="268" y="2439"/>
                    </a:lnTo>
                    <a:lnTo>
                      <a:pt x="342" y="2266"/>
                    </a:lnTo>
                    <a:lnTo>
                      <a:pt x="422" y="2099"/>
                    </a:lnTo>
                    <a:lnTo>
                      <a:pt x="512" y="1934"/>
                    </a:lnTo>
                    <a:lnTo>
                      <a:pt x="608" y="1776"/>
                    </a:lnTo>
                    <a:lnTo>
                      <a:pt x="712" y="1622"/>
                    </a:lnTo>
                    <a:lnTo>
                      <a:pt x="823" y="1474"/>
                    </a:lnTo>
                    <a:lnTo>
                      <a:pt x="941" y="1331"/>
                    </a:lnTo>
                    <a:lnTo>
                      <a:pt x="1065" y="1194"/>
                    </a:lnTo>
                    <a:lnTo>
                      <a:pt x="1196" y="1065"/>
                    </a:lnTo>
                    <a:lnTo>
                      <a:pt x="1333" y="939"/>
                    </a:lnTo>
                    <a:lnTo>
                      <a:pt x="1475" y="823"/>
                    </a:lnTo>
                    <a:lnTo>
                      <a:pt x="1622" y="712"/>
                    </a:lnTo>
                    <a:lnTo>
                      <a:pt x="1776" y="607"/>
                    </a:lnTo>
                    <a:lnTo>
                      <a:pt x="1935" y="510"/>
                    </a:lnTo>
                    <a:lnTo>
                      <a:pt x="2099" y="422"/>
                    </a:lnTo>
                    <a:lnTo>
                      <a:pt x="2267" y="340"/>
                    </a:lnTo>
                    <a:lnTo>
                      <a:pt x="2439" y="268"/>
                    </a:lnTo>
                    <a:lnTo>
                      <a:pt x="2616" y="203"/>
                    </a:lnTo>
                    <a:lnTo>
                      <a:pt x="2797" y="146"/>
                    </a:lnTo>
                    <a:lnTo>
                      <a:pt x="2982" y="98"/>
                    </a:lnTo>
                    <a:lnTo>
                      <a:pt x="3169" y="61"/>
                    </a:lnTo>
                    <a:lnTo>
                      <a:pt x="3359" y="31"/>
                    </a:lnTo>
                    <a:lnTo>
                      <a:pt x="3553" y="12"/>
                    </a:lnTo>
                    <a:lnTo>
                      <a:pt x="3749" y="2"/>
                    </a:lnTo>
                    <a:lnTo>
                      <a:pt x="3849" y="0"/>
                    </a:lnTo>
                    <a:lnTo>
                      <a:pt x="3948" y="2"/>
                    </a:lnTo>
                    <a:lnTo>
                      <a:pt x="4145" y="12"/>
                    </a:lnTo>
                    <a:lnTo>
                      <a:pt x="4338" y="31"/>
                    </a:lnTo>
                    <a:lnTo>
                      <a:pt x="4530" y="61"/>
                    </a:lnTo>
                    <a:lnTo>
                      <a:pt x="4717" y="98"/>
                    </a:lnTo>
                    <a:lnTo>
                      <a:pt x="4902" y="146"/>
                    </a:lnTo>
                    <a:lnTo>
                      <a:pt x="5082" y="203"/>
                    </a:lnTo>
                    <a:lnTo>
                      <a:pt x="5259" y="268"/>
                    </a:lnTo>
                    <a:lnTo>
                      <a:pt x="5432" y="340"/>
                    </a:lnTo>
                    <a:lnTo>
                      <a:pt x="5600" y="422"/>
                    </a:lnTo>
                    <a:lnTo>
                      <a:pt x="5763" y="510"/>
                    </a:lnTo>
                    <a:lnTo>
                      <a:pt x="5923" y="607"/>
                    </a:lnTo>
                    <a:lnTo>
                      <a:pt x="6075" y="712"/>
                    </a:lnTo>
                    <a:lnTo>
                      <a:pt x="6224" y="823"/>
                    </a:lnTo>
                    <a:lnTo>
                      <a:pt x="6366" y="939"/>
                    </a:lnTo>
                    <a:lnTo>
                      <a:pt x="6503" y="1065"/>
                    </a:lnTo>
                    <a:lnTo>
                      <a:pt x="6634" y="1194"/>
                    </a:lnTo>
                    <a:lnTo>
                      <a:pt x="6758" y="1331"/>
                    </a:lnTo>
                    <a:lnTo>
                      <a:pt x="6876" y="1474"/>
                    </a:lnTo>
                    <a:lnTo>
                      <a:pt x="6987" y="1622"/>
                    </a:lnTo>
                    <a:lnTo>
                      <a:pt x="7091" y="1776"/>
                    </a:lnTo>
                    <a:lnTo>
                      <a:pt x="7187" y="1934"/>
                    </a:lnTo>
                    <a:lnTo>
                      <a:pt x="7277" y="2099"/>
                    </a:lnTo>
                    <a:lnTo>
                      <a:pt x="7357" y="2266"/>
                    </a:lnTo>
                    <a:lnTo>
                      <a:pt x="7431" y="2439"/>
                    </a:lnTo>
                    <a:lnTo>
                      <a:pt x="7495" y="2616"/>
                    </a:lnTo>
                    <a:lnTo>
                      <a:pt x="7552" y="2796"/>
                    </a:lnTo>
                    <a:lnTo>
                      <a:pt x="7599" y="2980"/>
                    </a:lnTo>
                    <a:lnTo>
                      <a:pt x="7638" y="3169"/>
                    </a:lnTo>
                    <a:lnTo>
                      <a:pt x="7667" y="3359"/>
                    </a:lnTo>
                    <a:lnTo>
                      <a:pt x="7687" y="3553"/>
                    </a:lnTo>
                    <a:lnTo>
                      <a:pt x="7697" y="3749"/>
                    </a:lnTo>
                    <a:lnTo>
                      <a:pt x="7697" y="3849"/>
                    </a:lnTo>
                    <a:lnTo>
                      <a:pt x="7697" y="3948"/>
                    </a:lnTo>
                    <a:lnTo>
                      <a:pt x="7687" y="4144"/>
                    </a:lnTo>
                    <a:lnTo>
                      <a:pt x="7667" y="4338"/>
                    </a:lnTo>
                    <a:lnTo>
                      <a:pt x="7638" y="4528"/>
                    </a:lnTo>
                    <a:lnTo>
                      <a:pt x="7599" y="4717"/>
                    </a:lnTo>
                    <a:lnTo>
                      <a:pt x="7552" y="4901"/>
                    </a:lnTo>
                    <a:lnTo>
                      <a:pt x="7495" y="5081"/>
                    </a:lnTo>
                    <a:lnTo>
                      <a:pt x="7431" y="5258"/>
                    </a:lnTo>
                    <a:lnTo>
                      <a:pt x="7357" y="5431"/>
                    </a:lnTo>
                    <a:lnTo>
                      <a:pt x="7277" y="5598"/>
                    </a:lnTo>
                    <a:lnTo>
                      <a:pt x="7187" y="5763"/>
                    </a:lnTo>
                    <a:lnTo>
                      <a:pt x="7091" y="5921"/>
                    </a:lnTo>
                    <a:lnTo>
                      <a:pt x="6987" y="6075"/>
                    </a:lnTo>
                    <a:lnTo>
                      <a:pt x="6876" y="6223"/>
                    </a:lnTo>
                    <a:lnTo>
                      <a:pt x="6758" y="6366"/>
                    </a:lnTo>
                    <a:lnTo>
                      <a:pt x="6634" y="6503"/>
                    </a:lnTo>
                    <a:lnTo>
                      <a:pt x="6503" y="6632"/>
                    </a:lnTo>
                    <a:lnTo>
                      <a:pt x="6366" y="6758"/>
                    </a:lnTo>
                    <a:lnTo>
                      <a:pt x="6224" y="6874"/>
                    </a:lnTo>
                    <a:lnTo>
                      <a:pt x="6075" y="6985"/>
                    </a:lnTo>
                    <a:lnTo>
                      <a:pt x="5923" y="7090"/>
                    </a:lnTo>
                    <a:lnTo>
                      <a:pt x="5763" y="7187"/>
                    </a:lnTo>
                    <a:lnTo>
                      <a:pt x="5600" y="7275"/>
                    </a:lnTo>
                    <a:lnTo>
                      <a:pt x="5432" y="7357"/>
                    </a:lnTo>
                    <a:lnTo>
                      <a:pt x="5259" y="7429"/>
                    </a:lnTo>
                    <a:lnTo>
                      <a:pt x="5082" y="7495"/>
                    </a:lnTo>
                    <a:lnTo>
                      <a:pt x="4902" y="7551"/>
                    </a:lnTo>
                    <a:lnTo>
                      <a:pt x="4717" y="7599"/>
                    </a:lnTo>
                    <a:lnTo>
                      <a:pt x="4530" y="7636"/>
                    </a:lnTo>
                    <a:lnTo>
                      <a:pt x="4338" y="7667"/>
                    </a:lnTo>
                    <a:lnTo>
                      <a:pt x="4145" y="7685"/>
                    </a:lnTo>
                    <a:lnTo>
                      <a:pt x="3948" y="7695"/>
                    </a:lnTo>
                    <a:lnTo>
                      <a:pt x="3849" y="7697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DC3F5BE-051C-D1FA-2CA3-B32862CC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" y="1522"/>
                <a:ext cx="2463" cy="2463"/>
              </a:xfrm>
              <a:custGeom>
                <a:avLst/>
                <a:gdLst>
                  <a:gd name="T0" fmla="*/ 3411 w 7390"/>
                  <a:gd name="T1" fmla="*/ 7379 h 7389"/>
                  <a:gd name="T2" fmla="*/ 2862 w 7390"/>
                  <a:gd name="T3" fmla="*/ 7295 h 7389"/>
                  <a:gd name="T4" fmla="*/ 2342 w 7390"/>
                  <a:gd name="T5" fmla="*/ 7132 h 7389"/>
                  <a:gd name="T6" fmla="*/ 1857 w 7390"/>
                  <a:gd name="T7" fmla="*/ 6899 h 7389"/>
                  <a:gd name="T8" fmla="*/ 1415 w 7390"/>
                  <a:gd name="T9" fmla="*/ 6601 h 7389"/>
                  <a:gd name="T10" fmla="*/ 1022 w 7390"/>
                  <a:gd name="T11" fmla="*/ 6242 h 7389"/>
                  <a:gd name="T12" fmla="*/ 683 w 7390"/>
                  <a:gd name="T13" fmla="*/ 5832 h 7389"/>
                  <a:gd name="T14" fmla="*/ 405 w 7390"/>
                  <a:gd name="T15" fmla="*/ 5375 h 7389"/>
                  <a:gd name="T16" fmla="*/ 195 w 7390"/>
                  <a:gd name="T17" fmla="*/ 4878 h 7389"/>
                  <a:gd name="T18" fmla="*/ 58 w 7390"/>
                  <a:gd name="T19" fmla="*/ 4348 h 7389"/>
                  <a:gd name="T20" fmla="*/ 2 w 7390"/>
                  <a:gd name="T21" fmla="*/ 3790 h 7389"/>
                  <a:gd name="T22" fmla="*/ 10 w 7390"/>
                  <a:gd name="T23" fmla="*/ 3411 h 7389"/>
                  <a:gd name="T24" fmla="*/ 95 w 7390"/>
                  <a:gd name="T25" fmla="*/ 2861 h 7389"/>
                  <a:gd name="T26" fmla="*/ 257 w 7390"/>
                  <a:gd name="T27" fmla="*/ 2341 h 7389"/>
                  <a:gd name="T28" fmla="*/ 490 w 7390"/>
                  <a:gd name="T29" fmla="*/ 1857 h 7389"/>
                  <a:gd name="T30" fmla="*/ 790 w 7390"/>
                  <a:gd name="T31" fmla="*/ 1415 h 7389"/>
                  <a:gd name="T32" fmla="*/ 1147 w 7390"/>
                  <a:gd name="T33" fmla="*/ 1021 h 7389"/>
                  <a:gd name="T34" fmla="*/ 1557 w 7390"/>
                  <a:gd name="T35" fmla="*/ 683 h 7389"/>
                  <a:gd name="T36" fmla="*/ 2014 w 7390"/>
                  <a:gd name="T37" fmla="*/ 405 h 7389"/>
                  <a:gd name="T38" fmla="*/ 2511 w 7390"/>
                  <a:gd name="T39" fmla="*/ 195 h 7389"/>
                  <a:gd name="T40" fmla="*/ 3042 w 7390"/>
                  <a:gd name="T41" fmla="*/ 58 h 7389"/>
                  <a:gd name="T42" fmla="*/ 3600 w 7390"/>
                  <a:gd name="T43" fmla="*/ 0 h 7389"/>
                  <a:gd name="T44" fmla="*/ 3980 w 7390"/>
                  <a:gd name="T45" fmla="*/ 10 h 7389"/>
                  <a:gd name="T46" fmla="*/ 4529 w 7390"/>
                  <a:gd name="T47" fmla="*/ 94 h 7389"/>
                  <a:gd name="T48" fmla="*/ 5049 w 7390"/>
                  <a:gd name="T49" fmla="*/ 257 h 7389"/>
                  <a:gd name="T50" fmla="*/ 5532 w 7390"/>
                  <a:gd name="T51" fmla="*/ 490 h 7389"/>
                  <a:gd name="T52" fmla="*/ 5975 w 7390"/>
                  <a:gd name="T53" fmla="*/ 788 h 7389"/>
                  <a:gd name="T54" fmla="*/ 6369 w 7390"/>
                  <a:gd name="T55" fmla="*/ 1147 h 7389"/>
                  <a:gd name="T56" fmla="*/ 6708 w 7390"/>
                  <a:gd name="T57" fmla="*/ 1557 h 7389"/>
                  <a:gd name="T58" fmla="*/ 6986 w 7390"/>
                  <a:gd name="T59" fmla="*/ 2014 h 7389"/>
                  <a:gd name="T60" fmla="*/ 7196 w 7390"/>
                  <a:gd name="T61" fmla="*/ 2511 h 7389"/>
                  <a:gd name="T62" fmla="*/ 7333 w 7390"/>
                  <a:gd name="T63" fmla="*/ 3041 h 7389"/>
                  <a:gd name="T64" fmla="*/ 7389 w 7390"/>
                  <a:gd name="T65" fmla="*/ 3599 h 7389"/>
                  <a:gd name="T66" fmla="*/ 7379 w 7390"/>
                  <a:gd name="T67" fmla="*/ 3978 h 7389"/>
                  <a:gd name="T68" fmla="*/ 7295 w 7390"/>
                  <a:gd name="T69" fmla="*/ 4528 h 7389"/>
                  <a:gd name="T70" fmla="*/ 7134 w 7390"/>
                  <a:gd name="T71" fmla="*/ 5048 h 7389"/>
                  <a:gd name="T72" fmla="*/ 6899 w 7390"/>
                  <a:gd name="T73" fmla="*/ 5532 h 7389"/>
                  <a:gd name="T74" fmla="*/ 6601 w 7390"/>
                  <a:gd name="T75" fmla="*/ 5974 h 7389"/>
                  <a:gd name="T76" fmla="*/ 6243 w 7390"/>
                  <a:gd name="T77" fmla="*/ 6368 h 7389"/>
                  <a:gd name="T78" fmla="*/ 5832 w 7390"/>
                  <a:gd name="T79" fmla="*/ 6707 h 7389"/>
                  <a:gd name="T80" fmla="*/ 5375 w 7390"/>
                  <a:gd name="T81" fmla="*/ 6984 h 7389"/>
                  <a:gd name="T82" fmla="*/ 4879 w 7390"/>
                  <a:gd name="T83" fmla="*/ 7194 h 7389"/>
                  <a:gd name="T84" fmla="*/ 4349 w 7390"/>
                  <a:gd name="T85" fmla="*/ 7331 h 7389"/>
                  <a:gd name="T86" fmla="*/ 3791 w 7390"/>
                  <a:gd name="T87" fmla="*/ 7389 h 7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90" h="7389">
                    <a:moveTo>
                      <a:pt x="3695" y="7389"/>
                    </a:moveTo>
                    <a:lnTo>
                      <a:pt x="3600" y="7389"/>
                    </a:lnTo>
                    <a:lnTo>
                      <a:pt x="3411" y="7379"/>
                    </a:lnTo>
                    <a:lnTo>
                      <a:pt x="3225" y="7360"/>
                    </a:lnTo>
                    <a:lnTo>
                      <a:pt x="3042" y="7331"/>
                    </a:lnTo>
                    <a:lnTo>
                      <a:pt x="2862" y="7295"/>
                    </a:lnTo>
                    <a:lnTo>
                      <a:pt x="2685" y="7249"/>
                    </a:lnTo>
                    <a:lnTo>
                      <a:pt x="2511" y="7194"/>
                    </a:lnTo>
                    <a:lnTo>
                      <a:pt x="2342" y="7132"/>
                    </a:lnTo>
                    <a:lnTo>
                      <a:pt x="2177" y="7063"/>
                    </a:lnTo>
                    <a:lnTo>
                      <a:pt x="2014" y="6984"/>
                    </a:lnTo>
                    <a:lnTo>
                      <a:pt x="1857" y="6899"/>
                    </a:lnTo>
                    <a:lnTo>
                      <a:pt x="1706" y="6807"/>
                    </a:lnTo>
                    <a:lnTo>
                      <a:pt x="1557" y="6707"/>
                    </a:lnTo>
                    <a:lnTo>
                      <a:pt x="1415" y="6601"/>
                    </a:lnTo>
                    <a:lnTo>
                      <a:pt x="1278" y="6487"/>
                    </a:lnTo>
                    <a:lnTo>
                      <a:pt x="1147" y="6368"/>
                    </a:lnTo>
                    <a:lnTo>
                      <a:pt x="1022" y="6242"/>
                    </a:lnTo>
                    <a:lnTo>
                      <a:pt x="902" y="6111"/>
                    </a:lnTo>
                    <a:lnTo>
                      <a:pt x="790" y="5974"/>
                    </a:lnTo>
                    <a:lnTo>
                      <a:pt x="683" y="5832"/>
                    </a:lnTo>
                    <a:lnTo>
                      <a:pt x="584" y="5685"/>
                    </a:lnTo>
                    <a:lnTo>
                      <a:pt x="490" y="5532"/>
                    </a:lnTo>
                    <a:lnTo>
                      <a:pt x="405" y="5375"/>
                    </a:lnTo>
                    <a:lnTo>
                      <a:pt x="327" y="5214"/>
                    </a:lnTo>
                    <a:lnTo>
                      <a:pt x="257" y="5048"/>
                    </a:lnTo>
                    <a:lnTo>
                      <a:pt x="195" y="4878"/>
                    </a:lnTo>
                    <a:lnTo>
                      <a:pt x="140" y="4706"/>
                    </a:lnTo>
                    <a:lnTo>
                      <a:pt x="95" y="4528"/>
                    </a:lnTo>
                    <a:lnTo>
                      <a:pt x="58" y="4348"/>
                    </a:lnTo>
                    <a:lnTo>
                      <a:pt x="31" y="4164"/>
                    </a:lnTo>
                    <a:lnTo>
                      <a:pt x="10" y="3978"/>
                    </a:lnTo>
                    <a:lnTo>
                      <a:pt x="2" y="3790"/>
                    </a:lnTo>
                    <a:lnTo>
                      <a:pt x="0" y="3695"/>
                    </a:lnTo>
                    <a:lnTo>
                      <a:pt x="2" y="3599"/>
                    </a:lnTo>
                    <a:lnTo>
                      <a:pt x="10" y="3411"/>
                    </a:lnTo>
                    <a:lnTo>
                      <a:pt x="31" y="3225"/>
                    </a:lnTo>
                    <a:lnTo>
                      <a:pt x="58" y="3041"/>
                    </a:lnTo>
                    <a:lnTo>
                      <a:pt x="95" y="2861"/>
                    </a:lnTo>
                    <a:lnTo>
                      <a:pt x="140" y="2683"/>
                    </a:lnTo>
                    <a:lnTo>
                      <a:pt x="195" y="2511"/>
                    </a:lnTo>
                    <a:lnTo>
                      <a:pt x="257" y="2341"/>
                    </a:lnTo>
                    <a:lnTo>
                      <a:pt x="327" y="2175"/>
                    </a:lnTo>
                    <a:lnTo>
                      <a:pt x="405" y="2014"/>
                    </a:lnTo>
                    <a:lnTo>
                      <a:pt x="490" y="1857"/>
                    </a:lnTo>
                    <a:lnTo>
                      <a:pt x="584" y="1704"/>
                    </a:lnTo>
                    <a:lnTo>
                      <a:pt x="683" y="1557"/>
                    </a:lnTo>
                    <a:lnTo>
                      <a:pt x="790" y="1415"/>
                    </a:lnTo>
                    <a:lnTo>
                      <a:pt x="902" y="1278"/>
                    </a:lnTo>
                    <a:lnTo>
                      <a:pt x="1022" y="1147"/>
                    </a:lnTo>
                    <a:lnTo>
                      <a:pt x="1147" y="1021"/>
                    </a:lnTo>
                    <a:lnTo>
                      <a:pt x="1278" y="902"/>
                    </a:lnTo>
                    <a:lnTo>
                      <a:pt x="1415" y="788"/>
                    </a:lnTo>
                    <a:lnTo>
                      <a:pt x="1557" y="683"/>
                    </a:lnTo>
                    <a:lnTo>
                      <a:pt x="1706" y="582"/>
                    </a:lnTo>
                    <a:lnTo>
                      <a:pt x="1857" y="490"/>
                    </a:lnTo>
                    <a:lnTo>
                      <a:pt x="2014" y="405"/>
                    </a:lnTo>
                    <a:lnTo>
                      <a:pt x="2175" y="327"/>
                    </a:lnTo>
                    <a:lnTo>
                      <a:pt x="2342" y="257"/>
                    </a:lnTo>
                    <a:lnTo>
                      <a:pt x="2511" y="195"/>
                    </a:lnTo>
                    <a:lnTo>
                      <a:pt x="2685" y="140"/>
                    </a:lnTo>
                    <a:lnTo>
                      <a:pt x="2862" y="94"/>
                    </a:lnTo>
                    <a:lnTo>
                      <a:pt x="3042" y="58"/>
                    </a:lnTo>
                    <a:lnTo>
                      <a:pt x="3225" y="29"/>
                    </a:lnTo>
                    <a:lnTo>
                      <a:pt x="3411" y="10"/>
                    </a:lnTo>
                    <a:lnTo>
                      <a:pt x="3600" y="0"/>
                    </a:lnTo>
                    <a:lnTo>
                      <a:pt x="3695" y="0"/>
                    </a:lnTo>
                    <a:lnTo>
                      <a:pt x="3791" y="0"/>
                    </a:lnTo>
                    <a:lnTo>
                      <a:pt x="3980" y="10"/>
                    </a:lnTo>
                    <a:lnTo>
                      <a:pt x="4166" y="29"/>
                    </a:lnTo>
                    <a:lnTo>
                      <a:pt x="4349" y="58"/>
                    </a:lnTo>
                    <a:lnTo>
                      <a:pt x="4529" y="94"/>
                    </a:lnTo>
                    <a:lnTo>
                      <a:pt x="4706" y="140"/>
                    </a:lnTo>
                    <a:lnTo>
                      <a:pt x="4879" y="195"/>
                    </a:lnTo>
                    <a:lnTo>
                      <a:pt x="5049" y="257"/>
                    </a:lnTo>
                    <a:lnTo>
                      <a:pt x="5214" y="327"/>
                    </a:lnTo>
                    <a:lnTo>
                      <a:pt x="5375" y="405"/>
                    </a:lnTo>
                    <a:lnTo>
                      <a:pt x="5532" y="490"/>
                    </a:lnTo>
                    <a:lnTo>
                      <a:pt x="5685" y="582"/>
                    </a:lnTo>
                    <a:lnTo>
                      <a:pt x="5833" y="683"/>
                    </a:lnTo>
                    <a:lnTo>
                      <a:pt x="5975" y="788"/>
                    </a:lnTo>
                    <a:lnTo>
                      <a:pt x="6111" y="902"/>
                    </a:lnTo>
                    <a:lnTo>
                      <a:pt x="6244" y="1021"/>
                    </a:lnTo>
                    <a:lnTo>
                      <a:pt x="6369" y="1147"/>
                    </a:lnTo>
                    <a:lnTo>
                      <a:pt x="6487" y="1278"/>
                    </a:lnTo>
                    <a:lnTo>
                      <a:pt x="6601" y="1415"/>
                    </a:lnTo>
                    <a:lnTo>
                      <a:pt x="6708" y="1557"/>
                    </a:lnTo>
                    <a:lnTo>
                      <a:pt x="6807" y="1704"/>
                    </a:lnTo>
                    <a:lnTo>
                      <a:pt x="6899" y="1857"/>
                    </a:lnTo>
                    <a:lnTo>
                      <a:pt x="6986" y="2014"/>
                    </a:lnTo>
                    <a:lnTo>
                      <a:pt x="7063" y="2175"/>
                    </a:lnTo>
                    <a:lnTo>
                      <a:pt x="7134" y="2341"/>
                    </a:lnTo>
                    <a:lnTo>
                      <a:pt x="7196" y="2511"/>
                    </a:lnTo>
                    <a:lnTo>
                      <a:pt x="7249" y="2683"/>
                    </a:lnTo>
                    <a:lnTo>
                      <a:pt x="7295" y="2861"/>
                    </a:lnTo>
                    <a:lnTo>
                      <a:pt x="7333" y="3041"/>
                    </a:lnTo>
                    <a:lnTo>
                      <a:pt x="7360" y="3225"/>
                    </a:lnTo>
                    <a:lnTo>
                      <a:pt x="7379" y="3411"/>
                    </a:lnTo>
                    <a:lnTo>
                      <a:pt x="7389" y="3599"/>
                    </a:lnTo>
                    <a:lnTo>
                      <a:pt x="7390" y="3695"/>
                    </a:lnTo>
                    <a:lnTo>
                      <a:pt x="7389" y="3790"/>
                    </a:lnTo>
                    <a:lnTo>
                      <a:pt x="7379" y="3978"/>
                    </a:lnTo>
                    <a:lnTo>
                      <a:pt x="7360" y="4164"/>
                    </a:lnTo>
                    <a:lnTo>
                      <a:pt x="7333" y="4348"/>
                    </a:lnTo>
                    <a:lnTo>
                      <a:pt x="7295" y="4528"/>
                    </a:lnTo>
                    <a:lnTo>
                      <a:pt x="7249" y="4706"/>
                    </a:lnTo>
                    <a:lnTo>
                      <a:pt x="7196" y="4878"/>
                    </a:lnTo>
                    <a:lnTo>
                      <a:pt x="7134" y="5048"/>
                    </a:lnTo>
                    <a:lnTo>
                      <a:pt x="7063" y="5214"/>
                    </a:lnTo>
                    <a:lnTo>
                      <a:pt x="6986" y="5375"/>
                    </a:lnTo>
                    <a:lnTo>
                      <a:pt x="6899" y="5532"/>
                    </a:lnTo>
                    <a:lnTo>
                      <a:pt x="6807" y="5685"/>
                    </a:lnTo>
                    <a:lnTo>
                      <a:pt x="6708" y="5832"/>
                    </a:lnTo>
                    <a:lnTo>
                      <a:pt x="6601" y="5974"/>
                    </a:lnTo>
                    <a:lnTo>
                      <a:pt x="6487" y="6111"/>
                    </a:lnTo>
                    <a:lnTo>
                      <a:pt x="6369" y="6242"/>
                    </a:lnTo>
                    <a:lnTo>
                      <a:pt x="6243" y="6368"/>
                    </a:lnTo>
                    <a:lnTo>
                      <a:pt x="6111" y="6487"/>
                    </a:lnTo>
                    <a:lnTo>
                      <a:pt x="5975" y="6601"/>
                    </a:lnTo>
                    <a:lnTo>
                      <a:pt x="5832" y="6707"/>
                    </a:lnTo>
                    <a:lnTo>
                      <a:pt x="5685" y="6807"/>
                    </a:lnTo>
                    <a:lnTo>
                      <a:pt x="5532" y="6899"/>
                    </a:lnTo>
                    <a:lnTo>
                      <a:pt x="5375" y="6984"/>
                    </a:lnTo>
                    <a:lnTo>
                      <a:pt x="5214" y="7063"/>
                    </a:lnTo>
                    <a:lnTo>
                      <a:pt x="5049" y="7132"/>
                    </a:lnTo>
                    <a:lnTo>
                      <a:pt x="4879" y="7194"/>
                    </a:lnTo>
                    <a:lnTo>
                      <a:pt x="4706" y="7249"/>
                    </a:lnTo>
                    <a:lnTo>
                      <a:pt x="4529" y="7295"/>
                    </a:lnTo>
                    <a:lnTo>
                      <a:pt x="4349" y="7331"/>
                    </a:lnTo>
                    <a:lnTo>
                      <a:pt x="4166" y="7360"/>
                    </a:lnTo>
                    <a:lnTo>
                      <a:pt x="3980" y="7379"/>
                    </a:lnTo>
                    <a:lnTo>
                      <a:pt x="3791" y="7389"/>
                    </a:lnTo>
                    <a:lnTo>
                      <a:pt x="3695" y="7389"/>
                    </a:lnTo>
                    <a:close/>
                  </a:path>
                </a:pathLst>
              </a:custGeom>
              <a:solidFill>
                <a:srgbClr val="406A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242BBDC-595F-D047-7757-58805CABE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" y="1548"/>
                <a:ext cx="2412" cy="2412"/>
              </a:xfrm>
              <a:custGeom>
                <a:avLst/>
                <a:gdLst>
                  <a:gd name="T0" fmla="*/ 3340 w 7236"/>
                  <a:gd name="T1" fmla="*/ 7225 h 7235"/>
                  <a:gd name="T2" fmla="*/ 2802 w 7236"/>
                  <a:gd name="T3" fmla="*/ 7143 h 7235"/>
                  <a:gd name="T4" fmla="*/ 2293 w 7236"/>
                  <a:gd name="T5" fmla="*/ 6985 h 7235"/>
                  <a:gd name="T6" fmla="*/ 1819 w 7236"/>
                  <a:gd name="T7" fmla="*/ 6756 h 7235"/>
                  <a:gd name="T8" fmla="*/ 1385 w 7236"/>
                  <a:gd name="T9" fmla="*/ 6463 h 7235"/>
                  <a:gd name="T10" fmla="*/ 1001 w 7236"/>
                  <a:gd name="T11" fmla="*/ 6112 h 7235"/>
                  <a:gd name="T12" fmla="*/ 668 w 7236"/>
                  <a:gd name="T13" fmla="*/ 5710 h 7235"/>
                  <a:gd name="T14" fmla="*/ 396 w 7236"/>
                  <a:gd name="T15" fmla="*/ 5264 h 7235"/>
                  <a:gd name="T16" fmla="*/ 190 w 7236"/>
                  <a:gd name="T17" fmla="*/ 4777 h 7235"/>
                  <a:gd name="T18" fmla="*/ 56 w 7236"/>
                  <a:gd name="T19" fmla="*/ 4257 h 7235"/>
                  <a:gd name="T20" fmla="*/ 1 w 7236"/>
                  <a:gd name="T21" fmla="*/ 3711 h 7235"/>
                  <a:gd name="T22" fmla="*/ 11 w 7236"/>
                  <a:gd name="T23" fmla="*/ 3340 h 7235"/>
                  <a:gd name="T24" fmla="*/ 93 w 7236"/>
                  <a:gd name="T25" fmla="*/ 2801 h 7235"/>
                  <a:gd name="T26" fmla="*/ 252 w 7236"/>
                  <a:gd name="T27" fmla="*/ 2293 h 7235"/>
                  <a:gd name="T28" fmla="*/ 479 w 7236"/>
                  <a:gd name="T29" fmla="*/ 1819 h 7235"/>
                  <a:gd name="T30" fmla="*/ 773 w 7236"/>
                  <a:gd name="T31" fmla="*/ 1385 h 7235"/>
                  <a:gd name="T32" fmla="*/ 1123 w 7236"/>
                  <a:gd name="T33" fmla="*/ 999 h 7235"/>
                  <a:gd name="T34" fmla="*/ 1525 w 7236"/>
                  <a:gd name="T35" fmla="*/ 668 h 7235"/>
                  <a:gd name="T36" fmla="*/ 1973 w 7236"/>
                  <a:gd name="T37" fmla="*/ 396 h 7235"/>
                  <a:gd name="T38" fmla="*/ 2458 w 7236"/>
                  <a:gd name="T39" fmla="*/ 190 h 7235"/>
                  <a:gd name="T40" fmla="*/ 2978 w 7236"/>
                  <a:gd name="T41" fmla="*/ 56 h 7235"/>
                  <a:gd name="T42" fmla="*/ 3526 w 7236"/>
                  <a:gd name="T43" fmla="*/ 1 h 7235"/>
                  <a:gd name="T44" fmla="*/ 3896 w 7236"/>
                  <a:gd name="T45" fmla="*/ 10 h 7235"/>
                  <a:gd name="T46" fmla="*/ 4434 w 7236"/>
                  <a:gd name="T47" fmla="*/ 92 h 7235"/>
                  <a:gd name="T48" fmla="*/ 4944 w 7236"/>
                  <a:gd name="T49" fmla="*/ 250 h 7235"/>
                  <a:gd name="T50" fmla="*/ 5418 w 7236"/>
                  <a:gd name="T51" fmla="*/ 479 h 7235"/>
                  <a:gd name="T52" fmla="*/ 5850 w 7236"/>
                  <a:gd name="T53" fmla="*/ 772 h 7235"/>
                  <a:gd name="T54" fmla="*/ 6236 w 7236"/>
                  <a:gd name="T55" fmla="*/ 1123 h 7235"/>
                  <a:gd name="T56" fmla="*/ 6567 w 7236"/>
                  <a:gd name="T57" fmla="*/ 1525 h 7235"/>
                  <a:gd name="T58" fmla="*/ 6840 w 7236"/>
                  <a:gd name="T59" fmla="*/ 1971 h 7235"/>
                  <a:gd name="T60" fmla="*/ 7046 w 7236"/>
                  <a:gd name="T61" fmla="*/ 2458 h 7235"/>
                  <a:gd name="T62" fmla="*/ 7179 w 7236"/>
                  <a:gd name="T63" fmla="*/ 2978 h 7235"/>
                  <a:gd name="T64" fmla="*/ 7236 w 7236"/>
                  <a:gd name="T65" fmla="*/ 3524 h 7235"/>
                  <a:gd name="T66" fmla="*/ 7226 w 7236"/>
                  <a:gd name="T67" fmla="*/ 3895 h 7235"/>
                  <a:gd name="T68" fmla="*/ 7143 w 7236"/>
                  <a:gd name="T69" fmla="*/ 4434 h 7235"/>
                  <a:gd name="T70" fmla="*/ 6985 w 7236"/>
                  <a:gd name="T71" fmla="*/ 4943 h 7235"/>
                  <a:gd name="T72" fmla="*/ 6756 w 7236"/>
                  <a:gd name="T73" fmla="*/ 5416 h 7235"/>
                  <a:gd name="T74" fmla="*/ 6464 w 7236"/>
                  <a:gd name="T75" fmla="*/ 5850 h 7235"/>
                  <a:gd name="T76" fmla="*/ 6114 w 7236"/>
                  <a:gd name="T77" fmla="*/ 6236 h 7235"/>
                  <a:gd name="T78" fmla="*/ 5712 w 7236"/>
                  <a:gd name="T79" fmla="*/ 6567 h 7235"/>
                  <a:gd name="T80" fmla="*/ 5264 w 7236"/>
                  <a:gd name="T81" fmla="*/ 6839 h 7235"/>
                  <a:gd name="T82" fmla="*/ 4777 w 7236"/>
                  <a:gd name="T83" fmla="*/ 7045 h 7235"/>
                  <a:gd name="T84" fmla="*/ 4259 w 7236"/>
                  <a:gd name="T85" fmla="*/ 7179 h 7235"/>
                  <a:gd name="T86" fmla="*/ 3711 w 7236"/>
                  <a:gd name="T87" fmla="*/ 7234 h 7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36" h="7235">
                    <a:moveTo>
                      <a:pt x="3618" y="7235"/>
                    </a:moveTo>
                    <a:lnTo>
                      <a:pt x="3526" y="7234"/>
                    </a:lnTo>
                    <a:lnTo>
                      <a:pt x="3340" y="7225"/>
                    </a:lnTo>
                    <a:lnTo>
                      <a:pt x="3158" y="7207"/>
                    </a:lnTo>
                    <a:lnTo>
                      <a:pt x="2978" y="7179"/>
                    </a:lnTo>
                    <a:lnTo>
                      <a:pt x="2802" y="7143"/>
                    </a:lnTo>
                    <a:lnTo>
                      <a:pt x="2628" y="7099"/>
                    </a:lnTo>
                    <a:lnTo>
                      <a:pt x="2458" y="7045"/>
                    </a:lnTo>
                    <a:lnTo>
                      <a:pt x="2293" y="6985"/>
                    </a:lnTo>
                    <a:lnTo>
                      <a:pt x="2130" y="6916"/>
                    </a:lnTo>
                    <a:lnTo>
                      <a:pt x="1973" y="6839"/>
                    </a:lnTo>
                    <a:lnTo>
                      <a:pt x="1819" y="6756"/>
                    </a:lnTo>
                    <a:lnTo>
                      <a:pt x="1669" y="6665"/>
                    </a:lnTo>
                    <a:lnTo>
                      <a:pt x="1525" y="6567"/>
                    </a:lnTo>
                    <a:lnTo>
                      <a:pt x="1385" y="6463"/>
                    </a:lnTo>
                    <a:lnTo>
                      <a:pt x="1251" y="6352"/>
                    </a:lnTo>
                    <a:lnTo>
                      <a:pt x="1123" y="6236"/>
                    </a:lnTo>
                    <a:lnTo>
                      <a:pt x="1001" y="6112"/>
                    </a:lnTo>
                    <a:lnTo>
                      <a:pt x="884" y="5984"/>
                    </a:lnTo>
                    <a:lnTo>
                      <a:pt x="773" y="5850"/>
                    </a:lnTo>
                    <a:lnTo>
                      <a:pt x="668" y="5710"/>
                    </a:lnTo>
                    <a:lnTo>
                      <a:pt x="570" y="5566"/>
                    </a:lnTo>
                    <a:lnTo>
                      <a:pt x="479" y="5416"/>
                    </a:lnTo>
                    <a:lnTo>
                      <a:pt x="396" y="5264"/>
                    </a:lnTo>
                    <a:lnTo>
                      <a:pt x="319" y="5105"/>
                    </a:lnTo>
                    <a:lnTo>
                      <a:pt x="252" y="4943"/>
                    </a:lnTo>
                    <a:lnTo>
                      <a:pt x="190" y="4777"/>
                    </a:lnTo>
                    <a:lnTo>
                      <a:pt x="138" y="4607"/>
                    </a:lnTo>
                    <a:lnTo>
                      <a:pt x="93" y="4434"/>
                    </a:lnTo>
                    <a:lnTo>
                      <a:pt x="56" y="4257"/>
                    </a:lnTo>
                    <a:lnTo>
                      <a:pt x="28" y="4078"/>
                    </a:lnTo>
                    <a:lnTo>
                      <a:pt x="11" y="3895"/>
                    </a:lnTo>
                    <a:lnTo>
                      <a:pt x="1" y="3711"/>
                    </a:lnTo>
                    <a:lnTo>
                      <a:pt x="0" y="3618"/>
                    </a:lnTo>
                    <a:lnTo>
                      <a:pt x="1" y="3524"/>
                    </a:lnTo>
                    <a:lnTo>
                      <a:pt x="11" y="3340"/>
                    </a:lnTo>
                    <a:lnTo>
                      <a:pt x="28" y="3157"/>
                    </a:lnTo>
                    <a:lnTo>
                      <a:pt x="56" y="2978"/>
                    </a:lnTo>
                    <a:lnTo>
                      <a:pt x="93" y="2801"/>
                    </a:lnTo>
                    <a:lnTo>
                      <a:pt x="138" y="2628"/>
                    </a:lnTo>
                    <a:lnTo>
                      <a:pt x="190" y="2458"/>
                    </a:lnTo>
                    <a:lnTo>
                      <a:pt x="252" y="2293"/>
                    </a:lnTo>
                    <a:lnTo>
                      <a:pt x="319" y="2130"/>
                    </a:lnTo>
                    <a:lnTo>
                      <a:pt x="396" y="1971"/>
                    </a:lnTo>
                    <a:lnTo>
                      <a:pt x="479" y="1819"/>
                    </a:lnTo>
                    <a:lnTo>
                      <a:pt x="570" y="1669"/>
                    </a:lnTo>
                    <a:lnTo>
                      <a:pt x="668" y="1525"/>
                    </a:lnTo>
                    <a:lnTo>
                      <a:pt x="773" y="1385"/>
                    </a:lnTo>
                    <a:lnTo>
                      <a:pt x="884" y="1251"/>
                    </a:lnTo>
                    <a:lnTo>
                      <a:pt x="1001" y="1123"/>
                    </a:lnTo>
                    <a:lnTo>
                      <a:pt x="1123" y="999"/>
                    </a:lnTo>
                    <a:lnTo>
                      <a:pt x="1251" y="883"/>
                    </a:lnTo>
                    <a:lnTo>
                      <a:pt x="1385" y="772"/>
                    </a:lnTo>
                    <a:lnTo>
                      <a:pt x="1525" y="668"/>
                    </a:lnTo>
                    <a:lnTo>
                      <a:pt x="1669" y="570"/>
                    </a:lnTo>
                    <a:lnTo>
                      <a:pt x="1819" y="479"/>
                    </a:lnTo>
                    <a:lnTo>
                      <a:pt x="1973" y="396"/>
                    </a:lnTo>
                    <a:lnTo>
                      <a:pt x="2130" y="319"/>
                    </a:lnTo>
                    <a:lnTo>
                      <a:pt x="2293" y="250"/>
                    </a:lnTo>
                    <a:lnTo>
                      <a:pt x="2458" y="190"/>
                    </a:lnTo>
                    <a:lnTo>
                      <a:pt x="2628" y="137"/>
                    </a:lnTo>
                    <a:lnTo>
                      <a:pt x="2802" y="92"/>
                    </a:lnTo>
                    <a:lnTo>
                      <a:pt x="2978" y="56"/>
                    </a:lnTo>
                    <a:lnTo>
                      <a:pt x="3158" y="29"/>
                    </a:lnTo>
                    <a:lnTo>
                      <a:pt x="3340" y="10"/>
                    </a:lnTo>
                    <a:lnTo>
                      <a:pt x="3526" y="1"/>
                    </a:lnTo>
                    <a:lnTo>
                      <a:pt x="3618" y="0"/>
                    </a:lnTo>
                    <a:lnTo>
                      <a:pt x="3711" y="1"/>
                    </a:lnTo>
                    <a:lnTo>
                      <a:pt x="3896" y="10"/>
                    </a:lnTo>
                    <a:lnTo>
                      <a:pt x="4079" y="29"/>
                    </a:lnTo>
                    <a:lnTo>
                      <a:pt x="4259" y="56"/>
                    </a:lnTo>
                    <a:lnTo>
                      <a:pt x="4434" y="92"/>
                    </a:lnTo>
                    <a:lnTo>
                      <a:pt x="4607" y="137"/>
                    </a:lnTo>
                    <a:lnTo>
                      <a:pt x="4777" y="190"/>
                    </a:lnTo>
                    <a:lnTo>
                      <a:pt x="4944" y="250"/>
                    </a:lnTo>
                    <a:lnTo>
                      <a:pt x="5105" y="319"/>
                    </a:lnTo>
                    <a:lnTo>
                      <a:pt x="5264" y="396"/>
                    </a:lnTo>
                    <a:lnTo>
                      <a:pt x="5418" y="479"/>
                    </a:lnTo>
                    <a:lnTo>
                      <a:pt x="5566" y="570"/>
                    </a:lnTo>
                    <a:lnTo>
                      <a:pt x="5712" y="668"/>
                    </a:lnTo>
                    <a:lnTo>
                      <a:pt x="5850" y="772"/>
                    </a:lnTo>
                    <a:lnTo>
                      <a:pt x="5984" y="883"/>
                    </a:lnTo>
                    <a:lnTo>
                      <a:pt x="6114" y="999"/>
                    </a:lnTo>
                    <a:lnTo>
                      <a:pt x="6236" y="1123"/>
                    </a:lnTo>
                    <a:lnTo>
                      <a:pt x="6353" y="1251"/>
                    </a:lnTo>
                    <a:lnTo>
                      <a:pt x="6464" y="1385"/>
                    </a:lnTo>
                    <a:lnTo>
                      <a:pt x="6567" y="1525"/>
                    </a:lnTo>
                    <a:lnTo>
                      <a:pt x="6665" y="1669"/>
                    </a:lnTo>
                    <a:lnTo>
                      <a:pt x="6756" y="1819"/>
                    </a:lnTo>
                    <a:lnTo>
                      <a:pt x="6840" y="1971"/>
                    </a:lnTo>
                    <a:lnTo>
                      <a:pt x="6916" y="2130"/>
                    </a:lnTo>
                    <a:lnTo>
                      <a:pt x="6985" y="2293"/>
                    </a:lnTo>
                    <a:lnTo>
                      <a:pt x="7046" y="2458"/>
                    </a:lnTo>
                    <a:lnTo>
                      <a:pt x="7099" y="2628"/>
                    </a:lnTo>
                    <a:lnTo>
                      <a:pt x="7143" y="2801"/>
                    </a:lnTo>
                    <a:lnTo>
                      <a:pt x="7179" y="2978"/>
                    </a:lnTo>
                    <a:lnTo>
                      <a:pt x="7207" y="3157"/>
                    </a:lnTo>
                    <a:lnTo>
                      <a:pt x="7226" y="3340"/>
                    </a:lnTo>
                    <a:lnTo>
                      <a:pt x="7236" y="3524"/>
                    </a:lnTo>
                    <a:lnTo>
                      <a:pt x="7236" y="3618"/>
                    </a:lnTo>
                    <a:lnTo>
                      <a:pt x="7236" y="3711"/>
                    </a:lnTo>
                    <a:lnTo>
                      <a:pt x="7226" y="3895"/>
                    </a:lnTo>
                    <a:lnTo>
                      <a:pt x="7207" y="4078"/>
                    </a:lnTo>
                    <a:lnTo>
                      <a:pt x="7179" y="4257"/>
                    </a:lnTo>
                    <a:lnTo>
                      <a:pt x="7143" y="4434"/>
                    </a:lnTo>
                    <a:lnTo>
                      <a:pt x="7099" y="4607"/>
                    </a:lnTo>
                    <a:lnTo>
                      <a:pt x="7046" y="4777"/>
                    </a:lnTo>
                    <a:lnTo>
                      <a:pt x="6985" y="4943"/>
                    </a:lnTo>
                    <a:lnTo>
                      <a:pt x="6916" y="5105"/>
                    </a:lnTo>
                    <a:lnTo>
                      <a:pt x="6840" y="5264"/>
                    </a:lnTo>
                    <a:lnTo>
                      <a:pt x="6756" y="5416"/>
                    </a:lnTo>
                    <a:lnTo>
                      <a:pt x="6665" y="5566"/>
                    </a:lnTo>
                    <a:lnTo>
                      <a:pt x="6567" y="5710"/>
                    </a:lnTo>
                    <a:lnTo>
                      <a:pt x="6464" y="5850"/>
                    </a:lnTo>
                    <a:lnTo>
                      <a:pt x="6353" y="5984"/>
                    </a:lnTo>
                    <a:lnTo>
                      <a:pt x="6236" y="6112"/>
                    </a:lnTo>
                    <a:lnTo>
                      <a:pt x="6114" y="6236"/>
                    </a:lnTo>
                    <a:lnTo>
                      <a:pt x="5984" y="6352"/>
                    </a:lnTo>
                    <a:lnTo>
                      <a:pt x="5850" y="6463"/>
                    </a:lnTo>
                    <a:lnTo>
                      <a:pt x="5712" y="6567"/>
                    </a:lnTo>
                    <a:lnTo>
                      <a:pt x="5566" y="6665"/>
                    </a:lnTo>
                    <a:lnTo>
                      <a:pt x="5418" y="6756"/>
                    </a:lnTo>
                    <a:lnTo>
                      <a:pt x="5264" y="6839"/>
                    </a:lnTo>
                    <a:lnTo>
                      <a:pt x="5105" y="6916"/>
                    </a:lnTo>
                    <a:lnTo>
                      <a:pt x="4944" y="6985"/>
                    </a:lnTo>
                    <a:lnTo>
                      <a:pt x="4777" y="7045"/>
                    </a:lnTo>
                    <a:lnTo>
                      <a:pt x="4607" y="7099"/>
                    </a:lnTo>
                    <a:lnTo>
                      <a:pt x="4434" y="7143"/>
                    </a:lnTo>
                    <a:lnTo>
                      <a:pt x="4259" y="7179"/>
                    </a:lnTo>
                    <a:lnTo>
                      <a:pt x="4079" y="7207"/>
                    </a:lnTo>
                    <a:lnTo>
                      <a:pt x="3896" y="7225"/>
                    </a:lnTo>
                    <a:lnTo>
                      <a:pt x="3711" y="7234"/>
                    </a:lnTo>
                    <a:lnTo>
                      <a:pt x="3618" y="7235"/>
                    </a:lnTo>
                    <a:close/>
                  </a:path>
                </a:pathLst>
              </a:custGeom>
              <a:solidFill>
                <a:srgbClr val="4774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4E0D240-5412-00DB-8854-8E87DC71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" y="1625"/>
                <a:ext cx="2259" cy="2258"/>
              </a:xfrm>
              <a:custGeom>
                <a:avLst/>
                <a:gdLst>
                  <a:gd name="T0" fmla="*/ 3128 w 6775"/>
                  <a:gd name="T1" fmla="*/ 6765 h 6775"/>
                  <a:gd name="T2" fmla="*/ 2624 w 6775"/>
                  <a:gd name="T3" fmla="*/ 6688 h 6775"/>
                  <a:gd name="T4" fmla="*/ 2148 w 6775"/>
                  <a:gd name="T5" fmla="*/ 6540 h 6775"/>
                  <a:gd name="T6" fmla="*/ 1704 w 6775"/>
                  <a:gd name="T7" fmla="*/ 6326 h 6775"/>
                  <a:gd name="T8" fmla="*/ 1298 w 6775"/>
                  <a:gd name="T9" fmla="*/ 6052 h 6775"/>
                  <a:gd name="T10" fmla="*/ 938 w 6775"/>
                  <a:gd name="T11" fmla="*/ 5724 h 6775"/>
                  <a:gd name="T12" fmla="*/ 627 w 6775"/>
                  <a:gd name="T13" fmla="*/ 5348 h 6775"/>
                  <a:gd name="T14" fmla="*/ 372 w 6775"/>
                  <a:gd name="T15" fmla="*/ 4929 h 6775"/>
                  <a:gd name="T16" fmla="*/ 179 w 6775"/>
                  <a:gd name="T17" fmla="*/ 4473 h 6775"/>
                  <a:gd name="T18" fmla="*/ 53 w 6775"/>
                  <a:gd name="T19" fmla="*/ 3987 h 6775"/>
                  <a:gd name="T20" fmla="*/ 2 w 6775"/>
                  <a:gd name="T21" fmla="*/ 3475 h 6775"/>
                  <a:gd name="T22" fmla="*/ 10 w 6775"/>
                  <a:gd name="T23" fmla="*/ 3127 h 6775"/>
                  <a:gd name="T24" fmla="*/ 88 w 6775"/>
                  <a:gd name="T25" fmla="*/ 2623 h 6775"/>
                  <a:gd name="T26" fmla="*/ 236 w 6775"/>
                  <a:gd name="T27" fmla="*/ 2146 h 6775"/>
                  <a:gd name="T28" fmla="*/ 450 w 6775"/>
                  <a:gd name="T29" fmla="*/ 1702 h 6775"/>
                  <a:gd name="T30" fmla="*/ 725 w 6775"/>
                  <a:gd name="T31" fmla="*/ 1298 h 6775"/>
                  <a:gd name="T32" fmla="*/ 1052 w 6775"/>
                  <a:gd name="T33" fmla="*/ 936 h 6775"/>
                  <a:gd name="T34" fmla="*/ 1429 w 6775"/>
                  <a:gd name="T35" fmla="*/ 625 h 6775"/>
                  <a:gd name="T36" fmla="*/ 1847 w 6775"/>
                  <a:gd name="T37" fmla="*/ 372 h 6775"/>
                  <a:gd name="T38" fmla="*/ 2303 w 6775"/>
                  <a:gd name="T39" fmla="*/ 179 h 6775"/>
                  <a:gd name="T40" fmla="*/ 2789 w 6775"/>
                  <a:gd name="T41" fmla="*/ 53 h 6775"/>
                  <a:gd name="T42" fmla="*/ 3301 w 6775"/>
                  <a:gd name="T43" fmla="*/ 2 h 6775"/>
                  <a:gd name="T44" fmla="*/ 3648 w 6775"/>
                  <a:gd name="T45" fmla="*/ 10 h 6775"/>
                  <a:gd name="T46" fmla="*/ 4152 w 6775"/>
                  <a:gd name="T47" fmla="*/ 87 h 6775"/>
                  <a:gd name="T48" fmla="*/ 4629 w 6775"/>
                  <a:gd name="T49" fmla="*/ 235 h 6775"/>
                  <a:gd name="T50" fmla="*/ 5073 w 6775"/>
                  <a:gd name="T51" fmla="*/ 449 h 6775"/>
                  <a:gd name="T52" fmla="*/ 5479 w 6775"/>
                  <a:gd name="T53" fmla="*/ 723 h 6775"/>
                  <a:gd name="T54" fmla="*/ 5839 w 6775"/>
                  <a:gd name="T55" fmla="*/ 1051 h 6775"/>
                  <a:gd name="T56" fmla="*/ 6150 w 6775"/>
                  <a:gd name="T57" fmla="*/ 1427 h 6775"/>
                  <a:gd name="T58" fmla="*/ 6405 w 6775"/>
                  <a:gd name="T59" fmla="*/ 1846 h 6775"/>
                  <a:gd name="T60" fmla="*/ 6598 w 6775"/>
                  <a:gd name="T61" fmla="*/ 2302 h 6775"/>
                  <a:gd name="T62" fmla="*/ 6723 w 6775"/>
                  <a:gd name="T63" fmla="*/ 2788 h 6775"/>
                  <a:gd name="T64" fmla="*/ 6775 w 6775"/>
                  <a:gd name="T65" fmla="*/ 3300 h 6775"/>
                  <a:gd name="T66" fmla="*/ 6767 w 6775"/>
                  <a:gd name="T67" fmla="*/ 3648 h 6775"/>
                  <a:gd name="T68" fmla="*/ 6689 w 6775"/>
                  <a:gd name="T69" fmla="*/ 4152 h 6775"/>
                  <a:gd name="T70" fmla="*/ 6540 w 6775"/>
                  <a:gd name="T71" fmla="*/ 4629 h 6775"/>
                  <a:gd name="T72" fmla="*/ 6326 w 6775"/>
                  <a:gd name="T73" fmla="*/ 5073 h 6775"/>
                  <a:gd name="T74" fmla="*/ 6052 w 6775"/>
                  <a:gd name="T75" fmla="*/ 5477 h 6775"/>
                  <a:gd name="T76" fmla="*/ 5724 w 6775"/>
                  <a:gd name="T77" fmla="*/ 5839 h 6775"/>
                  <a:gd name="T78" fmla="*/ 5348 w 6775"/>
                  <a:gd name="T79" fmla="*/ 6150 h 6775"/>
                  <a:gd name="T80" fmla="*/ 4929 w 6775"/>
                  <a:gd name="T81" fmla="*/ 6403 h 6775"/>
                  <a:gd name="T82" fmla="*/ 4474 w 6775"/>
                  <a:gd name="T83" fmla="*/ 6596 h 6775"/>
                  <a:gd name="T84" fmla="*/ 3987 w 6775"/>
                  <a:gd name="T85" fmla="*/ 6722 h 6775"/>
                  <a:gd name="T86" fmla="*/ 3476 w 6775"/>
                  <a:gd name="T87" fmla="*/ 6773 h 6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775" h="6775">
                    <a:moveTo>
                      <a:pt x="3388" y="6775"/>
                    </a:moveTo>
                    <a:lnTo>
                      <a:pt x="3301" y="6773"/>
                    </a:lnTo>
                    <a:lnTo>
                      <a:pt x="3128" y="6765"/>
                    </a:lnTo>
                    <a:lnTo>
                      <a:pt x="2957" y="6748"/>
                    </a:lnTo>
                    <a:lnTo>
                      <a:pt x="2790" y="6722"/>
                    </a:lnTo>
                    <a:lnTo>
                      <a:pt x="2624" y="6688"/>
                    </a:lnTo>
                    <a:lnTo>
                      <a:pt x="2462" y="6647"/>
                    </a:lnTo>
                    <a:lnTo>
                      <a:pt x="2303" y="6596"/>
                    </a:lnTo>
                    <a:lnTo>
                      <a:pt x="2148" y="6540"/>
                    </a:lnTo>
                    <a:lnTo>
                      <a:pt x="1995" y="6475"/>
                    </a:lnTo>
                    <a:lnTo>
                      <a:pt x="1847" y="6403"/>
                    </a:lnTo>
                    <a:lnTo>
                      <a:pt x="1704" y="6326"/>
                    </a:lnTo>
                    <a:lnTo>
                      <a:pt x="1564" y="6241"/>
                    </a:lnTo>
                    <a:lnTo>
                      <a:pt x="1429" y="6150"/>
                    </a:lnTo>
                    <a:lnTo>
                      <a:pt x="1298" y="6052"/>
                    </a:lnTo>
                    <a:lnTo>
                      <a:pt x="1173" y="5948"/>
                    </a:lnTo>
                    <a:lnTo>
                      <a:pt x="1052" y="5839"/>
                    </a:lnTo>
                    <a:lnTo>
                      <a:pt x="938" y="5724"/>
                    </a:lnTo>
                    <a:lnTo>
                      <a:pt x="828" y="5603"/>
                    </a:lnTo>
                    <a:lnTo>
                      <a:pt x="725" y="5477"/>
                    </a:lnTo>
                    <a:lnTo>
                      <a:pt x="627" y="5348"/>
                    </a:lnTo>
                    <a:lnTo>
                      <a:pt x="534" y="5212"/>
                    </a:lnTo>
                    <a:lnTo>
                      <a:pt x="450" y="5073"/>
                    </a:lnTo>
                    <a:lnTo>
                      <a:pt x="372" y="4929"/>
                    </a:lnTo>
                    <a:lnTo>
                      <a:pt x="300" y="4780"/>
                    </a:lnTo>
                    <a:lnTo>
                      <a:pt x="236" y="4629"/>
                    </a:lnTo>
                    <a:lnTo>
                      <a:pt x="179" y="4473"/>
                    </a:lnTo>
                    <a:lnTo>
                      <a:pt x="130" y="4314"/>
                    </a:lnTo>
                    <a:lnTo>
                      <a:pt x="88" y="4152"/>
                    </a:lnTo>
                    <a:lnTo>
                      <a:pt x="53" y="3987"/>
                    </a:lnTo>
                    <a:lnTo>
                      <a:pt x="28" y="3818"/>
                    </a:lnTo>
                    <a:lnTo>
                      <a:pt x="10" y="3648"/>
                    </a:lnTo>
                    <a:lnTo>
                      <a:pt x="2" y="3475"/>
                    </a:lnTo>
                    <a:lnTo>
                      <a:pt x="0" y="3388"/>
                    </a:lnTo>
                    <a:lnTo>
                      <a:pt x="2" y="3300"/>
                    </a:lnTo>
                    <a:lnTo>
                      <a:pt x="10" y="3127"/>
                    </a:lnTo>
                    <a:lnTo>
                      <a:pt x="28" y="2957"/>
                    </a:lnTo>
                    <a:lnTo>
                      <a:pt x="53" y="2788"/>
                    </a:lnTo>
                    <a:lnTo>
                      <a:pt x="88" y="2623"/>
                    </a:lnTo>
                    <a:lnTo>
                      <a:pt x="130" y="2461"/>
                    </a:lnTo>
                    <a:lnTo>
                      <a:pt x="179" y="2302"/>
                    </a:lnTo>
                    <a:lnTo>
                      <a:pt x="236" y="2146"/>
                    </a:lnTo>
                    <a:lnTo>
                      <a:pt x="300" y="1995"/>
                    </a:lnTo>
                    <a:lnTo>
                      <a:pt x="372" y="1846"/>
                    </a:lnTo>
                    <a:lnTo>
                      <a:pt x="450" y="1702"/>
                    </a:lnTo>
                    <a:lnTo>
                      <a:pt x="534" y="1563"/>
                    </a:lnTo>
                    <a:lnTo>
                      <a:pt x="627" y="1427"/>
                    </a:lnTo>
                    <a:lnTo>
                      <a:pt x="725" y="1298"/>
                    </a:lnTo>
                    <a:lnTo>
                      <a:pt x="827" y="1172"/>
                    </a:lnTo>
                    <a:lnTo>
                      <a:pt x="936" y="1051"/>
                    </a:lnTo>
                    <a:lnTo>
                      <a:pt x="1052" y="936"/>
                    </a:lnTo>
                    <a:lnTo>
                      <a:pt x="1173" y="827"/>
                    </a:lnTo>
                    <a:lnTo>
                      <a:pt x="1298" y="723"/>
                    </a:lnTo>
                    <a:lnTo>
                      <a:pt x="1429" y="625"/>
                    </a:lnTo>
                    <a:lnTo>
                      <a:pt x="1563" y="534"/>
                    </a:lnTo>
                    <a:lnTo>
                      <a:pt x="1703" y="449"/>
                    </a:lnTo>
                    <a:lnTo>
                      <a:pt x="1847" y="372"/>
                    </a:lnTo>
                    <a:lnTo>
                      <a:pt x="1995" y="300"/>
                    </a:lnTo>
                    <a:lnTo>
                      <a:pt x="2148" y="235"/>
                    </a:lnTo>
                    <a:lnTo>
                      <a:pt x="2303" y="179"/>
                    </a:lnTo>
                    <a:lnTo>
                      <a:pt x="2462" y="128"/>
                    </a:lnTo>
                    <a:lnTo>
                      <a:pt x="2624" y="87"/>
                    </a:lnTo>
                    <a:lnTo>
                      <a:pt x="2789" y="53"/>
                    </a:lnTo>
                    <a:lnTo>
                      <a:pt x="2957" y="28"/>
                    </a:lnTo>
                    <a:lnTo>
                      <a:pt x="3128" y="10"/>
                    </a:lnTo>
                    <a:lnTo>
                      <a:pt x="3301" y="2"/>
                    </a:lnTo>
                    <a:lnTo>
                      <a:pt x="3388" y="0"/>
                    </a:lnTo>
                    <a:lnTo>
                      <a:pt x="3476" y="2"/>
                    </a:lnTo>
                    <a:lnTo>
                      <a:pt x="3648" y="10"/>
                    </a:lnTo>
                    <a:lnTo>
                      <a:pt x="3820" y="28"/>
                    </a:lnTo>
                    <a:lnTo>
                      <a:pt x="3987" y="53"/>
                    </a:lnTo>
                    <a:lnTo>
                      <a:pt x="4152" y="87"/>
                    </a:lnTo>
                    <a:lnTo>
                      <a:pt x="4315" y="128"/>
                    </a:lnTo>
                    <a:lnTo>
                      <a:pt x="4474" y="179"/>
                    </a:lnTo>
                    <a:lnTo>
                      <a:pt x="4629" y="235"/>
                    </a:lnTo>
                    <a:lnTo>
                      <a:pt x="4780" y="300"/>
                    </a:lnTo>
                    <a:lnTo>
                      <a:pt x="4929" y="372"/>
                    </a:lnTo>
                    <a:lnTo>
                      <a:pt x="5073" y="449"/>
                    </a:lnTo>
                    <a:lnTo>
                      <a:pt x="5213" y="534"/>
                    </a:lnTo>
                    <a:lnTo>
                      <a:pt x="5348" y="625"/>
                    </a:lnTo>
                    <a:lnTo>
                      <a:pt x="5479" y="723"/>
                    </a:lnTo>
                    <a:lnTo>
                      <a:pt x="5604" y="827"/>
                    </a:lnTo>
                    <a:lnTo>
                      <a:pt x="5724" y="936"/>
                    </a:lnTo>
                    <a:lnTo>
                      <a:pt x="5839" y="1051"/>
                    </a:lnTo>
                    <a:lnTo>
                      <a:pt x="5948" y="1172"/>
                    </a:lnTo>
                    <a:lnTo>
                      <a:pt x="6052" y="1298"/>
                    </a:lnTo>
                    <a:lnTo>
                      <a:pt x="6150" y="1427"/>
                    </a:lnTo>
                    <a:lnTo>
                      <a:pt x="6241" y="1563"/>
                    </a:lnTo>
                    <a:lnTo>
                      <a:pt x="6326" y="1702"/>
                    </a:lnTo>
                    <a:lnTo>
                      <a:pt x="6405" y="1846"/>
                    </a:lnTo>
                    <a:lnTo>
                      <a:pt x="6476" y="1995"/>
                    </a:lnTo>
                    <a:lnTo>
                      <a:pt x="6540" y="2146"/>
                    </a:lnTo>
                    <a:lnTo>
                      <a:pt x="6598" y="2302"/>
                    </a:lnTo>
                    <a:lnTo>
                      <a:pt x="6647" y="2461"/>
                    </a:lnTo>
                    <a:lnTo>
                      <a:pt x="6689" y="2623"/>
                    </a:lnTo>
                    <a:lnTo>
                      <a:pt x="6723" y="2788"/>
                    </a:lnTo>
                    <a:lnTo>
                      <a:pt x="6749" y="2957"/>
                    </a:lnTo>
                    <a:lnTo>
                      <a:pt x="6767" y="3127"/>
                    </a:lnTo>
                    <a:lnTo>
                      <a:pt x="6775" y="3300"/>
                    </a:lnTo>
                    <a:lnTo>
                      <a:pt x="6775" y="3388"/>
                    </a:lnTo>
                    <a:lnTo>
                      <a:pt x="6775" y="3475"/>
                    </a:lnTo>
                    <a:lnTo>
                      <a:pt x="6767" y="3648"/>
                    </a:lnTo>
                    <a:lnTo>
                      <a:pt x="6749" y="3818"/>
                    </a:lnTo>
                    <a:lnTo>
                      <a:pt x="6723" y="3987"/>
                    </a:lnTo>
                    <a:lnTo>
                      <a:pt x="6689" y="4152"/>
                    </a:lnTo>
                    <a:lnTo>
                      <a:pt x="6647" y="4314"/>
                    </a:lnTo>
                    <a:lnTo>
                      <a:pt x="6598" y="4473"/>
                    </a:lnTo>
                    <a:lnTo>
                      <a:pt x="6540" y="4629"/>
                    </a:lnTo>
                    <a:lnTo>
                      <a:pt x="6476" y="4780"/>
                    </a:lnTo>
                    <a:lnTo>
                      <a:pt x="6405" y="4929"/>
                    </a:lnTo>
                    <a:lnTo>
                      <a:pt x="6326" y="5073"/>
                    </a:lnTo>
                    <a:lnTo>
                      <a:pt x="6241" y="5212"/>
                    </a:lnTo>
                    <a:lnTo>
                      <a:pt x="6150" y="5348"/>
                    </a:lnTo>
                    <a:lnTo>
                      <a:pt x="6052" y="5477"/>
                    </a:lnTo>
                    <a:lnTo>
                      <a:pt x="5948" y="5603"/>
                    </a:lnTo>
                    <a:lnTo>
                      <a:pt x="5839" y="5724"/>
                    </a:lnTo>
                    <a:lnTo>
                      <a:pt x="5724" y="5839"/>
                    </a:lnTo>
                    <a:lnTo>
                      <a:pt x="5604" y="5948"/>
                    </a:lnTo>
                    <a:lnTo>
                      <a:pt x="5479" y="6052"/>
                    </a:lnTo>
                    <a:lnTo>
                      <a:pt x="5348" y="6150"/>
                    </a:lnTo>
                    <a:lnTo>
                      <a:pt x="5213" y="6241"/>
                    </a:lnTo>
                    <a:lnTo>
                      <a:pt x="5073" y="6326"/>
                    </a:lnTo>
                    <a:lnTo>
                      <a:pt x="4929" y="6403"/>
                    </a:lnTo>
                    <a:lnTo>
                      <a:pt x="4780" y="6475"/>
                    </a:lnTo>
                    <a:lnTo>
                      <a:pt x="4629" y="6540"/>
                    </a:lnTo>
                    <a:lnTo>
                      <a:pt x="4474" y="6596"/>
                    </a:lnTo>
                    <a:lnTo>
                      <a:pt x="4315" y="6647"/>
                    </a:lnTo>
                    <a:lnTo>
                      <a:pt x="4152" y="6688"/>
                    </a:lnTo>
                    <a:lnTo>
                      <a:pt x="3987" y="6722"/>
                    </a:lnTo>
                    <a:lnTo>
                      <a:pt x="3820" y="6748"/>
                    </a:lnTo>
                    <a:lnTo>
                      <a:pt x="3648" y="6765"/>
                    </a:lnTo>
                    <a:lnTo>
                      <a:pt x="3476" y="6773"/>
                    </a:lnTo>
                    <a:lnTo>
                      <a:pt x="3388" y="6775"/>
                    </a:lnTo>
                    <a:close/>
                  </a:path>
                </a:pathLst>
              </a:custGeom>
              <a:solidFill>
                <a:srgbClr val="3A5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9F57B7F-3F0F-10E6-D8FB-F6E531FB0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" y="1876"/>
                <a:ext cx="1755" cy="1755"/>
              </a:xfrm>
              <a:custGeom>
                <a:avLst/>
                <a:gdLst>
                  <a:gd name="T0" fmla="*/ 2565 w 5266"/>
                  <a:gd name="T1" fmla="*/ 5265 h 5265"/>
                  <a:gd name="T2" fmla="*/ 2232 w 5266"/>
                  <a:gd name="T3" fmla="*/ 5236 h 5265"/>
                  <a:gd name="T4" fmla="*/ 1728 w 5266"/>
                  <a:gd name="T5" fmla="*/ 5107 h 5265"/>
                  <a:gd name="T6" fmla="*/ 1269 w 5266"/>
                  <a:gd name="T7" fmla="*/ 4885 h 5265"/>
                  <a:gd name="T8" fmla="*/ 863 w 5266"/>
                  <a:gd name="T9" fmla="*/ 4581 h 5265"/>
                  <a:gd name="T10" fmla="*/ 523 w 5266"/>
                  <a:gd name="T11" fmla="*/ 4208 h 5265"/>
                  <a:gd name="T12" fmla="*/ 259 w 5266"/>
                  <a:gd name="T13" fmla="*/ 3773 h 5265"/>
                  <a:gd name="T14" fmla="*/ 82 w 5266"/>
                  <a:gd name="T15" fmla="*/ 3291 h 5265"/>
                  <a:gd name="T16" fmla="*/ 7 w 5266"/>
                  <a:gd name="T17" fmla="*/ 2836 h 5265"/>
                  <a:gd name="T18" fmla="*/ 0 w 5266"/>
                  <a:gd name="T19" fmla="*/ 2633 h 5265"/>
                  <a:gd name="T20" fmla="*/ 7 w 5266"/>
                  <a:gd name="T21" fmla="*/ 2431 h 5265"/>
                  <a:gd name="T22" fmla="*/ 82 w 5266"/>
                  <a:gd name="T23" fmla="*/ 1974 h 5265"/>
                  <a:gd name="T24" fmla="*/ 259 w 5266"/>
                  <a:gd name="T25" fmla="*/ 1492 h 5265"/>
                  <a:gd name="T26" fmla="*/ 523 w 5266"/>
                  <a:gd name="T27" fmla="*/ 1057 h 5265"/>
                  <a:gd name="T28" fmla="*/ 863 w 5266"/>
                  <a:gd name="T29" fmla="*/ 684 h 5265"/>
                  <a:gd name="T30" fmla="*/ 1269 w 5266"/>
                  <a:gd name="T31" fmla="*/ 380 h 5265"/>
                  <a:gd name="T32" fmla="*/ 1728 w 5266"/>
                  <a:gd name="T33" fmla="*/ 158 h 5265"/>
                  <a:gd name="T34" fmla="*/ 2232 w 5266"/>
                  <a:gd name="T35" fmla="*/ 29 h 5265"/>
                  <a:gd name="T36" fmla="*/ 2565 w 5266"/>
                  <a:gd name="T37" fmla="*/ 0 h 5265"/>
                  <a:gd name="T38" fmla="*/ 2702 w 5266"/>
                  <a:gd name="T39" fmla="*/ 0 h 5265"/>
                  <a:gd name="T40" fmla="*/ 3035 w 5266"/>
                  <a:gd name="T41" fmla="*/ 29 h 5265"/>
                  <a:gd name="T42" fmla="*/ 3539 w 5266"/>
                  <a:gd name="T43" fmla="*/ 158 h 5265"/>
                  <a:gd name="T44" fmla="*/ 3998 w 5266"/>
                  <a:gd name="T45" fmla="*/ 380 h 5265"/>
                  <a:gd name="T46" fmla="*/ 4403 w 5266"/>
                  <a:gd name="T47" fmla="*/ 684 h 5265"/>
                  <a:gd name="T48" fmla="*/ 4743 w 5266"/>
                  <a:gd name="T49" fmla="*/ 1057 h 5265"/>
                  <a:gd name="T50" fmla="*/ 5008 w 5266"/>
                  <a:gd name="T51" fmla="*/ 1492 h 5265"/>
                  <a:gd name="T52" fmla="*/ 5185 w 5266"/>
                  <a:gd name="T53" fmla="*/ 1974 h 5265"/>
                  <a:gd name="T54" fmla="*/ 5258 w 5266"/>
                  <a:gd name="T55" fmla="*/ 2431 h 5265"/>
                  <a:gd name="T56" fmla="*/ 5266 w 5266"/>
                  <a:gd name="T57" fmla="*/ 2633 h 5265"/>
                  <a:gd name="T58" fmla="*/ 5258 w 5266"/>
                  <a:gd name="T59" fmla="*/ 2836 h 5265"/>
                  <a:gd name="T60" fmla="*/ 5185 w 5266"/>
                  <a:gd name="T61" fmla="*/ 3291 h 5265"/>
                  <a:gd name="T62" fmla="*/ 5008 w 5266"/>
                  <a:gd name="T63" fmla="*/ 3773 h 5265"/>
                  <a:gd name="T64" fmla="*/ 4743 w 5266"/>
                  <a:gd name="T65" fmla="*/ 4208 h 5265"/>
                  <a:gd name="T66" fmla="*/ 4403 w 5266"/>
                  <a:gd name="T67" fmla="*/ 4581 h 5265"/>
                  <a:gd name="T68" fmla="*/ 3998 w 5266"/>
                  <a:gd name="T69" fmla="*/ 4885 h 5265"/>
                  <a:gd name="T70" fmla="*/ 3539 w 5266"/>
                  <a:gd name="T71" fmla="*/ 5107 h 5265"/>
                  <a:gd name="T72" fmla="*/ 3035 w 5266"/>
                  <a:gd name="T73" fmla="*/ 5236 h 5265"/>
                  <a:gd name="T74" fmla="*/ 2702 w 5266"/>
                  <a:gd name="T75" fmla="*/ 5265 h 5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66" h="5265">
                    <a:moveTo>
                      <a:pt x="2633" y="5265"/>
                    </a:moveTo>
                    <a:lnTo>
                      <a:pt x="2565" y="5265"/>
                    </a:lnTo>
                    <a:lnTo>
                      <a:pt x="2431" y="5258"/>
                    </a:lnTo>
                    <a:lnTo>
                      <a:pt x="2232" y="5236"/>
                    </a:lnTo>
                    <a:lnTo>
                      <a:pt x="1976" y="5183"/>
                    </a:lnTo>
                    <a:lnTo>
                      <a:pt x="1728" y="5107"/>
                    </a:lnTo>
                    <a:lnTo>
                      <a:pt x="1492" y="5006"/>
                    </a:lnTo>
                    <a:lnTo>
                      <a:pt x="1269" y="4885"/>
                    </a:lnTo>
                    <a:lnTo>
                      <a:pt x="1058" y="4742"/>
                    </a:lnTo>
                    <a:lnTo>
                      <a:pt x="863" y="4581"/>
                    </a:lnTo>
                    <a:lnTo>
                      <a:pt x="684" y="4403"/>
                    </a:lnTo>
                    <a:lnTo>
                      <a:pt x="523" y="4208"/>
                    </a:lnTo>
                    <a:lnTo>
                      <a:pt x="382" y="3998"/>
                    </a:lnTo>
                    <a:lnTo>
                      <a:pt x="259" y="3773"/>
                    </a:lnTo>
                    <a:lnTo>
                      <a:pt x="160" y="3537"/>
                    </a:lnTo>
                    <a:lnTo>
                      <a:pt x="82" y="3291"/>
                    </a:lnTo>
                    <a:lnTo>
                      <a:pt x="30" y="3033"/>
                    </a:lnTo>
                    <a:lnTo>
                      <a:pt x="7" y="2836"/>
                    </a:lnTo>
                    <a:lnTo>
                      <a:pt x="1" y="2700"/>
                    </a:lnTo>
                    <a:lnTo>
                      <a:pt x="0" y="2633"/>
                    </a:lnTo>
                    <a:lnTo>
                      <a:pt x="1" y="2565"/>
                    </a:lnTo>
                    <a:lnTo>
                      <a:pt x="7" y="2431"/>
                    </a:lnTo>
                    <a:lnTo>
                      <a:pt x="30" y="2232"/>
                    </a:lnTo>
                    <a:lnTo>
                      <a:pt x="82" y="1974"/>
                    </a:lnTo>
                    <a:lnTo>
                      <a:pt x="160" y="1728"/>
                    </a:lnTo>
                    <a:lnTo>
                      <a:pt x="259" y="1492"/>
                    </a:lnTo>
                    <a:lnTo>
                      <a:pt x="382" y="1267"/>
                    </a:lnTo>
                    <a:lnTo>
                      <a:pt x="523" y="1057"/>
                    </a:lnTo>
                    <a:lnTo>
                      <a:pt x="684" y="863"/>
                    </a:lnTo>
                    <a:lnTo>
                      <a:pt x="863" y="684"/>
                    </a:lnTo>
                    <a:lnTo>
                      <a:pt x="1058" y="523"/>
                    </a:lnTo>
                    <a:lnTo>
                      <a:pt x="1269" y="380"/>
                    </a:lnTo>
                    <a:lnTo>
                      <a:pt x="1492" y="259"/>
                    </a:lnTo>
                    <a:lnTo>
                      <a:pt x="1728" y="158"/>
                    </a:lnTo>
                    <a:lnTo>
                      <a:pt x="1976" y="82"/>
                    </a:lnTo>
                    <a:lnTo>
                      <a:pt x="2232" y="29"/>
                    </a:lnTo>
                    <a:lnTo>
                      <a:pt x="2431" y="7"/>
                    </a:lnTo>
                    <a:lnTo>
                      <a:pt x="2565" y="0"/>
                    </a:lnTo>
                    <a:lnTo>
                      <a:pt x="2633" y="0"/>
                    </a:lnTo>
                    <a:lnTo>
                      <a:pt x="2702" y="0"/>
                    </a:lnTo>
                    <a:lnTo>
                      <a:pt x="2836" y="7"/>
                    </a:lnTo>
                    <a:lnTo>
                      <a:pt x="3035" y="29"/>
                    </a:lnTo>
                    <a:lnTo>
                      <a:pt x="3291" y="82"/>
                    </a:lnTo>
                    <a:lnTo>
                      <a:pt x="3539" y="158"/>
                    </a:lnTo>
                    <a:lnTo>
                      <a:pt x="3775" y="259"/>
                    </a:lnTo>
                    <a:lnTo>
                      <a:pt x="3998" y="380"/>
                    </a:lnTo>
                    <a:lnTo>
                      <a:pt x="4208" y="523"/>
                    </a:lnTo>
                    <a:lnTo>
                      <a:pt x="4403" y="684"/>
                    </a:lnTo>
                    <a:lnTo>
                      <a:pt x="4581" y="863"/>
                    </a:lnTo>
                    <a:lnTo>
                      <a:pt x="4743" y="1057"/>
                    </a:lnTo>
                    <a:lnTo>
                      <a:pt x="4885" y="1267"/>
                    </a:lnTo>
                    <a:lnTo>
                      <a:pt x="5008" y="1492"/>
                    </a:lnTo>
                    <a:lnTo>
                      <a:pt x="5107" y="1728"/>
                    </a:lnTo>
                    <a:lnTo>
                      <a:pt x="5185" y="1974"/>
                    </a:lnTo>
                    <a:lnTo>
                      <a:pt x="5237" y="2232"/>
                    </a:lnTo>
                    <a:lnTo>
                      <a:pt x="5258" y="2431"/>
                    </a:lnTo>
                    <a:lnTo>
                      <a:pt x="5266" y="2565"/>
                    </a:lnTo>
                    <a:lnTo>
                      <a:pt x="5266" y="2633"/>
                    </a:lnTo>
                    <a:lnTo>
                      <a:pt x="5266" y="2700"/>
                    </a:lnTo>
                    <a:lnTo>
                      <a:pt x="5258" y="2836"/>
                    </a:lnTo>
                    <a:lnTo>
                      <a:pt x="5237" y="3033"/>
                    </a:lnTo>
                    <a:lnTo>
                      <a:pt x="5185" y="3291"/>
                    </a:lnTo>
                    <a:lnTo>
                      <a:pt x="5107" y="3537"/>
                    </a:lnTo>
                    <a:lnTo>
                      <a:pt x="5008" y="3773"/>
                    </a:lnTo>
                    <a:lnTo>
                      <a:pt x="4885" y="3998"/>
                    </a:lnTo>
                    <a:lnTo>
                      <a:pt x="4743" y="4208"/>
                    </a:lnTo>
                    <a:lnTo>
                      <a:pt x="4581" y="4403"/>
                    </a:lnTo>
                    <a:lnTo>
                      <a:pt x="4403" y="4581"/>
                    </a:lnTo>
                    <a:lnTo>
                      <a:pt x="4208" y="4742"/>
                    </a:lnTo>
                    <a:lnTo>
                      <a:pt x="3998" y="4885"/>
                    </a:lnTo>
                    <a:lnTo>
                      <a:pt x="3775" y="5006"/>
                    </a:lnTo>
                    <a:lnTo>
                      <a:pt x="3539" y="5107"/>
                    </a:lnTo>
                    <a:lnTo>
                      <a:pt x="3291" y="5183"/>
                    </a:lnTo>
                    <a:lnTo>
                      <a:pt x="3035" y="5236"/>
                    </a:lnTo>
                    <a:lnTo>
                      <a:pt x="2836" y="5258"/>
                    </a:lnTo>
                    <a:lnTo>
                      <a:pt x="2702" y="5265"/>
                    </a:lnTo>
                    <a:lnTo>
                      <a:pt x="2633" y="5265"/>
                    </a:lnTo>
                    <a:close/>
                  </a:path>
                </a:pathLst>
              </a:custGeom>
              <a:solidFill>
                <a:srgbClr val="1E2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2BC9A7F5-CA12-BC1B-226A-29830DF5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" y="1902"/>
                <a:ext cx="1705" cy="1704"/>
              </a:xfrm>
              <a:custGeom>
                <a:avLst/>
                <a:gdLst>
                  <a:gd name="T0" fmla="*/ 5112 w 5113"/>
                  <a:gd name="T1" fmla="*/ 2689 h 5113"/>
                  <a:gd name="T2" fmla="*/ 5034 w 5113"/>
                  <a:gd name="T3" fmla="*/ 3196 h 5113"/>
                  <a:gd name="T4" fmla="*/ 4863 w 5113"/>
                  <a:gd name="T5" fmla="*/ 3665 h 5113"/>
                  <a:gd name="T6" fmla="*/ 4606 w 5113"/>
                  <a:gd name="T7" fmla="*/ 4086 h 5113"/>
                  <a:gd name="T8" fmla="*/ 4276 w 5113"/>
                  <a:gd name="T9" fmla="*/ 4449 h 5113"/>
                  <a:gd name="T10" fmla="*/ 3883 w 5113"/>
                  <a:gd name="T11" fmla="*/ 4744 h 5113"/>
                  <a:gd name="T12" fmla="*/ 3437 w 5113"/>
                  <a:gd name="T13" fmla="*/ 4959 h 5113"/>
                  <a:gd name="T14" fmla="*/ 2947 w 5113"/>
                  <a:gd name="T15" fmla="*/ 5084 h 5113"/>
                  <a:gd name="T16" fmla="*/ 2557 w 5113"/>
                  <a:gd name="T17" fmla="*/ 5113 h 5113"/>
                  <a:gd name="T18" fmla="*/ 2168 w 5113"/>
                  <a:gd name="T19" fmla="*/ 5084 h 5113"/>
                  <a:gd name="T20" fmla="*/ 1678 w 5113"/>
                  <a:gd name="T21" fmla="*/ 4959 h 5113"/>
                  <a:gd name="T22" fmla="*/ 1232 w 5113"/>
                  <a:gd name="T23" fmla="*/ 4744 h 5113"/>
                  <a:gd name="T24" fmla="*/ 837 w 5113"/>
                  <a:gd name="T25" fmla="*/ 4449 h 5113"/>
                  <a:gd name="T26" fmla="*/ 507 w 5113"/>
                  <a:gd name="T27" fmla="*/ 4086 h 5113"/>
                  <a:gd name="T28" fmla="*/ 252 w 5113"/>
                  <a:gd name="T29" fmla="*/ 3665 h 5113"/>
                  <a:gd name="T30" fmla="*/ 81 w 5113"/>
                  <a:gd name="T31" fmla="*/ 3196 h 5113"/>
                  <a:gd name="T32" fmla="*/ 3 w 5113"/>
                  <a:gd name="T33" fmla="*/ 2689 h 5113"/>
                  <a:gd name="T34" fmla="*/ 3 w 5113"/>
                  <a:gd name="T35" fmla="*/ 2424 h 5113"/>
                  <a:gd name="T36" fmla="*/ 81 w 5113"/>
                  <a:gd name="T37" fmla="*/ 1917 h 5113"/>
                  <a:gd name="T38" fmla="*/ 252 w 5113"/>
                  <a:gd name="T39" fmla="*/ 1448 h 5113"/>
                  <a:gd name="T40" fmla="*/ 507 w 5113"/>
                  <a:gd name="T41" fmla="*/ 1027 h 5113"/>
                  <a:gd name="T42" fmla="*/ 837 w 5113"/>
                  <a:gd name="T43" fmla="*/ 664 h 5113"/>
                  <a:gd name="T44" fmla="*/ 1232 w 5113"/>
                  <a:gd name="T45" fmla="*/ 369 h 5113"/>
                  <a:gd name="T46" fmla="*/ 1678 w 5113"/>
                  <a:gd name="T47" fmla="*/ 154 h 5113"/>
                  <a:gd name="T48" fmla="*/ 2168 w 5113"/>
                  <a:gd name="T49" fmla="*/ 29 h 5113"/>
                  <a:gd name="T50" fmla="*/ 2557 w 5113"/>
                  <a:gd name="T51" fmla="*/ 0 h 5113"/>
                  <a:gd name="T52" fmla="*/ 2947 w 5113"/>
                  <a:gd name="T53" fmla="*/ 29 h 5113"/>
                  <a:gd name="T54" fmla="*/ 3437 w 5113"/>
                  <a:gd name="T55" fmla="*/ 154 h 5113"/>
                  <a:gd name="T56" fmla="*/ 3883 w 5113"/>
                  <a:gd name="T57" fmla="*/ 369 h 5113"/>
                  <a:gd name="T58" fmla="*/ 4276 w 5113"/>
                  <a:gd name="T59" fmla="*/ 664 h 5113"/>
                  <a:gd name="T60" fmla="*/ 4606 w 5113"/>
                  <a:gd name="T61" fmla="*/ 1027 h 5113"/>
                  <a:gd name="T62" fmla="*/ 4863 w 5113"/>
                  <a:gd name="T63" fmla="*/ 1448 h 5113"/>
                  <a:gd name="T64" fmla="*/ 5034 w 5113"/>
                  <a:gd name="T65" fmla="*/ 1917 h 5113"/>
                  <a:gd name="T66" fmla="*/ 5112 w 5113"/>
                  <a:gd name="T67" fmla="*/ 2424 h 5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3" h="5113">
                    <a:moveTo>
                      <a:pt x="5113" y="2557"/>
                    </a:moveTo>
                    <a:lnTo>
                      <a:pt x="5112" y="2689"/>
                    </a:lnTo>
                    <a:lnTo>
                      <a:pt x="5086" y="2947"/>
                    </a:lnTo>
                    <a:lnTo>
                      <a:pt x="5034" y="3196"/>
                    </a:lnTo>
                    <a:lnTo>
                      <a:pt x="4959" y="3436"/>
                    </a:lnTo>
                    <a:lnTo>
                      <a:pt x="4863" y="3665"/>
                    </a:lnTo>
                    <a:lnTo>
                      <a:pt x="4744" y="3883"/>
                    </a:lnTo>
                    <a:lnTo>
                      <a:pt x="4606" y="4086"/>
                    </a:lnTo>
                    <a:lnTo>
                      <a:pt x="4451" y="4276"/>
                    </a:lnTo>
                    <a:lnTo>
                      <a:pt x="4276" y="4449"/>
                    </a:lnTo>
                    <a:lnTo>
                      <a:pt x="4088" y="4606"/>
                    </a:lnTo>
                    <a:lnTo>
                      <a:pt x="3883" y="4744"/>
                    </a:lnTo>
                    <a:lnTo>
                      <a:pt x="3666" y="4862"/>
                    </a:lnTo>
                    <a:lnTo>
                      <a:pt x="3437" y="4959"/>
                    </a:lnTo>
                    <a:lnTo>
                      <a:pt x="3196" y="5034"/>
                    </a:lnTo>
                    <a:lnTo>
                      <a:pt x="2947" y="5084"/>
                    </a:lnTo>
                    <a:lnTo>
                      <a:pt x="2689" y="5110"/>
                    </a:lnTo>
                    <a:lnTo>
                      <a:pt x="2557" y="5113"/>
                    </a:lnTo>
                    <a:lnTo>
                      <a:pt x="2426" y="5110"/>
                    </a:lnTo>
                    <a:lnTo>
                      <a:pt x="2168" y="5084"/>
                    </a:lnTo>
                    <a:lnTo>
                      <a:pt x="1917" y="5034"/>
                    </a:lnTo>
                    <a:lnTo>
                      <a:pt x="1678" y="4959"/>
                    </a:lnTo>
                    <a:lnTo>
                      <a:pt x="1448" y="4862"/>
                    </a:lnTo>
                    <a:lnTo>
                      <a:pt x="1232" y="4744"/>
                    </a:lnTo>
                    <a:lnTo>
                      <a:pt x="1027" y="4606"/>
                    </a:lnTo>
                    <a:lnTo>
                      <a:pt x="837" y="4449"/>
                    </a:lnTo>
                    <a:lnTo>
                      <a:pt x="664" y="4276"/>
                    </a:lnTo>
                    <a:lnTo>
                      <a:pt x="507" y="4086"/>
                    </a:lnTo>
                    <a:lnTo>
                      <a:pt x="370" y="3883"/>
                    </a:lnTo>
                    <a:lnTo>
                      <a:pt x="252" y="3665"/>
                    </a:lnTo>
                    <a:lnTo>
                      <a:pt x="154" y="3436"/>
                    </a:lnTo>
                    <a:lnTo>
                      <a:pt x="81" y="3196"/>
                    </a:lnTo>
                    <a:lnTo>
                      <a:pt x="29" y="2947"/>
                    </a:lnTo>
                    <a:lnTo>
                      <a:pt x="3" y="2689"/>
                    </a:lnTo>
                    <a:lnTo>
                      <a:pt x="0" y="2557"/>
                    </a:lnTo>
                    <a:lnTo>
                      <a:pt x="3" y="2424"/>
                    </a:lnTo>
                    <a:lnTo>
                      <a:pt x="29" y="2166"/>
                    </a:lnTo>
                    <a:lnTo>
                      <a:pt x="81" y="1917"/>
                    </a:lnTo>
                    <a:lnTo>
                      <a:pt x="154" y="1677"/>
                    </a:lnTo>
                    <a:lnTo>
                      <a:pt x="252" y="1448"/>
                    </a:lnTo>
                    <a:lnTo>
                      <a:pt x="370" y="1230"/>
                    </a:lnTo>
                    <a:lnTo>
                      <a:pt x="507" y="1027"/>
                    </a:lnTo>
                    <a:lnTo>
                      <a:pt x="664" y="837"/>
                    </a:lnTo>
                    <a:lnTo>
                      <a:pt x="837" y="664"/>
                    </a:lnTo>
                    <a:lnTo>
                      <a:pt x="1027" y="507"/>
                    </a:lnTo>
                    <a:lnTo>
                      <a:pt x="1232" y="369"/>
                    </a:lnTo>
                    <a:lnTo>
                      <a:pt x="1448" y="251"/>
                    </a:lnTo>
                    <a:lnTo>
                      <a:pt x="1678" y="154"/>
                    </a:lnTo>
                    <a:lnTo>
                      <a:pt x="1917" y="79"/>
                    </a:lnTo>
                    <a:lnTo>
                      <a:pt x="2168" y="29"/>
                    </a:lnTo>
                    <a:lnTo>
                      <a:pt x="2426" y="3"/>
                    </a:lnTo>
                    <a:lnTo>
                      <a:pt x="2557" y="0"/>
                    </a:lnTo>
                    <a:lnTo>
                      <a:pt x="2689" y="3"/>
                    </a:lnTo>
                    <a:lnTo>
                      <a:pt x="2947" y="29"/>
                    </a:lnTo>
                    <a:lnTo>
                      <a:pt x="3196" y="79"/>
                    </a:lnTo>
                    <a:lnTo>
                      <a:pt x="3437" y="154"/>
                    </a:lnTo>
                    <a:lnTo>
                      <a:pt x="3666" y="251"/>
                    </a:lnTo>
                    <a:lnTo>
                      <a:pt x="3883" y="369"/>
                    </a:lnTo>
                    <a:lnTo>
                      <a:pt x="4088" y="507"/>
                    </a:lnTo>
                    <a:lnTo>
                      <a:pt x="4276" y="664"/>
                    </a:lnTo>
                    <a:lnTo>
                      <a:pt x="4451" y="837"/>
                    </a:lnTo>
                    <a:lnTo>
                      <a:pt x="4606" y="1027"/>
                    </a:lnTo>
                    <a:lnTo>
                      <a:pt x="4744" y="1230"/>
                    </a:lnTo>
                    <a:lnTo>
                      <a:pt x="4863" y="1448"/>
                    </a:lnTo>
                    <a:lnTo>
                      <a:pt x="4959" y="1677"/>
                    </a:lnTo>
                    <a:lnTo>
                      <a:pt x="5034" y="1917"/>
                    </a:lnTo>
                    <a:lnTo>
                      <a:pt x="5086" y="2166"/>
                    </a:lnTo>
                    <a:lnTo>
                      <a:pt x="5112" y="2424"/>
                    </a:lnTo>
                    <a:lnTo>
                      <a:pt x="5113" y="2557"/>
                    </a:lnTo>
                    <a:close/>
                  </a:path>
                </a:pathLst>
              </a:custGeom>
              <a:solidFill>
                <a:srgbClr val="26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DDF07440-592C-E7E0-892B-A737D8C3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" y="1928"/>
                <a:ext cx="1653" cy="1652"/>
              </a:xfrm>
              <a:custGeom>
                <a:avLst/>
                <a:gdLst>
                  <a:gd name="T0" fmla="*/ 2352 w 4959"/>
                  <a:gd name="T1" fmla="*/ 4956 h 4957"/>
                  <a:gd name="T2" fmla="*/ 1859 w 4959"/>
                  <a:gd name="T3" fmla="*/ 4881 h 4957"/>
                  <a:gd name="T4" fmla="*/ 1404 w 4959"/>
                  <a:gd name="T5" fmla="*/ 4714 h 4957"/>
                  <a:gd name="T6" fmla="*/ 997 w 4959"/>
                  <a:gd name="T7" fmla="*/ 4466 h 4957"/>
                  <a:gd name="T8" fmla="*/ 644 w 4959"/>
                  <a:gd name="T9" fmla="*/ 4145 h 4957"/>
                  <a:gd name="T10" fmla="*/ 359 w 4959"/>
                  <a:gd name="T11" fmla="*/ 3763 h 4957"/>
                  <a:gd name="T12" fmla="*/ 150 w 4959"/>
                  <a:gd name="T13" fmla="*/ 3331 h 4957"/>
                  <a:gd name="T14" fmla="*/ 27 w 4959"/>
                  <a:gd name="T15" fmla="*/ 2856 h 4957"/>
                  <a:gd name="T16" fmla="*/ 0 w 4959"/>
                  <a:gd name="T17" fmla="*/ 2479 h 4957"/>
                  <a:gd name="T18" fmla="*/ 27 w 4959"/>
                  <a:gd name="T19" fmla="*/ 2101 h 4957"/>
                  <a:gd name="T20" fmla="*/ 150 w 4959"/>
                  <a:gd name="T21" fmla="*/ 1626 h 4957"/>
                  <a:gd name="T22" fmla="*/ 359 w 4959"/>
                  <a:gd name="T23" fmla="*/ 1194 h 4957"/>
                  <a:gd name="T24" fmla="*/ 644 w 4959"/>
                  <a:gd name="T25" fmla="*/ 812 h 4957"/>
                  <a:gd name="T26" fmla="*/ 997 w 4959"/>
                  <a:gd name="T27" fmla="*/ 491 h 4957"/>
                  <a:gd name="T28" fmla="*/ 1404 w 4959"/>
                  <a:gd name="T29" fmla="*/ 243 h 4957"/>
                  <a:gd name="T30" fmla="*/ 1859 w 4959"/>
                  <a:gd name="T31" fmla="*/ 76 h 4957"/>
                  <a:gd name="T32" fmla="*/ 2352 w 4959"/>
                  <a:gd name="T33" fmla="*/ 1 h 4957"/>
                  <a:gd name="T34" fmla="*/ 2607 w 4959"/>
                  <a:gd name="T35" fmla="*/ 1 h 4957"/>
                  <a:gd name="T36" fmla="*/ 3098 w 4959"/>
                  <a:gd name="T37" fmla="*/ 76 h 4957"/>
                  <a:gd name="T38" fmla="*/ 3553 w 4959"/>
                  <a:gd name="T39" fmla="*/ 243 h 4957"/>
                  <a:gd name="T40" fmla="*/ 3962 w 4959"/>
                  <a:gd name="T41" fmla="*/ 491 h 4957"/>
                  <a:gd name="T42" fmla="*/ 4315 w 4959"/>
                  <a:gd name="T43" fmla="*/ 812 h 4957"/>
                  <a:gd name="T44" fmla="*/ 4600 w 4959"/>
                  <a:gd name="T45" fmla="*/ 1194 h 4957"/>
                  <a:gd name="T46" fmla="*/ 4809 w 4959"/>
                  <a:gd name="T47" fmla="*/ 1626 h 4957"/>
                  <a:gd name="T48" fmla="*/ 4931 w 4959"/>
                  <a:gd name="T49" fmla="*/ 2101 h 4957"/>
                  <a:gd name="T50" fmla="*/ 4959 w 4959"/>
                  <a:gd name="T51" fmla="*/ 2479 h 4957"/>
                  <a:gd name="T52" fmla="*/ 4931 w 4959"/>
                  <a:gd name="T53" fmla="*/ 2856 h 4957"/>
                  <a:gd name="T54" fmla="*/ 4809 w 4959"/>
                  <a:gd name="T55" fmla="*/ 3331 h 4957"/>
                  <a:gd name="T56" fmla="*/ 4600 w 4959"/>
                  <a:gd name="T57" fmla="*/ 3763 h 4957"/>
                  <a:gd name="T58" fmla="*/ 4315 w 4959"/>
                  <a:gd name="T59" fmla="*/ 4145 h 4957"/>
                  <a:gd name="T60" fmla="*/ 3962 w 4959"/>
                  <a:gd name="T61" fmla="*/ 4466 h 4957"/>
                  <a:gd name="T62" fmla="*/ 3553 w 4959"/>
                  <a:gd name="T63" fmla="*/ 4714 h 4957"/>
                  <a:gd name="T64" fmla="*/ 3098 w 4959"/>
                  <a:gd name="T65" fmla="*/ 4881 h 4957"/>
                  <a:gd name="T66" fmla="*/ 2607 w 4959"/>
                  <a:gd name="T67" fmla="*/ 4956 h 4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59" h="4957">
                    <a:moveTo>
                      <a:pt x="2479" y="4957"/>
                    </a:moveTo>
                    <a:lnTo>
                      <a:pt x="2352" y="4956"/>
                    </a:lnTo>
                    <a:lnTo>
                      <a:pt x="2101" y="4930"/>
                    </a:lnTo>
                    <a:lnTo>
                      <a:pt x="1859" y="4881"/>
                    </a:lnTo>
                    <a:lnTo>
                      <a:pt x="1627" y="4807"/>
                    </a:lnTo>
                    <a:lnTo>
                      <a:pt x="1404" y="4714"/>
                    </a:lnTo>
                    <a:lnTo>
                      <a:pt x="1194" y="4599"/>
                    </a:lnTo>
                    <a:lnTo>
                      <a:pt x="997" y="4466"/>
                    </a:lnTo>
                    <a:lnTo>
                      <a:pt x="812" y="4313"/>
                    </a:lnTo>
                    <a:lnTo>
                      <a:pt x="644" y="4145"/>
                    </a:lnTo>
                    <a:lnTo>
                      <a:pt x="493" y="3962"/>
                    </a:lnTo>
                    <a:lnTo>
                      <a:pt x="359" y="3763"/>
                    </a:lnTo>
                    <a:lnTo>
                      <a:pt x="243" y="3553"/>
                    </a:lnTo>
                    <a:lnTo>
                      <a:pt x="150" y="3331"/>
                    </a:lnTo>
                    <a:lnTo>
                      <a:pt x="76" y="3098"/>
                    </a:lnTo>
                    <a:lnTo>
                      <a:pt x="27" y="2856"/>
                    </a:lnTo>
                    <a:lnTo>
                      <a:pt x="1" y="2607"/>
                    </a:lnTo>
                    <a:lnTo>
                      <a:pt x="0" y="2479"/>
                    </a:lnTo>
                    <a:lnTo>
                      <a:pt x="1" y="2350"/>
                    </a:lnTo>
                    <a:lnTo>
                      <a:pt x="27" y="2101"/>
                    </a:lnTo>
                    <a:lnTo>
                      <a:pt x="76" y="1859"/>
                    </a:lnTo>
                    <a:lnTo>
                      <a:pt x="150" y="1626"/>
                    </a:lnTo>
                    <a:lnTo>
                      <a:pt x="243" y="1404"/>
                    </a:lnTo>
                    <a:lnTo>
                      <a:pt x="359" y="1194"/>
                    </a:lnTo>
                    <a:lnTo>
                      <a:pt x="493" y="995"/>
                    </a:lnTo>
                    <a:lnTo>
                      <a:pt x="644" y="812"/>
                    </a:lnTo>
                    <a:lnTo>
                      <a:pt x="812" y="644"/>
                    </a:lnTo>
                    <a:lnTo>
                      <a:pt x="997" y="491"/>
                    </a:lnTo>
                    <a:lnTo>
                      <a:pt x="1194" y="359"/>
                    </a:lnTo>
                    <a:lnTo>
                      <a:pt x="1404" y="243"/>
                    </a:lnTo>
                    <a:lnTo>
                      <a:pt x="1627" y="150"/>
                    </a:lnTo>
                    <a:lnTo>
                      <a:pt x="1859" y="76"/>
                    </a:lnTo>
                    <a:lnTo>
                      <a:pt x="2101" y="27"/>
                    </a:lnTo>
                    <a:lnTo>
                      <a:pt x="2352" y="1"/>
                    </a:lnTo>
                    <a:lnTo>
                      <a:pt x="2479" y="0"/>
                    </a:lnTo>
                    <a:lnTo>
                      <a:pt x="2607" y="1"/>
                    </a:lnTo>
                    <a:lnTo>
                      <a:pt x="2856" y="27"/>
                    </a:lnTo>
                    <a:lnTo>
                      <a:pt x="3098" y="76"/>
                    </a:lnTo>
                    <a:lnTo>
                      <a:pt x="3331" y="150"/>
                    </a:lnTo>
                    <a:lnTo>
                      <a:pt x="3553" y="243"/>
                    </a:lnTo>
                    <a:lnTo>
                      <a:pt x="3765" y="359"/>
                    </a:lnTo>
                    <a:lnTo>
                      <a:pt x="3962" y="491"/>
                    </a:lnTo>
                    <a:lnTo>
                      <a:pt x="4147" y="644"/>
                    </a:lnTo>
                    <a:lnTo>
                      <a:pt x="4315" y="812"/>
                    </a:lnTo>
                    <a:lnTo>
                      <a:pt x="4466" y="995"/>
                    </a:lnTo>
                    <a:lnTo>
                      <a:pt x="4600" y="1194"/>
                    </a:lnTo>
                    <a:lnTo>
                      <a:pt x="4714" y="1404"/>
                    </a:lnTo>
                    <a:lnTo>
                      <a:pt x="4809" y="1626"/>
                    </a:lnTo>
                    <a:lnTo>
                      <a:pt x="4881" y="1859"/>
                    </a:lnTo>
                    <a:lnTo>
                      <a:pt x="4931" y="2101"/>
                    </a:lnTo>
                    <a:lnTo>
                      <a:pt x="4956" y="2350"/>
                    </a:lnTo>
                    <a:lnTo>
                      <a:pt x="4959" y="2479"/>
                    </a:lnTo>
                    <a:lnTo>
                      <a:pt x="4956" y="2607"/>
                    </a:lnTo>
                    <a:lnTo>
                      <a:pt x="4931" y="2856"/>
                    </a:lnTo>
                    <a:lnTo>
                      <a:pt x="4881" y="3098"/>
                    </a:lnTo>
                    <a:lnTo>
                      <a:pt x="4809" y="3331"/>
                    </a:lnTo>
                    <a:lnTo>
                      <a:pt x="4714" y="3553"/>
                    </a:lnTo>
                    <a:lnTo>
                      <a:pt x="4600" y="3763"/>
                    </a:lnTo>
                    <a:lnTo>
                      <a:pt x="4466" y="3962"/>
                    </a:lnTo>
                    <a:lnTo>
                      <a:pt x="4315" y="4145"/>
                    </a:lnTo>
                    <a:lnTo>
                      <a:pt x="4147" y="4313"/>
                    </a:lnTo>
                    <a:lnTo>
                      <a:pt x="3962" y="4466"/>
                    </a:lnTo>
                    <a:lnTo>
                      <a:pt x="3765" y="4599"/>
                    </a:lnTo>
                    <a:lnTo>
                      <a:pt x="3553" y="4714"/>
                    </a:lnTo>
                    <a:lnTo>
                      <a:pt x="3331" y="4807"/>
                    </a:lnTo>
                    <a:lnTo>
                      <a:pt x="3098" y="4881"/>
                    </a:lnTo>
                    <a:lnTo>
                      <a:pt x="2856" y="4930"/>
                    </a:lnTo>
                    <a:lnTo>
                      <a:pt x="2607" y="4956"/>
                    </a:lnTo>
                    <a:lnTo>
                      <a:pt x="2479" y="4957"/>
                    </a:lnTo>
                    <a:close/>
                  </a:path>
                </a:pathLst>
              </a:custGeom>
              <a:solidFill>
                <a:srgbClr val="2D42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87EBCD65-FAA4-2402-3885-A5AE33FF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" y="1979"/>
                <a:ext cx="1550" cy="1550"/>
              </a:xfrm>
              <a:custGeom>
                <a:avLst/>
                <a:gdLst>
                  <a:gd name="T0" fmla="*/ 2205 w 4651"/>
                  <a:gd name="T1" fmla="*/ 4649 h 4651"/>
                  <a:gd name="T2" fmla="*/ 1744 w 4651"/>
                  <a:gd name="T3" fmla="*/ 4578 h 4651"/>
                  <a:gd name="T4" fmla="*/ 1318 w 4651"/>
                  <a:gd name="T5" fmla="*/ 4422 h 4651"/>
                  <a:gd name="T6" fmla="*/ 933 w 4651"/>
                  <a:gd name="T7" fmla="*/ 4189 h 4651"/>
                  <a:gd name="T8" fmla="*/ 604 w 4651"/>
                  <a:gd name="T9" fmla="*/ 3890 h 4651"/>
                  <a:gd name="T10" fmla="*/ 336 w 4651"/>
                  <a:gd name="T11" fmla="*/ 3531 h 4651"/>
                  <a:gd name="T12" fmla="*/ 140 w 4651"/>
                  <a:gd name="T13" fmla="*/ 3125 h 4651"/>
                  <a:gd name="T14" fmla="*/ 26 w 4651"/>
                  <a:gd name="T15" fmla="*/ 2680 h 4651"/>
                  <a:gd name="T16" fmla="*/ 0 w 4651"/>
                  <a:gd name="T17" fmla="*/ 2326 h 4651"/>
                  <a:gd name="T18" fmla="*/ 26 w 4651"/>
                  <a:gd name="T19" fmla="*/ 1971 h 4651"/>
                  <a:gd name="T20" fmla="*/ 140 w 4651"/>
                  <a:gd name="T21" fmla="*/ 1526 h 4651"/>
                  <a:gd name="T22" fmla="*/ 336 w 4651"/>
                  <a:gd name="T23" fmla="*/ 1120 h 4651"/>
                  <a:gd name="T24" fmla="*/ 604 w 4651"/>
                  <a:gd name="T25" fmla="*/ 761 h 4651"/>
                  <a:gd name="T26" fmla="*/ 933 w 4651"/>
                  <a:gd name="T27" fmla="*/ 462 h 4651"/>
                  <a:gd name="T28" fmla="*/ 1318 w 4651"/>
                  <a:gd name="T29" fmla="*/ 229 h 4651"/>
                  <a:gd name="T30" fmla="*/ 1744 w 4651"/>
                  <a:gd name="T31" fmla="*/ 72 h 4651"/>
                  <a:gd name="T32" fmla="*/ 2205 w 4651"/>
                  <a:gd name="T33" fmla="*/ 2 h 4651"/>
                  <a:gd name="T34" fmla="*/ 2444 w 4651"/>
                  <a:gd name="T35" fmla="*/ 2 h 4651"/>
                  <a:gd name="T36" fmla="*/ 2907 w 4651"/>
                  <a:gd name="T37" fmla="*/ 72 h 4651"/>
                  <a:gd name="T38" fmla="*/ 3333 w 4651"/>
                  <a:gd name="T39" fmla="*/ 229 h 4651"/>
                  <a:gd name="T40" fmla="*/ 3716 w 4651"/>
                  <a:gd name="T41" fmla="*/ 462 h 4651"/>
                  <a:gd name="T42" fmla="*/ 4047 w 4651"/>
                  <a:gd name="T43" fmla="*/ 761 h 4651"/>
                  <a:gd name="T44" fmla="*/ 4315 w 4651"/>
                  <a:gd name="T45" fmla="*/ 1120 h 4651"/>
                  <a:gd name="T46" fmla="*/ 4511 w 4651"/>
                  <a:gd name="T47" fmla="*/ 1526 h 4651"/>
                  <a:gd name="T48" fmla="*/ 4625 w 4651"/>
                  <a:gd name="T49" fmla="*/ 1971 h 4651"/>
                  <a:gd name="T50" fmla="*/ 4651 w 4651"/>
                  <a:gd name="T51" fmla="*/ 2326 h 4651"/>
                  <a:gd name="T52" fmla="*/ 4625 w 4651"/>
                  <a:gd name="T53" fmla="*/ 2680 h 4651"/>
                  <a:gd name="T54" fmla="*/ 4511 w 4651"/>
                  <a:gd name="T55" fmla="*/ 3125 h 4651"/>
                  <a:gd name="T56" fmla="*/ 4315 w 4651"/>
                  <a:gd name="T57" fmla="*/ 3531 h 4651"/>
                  <a:gd name="T58" fmla="*/ 4047 w 4651"/>
                  <a:gd name="T59" fmla="*/ 3890 h 4651"/>
                  <a:gd name="T60" fmla="*/ 3716 w 4651"/>
                  <a:gd name="T61" fmla="*/ 4189 h 4651"/>
                  <a:gd name="T62" fmla="*/ 3333 w 4651"/>
                  <a:gd name="T63" fmla="*/ 4422 h 4651"/>
                  <a:gd name="T64" fmla="*/ 2907 w 4651"/>
                  <a:gd name="T65" fmla="*/ 4578 h 4651"/>
                  <a:gd name="T66" fmla="*/ 2444 w 4651"/>
                  <a:gd name="T67" fmla="*/ 4649 h 4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51" h="4651">
                    <a:moveTo>
                      <a:pt x="2325" y="4651"/>
                    </a:moveTo>
                    <a:lnTo>
                      <a:pt x="2205" y="4649"/>
                    </a:lnTo>
                    <a:lnTo>
                      <a:pt x="1972" y="4626"/>
                    </a:lnTo>
                    <a:lnTo>
                      <a:pt x="1744" y="4578"/>
                    </a:lnTo>
                    <a:lnTo>
                      <a:pt x="1525" y="4510"/>
                    </a:lnTo>
                    <a:lnTo>
                      <a:pt x="1318" y="4422"/>
                    </a:lnTo>
                    <a:lnTo>
                      <a:pt x="1119" y="4314"/>
                    </a:lnTo>
                    <a:lnTo>
                      <a:pt x="933" y="4189"/>
                    </a:lnTo>
                    <a:lnTo>
                      <a:pt x="762" y="4047"/>
                    </a:lnTo>
                    <a:lnTo>
                      <a:pt x="604" y="3890"/>
                    </a:lnTo>
                    <a:lnTo>
                      <a:pt x="461" y="3717"/>
                    </a:lnTo>
                    <a:lnTo>
                      <a:pt x="336" y="3531"/>
                    </a:lnTo>
                    <a:lnTo>
                      <a:pt x="228" y="3334"/>
                    </a:lnTo>
                    <a:lnTo>
                      <a:pt x="140" y="3125"/>
                    </a:lnTo>
                    <a:lnTo>
                      <a:pt x="72" y="2906"/>
                    </a:lnTo>
                    <a:lnTo>
                      <a:pt x="26" y="2680"/>
                    </a:lnTo>
                    <a:lnTo>
                      <a:pt x="2" y="2445"/>
                    </a:lnTo>
                    <a:lnTo>
                      <a:pt x="0" y="2326"/>
                    </a:lnTo>
                    <a:lnTo>
                      <a:pt x="2" y="2206"/>
                    </a:lnTo>
                    <a:lnTo>
                      <a:pt x="26" y="1971"/>
                    </a:lnTo>
                    <a:lnTo>
                      <a:pt x="72" y="1745"/>
                    </a:lnTo>
                    <a:lnTo>
                      <a:pt x="140" y="1526"/>
                    </a:lnTo>
                    <a:lnTo>
                      <a:pt x="228" y="1317"/>
                    </a:lnTo>
                    <a:lnTo>
                      <a:pt x="336" y="1120"/>
                    </a:lnTo>
                    <a:lnTo>
                      <a:pt x="461" y="934"/>
                    </a:lnTo>
                    <a:lnTo>
                      <a:pt x="604" y="761"/>
                    </a:lnTo>
                    <a:lnTo>
                      <a:pt x="762" y="604"/>
                    </a:lnTo>
                    <a:lnTo>
                      <a:pt x="933" y="462"/>
                    </a:lnTo>
                    <a:lnTo>
                      <a:pt x="1119" y="337"/>
                    </a:lnTo>
                    <a:lnTo>
                      <a:pt x="1318" y="229"/>
                    </a:lnTo>
                    <a:lnTo>
                      <a:pt x="1525" y="141"/>
                    </a:lnTo>
                    <a:lnTo>
                      <a:pt x="1744" y="72"/>
                    </a:lnTo>
                    <a:lnTo>
                      <a:pt x="1972" y="26"/>
                    </a:lnTo>
                    <a:lnTo>
                      <a:pt x="2205" y="2"/>
                    </a:lnTo>
                    <a:lnTo>
                      <a:pt x="2325" y="0"/>
                    </a:lnTo>
                    <a:lnTo>
                      <a:pt x="2444" y="2"/>
                    </a:lnTo>
                    <a:lnTo>
                      <a:pt x="2679" y="26"/>
                    </a:lnTo>
                    <a:lnTo>
                      <a:pt x="2907" y="72"/>
                    </a:lnTo>
                    <a:lnTo>
                      <a:pt x="3124" y="141"/>
                    </a:lnTo>
                    <a:lnTo>
                      <a:pt x="3333" y="229"/>
                    </a:lnTo>
                    <a:lnTo>
                      <a:pt x="3530" y="337"/>
                    </a:lnTo>
                    <a:lnTo>
                      <a:pt x="3716" y="462"/>
                    </a:lnTo>
                    <a:lnTo>
                      <a:pt x="3889" y="604"/>
                    </a:lnTo>
                    <a:lnTo>
                      <a:pt x="4047" y="761"/>
                    </a:lnTo>
                    <a:lnTo>
                      <a:pt x="4188" y="934"/>
                    </a:lnTo>
                    <a:lnTo>
                      <a:pt x="4315" y="1120"/>
                    </a:lnTo>
                    <a:lnTo>
                      <a:pt x="4422" y="1317"/>
                    </a:lnTo>
                    <a:lnTo>
                      <a:pt x="4511" y="1526"/>
                    </a:lnTo>
                    <a:lnTo>
                      <a:pt x="4579" y="1745"/>
                    </a:lnTo>
                    <a:lnTo>
                      <a:pt x="4625" y="1971"/>
                    </a:lnTo>
                    <a:lnTo>
                      <a:pt x="4649" y="2206"/>
                    </a:lnTo>
                    <a:lnTo>
                      <a:pt x="4651" y="2326"/>
                    </a:lnTo>
                    <a:lnTo>
                      <a:pt x="4649" y="2445"/>
                    </a:lnTo>
                    <a:lnTo>
                      <a:pt x="4625" y="2680"/>
                    </a:lnTo>
                    <a:lnTo>
                      <a:pt x="4579" y="2906"/>
                    </a:lnTo>
                    <a:lnTo>
                      <a:pt x="4511" y="3125"/>
                    </a:lnTo>
                    <a:lnTo>
                      <a:pt x="4422" y="3334"/>
                    </a:lnTo>
                    <a:lnTo>
                      <a:pt x="4315" y="3531"/>
                    </a:lnTo>
                    <a:lnTo>
                      <a:pt x="4188" y="3717"/>
                    </a:lnTo>
                    <a:lnTo>
                      <a:pt x="4047" y="3890"/>
                    </a:lnTo>
                    <a:lnTo>
                      <a:pt x="3889" y="4047"/>
                    </a:lnTo>
                    <a:lnTo>
                      <a:pt x="3716" y="4189"/>
                    </a:lnTo>
                    <a:lnTo>
                      <a:pt x="3530" y="4314"/>
                    </a:lnTo>
                    <a:lnTo>
                      <a:pt x="3333" y="4422"/>
                    </a:lnTo>
                    <a:lnTo>
                      <a:pt x="3124" y="4510"/>
                    </a:lnTo>
                    <a:lnTo>
                      <a:pt x="2907" y="4578"/>
                    </a:lnTo>
                    <a:lnTo>
                      <a:pt x="2679" y="4626"/>
                    </a:lnTo>
                    <a:lnTo>
                      <a:pt x="2444" y="4649"/>
                    </a:lnTo>
                    <a:lnTo>
                      <a:pt x="2325" y="4651"/>
                    </a:lnTo>
                    <a:close/>
                  </a:path>
                </a:pathLst>
              </a:custGeom>
              <a:solidFill>
                <a:srgbClr val="253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125B4C8-CADA-2A5D-5A33-40058D2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2129"/>
                <a:ext cx="1251" cy="1250"/>
              </a:xfrm>
              <a:custGeom>
                <a:avLst/>
                <a:gdLst>
                  <a:gd name="T0" fmla="*/ 3749 w 3751"/>
                  <a:gd name="T1" fmla="*/ 1972 h 3751"/>
                  <a:gd name="T2" fmla="*/ 3693 w 3751"/>
                  <a:gd name="T3" fmla="*/ 2345 h 3751"/>
                  <a:gd name="T4" fmla="*/ 3567 w 3751"/>
                  <a:gd name="T5" fmla="*/ 2689 h 3751"/>
                  <a:gd name="T6" fmla="*/ 3379 w 3751"/>
                  <a:gd name="T7" fmla="*/ 2997 h 3751"/>
                  <a:gd name="T8" fmla="*/ 3137 w 3751"/>
                  <a:gd name="T9" fmla="*/ 3264 h 3751"/>
                  <a:gd name="T10" fmla="*/ 2849 w 3751"/>
                  <a:gd name="T11" fmla="*/ 3480 h 3751"/>
                  <a:gd name="T12" fmla="*/ 2521 w 3751"/>
                  <a:gd name="T13" fmla="*/ 3637 h 3751"/>
                  <a:gd name="T14" fmla="*/ 2162 w 3751"/>
                  <a:gd name="T15" fmla="*/ 3729 h 3751"/>
                  <a:gd name="T16" fmla="*/ 1876 w 3751"/>
                  <a:gd name="T17" fmla="*/ 3751 h 3751"/>
                  <a:gd name="T18" fmla="*/ 1591 w 3751"/>
                  <a:gd name="T19" fmla="*/ 3729 h 3751"/>
                  <a:gd name="T20" fmla="*/ 1230 w 3751"/>
                  <a:gd name="T21" fmla="*/ 3637 h 3751"/>
                  <a:gd name="T22" fmla="*/ 903 w 3751"/>
                  <a:gd name="T23" fmla="*/ 3480 h 3751"/>
                  <a:gd name="T24" fmla="*/ 615 w 3751"/>
                  <a:gd name="T25" fmla="*/ 3264 h 3751"/>
                  <a:gd name="T26" fmla="*/ 373 w 3751"/>
                  <a:gd name="T27" fmla="*/ 2997 h 3751"/>
                  <a:gd name="T28" fmla="*/ 185 w 3751"/>
                  <a:gd name="T29" fmla="*/ 2689 h 3751"/>
                  <a:gd name="T30" fmla="*/ 59 w 3751"/>
                  <a:gd name="T31" fmla="*/ 2345 h 3751"/>
                  <a:gd name="T32" fmla="*/ 3 w 3751"/>
                  <a:gd name="T33" fmla="*/ 1972 h 3751"/>
                  <a:gd name="T34" fmla="*/ 3 w 3751"/>
                  <a:gd name="T35" fmla="*/ 1779 h 3751"/>
                  <a:gd name="T36" fmla="*/ 59 w 3751"/>
                  <a:gd name="T37" fmla="*/ 1406 h 3751"/>
                  <a:gd name="T38" fmla="*/ 185 w 3751"/>
                  <a:gd name="T39" fmla="*/ 1062 h 3751"/>
                  <a:gd name="T40" fmla="*/ 373 w 3751"/>
                  <a:gd name="T41" fmla="*/ 754 h 3751"/>
                  <a:gd name="T42" fmla="*/ 615 w 3751"/>
                  <a:gd name="T43" fmla="*/ 487 h 3751"/>
                  <a:gd name="T44" fmla="*/ 903 w 3751"/>
                  <a:gd name="T45" fmla="*/ 271 h 3751"/>
                  <a:gd name="T46" fmla="*/ 1230 w 3751"/>
                  <a:gd name="T47" fmla="*/ 114 h 3751"/>
                  <a:gd name="T48" fmla="*/ 1591 w 3751"/>
                  <a:gd name="T49" fmla="*/ 22 h 3751"/>
                  <a:gd name="T50" fmla="*/ 1876 w 3751"/>
                  <a:gd name="T51" fmla="*/ 0 h 3751"/>
                  <a:gd name="T52" fmla="*/ 2162 w 3751"/>
                  <a:gd name="T53" fmla="*/ 22 h 3751"/>
                  <a:gd name="T54" fmla="*/ 2521 w 3751"/>
                  <a:gd name="T55" fmla="*/ 114 h 3751"/>
                  <a:gd name="T56" fmla="*/ 2849 w 3751"/>
                  <a:gd name="T57" fmla="*/ 271 h 3751"/>
                  <a:gd name="T58" fmla="*/ 3137 w 3751"/>
                  <a:gd name="T59" fmla="*/ 487 h 3751"/>
                  <a:gd name="T60" fmla="*/ 3379 w 3751"/>
                  <a:gd name="T61" fmla="*/ 754 h 3751"/>
                  <a:gd name="T62" fmla="*/ 3567 w 3751"/>
                  <a:gd name="T63" fmla="*/ 1062 h 3751"/>
                  <a:gd name="T64" fmla="*/ 3693 w 3751"/>
                  <a:gd name="T65" fmla="*/ 1406 h 3751"/>
                  <a:gd name="T66" fmla="*/ 3749 w 3751"/>
                  <a:gd name="T67" fmla="*/ 1779 h 3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1" h="3751">
                    <a:moveTo>
                      <a:pt x="3751" y="1876"/>
                    </a:moveTo>
                    <a:lnTo>
                      <a:pt x="3749" y="1972"/>
                    </a:lnTo>
                    <a:lnTo>
                      <a:pt x="3731" y="2161"/>
                    </a:lnTo>
                    <a:lnTo>
                      <a:pt x="3693" y="2345"/>
                    </a:lnTo>
                    <a:lnTo>
                      <a:pt x="3639" y="2521"/>
                    </a:lnTo>
                    <a:lnTo>
                      <a:pt x="3567" y="2689"/>
                    </a:lnTo>
                    <a:lnTo>
                      <a:pt x="3480" y="2848"/>
                    </a:lnTo>
                    <a:lnTo>
                      <a:pt x="3379" y="2997"/>
                    </a:lnTo>
                    <a:lnTo>
                      <a:pt x="3264" y="3137"/>
                    </a:lnTo>
                    <a:lnTo>
                      <a:pt x="3137" y="3264"/>
                    </a:lnTo>
                    <a:lnTo>
                      <a:pt x="2999" y="3379"/>
                    </a:lnTo>
                    <a:lnTo>
                      <a:pt x="2849" y="3480"/>
                    </a:lnTo>
                    <a:lnTo>
                      <a:pt x="2689" y="3566"/>
                    </a:lnTo>
                    <a:lnTo>
                      <a:pt x="2521" y="3637"/>
                    </a:lnTo>
                    <a:lnTo>
                      <a:pt x="2345" y="3692"/>
                    </a:lnTo>
                    <a:lnTo>
                      <a:pt x="2162" y="3729"/>
                    </a:lnTo>
                    <a:lnTo>
                      <a:pt x="1972" y="3749"/>
                    </a:lnTo>
                    <a:lnTo>
                      <a:pt x="1876" y="3751"/>
                    </a:lnTo>
                    <a:lnTo>
                      <a:pt x="1779" y="3749"/>
                    </a:lnTo>
                    <a:lnTo>
                      <a:pt x="1591" y="3729"/>
                    </a:lnTo>
                    <a:lnTo>
                      <a:pt x="1408" y="3692"/>
                    </a:lnTo>
                    <a:lnTo>
                      <a:pt x="1230" y="3637"/>
                    </a:lnTo>
                    <a:lnTo>
                      <a:pt x="1063" y="3566"/>
                    </a:lnTo>
                    <a:lnTo>
                      <a:pt x="903" y="3480"/>
                    </a:lnTo>
                    <a:lnTo>
                      <a:pt x="754" y="3379"/>
                    </a:lnTo>
                    <a:lnTo>
                      <a:pt x="615" y="3264"/>
                    </a:lnTo>
                    <a:lnTo>
                      <a:pt x="487" y="3137"/>
                    </a:lnTo>
                    <a:lnTo>
                      <a:pt x="373" y="2997"/>
                    </a:lnTo>
                    <a:lnTo>
                      <a:pt x="271" y="2848"/>
                    </a:lnTo>
                    <a:lnTo>
                      <a:pt x="185" y="2689"/>
                    </a:lnTo>
                    <a:lnTo>
                      <a:pt x="114" y="2521"/>
                    </a:lnTo>
                    <a:lnTo>
                      <a:pt x="59" y="2345"/>
                    </a:lnTo>
                    <a:lnTo>
                      <a:pt x="22" y="2161"/>
                    </a:lnTo>
                    <a:lnTo>
                      <a:pt x="3" y="1972"/>
                    </a:lnTo>
                    <a:lnTo>
                      <a:pt x="0" y="1876"/>
                    </a:lnTo>
                    <a:lnTo>
                      <a:pt x="3" y="1779"/>
                    </a:lnTo>
                    <a:lnTo>
                      <a:pt x="22" y="1590"/>
                    </a:lnTo>
                    <a:lnTo>
                      <a:pt x="59" y="1406"/>
                    </a:lnTo>
                    <a:lnTo>
                      <a:pt x="114" y="1230"/>
                    </a:lnTo>
                    <a:lnTo>
                      <a:pt x="185" y="1062"/>
                    </a:lnTo>
                    <a:lnTo>
                      <a:pt x="271" y="903"/>
                    </a:lnTo>
                    <a:lnTo>
                      <a:pt x="373" y="754"/>
                    </a:lnTo>
                    <a:lnTo>
                      <a:pt x="487" y="614"/>
                    </a:lnTo>
                    <a:lnTo>
                      <a:pt x="615" y="487"/>
                    </a:lnTo>
                    <a:lnTo>
                      <a:pt x="754" y="372"/>
                    </a:lnTo>
                    <a:lnTo>
                      <a:pt x="903" y="271"/>
                    </a:lnTo>
                    <a:lnTo>
                      <a:pt x="1063" y="185"/>
                    </a:lnTo>
                    <a:lnTo>
                      <a:pt x="1230" y="114"/>
                    </a:lnTo>
                    <a:lnTo>
                      <a:pt x="1408" y="59"/>
                    </a:lnTo>
                    <a:lnTo>
                      <a:pt x="1591" y="22"/>
                    </a:lnTo>
                    <a:lnTo>
                      <a:pt x="1779" y="2"/>
                    </a:lnTo>
                    <a:lnTo>
                      <a:pt x="1876" y="0"/>
                    </a:lnTo>
                    <a:lnTo>
                      <a:pt x="1972" y="2"/>
                    </a:lnTo>
                    <a:lnTo>
                      <a:pt x="2162" y="22"/>
                    </a:lnTo>
                    <a:lnTo>
                      <a:pt x="2345" y="59"/>
                    </a:lnTo>
                    <a:lnTo>
                      <a:pt x="2521" y="114"/>
                    </a:lnTo>
                    <a:lnTo>
                      <a:pt x="2689" y="185"/>
                    </a:lnTo>
                    <a:lnTo>
                      <a:pt x="2849" y="271"/>
                    </a:lnTo>
                    <a:lnTo>
                      <a:pt x="2999" y="372"/>
                    </a:lnTo>
                    <a:lnTo>
                      <a:pt x="3137" y="487"/>
                    </a:lnTo>
                    <a:lnTo>
                      <a:pt x="3264" y="614"/>
                    </a:lnTo>
                    <a:lnTo>
                      <a:pt x="3379" y="754"/>
                    </a:lnTo>
                    <a:lnTo>
                      <a:pt x="3480" y="903"/>
                    </a:lnTo>
                    <a:lnTo>
                      <a:pt x="3567" y="1062"/>
                    </a:lnTo>
                    <a:lnTo>
                      <a:pt x="3639" y="1230"/>
                    </a:lnTo>
                    <a:lnTo>
                      <a:pt x="3693" y="1406"/>
                    </a:lnTo>
                    <a:lnTo>
                      <a:pt x="3731" y="1590"/>
                    </a:lnTo>
                    <a:lnTo>
                      <a:pt x="3749" y="1779"/>
                    </a:lnTo>
                    <a:lnTo>
                      <a:pt x="3751" y="1876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31E45BC-6283-0F17-7A1D-ED1B12058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154"/>
                <a:ext cx="1199" cy="1199"/>
              </a:xfrm>
              <a:custGeom>
                <a:avLst/>
                <a:gdLst>
                  <a:gd name="T0" fmla="*/ 1706 w 3597"/>
                  <a:gd name="T1" fmla="*/ 3594 h 3597"/>
                  <a:gd name="T2" fmla="*/ 1348 w 3597"/>
                  <a:gd name="T3" fmla="*/ 3541 h 3597"/>
                  <a:gd name="T4" fmla="*/ 1018 w 3597"/>
                  <a:gd name="T5" fmla="*/ 3420 h 3597"/>
                  <a:gd name="T6" fmla="*/ 722 w 3597"/>
                  <a:gd name="T7" fmla="*/ 3240 h 3597"/>
                  <a:gd name="T8" fmla="*/ 467 w 3597"/>
                  <a:gd name="T9" fmla="*/ 3007 h 3597"/>
                  <a:gd name="T10" fmla="*/ 259 w 3597"/>
                  <a:gd name="T11" fmla="*/ 2730 h 3597"/>
                  <a:gd name="T12" fmla="*/ 108 w 3597"/>
                  <a:gd name="T13" fmla="*/ 2416 h 3597"/>
                  <a:gd name="T14" fmla="*/ 20 w 3597"/>
                  <a:gd name="T15" fmla="*/ 2072 h 3597"/>
                  <a:gd name="T16" fmla="*/ 0 w 3597"/>
                  <a:gd name="T17" fmla="*/ 1799 h 3597"/>
                  <a:gd name="T18" fmla="*/ 20 w 3597"/>
                  <a:gd name="T19" fmla="*/ 1525 h 3597"/>
                  <a:gd name="T20" fmla="*/ 108 w 3597"/>
                  <a:gd name="T21" fmla="*/ 1181 h 3597"/>
                  <a:gd name="T22" fmla="*/ 259 w 3597"/>
                  <a:gd name="T23" fmla="*/ 867 h 3597"/>
                  <a:gd name="T24" fmla="*/ 467 w 3597"/>
                  <a:gd name="T25" fmla="*/ 590 h 3597"/>
                  <a:gd name="T26" fmla="*/ 722 w 3597"/>
                  <a:gd name="T27" fmla="*/ 357 h 3597"/>
                  <a:gd name="T28" fmla="*/ 1018 w 3597"/>
                  <a:gd name="T29" fmla="*/ 177 h 3597"/>
                  <a:gd name="T30" fmla="*/ 1348 w 3597"/>
                  <a:gd name="T31" fmla="*/ 56 h 3597"/>
                  <a:gd name="T32" fmla="*/ 1706 w 3597"/>
                  <a:gd name="T33" fmla="*/ 3 h 3597"/>
                  <a:gd name="T34" fmla="*/ 1891 w 3597"/>
                  <a:gd name="T35" fmla="*/ 3 h 3597"/>
                  <a:gd name="T36" fmla="*/ 2247 w 3597"/>
                  <a:gd name="T37" fmla="*/ 56 h 3597"/>
                  <a:gd name="T38" fmla="*/ 2577 w 3597"/>
                  <a:gd name="T39" fmla="*/ 177 h 3597"/>
                  <a:gd name="T40" fmla="*/ 2874 w 3597"/>
                  <a:gd name="T41" fmla="*/ 357 h 3597"/>
                  <a:gd name="T42" fmla="*/ 3130 w 3597"/>
                  <a:gd name="T43" fmla="*/ 590 h 3597"/>
                  <a:gd name="T44" fmla="*/ 3336 w 3597"/>
                  <a:gd name="T45" fmla="*/ 867 h 3597"/>
                  <a:gd name="T46" fmla="*/ 3487 w 3597"/>
                  <a:gd name="T47" fmla="*/ 1181 h 3597"/>
                  <a:gd name="T48" fmla="*/ 3576 w 3597"/>
                  <a:gd name="T49" fmla="*/ 1525 h 3597"/>
                  <a:gd name="T50" fmla="*/ 3597 w 3597"/>
                  <a:gd name="T51" fmla="*/ 1799 h 3597"/>
                  <a:gd name="T52" fmla="*/ 3576 w 3597"/>
                  <a:gd name="T53" fmla="*/ 2072 h 3597"/>
                  <a:gd name="T54" fmla="*/ 3487 w 3597"/>
                  <a:gd name="T55" fmla="*/ 2416 h 3597"/>
                  <a:gd name="T56" fmla="*/ 3336 w 3597"/>
                  <a:gd name="T57" fmla="*/ 2730 h 3597"/>
                  <a:gd name="T58" fmla="*/ 3130 w 3597"/>
                  <a:gd name="T59" fmla="*/ 3007 h 3597"/>
                  <a:gd name="T60" fmla="*/ 2874 w 3597"/>
                  <a:gd name="T61" fmla="*/ 3240 h 3597"/>
                  <a:gd name="T62" fmla="*/ 2577 w 3597"/>
                  <a:gd name="T63" fmla="*/ 3420 h 3597"/>
                  <a:gd name="T64" fmla="*/ 2247 w 3597"/>
                  <a:gd name="T65" fmla="*/ 3541 h 3597"/>
                  <a:gd name="T66" fmla="*/ 1891 w 3597"/>
                  <a:gd name="T67" fmla="*/ 3594 h 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97" h="3597">
                    <a:moveTo>
                      <a:pt x="1798" y="3597"/>
                    </a:moveTo>
                    <a:lnTo>
                      <a:pt x="1706" y="3594"/>
                    </a:lnTo>
                    <a:lnTo>
                      <a:pt x="1524" y="3577"/>
                    </a:lnTo>
                    <a:lnTo>
                      <a:pt x="1348" y="3541"/>
                    </a:lnTo>
                    <a:lnTo>
                      <a:pt x="1180" y="3488"/>
                    </a:lnTo>
                    <a:lnTo>
                      <a:pt x="1018" y="3420"/>
                    </a:lnTo>
                    <a:lnTo>
                      <a:pt x="866" y="3337"/>
                    </a:lnTo>
                    <a:lnTo>
                      <a:pt x="722" y="3240"/>
                    </a:lnTo>
                    <a:lnTo>
                      <a:pt x="589" y="3129"/>
                    </a:lnTo>
                    <a:lnTo>
                      <a:pt x="467" y="3007"/>
                    </a:lnTo>
                    <a:lnTo>
                      <a:pt x="357" y="2874"/>
                    </a:lnTo>
                    <a:lnTo>
                      <a:pt x="259" y="2730"/>
                    </a:lnTo>
                    <a:lnTo>
                      <a:pt x="177" y="2578"/>
                    </a:lnTo>
                    <a:lnTo>
                      <a:pt x="108" y="2416"/>
                    </a:lnTo>
                    <a:lnTo>
                      <a:pt x="56" y="2248"/>
                    </a:lnTo>
                    <a:lnTo>
                      <a:pt x="20" y="2072"/>
                    </a:lnTo>
                    <a:lnTo>
                      <a:pt x="2" y="1891"/>
                    </a:lnTo>
                    <a:lnTo>
                      <a:pt x="0" y="1799"/>
                    </a:lnTo>
                    <a:lnTo>
                      <a:pt x="2" y="1706"/>
                    </a:lnTo>
                    <a:lnTo>
                      <a:pt x="20" y="1525"/>
                    </a:lnTo>
                    <a:lnTo>
                      <a:pt x="56" y="1349"/>
                    </a:lnTo>
                    <a:lnTo>
                      <a:pt x="108" y="1181"/>
                    </a:lnTo>
                    <a:lnTo>
                      <a:pt x="177" y="1019"/>
                    </a:lnTo>
                    <a:lnTo>
                      <a:pt x="259" y="867"/>
                    </a:lnTo>
                    <a:lnTo>
                      <a:pt x="357" y="723"/>
                    </a:lnTo>
                    <a:lnTo>
                      <a:pt x="467" y="590"/>
                    </a:lnTo>
                    <a:lnTo>
                      <a:pt x="589" y="468"/>
                    </a:lnTo>
                    <a:lnTo>
                      <a:pt x="722" y="357"/>
                    </a:lnTo>
                    <a:lnTo>
                      <a:pt x="866" y="260"/>
                    </a:lnTo>
                    <a:lnTo>
                      <a:pt x="1018" y="177"/>
                    </a:lnTo>
                    <a:lnTo>
                      <a:pt x="1180" y="109"/>
                    </a:lnTo>
                    <a:lnTo>
                      <a:pt x="1348" y="56"/>
                    </a:lnTo>
                    <a:lnTo>
                      <a:pt x="1524" y="20"/>
                    </a:lnTo>
                    <a:lnTo>
                      <a:pt x="1706" y="3"/>
                    </a:lnTo>
                    <a:lnTo>
                      <a:pt x="1798" y="0"/>
                    </a:lnTo>
                    <a:lnTo>
                      <a:pt x="1891" y="3"/>
                    </a:lnTo>
                    <a:lnTo>
                      <a:pt x="2071" y="20"/>
                    </a:lnTo>
                    <a:lnTo>
                      <a:pt x="2247" y="56"/>
                    </a:lnTo>
                    <a:lnTo>
                      <a:pt x="2416" y="109"/>
                    </a:lnTo>
                    <a:lnTo>
                      <a:pt x="2577" y="177"/>
                    </a:lnTo>
                    <a:lnTo>
                      <a:pt x="2731" y="260"/>
                    </a:lnTo>
                    <a:lnTo>
                      <a:pt x="2874" y="357"/>
                    </a:lnTo>
                    <a:lnTo>
                      <a:pt x="3008" y="468"/>
                    </a:lnTo>
                    <a:lnTo>
                      <a:pt x="3130" y="590"/>
                    </a:lnTo>
                    <a:lnTo>
                      <a:pt x="3239" y="723"/>
                    </a:lnTo>
                    <a:lnTo>
                      <a:pt x="3336" y="867"/>
                    </a:lnTo>
                    <a:lnTo>
                      <a:pt x="3419" y="1019"/>
                    </a:lnTo>
                    <a:lnTo>
                      <a:pt x="3487" y="1181"/>
                    </a:lnTo>
                    <a:lnTo>
                      <a:pt x="3540" y="1349"/>
                    </a:lnTo>
                    <a:lnTo>
                      <a:pt x="3576" y="1525"/>
                    </a:lnTo>
                    <a:lnTo>
                      <a:pt x="3595" y="1706"/>
                    </a:lnTo>
                    <a:lnTo>
                      <a:pt x="3597" y="1799"/>
                    </a:lnTo>
                    <a:lnTo>
                      <a:pt x="3595" y="1891"/>
                    </a:lnTo>
                    <a:lnTo>
                      <a:pt x="3576" y="2072"/>
                    </a:lnTo>
                    <a:lnTo>
                      <a:pt x="3540" y="2248"/>
                    </a:lnTo>
                    <a:lnTo>
                      <a:pt x="3487" y="2416"/>
                    </a:lnTo>
                    <a:lnTo>
                      <a:pt x="3419" y="2578"/>
                    </a:lnTo>
                    <a:lnTo>
                      <a:pt x="3336" y="2730"/>
                    </a:lnTo>
                    <a:lnTo>
                      <a:pt x="3239" y="2874"/>
                    </a:lnTo>
                    <a:lnTo>
                      <a:pt x="3130" y="3007"/>
                    </a:lnTo>
                    <a:lnTo>
                      <a:pt x="3008" y="3129"/>
                    </a:lnTo>
                    <a:lnTo>
                      <a:pt x="2874" y="3240"/>
                    </a:lnTo>
                    <a:lnTo>
                      <a:pt x="2731" y="3337"/>
                    </a:lnTo>
                    <a:lnTo>
                      <a:pt x="2577" y="3420"/>
                    </a:lnTo>
                    <a:lnTo>
                      <a:pt x="2416" y="3488"/>
                    </a:lnTo>
                    <a:lnTo>
                      <a:pt x="2247" y="3541"/>
                    </a:lnTo>
                    <a:lnTo>
                      <a:pt x="2071" y="3577"/>
                    </a:lnTo>
                    <a:lnTo>
                      <a:pt x="1891" y="3594"/>
                    </a:lnTo>
                    <a:lnTo>
                      <a:pt x="1798" y="359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08F059D-8E59-373A-103D-A5BAB89B2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2180"/>
                <a:ext cx="1148" cy="1148"/>
              </a:xfrm>
              <a:custGeom>
                <a:avLst/>
                <a:gdLst>
                  <a:gd name="T0" fmla="*/ 1633 w 3443"/>
                  <a:gd name="T1" fmla="*/ 3441 h 3443"/>
                  <a:gd name="T2" fmla="*/ 1291 w 3443"/>
                  <a:gd name="T3" fmla="*/ 3389 h 3443"/>
                  <a:gd name="T4" fmla="*/ 975 w 3443"/>
                  <a:gd name="T5" fmla="*/ 3274 h 3443"/>
                  <a:gd name="T6" fmla="*/ 691 w 3443"/>
                  <a:gd name="T7" fmla="*/ 3101 h 3443"/>
                  <a:gd name="T8" fmla="*/ 447 w 3443"/>
                  <a:gd name="T9" fmla="*/ 2879 h 3443"/>
                  <a:gd name="T10" fmla="*/ 249 w 3443"/>
                  <a:gd name="T11" fmla="*/ 2614 h 3443"/>
                  <a:gd name="T12" fmla="*/ 103 w 3443"/>
                  <a:gd name="T13" fmla="*/ 2313 h 3443"/>
                  <a:gd name="T14" fmla="*/ 18 w 3443"/>
                  <a:gd name="T15" fmla="*/ 1984 h 3443"/>
                  <a:gd name="T16" fmla="*/ 0 w 3443"/>
                  <a:gd name="T17" fmla="*/ 1722 h 3443"/>
                  <a:gd name="T18" fmla="*/ 18 w 3443"/>
                  <a:gd name="T19" fmla="*/ 1459 h 3443"/>
                  <a:gd name="T20" fmla="*/ 103 w 3443"/>
                  <a:gd name="T21" fmla="*/ 1130 h 3443"/>
                  <a:gd name="T22" fmla="*/ 249 w 3443"/>
                  <a:gd name="T23" fmla="*/ 829 h 3443"/>
                  <a:gd name="T24" fmla="*/ 447 w 3443"/>
                  <a:gd name="T25" fmla="*/ 564 h 3443"/>
                  <a:gd name="T26" fmla="*/ 691 w 3443"/>
                  <a:gd name="T27" fmla="*/ 342 h 3443"/>
                  <a:gd name="T28" fmla="*/ 975 w 3443"/>
                  <a:gd name="T29" fmla="*/ 169 h 3443"/>
                  <a:gd name="T30" fmla="*/ 1291 w 3443"/>
                  <a:gd name="T31" fmla="*/ 54 h 3443"/>
                  <a:gd name="T32" fmla="*/ 1633 w 3443"/>
                  <a:gd name="T33" fmla="*/ 2 h 3443"/>
                  <a:gd name="T34" fmla="*/ 1810 w 3443"/>
                  <a:gd name="T35" fmla="*/ 2 h 3443"/>
                  <a:gd name="T36" fmla="*/ 2151 w 3443"/>
                  <a:gd name="T37" fmla="*/ 54 h 3443"/>
                  <a:gd name="T38" fmla="*/ 2467 w 3443"/>
                  <a:gd name="T39" fmla="*/ 169 h 3443"/>
                  <a:gd name="T40" fmla="*/ 2750 w 3443"/>
                  <a:gd name="T41" fmla="*/ 342 h 3443"/>
                  <a:gd name="T42" fmla="*/ 2995 w 3443"/>
                  <a:gd name="T43" fmla="*/ 564 h 3443"/>
                  <a:gd name="T44" fmla="*/ 3194 w 3443"/>
                  <a:gd name="T45" fmla="*/ 829 h 3443"/>
                  <a:gd name="T46" fmla="*/ 3338 w 3443"/>
                  <a:gd name="T47" fmla="*/ 1130 h 3443"/>
                  <a:gd name="T48" fmla="*/ 3423 w 3443"/>
                  <a:gd name="T49" fmla="*/ 1459 h 3443"/>
                  <a:gd name="T50" fmla="*/ 3443 w 3443"/>
                  <a:gd name="T51" fmla="*/ 1722 h 3443"/>
                  <a:gd name="T52" fmla="*/ 3423 w 3443"/>
                  <a:gd name="T53" fmla="*/ 1984 h 3443"/>
                  <a:gd name="T54" fmla="*/ 3338 w 3443"/>
                  <a:gd name="T55" fmla="*/ 2313 h 3443"/>
                  <a:gd name="T56" fmla="*/ 3194 w 3443"/>
                  <a:gd name="T57" fmla="*/ 2614 h 3443"/>
                  <a:gd name="T58" fmla="*/ 2995 w 3443"/>
                  <a:gd name="T59" fmla="*/ 2879 h 3443"/>
                  <a:gd name="T60" fmla="*/ 2750 w 3443"/>
                  <a:gd name="T61" fmla="*/ 3101 h 3443"/>
                  <a:gd name="T62" fmla="*/ 2467 w 3443"/>
                  <a:gd name="T63" fmla="*/ 3274 h 3443"/>
                  <a:gd name="T64" fmla="*/ 2151 w 3443"/>
                  <a:gd name="T65" fmla="*/ 3389 h 3443"/>
                  <a:gd name="T66" fmla="*/ 1810 w 3443"/>
                  <a:gd name="T67" fmla="*/ 3441 h 3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3" h="3443">
                    <a:moveTo>
                      <a:pt x="1721" y="3443"/>
                    </a:moveTo>
                    <a:lnTo>
                      <a:pt x="1633" y="3441"/>
                    </a:lnTo>
                    <a:lnTo>
                      <a:pt x="1459" y="3424"/>
                    </a:lnTo>
                    <a:lnTo>
                      <a:pt x="1291" y="3389"/>
                    </a:lnTo>
                    <a:lnTo>
                      <a:pt x="1130" y="3339"/>
                    </a:lnTo>
                    <a:lnTo>
                      <a:pt x="975" y="3274"/>
                    </a:lnTo>
                    <a:lnTo>
                      <a:pt x="829" y="3193"/>
                    </a:lnTo>
                    <a:lnTo>
                      <a:pt x="691" y="3101"/>
                    </a:lnTo>
                    <a:lnTo>
                      <a:pt x="564" y="2996"/>
                    </a:lnTo>
                    <a:lnTo>
                      <a:pt x="447" y="2879"/>
                    </a:lnTo>
                    <a:lnTo>
                      <a:pt x="342" y="2751"/>
                    </a:lnTo>
                    <a:lnTo>
                      <a:pt x="249" y="2614"/>
                    </a:lnTo>
                    <a:lnTo>
                      <a:pt x="169" y="2468"/>
                    </a:lnTo>
                    <a:lnTo>
                      <a:pt x="103" y="2313"/>
                    </a:lnTo>
                    <a:lnTo>
                      <a:pt x="53" y="2152"/>
                    </a:lnTo>
                    <a:lnTo>
                      <a:pt x="18" y="1984"/>
                    </a:lnTo>
                    <a:lnTo>
                      <a:pt x="1" y="1811"/>
                    </a:lnTo>
                    <a:lnTo>
                      <a:pt x="0" y="1722"/>
                    </a:lnTo>
                    <a:lnTo>
                      <a:pt x="1" y="1632"/>
                    </a:lnTo>
                    <a:lnTo>
                      <a:pt x="18" y="1459"/>
                    </a:lnTo>
                    <a:lnTo>
                      <a:pt x="53" y="1291"/>
                    </a:lnTo>
                    <a:lnTo>
                      <a:pt x="103" y="1130"/>
                    </a:lnTo>
                    <a:lnTo>
                      <a:pt x="169" y="975"/>
                    </a:lnTo>
                    <a:lnTo>
                      <a:pt x="249" y="829"/>
                    </a:lnTo>
                    <a:lnTo>
                      <a:pt x="342" y="692"/>
                    </a:lnTo>
                    <a:lnTo>
                      <a:pt x="447" y="564"/>
                    </a:lnTo>
                    <a:lnTo>
                      <a:pt x="564" y="447"/>
                    </a:lnTo>
                    <a:lnTo>
                      <a:pt x="691" y="342"/>
                    </a:lnTo>
                    <a:lnTo>
                      <a:pt x="829" y="250"/>
                    </a:lnTo>
                    <a:lnTo>
                      <a:pt x="975" y="169"/>
                    </a:lnTo>
                    <a:lnTo>
                      <a:pt x="1130" y="104"/>
                    </a:lnTo>
                    <a:lnTo>
                      <a:pt x="1291" y="54"/>
                    </a:lnTo>
                    <a:lnTo>
                      <a:pt x="1459" y="19"/>
                    </a:lnTo>
                    <a:lnTo>
                      <a:pt x="1633" y="2"/>
                    </a:lnTo>
                    <a:lnTo>
                      <a:pt x="1721" y="0"/>
                    </a:lnTo>
                    <a:lnTo>
                      <a:pt x="1810" y="2"/>
                    </a:lnTo>
                    <a:lnTo>
                      <a:pt x="1983" y="19"/>
                    </a:lnTo>
                    <a:lnTo>
                      <a:pt x="2151" y="54"/>
                    </a:lnTo>
                    <a:lnTo>
                      <a:pt x="2313" y="104"/>
                    </a:lnTo>
                    <a:lnTo>
                      <a:pt x="2467" y="169"/>
                    </a:lnTo>
                    <a:lnTo>
                      <a:pt x="2614" y="250"/>
                    </a:lnTo>
                    <a:lnTo>
                      <a:pt x="2750" y="342"/>
                    </a:lnTo>
                    <a:lnTo>
                      <a:pt x="2879" y="447"/>
                    </a:lnTo>
                    <a:lnTo>
                      <a:pt x="2995" y="564"/>
                    </a:lnTo>
                    <a:lnTo>
                      <a:pt x="3100" y="692"/>
                    </a:lnTo>
                    <a:lnTo>
                      <a:pt x="3194" y="829"/>
                    </a:lnTo>
                    <a:lnTo>
                      <a:pt x="3273" y="975"/>
                    </a:lnTo>
                    <a:lnTo>
                      <a:pt x="3338" y="1130"/>
                    </a:lnTo>
                    <a:lnTo>
                      <a:pt x="3389" y="1291"/>
                    </a:lnTo>
                    <a:lnTo>
                      <a:pt x="3423" y="1459"/>
                    </a:lnTo>
                    <a:lnTo>
                      <a:pt x="3442" y="1632"/>
                    </a:lnTo>
                    <a:lnTo>
                      <a:pt x="3443" y="1722"/>
                    </a:lnTo>
                    <a:lnTo>
                      <a:pt x="3442" y="1811"/>
                    </a:lnTo>
                    <a:lnTo>
                      <a:pt x="3423" y="1984"/>
                    </a:lnTo>
                    <a:lnTo>
                      <a:pt x="3389" y="2152"/>
                    </a:lnTo>
                    <a:lnTo>
                      <a:pt x="3338" y="2313"/>
                    </a:lnTo>
                    <a:lnTo>
                      <a:pt x="3273" y="2468"/>
                    </a:lnTo>
                    <a:lnTo>
                      <a:pt x="3194" y="2614"/>
                    </a:lnTo>
                    <a:lnTo>
                      <a:pt x="3100" y="2751"/>
                    </a:lnTo>
                    <a:lnTo>
                      <a:pt x="2995" y="2879"/>
                    </a:lnTo>
                    <a:lnTo>
                      <a:pt x="2879" y="2996"/>
                    </a:lnTo>
                    <a:lnTo>
                      <a:pt x="2750" y="3101"/>
                    </a:lnTo>
                    <a:lnTo>
                      <a:pt x="2614" y="3193"/>
                    </a:lnTo>
                    <a:lnTo>
                      <a:pt x="2467" y="3274"/>
                    </a:lnTo>
                    <a:lnTo>
                      <a:pt x="2313" y="3339"/>
                    </a:lnTo>
                    <a:lnTo>
                      <a:pt x="2151" y="3389"/>
                    </a:lnTo>
                    <a:lnTo>
                      <a:pt x="1983" y="3424"/>
                    </a:lnTo>
                    <a:lnTo>
                      <a:pt x="1810" y="3441"/>
                    </a:lnTo>
                    <a:lnTo>
                      <a:pt x="1721" y="3443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7E0DAF1F-702D-E3A1-52AC-8CFE3260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" y="2257"/>
                <a:ext cx="994" cy="994"/>
              </a:xfrm>
              <a:custGeom>
                <a:avLst/>
                <a:gdLst>
                  <a:gd name="T0" fmla="*/ 1414 w 2983"/>
                  <a:gd name="T1" fmla="*/ 2980 h 2981"/>
                  <a:gd name="T2" fmla="*/ 1119 w 2983"/>
                  <a:gd name="T3" fmla="*/ 2935 h 2981"/>
                  <a:gd name="T4" fmla="*/ 845 w 2983"/>
                  <a:gd name="T5" fmla="*/ 2834 h 2981"/>
                  <a:gd name="T6" fmla="*/ 599 w 2983"/>
                  <a:gd name="T7" fmla="*/ 2686 h 2981"/>
                  <a:gd name="T8" fmla="*/ 387 w 2983"/>
                  <a:gd name="T9" fmla="*/ 2493 h 2981"/>
                  <a:gd name="T10" fmla="*/ 216 w 2983"/>
                  <a:gd name="T11" fmla="*/ 2264 h 2981"/>
                  <a:gd name="T12" fmla="*/ 91 w 2983"/>
                  <a:gd name="T13" fmla="*/ 2003 h 2981"/>
                  <a:gd name="T14" fmla="*/ 17 w 2983"/>
                  <a:gd name="T15" fmla="*/ 1718 h 2981"/>
                  <a:gd name="T16" fmla="*/ 0 w 2983"/>
                  <a:gd name="T17" fmla="*/ 1491 h 2981"/>
                  <a:gd name="T18" fmla="*/ 17 w 2983"/>
                  <a:gd name="T19" fmla="*/ 1263 h 2981"/>
                  <a:gd name="T20" fmla="*/ 91 w 2983"/>
                  <a:gd name="T21" fmla="*/ 978 h 2981"/>
                  <a:gd name="T22" fmla="*/ 216 w 2983"/>
                  <a:gd name="T23" fmla="*/ 717 h 2981"/>
                  <a:gd name="T24" fmla="*/ 387 w 2983"/>
                  <a:gd name="T25" fmla="*/ 488 h 2981"/>
                  <a:gd name="T26" fmla="*/ 599 w 2983"/>
                  <a:gd name="T27" fmla="*/ 295 h 2981"/>
                  <a:gd name="T28" fmla="*/ 845 w 2983"/>
                  <a:gd name="T29" fmla="*/ 147 h 2981"/>
                  <a:gd name="T30" fmla="*/ 1119 w 2983"/>
                  <a:gd name="T31" fmla="*/ 46 h 2981"/>
                  <a:gd name="T32" fmla="*/ 1414 w 2983"/>
                  <a:gd name="T33" fmla="*/ 1 h 2981"/>
                  <a:gd name="T34" fmla="*/ 1568 w 2983"/>
                  <a:gd name="T35" fmla="*/ 1 h 2981"/>
                  <a:gd name="T36" fmla="*/ 1864 w 2983"/>
                  <a:gd name="T37" fmla="*/ 46 h 2981"/>
                  <a:gd name="T38" fmla="*/ 2137 w 2983"/>
                  <a:gd name="T39" fmla="*/ 147 h 2981"/>
                  <a:gd name="T40" fmla="*/ 2384 w 2983"/>
                  <a:gd name="T41" fmla="*/ 295 h 2981"/>
                  <a:gd name="T42" fmla="*/ 2595 w 2983"/>
                  <a:gd name="T43" fmla="*/ 488 h 2981"/>
                  <a:gd name="T44" fmla="*/ 2767 w 2983"/>
                  <a:gd name="T45" fmla="*/ 717 h 2981"/>
                  <a:gd name="T46" fmla="*/ 2892 w 2983"/>
                  <a:gd name="T47" fmla="*/ 978 h 2981"/>
                  <a:gd name="T48" fmla="*/ 2966 w 2983"/>
                  <a:gd name="T49" fmla="*/ 1263 h 2981"/>
                  <a:gd name="T50" fmla="*/ 2983 w 2983"/>
                  <a:gd name="T51" fmla="*/ 1491 h 2981"/>
                  <a:gd name="T52" fmla="*/ 2966 w 2983"/>
                  <a:gd name="T53" fmla="*/ 1718 h 2981"/>
                  <a:gd name="T54" fmla="*/ 2892 w 2983"/>
                  <a:gd name="T55" fmla="*/ 2003 h 2981"/>
                  <a:gd name="T56" fmla="*/ 2767 w 2983"/>
                  <a:gd name="T57" fmla="*/ 2264 h 2981"/>
                  <a:gd name="T58" fmla="*/ 2595 w 2983"/>
                  <a:gd name="T59" fmla="*/ 2493 h 2981"/>
                  <a:gd name="T60" fmla="*/ 2384 w 2983"/>
                  <a:gd name="T61" fmla="*/ 2686 h 2981"/>
                  <a:gd name="T62" fmla="*/ 2137 w 2983"/>
                  <a:gd name="T63" fmla="*/ 2834 h 2981"/>
                  <a:gd name="T64" fmla="*/ 1864 w 2983"/>
                  <a:gd name="T65" fmla="*/ 2935 h 2981"/>
                  <a:gd name="T66" fmla="*/ 1568 w 2983"/>
                  <a:gd name="T67" fmla="*/ 2980 h 2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3" h="2981">
                    <a:moveTo>
                      <a:pt x="1491" y="2981"/>
                    </a:moveTo>
                    <a:lnTo>
                      <a:pt x="1414" y="2980"/>
                    </a:lnTo>
                    <a:lnTo>
                      <a:pt x="1265" y="2965"/>
                    </a:lnTo>
                    <a:lnTo>
                      <a:pt x="1119" y="2935"/>
                    </a:lnTo>
                    <a:lnTo>
                      <a:pt x="979" y="2892"/>
                    </a:lnTo>
                    <a:lnTo>
                      <a:pt x="845" y="2834"/>
                    </a:lnTo>
                    <a:lnTo>
                      <a:pt x="719" y="2765"/>
                    </a:lnTo>
                    <a:lnTo>
                      <a:pt x="599" y="2686"/>
                    </a:lnTo>
                    <a:lnTo>
                      <a:pt x="488" y="2594"/>
                    </a:lnTo>
                    <a:lnTo>
                      <a:pt x="387" y="2493"/>
                    </a:lnTo>
                    <a:lnTo>
                      <a:pt x="297" y="2382"/>
                    </a:lnTo>
                    <a:lnTo>
                      <a:pt x="216" y="2264"/>
                    </a:lnTo>
                    <a:lnTo>
                      <a:pt x="147" y="2137"/>
                    </a:lnTo>
                    <a:lnTo>
                      <a:pt x="91" y="2003"/>
                    </a:lnTo>
                    <a:lnTo>
                      <a:pt x="46" y="1864"/>
                    </a:lnTo>
                    <a:lnTo>
                      <a:pt x="17" y="1718"/>
                    </a:lnTo>
                    <a:lnTo>
                      <a:pt x="1" y="1567"/>
                    </a:lnTo>
                    <a:lnTo>
                      <a:pt x="0" y="1491"/>
                    </a:lnTo>
                    <a:lnTo>
                      <a:pt x="1" y="1414"/>
                    </a:lnTo>
                    <a:lnTo>
                      <a:pt x="17" y="1263"/>
                    </a:lnTo>
                    <a:lnTo>
                      <a:pt x="46" y="1118"/>
                    </a:lnTo>
                    <a:lnTo>
                      <a:pt x="91" y="978"/>
                    </a:lnTo>
                    <a:lnTo>
                      <a:pt x="147" y="844"/>
                    </a:lnTo>
                    <a:lnTo>
                      <a:pt x="216" y="717"/>
                    </a:lnTo>
                    <a:lnTo>
                      <a:pt x="297" y="599"/>
                    </a:lnTo>
                    <a:lnTo>
                      <a:pt x="387" y="488"/>
                    </a:lnTo>
                    <a:lnTo>
                      <a:pt x="488" y="387"/>
                    </a:lnTo>
                    <a:lnTo>
                      <a:pt x="599" y="295"/>
                    </a:lnTo>
                    <a:lnTo>
                      <a:pt x="719" y="214"/>
                    </a:lnTo>
                    <a:lnTo>
                      <a:pt x="845" y="147"/>
                    </a:lnTo>
                    <a:lnTo>
                      <a:pt x="979" y="89"/>
                    </a:lnTo>
                    <a:lnTo>
                      <a:pt x="1119" y="46"/>
                    </a:lnTo>
                    <a:lnTo>
                      <a:pt x="1265" y="16"/>
                    </a:lnTo>
                    <a:lnTo>
                      <a:pt x="1414" y="1"/>
                    </a:lnTo>
                    <a:lnTo>
                      <a:pt x="1491" y="0"/>
                    </a:lnTo>
                    <a:lnTo>
                      <a:pt x="1568" y="1"/>
                    </a:lnTo>
                    <a:lnTo>
                      <a:pt x="1718" y="16"/>
                    </a:lnTo>
                    <a:lnTo>
                      <a:pt x="1864" y="46"/>
                    </a:lnTo>
                    <a:lnTo>
                      <a:pt x="2003" y="89"/>
                    </a:lnTo>
                    <a:lnTo>
                      <a:pt x="2137" y="147"/>
                    </a:lnTo>
                    <a:lnTo>
                      <a:pt x="2264" y="214"/>
                    </a:lnTo>
                    <a:lnTo>
                      <a:pt x="2384" y="295"/>
                    </a:lnTo>
                    <a:lnTo>
                      <a:pt x="2493" y="387"/>
                    </a:lnTo>
                    <a:lnTo>
                      <a:pt x="2595" y="488"/>
                    </a:lnTo>
                    <a:lnTo>
                      <a:pt x="2686" y="599"/>
                    </a:lnTo>
                    <a:lnTo>
                      <a:pt x="2767" y="717"/>
                    </a:lnTo>
                    <a:lnTo>
                      <a:pt x="2836" y="844"/>
                    </a:lnTo>
                    <a:lnTo>
                      <a:pt x="2892" y="978"/>
                    </a:lnTo>
                    <a:lnTo>
                      <a:pt x="2935" y="1118"/>
                    </a:lnTo>
                    <a:lnTo>
                      <a:pt x="2966" y="1263"/>
                    </a:lnTo>
                    <a:lnTo>
                      <a:pt x="2981" y="1414"/>
                    </a:lnTo>
                    <a:lnTo>
                      <a:pt x="2983" y="1491"/>
                    </a:lnTo>
                    <a:lnTo>
                      <a:pt x="2981" y="1567"/>
                    </a:lnTo>
                    <a:lnTo>
                      <a:pt x="2966" y="1718"/>
                    </a:lnTo>
                    <a:lnTo>
                      <a:pt x="2935" y="1864"/>
                    </a:lnTo>
                    <a:lnTo>
                      <a:pt x="2892" y="2003"/>
                    </a:lnTo>
                    <a:lnTo>
                      <a:pt x="2836" y="2137"/>
                    </a:lnTo>
                    <a:lnTo>
                      <a:pt x="2767" y="2264"/>
                    </a:lnTo>
                    <a:lnTo>
                      <a:pt x="2686" y="2382"/>
                    </a:lnTo>
                    <a:lnTo>
                      <a:pt x="2595" y="2493"/>
                    </a:lnTo>
                    <a:lnTo>
                      <a:pt x="2493" y="2594"/>
                    </a:lnTo>
                    <a:lnTo>
                      <a:pt x="2384" y="2686"/>
                    </a:lnTo>
                    <a:lnTo>
                      <a:pt x="2264" y="2765"/>
                    </a:lnTo>
                    <a:lnTo>
                      <a:pt x="2137" y="2834"/>
                    </a:lnTo>
                    <a:lnTo>
                      <a:pt x="2003" y="2892"/>
                    </a:lnTo>
                    <a:lnTo>
                      <a:pt x="1864" y="2935"/>
                    </a:lnTo>
                    <a:lnTo>
                      <a:pt x="1718" y="2965"/>
                    </a:lnTo>
                    <a:lnTo>
                      <a:pt x="1568" y="2980"/>
                    </a:lnTo>
                    <a:lnTo>
                      <a:pt x="1491" y="298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BEB21DAE-C0F8-DE7D-D17A-5B1F77B4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308"/>
                <a:ext cx="892" cy="892"/>
              </a:xfrm>
              <a:custGeom>
                <a:avLst/>
                <a:gdLst>
                  <a:gd name="T0" fmla="*/ 1269 w 2675"/>
                  <a:gd name="T1" fmla="*/ 2674 h 2675"/>
                  <a:gd name="T2" fmla="*/ 1003 w 2675"/>
                  <a:gd name="T3" fmla="*/ 2634 h 2675"/>
                  <a:gd name="T4" fmla="*/ 758 w 2675"/>
                  <a:gd name="T5" fmla="*/ 2543 h 2675"/>
                  <a:gd name="T6" fmla="*/ 537 w 2675"/>
                  <a:gd name="T7" fmla="*/ 2409 h 2675"/>
                  <a:gd name="T8" fmla="*/ 347 w 2675"/>
                  <a:gd name="T9" fmla="*/ 2236 h 2675"/>
                  <a:gd name="T10" fmla="*/ 193 w 2675"/>
                  <a:gd name="T11" fmla="*/ 2030 h 2675"/>
                  <a:gd name="T12" fmla="*/ 81 w 2675"/>
                  <a:gd name="T13" fmla="*/ 1797 h 2675"/>
                  <a:gd name="T14" fmla="*/ 15 w 2675"/>
                  <a:gd name="T15" fmla="*/ 1541 h 2675"/>
                  <a:gd name="T16" fmla="*/ 0 w 2675"/>
                  <a:gd name="T17" fmla="*/ 1338 h 2675"/>
                  <a:gd name="T18" fmla="*/ 15 w 2675"/>
                  <a:gd name="T19" fmla="*/ 1134 h 2675"/>
                  <a:gd name="T20" fmla="*/ 81 w 2675"/>
                  <a:gd name="T21" fmla="*/ 878 h 2675"/>
                  <a:gd name="T22" fmla="*/ 193 w 2675"/>
                  <a:gd name="T23" fmla="*/ 645 h 2675"/>
                  <a:gd name="T24" fmla="*/ 347 w 2675"/>
                  <a:gd name="T25" fmla="*/ 439 h 2675"/>
                  <a:gd name="T26" fmla="*/ 537 w 2675"/>
                  <a:gd name="T27" fmla="*/ 266 h 2675"/>
                  <a:gd name="T28" fmla="*/ 758 w 2675"/>
                  <a:gd name="T29" fmla="*/ 132 h 2675"/>
                  <a:gd name="T30" fmla="*/ 1003 w 2675"/>
                  <a:gd name="T31" fmla="*/ 41 h 2675"/>
                  <a:gd name="T32" fmla="*/ 1269 w 2675"/>
                  <a:gd name="T33" fmla="*/ 1 h 2675"/>
                  <a:gd name="T34" fmla="*/ 1406 w 2675"/>
                  <a:gd name="T35" fmla="*/ 1 h 2675"/>
                  <a:gd name="T36" fmla="*/ 1671 w 2675"/>
                  <a:gd name="T37" fmla="*/ 41 h 2675"/>
                  <a:gd name="T38" fmla="*/ 1917 w 2675"/>
                  <a:gd name="T39" fmla="*/ 132 h 2675"/>
                  <a:gd name="T40" fmla="*/ 2137 w 2675"/>
                  <a:gd name="T41" fmla="*/ 266 h 2675"/>
                  <a:gd name="T42" fmla="*/ 2328 w 2675"/>
                  <a:gd name="T43" fmla="*/ 439 h 2675"/>
                  <a:gd name="T44" fmla="*/ 2482 w 2675"/>
                  <a:gd name="T45" fmla="*/ 645 h 2675"/>
                  <a:gd name="T46" fmla="*/ 2594 w 2675"/>
                  <a:gd name="T47" fmla="*/ 878 h 2675"/>
                  <a:gd name="T48" fmla="*/ 2660 w 2675"/>
                  <a:gd name="T49" fmla="*/ 1134 h 2675"/>
                  <a:gd name="T50" fmla="*/ 2675 w 2675"/>
                  <a:gd name="T51" fmla="*/ 1338 h 2675"/>
                  <a:gd name="T52" fmla="*/ 2660 w 2675"/>
                  <a:gd name="T53" fmla="*/ 1541 h 2675"/>
                  <a:gd name="T54" fmla="*/ 2594 w 2675"/>
                  <a:gd name="T55" fmla="*/ 1797 h 2675"/>
                  <a:gd name="T56" fmla="*/ 2482 w 2675"/>
                  <a:gd name="T57" fmla="*/ 2030 h 2675"/>
                  <a:gd name="T58" fmla="*/ 2328 w 2675"/>
                  <a:gd name="T59" fmla="*/ 2236 h 2675"/>
                  <a:gd name="T60" fmla="*/ 2137 w 2675"/>
                  <a:gd name="T61" fmla="*/ 2409 h 2675"/>
                  <a:gd name="T62" fmla="*/ 1917 w 2675"/>
                  <a:gd name="T63" fmla="*/ 2543 h 2675"/>
                  <a:gd name="T64" fmla="*/ 1671 w 2675"/>
                  <a:gd name="T65" fmla="*/ 2634 h 2675"/>
                  <a:gd name="T66" fmla="*/ 1406 w 2675"/>
                  <a:gd name="T67" fmla="*/ 2674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75" h="2675">
                    <a:moveTo>
                      <a:pt x="1337" y="2675"/>
                    </a:moveTo>
                    <a:lnTo>
                      <a:pt x="1269" y="2674"/>
                    </a:lnTo>
                    <a:lnTo>
                      <a:pt x="1134" y="2660"/>
                    </a:lnTo>
                    <a:lnTo>
                      <a:pt x="1003" y="2634"/>
                    </a:lnTo>
                    <a:lnTo>
                      <a:pt x="877" y="2593"/>
                    </a:lnTo>
                    <a:lnTo>
                      <a:pt x="758" y="2543"/>
                    </a:lnTo>
                    <a:lnTo>
                      <a:pt x="644" y="2481"/>
                    </a:lnTo>
                    <a:lnTo>
                      <a:pt x="537" y="2409"/>
                    </a:lnTo>
                    <a:lnTo>
                      <a:pt x="438" y="2327"/>
                    </a:lnTo>
                    <a:lnTo>
                      <a:pt x="347" y="2236"/>
                    </a:lnTo>
                    <a:lnTo>
                      <a:pt x="265" y="2137"/>
                    </a:lnTo>
                    <a:lnTo>
                      <a:pt x="193" y="2030"/>
                    </a:lnTo>
                    <a:lnTo>
                      <a:pt x="131" y="1916"/>
                    </a:lnTo>
                    <a:lnTo>
                      <a:pt x="81" y="1797"/>
                    </a:lnTo>
                    <a:lnTo>
                      <a:pt x="42" y="1672"/>
                    </a:lnTo>
                    <a:lnTo>
                      <a:pt x="15" y="1541"/>
                    </a:lnTo>
                    <a:lnTo>
                      <a:pt x="2" y="1407"/>
                    </a:lnTo>
                    <a:lnTo>
                      <a:pt x="0" y="1338"/>
                    </a:lnTo>
                    <a:lnTo>
                      <a:pt x="2" y="1268"/>
                    </a:lnTo>
                    <a:lnTo>
                      <a:pt x="15" y="1134"/>
                    </a:lnTo>
                    <a:lnTo>
                      <a:pt x="42" y="1003"/>
                    </a:lnTo>
                    <a:lnTo>
                      <a:pt x="81" y="878"/>
                    </a:lnTo>
                    <a:lnTo>
                      <a:pt x="131" y="759"/>
                    </a:lnTo>
                    <a:lnTo>
                      <a:pt x="193" y="645"/>
                    </a:lnTo>
                    <a:lnTo>
                      <a:pt x="265" y="538"/>
                    </a:lnTo>
                    <a:lnTo>
                      <a:pt x="347" y="439"/>
                    </a:lnTo>
                    <a:lnTo>
                      <a:pt x="438" y="348"/>
                    </a:lnTo>
                    <a:lnTo>
                      <a:pt x="537" y="266"/>
                    </a:lnTo>
                    <a:lnTo>
                      <a:pt x="644" y="194"/>
                    </a:lnTo>
                    <a:lnTo>
                      <a:pt x="758" y="132"/>
                    </a:lnTo>
                    <a:lnTo>
                      <a:pt x="877" y="82"/>
                    </a:lnTo>
                    <a:lnTo>
                      <a:pt x="1003" y="41"/>
                    </a:lnTo>
                    <a:lnTo>
                      <a:pt x="1134" y="15"/>
                    </a:lnTo>
                    <a:lnTo>
                      <a:pt x="1269" y="1"/>
                    </a:lnTo>
                    <a:lnTo>
                      <a:pt x="1337" y="0"/>
                    </a:lnTo>
                    <a:lnTo>
                      <a:pt x="1406" y="1"/>
                    </a:lnTo>
                    <a:lnTo>
                      <a:pt x="1541" y="15"/>
                    </a:lnTo>
                    <a:lnTo>
                      <a:pt x="1671" y="41"/>
                    </a:lnTo>
                    <a:lnTo>
                      <a:pt x="1796" y="82"/>
                    </a:lnTo>
                    <a:lnTo>
                      <a:pt x="1917" y="132"/>
                    </a:lnTo>
                    <a:lnTo>
                      <a:pt x="2031" y="194"/>
                    </a:lnTo>
                    <a:lnTo>
                      <a:pt x="2137" y="266"/>
                    </a:lnTo>
                    <a:lnTo>
                      <a:pt x="2237" y="348"/>
                    </a:lnTo>
                    <a:lnTo>
                      <a:pt x="2328" y="439"/>
                    </a:lnTo>
                    <a:lnTo>
                      <a:pt x="2408" y="538"/>
                    </a:lnTo>
                    <a:lnTo>
                      <a:pt x="2482" y="645"/>
                    </a:lnTo>
                    <a:lnTo>
                      <a:pt x="2544" y="759"/>
                    </a:lnTo>
                    <a:lnTo>
                      <a:pt x="2594" y="878"/>
                    </a:lnTo>
                    <a:lnTo>
                      <a:pt x="2633" y="1003"/>
                    </a:lnTo>
                    <a:lnTo>
                      <a:pt x="2660" y="1134"/>
                    </a:lnTo>
                    <a:lnTo>
                      <a:pt x="2673" y="1268"/>
                    </a:lnTo>
                    <a:lnTo>
                      <a:pt x="2675" y="1338"/>
                    </a:lnTo>
                    <a:lnTo>
                      <a:pt x="2673" y="1407"/>
                    </a:lnTo>
                    <a:lnTo>
                      <a:pt x="2660" y="1541"/>
                    </a:lnTo>
                    <a:lnTo>
                      <a:pt x="2633" y="1672"/>
                    </a:lnTo>
                    <a:lnTo>
                      <a:pt x="2594" y="1797"/>
                    </a:lnTo>
                    <a:lnTo>
                      <a:pt x="2544" y="1916"/>
                    </a:lnTo>
                    <a:lnTo>
                      <a:pt x="2482" y="2030"/>
                    </a:lnTo>
                    <a:lnTo>
                      <a:pt x="2410" y="2137"/>
                    </a:lnTo>
                    <a:lnTo>
                      <a:pt x="2328" y="2236"/>
                    </a:lnTo>
                    <a:lnTo>
                      <a:pt x="2237" y="2327"/>
                    </a:lnTo>
                    <a:lnTo>
                      <a:pt x="2137" y="2409"/>
                    </a:lnTo>
                    <a:lnTo>
                      <a:pt x="2031" y="2481"/>
                    </a:lnTo>
                    <a:lnTo>
                      <a:pt x="1917" y="2543"/>
                    </a:lnTo>
                    <a:lnTo>
                      <a:pt x="1796" y="2593"/>
                    </a:lnTo>
                    <a:lnTo>
                      <a:pt x="1671" y="2634"/>
                    </a:lnTo>
                    <a:lnTo>
                      <a:pt x="1541" y="2660"/>
                    </a:lnTo>
                    <a:lnTo>
                      <a:pt x="1406" y="2674"/>
                    </a:lnTo>
                    <a:lnTo>
                      <a:pt x="1337" y="2675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66AE3D4-44C8-6CA2-BF02-69D5591B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455"/>
                <a:ext cx="598" cy="598"/>
              </a:xfrm>
              <a:custGeom>
                <a:avLst/>
                <a:gdLst>
                  <a:gd name="T0" fmla="*/ 1792 w 1793"/>
                  <a:gd name="T1" fmla="*/ 944 h 1795"/>
                  <a:gd name="T2" fmla="*/ 1766 w 1793"/>
                  <a:gd name="T3" fmla="*/ 1122 h 1795"/>
                  <a:gd name="T4" fmla="*/ 1705 w 1793"/>
                  <a:gd name="T5" fmla="*/ 1286 h 1795"/>
                  <a:gd name="T6" fmla="*/ 1614 w 1793"/>
                  <a:gd name="T7" fmla="*/ 1435 h 1795"/>
                  <a:gd name="T8" fmla="*/ 1499 w 1793"/>
                  <a:gd name="T9" fmla="*/ 1561 h 1795"/>
                  <a:gd name="T10" fmla="*/ 1361 w 1793"/>
                  <a:gd name="T11" fmla="*/ 1665 h 1795"/>
                  <a:gd name="T12" fmla="*/ 1205 w 1793"/>
                  <a:gd name="T13" fmla="*/ 1740 h 1795"/>
                  <a:gd name="T14" fmla="*/ 1033 w 1793"/>
                  <a:gd name="T15" fmla="*/ 1785 h 1795"/>
                  <a:gd name="T16" fmla="*/ 896 w 1793"/>
                  <a:gd name="T17" fmla="*/ 1795 h 1795"/>
                  <a:gd name="T18" fmla="*/ 759 w 1793"/>
                  <a:gd name="T19" fmla="*/ 1785 h 1795"/>
                  <a:gd name="T20" fmla="*/ 587 w 1793"/>
                  <a:gd name="T21" fmla="*/ 1740 h 1795"/>
                  <a:gd name="T22" fmla="*/ 430 w 1793"/>
                  <a:gd name="T23" fmla="*/ 1665 h 1795"/>
                  <a:gd name="T24" fmla="*/ 294 w 1793"/>
                  <a:gd name="T25" fmla="*/ 1561 h 1795"/>
                  <a:gd name="T26" fmla="*/ 177 w 1793"/>
                  <a:gd name="T27" fmla="*/ 1435 h 1795"/>
                  <a:gd name="T28" fmla="*/ 88 w 1793"/>
                  <a:gd name="T29" fmla="*/ 1286 h 1795"/>
                  <a:gd name="T30" fmla="*/ 27 w 1793"/>
                  <a:gd name="T31" fmla="*/ 1122 h 1795"/>
                  <a:gd name="T32" fmla="*/ 0 w 1793"/>
                  <a:gd name="T33" fmla="*/ 944 h 1795"/>
                  <a:gd name="T34" fmla="*/ 0 w 1793"/>
                  <a:gd name="T35" fmla="*/ 851 h 1795"/>
                  <a:gd name="T36" fmla="*/ 27 w 1793"/>
                  <a:gd name="T37" fmla="*/ 673 h 1795"/>
                  <a:gd name="T38" fmla="*/ 88 w 1793"/>
                  <a:gd name="T39" fmla="*/ 509 h 1795"/>
                  <a:gd name="T40" fmla="*/ 177 w 1793"/>
                  <a:gd name="T41" fmla="*/ 360 h 1795"/>
                  <a:gd name="T42" fmla="*/ 294 w 1793"/>
                  <a:gd name="T43" fmla="*/ 234 h 1795"/>
                  <a:gd name="T44" fmla="*/ 430 w 1793"/>
                  <a:gd name="T45" fmla="*/ 130 h 1795"/>
                  <a:gd name="T46" fmla="*/ 587 w 1793"/>
                  <a:gd name="T47" fmla="*/ 55 h 1795"/>
                  <a:gd name="T48" fmla="*/ 759 w 1793"/>
                  <a:gd name="T49" fmla="*/ 10 h 1795"/>
                  <a:gd name="T50" fmla="*/ 896 w 1793"/>
                  <a:gd name="T51" fmla="*/ 0 h 1795"/>
                  <a:gd name="T52" fmla="*/ 1033 w 1793"/>
                  <a:gd name="T53" fmla="*/ 10 h 1795"/>
                  <a:gd name="T54" fmla="*/ 1205 w 1793"/>
                  <a:gd name="T55" fmla="*/ 55 h 1795"/>
                  <a:gd name="T56" fmla="*/ 1361 w 1793"/>
                  <a:gd name="T57" fmla="*/ 130 h 1795"/>
                  <a:gd name="T58" fmla="*/ 1499 w 1793"/>
                  <a:gd name="T59" fmla="*/ 234 h 1795"/>
                  <a:gd name="T60" fmla="*/ 1614 w 1793"/>
                  <a:gd name="T61" fmla="*/ 360 h 1795"/>
                  <a:gd name="T62" fmla="*/ 1705 w 1793"/>
                  <a:gd name="T63" fmla="*/ 509 h 1795"/>
                  <a:gd name="T64" fmla="*/ 1766 w 1793"/>
                  <a:gd name="T65" fmla="*/ 673 h 1795"/>
                  <a:gd name="T66" fmla="*/ 1792 w 1793"/>
                  <a:gd name="T67" fmla="*/ 851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3" h="1795">
                    <a:moveTo>
                      <a:pt x="1793" y="898"/>
                    </a:moveTo>
                    <a:lnTo>
                      <a:pt x="1792" y="944"/>
                    </a:lnTo>
                    <a:lnTo>
                      <a:pt x="1783" y="1034"/>
                    </a:lnTo>
                    <a:lnTo>
                      <a:pt x="1766" y="1122"/>
                    </a:lnTo>
                    <a:lnTo>
                      <a:pt x="1738" y="1206"/>
                    </a:lnTo>
                    <a:lnTo>
                      <a:pt x="1705" y="1286"/>
                    </a:lnTo>
                    <a:lnTo>
                      <a:pt x="1663" y="1363"/>
                    </a:lnTo>
                    <a:lnTo>
                      <a:pt x="1614" y="1435"/>
                    </a:lnTo>
                    <a:lnTo>
                      <a:pt x="1560" y="1501"/>
                    </a:lnTo>
                    <a:lnTo>
                      <a:pt x="1499" y="1561"/>
                    </a:lnTo>
                    <a:lnTo>
                      <a:pt x="1433" y="1616"/>
                    </a:lnTo>
                    <a:lnTo>
                      <a:pt x="1361" y="1665"/>
                    </a:lnTo>
                    <a:lnTo>
                      <a:pt x="1285" y="1705"/>
                    </a:lnTo>
                    <a:lnTo>
                      <a:pt x="1205" y="1740"/>
                    </a:lnTo>
                    <a:lnTo>
                      <a:pt x="1120" y="1766"/>
                    </a:lnTo>
                    <a:lnTo>
                      <a:pt x="1033" y="1785"/>
                    </a:lnTo>
                    <a:lnTo>
                      <a:pt x="942" y="1793"/>
                    </a:lnTo>
                    <a:lnTo>
                      <a:pt x="896" y="1795"/>
                    </a:lnTo>
                    <a:lnTo>
                      <a:pt x="850" y="1793"/>
                    </a:lnTo>
                    <a:lnTo>
                      <a:pt x="759" y="1785"/>
                    </a:lnTo>
                    <a:lnTo>
                      <a:pt x="672" y="1766"/>
                    </a:lnTo>
                    <a:lnTo>
                      <a:pt x="587" y="1740"/>
                    </a:lnTo>
                    <a:lnTo>
                      <a:pt x="507" y="1705"/>
                    </a:lnTo>
                    <a:lnTo>
                      <a:pt x="430" y="1665"/>
                    </a:lnTo>
                    <a:lnTo>
                      <a:pt x="360" y="1616"/>
                    </a:lnTo>
                    <a:lnTo>
                      <a:pt x="294" y="1561"/>
                    </a:lnTo>
                    <a:lnTo>
                      <a:pt x="232" y="1501"/>
                    </a:lnTo>
                    <a:lnTo>
                      <a:pt x="177" y="1435"/>
                    </a:lnTo>
                    <a:lnTo>
                      <a:pt x="129" y="1363"/>
                    </a:lnTo>
                    <a:lnTo>
                      <a:pt x="88" y="1286"/>
                    </a:lnTo>
                    <a:lnTo>
                      <a:pt x="53" y="1206"/>
                    </a:lnTo>
                    <a:lnTo>
                      <a:pt x="27" y="1122"/>
                    </a:lnTo>
                    <a:lnTo>
                      <a:pt x="10" y="1034"/>
                    </a:lnTo>
                    <a:lnTo>
                      <a:pt x="0" y="944"/>
                    </a:lnTo>
                    <a:lnTo>
                      <a:pt x="0" y="898"/>
                    </a:lnTo>
                    <a:lnTo>
                      <a:pt x="0" y="851"/>
                    </a:lnTo>
                    <a:lnTo>
                      <a:pt x="10" y="761"/>
                    </a:lnTo>
                    <a:lnTo>
                      <a:pt x="27" y="673"/>
                    </a:lnTo>
                    <a:lnTo>
                      <a:pt x="53" y="589"/>
                    </a:lnTo>
                    <a:lnTo>
                      <a:pt x="88" y="509"/>
                    </a:lnTo>
                    <a:lnTo>
                      <a:pt x="129" y="432"/>
                    </a:lnTo>
                    <a:lnTo>
                      <a:pt x="177" y="360"/>
                    </a:lnTo>
                    <a:lnTo>
                      <a:pt x="232" y="294"/>
                    </a:lnTo>
                    <a:lnTo>
                      <a:pt x="294" y="234"/>
                    </a:lnTo>
                    <a:lnTo>
                      <a:pt x="360" y="179"/>
                    </a:lnTo>
                    <a:lnTo>
                      <a:pt x="430" y="130"/>
                    </a:lnTo>
                    <a:lnTo>
                      <a:pt x="507" y="90"/>
                    </a:lnTo>
                    <a:lnTo>
                      <a:pt x="587" y="55"/>
                    </a:lnTo>
                    <a:lnTo>
                      <a:pt x="672" y="29"/>
                    </a:lnTo>
                    <a:lnTo>
                      <a:pt x="759" y="10"/>
                    </a:lnTo>
                    <a:lnTo>
                      <a:pt x="850" y="2"/>
                    </a:lnTo>
                    <a:lnTo>
                      <a:pt x="896" y="0"/>
                    </a:lnTo>
                    <a:lnTo>
                      <a:pt x="942" y="2"/>
                    </a:lnTo>
                    <a:lnTo>
                      <a:pt x="1033" y="10"/>
                    </a:lnTo>
                    <a:lnTo>
                      <a:pt x="1120" y="29"/>
                    </a:lnTo>
                    <a:lnTo>
                      <a:pt x="1205" y="55"/>
                    </a:lnTo>
                    <a:lnTo>
                      <a:pt x="1285" y="90"/>
                    </a:lnTo>
                    <a:lnTo>
                      <a:pt x="1361" y="130"/>
                    </a:lnTo>
                    <a:lnTo>
                      <a:pt x="1433" y="179"/>
                    </a:lnTo>
                    <a:lnTo>
                      <a:pt x="1499" y="234"/>
                    </a:lnTo>
                    <a:lnTo>
                      <a:pt x="1560" y="294"/>
                    </a:lnTo>
                    <a:lnTo>
                      <a:pt x="1614" y="360"/>
                    </a:lnTo>
                    <a:lnTo>
                      <a:pt x="1663" y="432"/>
                    </a:lnTo>
                    <a:lnTo>
                      <a:pt x="1705" y="509"/>
                    </a:lnTo>
                    <a:lnTo>
                      <a:pt x="1738" y="589"/>
                    </a:lnTo>
                    <a:lnTo>
                      <a:pt x="1766" y="673"/>
                    </a:lnTo>
                    <a:lnTo>
                      <a:pt x="1783" y="761"/>
                    </a:lnTo>
                    <a:lnTo>
                      <a:pt x="1792" y="851"/>
                    </a:lnTo>
                    <a:lnTo>
                      <a:pt x="1793" y="898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C8B8E81-8827-79B3-A75E-9A487292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529"/>
                <a:ext cx="451" cy="450"/>
              </a:xfrm>
              <a:custGeom>
                <a:avLst/>
                <a:gdLst>
                  <a:gd name="T0" fmla="*/ 1351 w 1351"/>
                  <a:gd name="T1" fmla="*/ 676 h 1351"/>
                  <a:gd name="T2" fmla="*/ 1351 w 1351"/>
                  <a:gd name="T3" fmla="*/ 710 h 1351"/>
                  <a:gd name="T4" fmla="*/ 1344 w 1351"/>
                  <a:gd name="T5" fmla="*/ 779 h 1351"/>
                  <a:gd name="T6" fmla="*/ 1322 w 1351"/>
                  <a:gd name="T7" fmla="*/ 877 h 1351"/>
                  <a:gd name="T8" fmla="*/ 1271 w 1351"/>
                  <a:gd name="T9" fmla="*/ 998 h 1351"/>
                  <a:gd name="T10" fmla="*/ 1199 w 1351"/>
                  <a:gd name="T11" fmla="*/ 1106 h 1351"/>
                  <a:gd name="T12" fmla="*/ 1106 w 1351"/>
                  <a:gd name="T13" fmla="*/ 1198 h 1351"/>
                  <a:gd name="T14" fmla="*/ 998 w 1351"/>
                  <a:gd name="T15" fmla="*/ 1270 h 1351"/>
                  <a:gd name="T16" fmla="*/ 877 w 1351"/>
                  <a:gd name="T17" fmla="*/ 1322 h 1351"/>
                  <a:gd name="T18" fmla="*/ 779 w 1351"/>
                  <a:gd name="T19" fmla="*/ 1344 h 1351"/>
                  <a:gd name="T20" fmla="*/ 712 w 1351"/>
                  <a:gd name="T21" fmla="*/ 1351 h 1351"/>
                  <a:gd name="T22" fmla="*/ 676 w 1351"/>
                  <a:gd name="T23" fmla="*/ 1351 h 1351"/>
                  <a:gd name="T24" fmla="*/ 641 w 1351"/>
                  <a:gd name="T25" fmla="*/ 1351 h 1351"/>
                  <a:gd name="T26" fmla="*/ 573 w 1351"/>
                  <a:gd name="T27" fmla="*/ 1344 h 1351"/>
                  <a:gd name="T28" fmla="*/ 475 w 1351"/>
                  <a:gd name="T29" fmla="*/ 1322 h 1351"/>
                  <a:gd name="T30" fmla="*/ 353 w 1351"/>
                  <a:gd name="T31" fmla="*/ 1270 h 1351"/>
                  <a:gd name="T32" fmla="*/ 246 w 1351"/>
                  <a:gd name="T33" fmla="*/ 1198 h 1351"/>
                  <a:gd name="T34" fmla="*/ 154 w 1351"/>
                  <a:gd name="T35" fmla="*/ 1106 h 1351"/>
                  <a:gd name="T36" fmla="*/ 81 w 1351"/>
                  <a:gd name="T37" fmla="*/ 998 h 1351"/>
                  <a:gd name="T38" fmla="*/ 30 w 1351"/>
                  <a:gd name="T39" fmla="*/ 877 h 1351"/>
                  <a:gd name="T40" fmla="*/ 7 w 1351"/>
                  <a:gd name="T41" fmla="*/ 779 h 1351"/>
                  <a:gd name="T42" fmla="*/ 2 w 1351"/>
                  <a:gd name="T43" fmla="*/ 710 h 1351"/>
                  <a:gd name="T44" fmla="*/ 0 w 1351"/>
                  <a:gd name="T45" fmla="*/ 676 h 1351"/>
                  <a:gd name="T46" fmla="*/ 2 w 1351"/>
                  <a:gd name="T47" fmla="*/ 641 h 1351"/>
                  <a:gd name="T48" fmla="*/ 7 w 1351"/>
                  <a:gd name="T49" fmla="*/ 573 h 1351"/>
                  <a:gd name="T50" fmla="*/ 30 w 1351"/>
                  <a:gd name="T51" fmla="*/ 474 h 1351"/>
                  <a:gd name="T52" fmla="*/ 81 w 1351"/>
                  <a:gd name="T53" fmla="*/ 353 h 1351"/>
                  <a:gd name="T54" fmla="*/ 154 w 1351"/>
                  <a:gd name="T55" fmla="*/ 245 h 1351"/>
                  <a:gd name="T56" fmla="*/ 246 w 1351"/>
                  <a:gd name="T57" fmla="*/ 154 h 1351"/>
                  <a:gd name="T58" fmla="*/ 353 w 1351"/>
                  <a:gd name="T59" fmla="*/ 81 h 1351"/>
                  <a:gd name="T60" fmla="*/ 475 w 1351"/>
                  <a:gd name="T61" fmla="*/ 29 h 1351"/>
                  <a:gd name="T62" fmla="*/ 573 w 1351"/>
                  <a:gd name="T63" fmla="*/ 7 h 1351"/>
                  <a:gd name="T64" fmla="*/ 641 w 1351"/>
                  <a:gd name="T65" fmla="*/ 0 h 1351"/>
                  <a:gd name="T66" fmla="*/ 676 w 1351"/>
                  <a:gd name="T67" fmla="*/ 0 h 1351"/>
                  <a:gd name="T68" fmla="*/ 712 w 1351"/>
                  <a:gd name="T69" fmla="*/ 0 h 1351"/>
                  <a:gd name="T70" fmla="*/ 779 w 1351"/>
                  <a:gd name="T71" fmla="*/ 7 h 1351"/>
                  <a:gd name="T72" fmla="*/ 877 w 1351"/>
                  <a:gd name="T73" fmla="*/ 29 h 1351"/>
                  <a:gd name="T74" fmla="*/ 998 w 1351"/>
                  <a:gd name="T75" fmla="*/ 81 h 1351"/>
                  <a:gd name="T76" fmla="*/ 1106 w 1351"/>
                  <a:gd name="T77" fmla="*/ 154 h 1351"/>
                  <a:gd name="T78" fmla="*/ 1199 w 1351"/>
                  <a:gd name="T79" fmla="*/ 245 h 1351"/>
                  <a:gd name="T80" fmla="*/ 1271 w 1351"/>
                  <a:gd name="T81" fmla="*/ 353 h 1351"/>
                  <a:gd name="T82" fmla="*/ 1322 w 1351"/>
                  <a:gd name="T83" fmla="*/ 474 h 1351"/>
                  <a:gd name="T84" fmla="*/ 1344 w 1351"/>
                  <a:gd name="T85" fmla="*/ 573 h 1351"/>
                  <a:gd name="T86" fmla="*/ 1351 w 1351"/>
                  <a:gd name="T87" fmla="*/ 641 h 1351"/>
                  <a:gd name="T88" fmla="*/ 1351 w 1351"/>
                  <a:gd name="T89" fmla="*/ 676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51" h="1351">
                    <a:moveTo>
                      <a:pt x="1351" y="676"/>
                    </a:moveTo>
                    <a:lnTo>
                      <a:pt x="1351" y="710"/>
                    </a:lnTo>
                    <a:lnTo>
                      <a:pt x="1344" y="779"/>
                    </a:lnTo>
                    <a:lnTo>
                      <a:pt x="1322" y="877"/>
                    </a:lnTo>
                    <a:lnTo>
                      <a:pt x="1271" y="998"/>
                    </a:lnTo>
                    <a:lnTo>
                      <a:pt x="1199" y="1106"/>
                    </a:lnTo>
                    <a:lnTo>
                      <a:pt x="1106" y="1198"/>
                    </a:lnTo>
                    <a:lnTo>
                      <a:pt x="998" y="1270"/>
                    </a:lnTo>
                    <a:lnTo>
                      <a:pt x="877" y="1322"/>
                    </a:lnTo>
                    <a:lnTo>
                      <a:pt x="779" y="1344"/>
                    </a:lnTo>
                    <a:lnTo>
                      <a:pt x="712" y="1351"/>
                    </a:lnTo>
                    <a:lnTo>
                      <a:pt x="676" y="1351"/>
                    </a:lnTo>
                    <a:lnTo>
                      <a:pt x="641" y="1351"/>
                    </a:lnTo>
                    <a:lnTo>
                      <a:pt x="573" y="1344"/>
                    </a:lnTo>
                    <a:lnTo>
                      <a:pt x="475" y="1322"/>
                    </a:lnTo>
                    <a:lnTo>
                      <a:pt x="353" y="1270"/>
                    </a:lnTo>
                    <a:lnTo>
                      <a:pt x="246" y="1198"/>
                    </a:lnTo>
                    <a:lnTo>
                      <a:pt x="154" y="1106"/>
                    </a:lnTo>
                    <a:lnTo>
                      <a:pt x="81" y="998"/>
                    </a:lnTo>
                    <a:lnTo>
                      <a:pt x="30" y="877"/>
                    </a:lnTo>
                    <a:lnTo>
                      <a:pt x="7" y="779"/>
                    </a:lnTo>
                    <a:lnTo>
                      <a:pt x="2" y="710"/>
                    </a:lnTo>
                    <a:lnTo>
                      <a:pt x="0" y="676"/>
                    </a:lnTo>
                    <a:lnTo>
                      <a:pt x="2" y="641"/>
                    </a:lnTo>
                    <a:lnTo>
                      <a:pt x="7" y="573"/>
                    </a:lnTo>
                    <a:lnTo>
                      <a:pt x="30" y="474"/>
                    </a:lnTo>
                    <a:lnTo>
                      <a:pt x="81" y="353"/>
                    </a:lnTo>
                    <a:lnTo>
                      <a:pt x="154" y="245"/>
                    </a:lnTo>
                    <a:lnTo>
                      <a:pt x="246" y="154"/>
                    </a:lnTo>
                    <a:lnTo>
                      <a:pt x="353" y="81"/>
                    </a:lnTo>
                    <a:lnTo>
                      <a:pt x="475" y="29"/>
                    </a:lnTo>
                    <a:lnTo>
                      <a:pt x="573" y="7"/>
                    </a:lnTo>
                    <a:lnTo>
                      <a:pt x="641" y="0"/>
                    </a:lnTo>
                    <a:lnTo>
                      <a:pt x="676" y="0"/>
                    </a:lnTo>
                    <a:lnTo>
                      <a:pt x="712" y="0"/>
                    </a:lnTo>
                    <a:lnTo>
                      <a:pt x="779" y="7"/>
                    </a:lnTo>
                    <a:lnTo>
                      <a:pt x="877" y="29"/>
                    </a:lnTo>
                    <a:lnTo>
                      <a:pt x="998" y="81"/>
                    </a:lnTo>
                    <a:lnTo>
                      <a:pt x="1106" y="154"/>
                    </a:lnTo>
                    <a:lnTo>
                      <a:pt x="1199" y="245"/>
                    </a:lnTo>
                    <a:lnTo>
                      <a:pt x="1271" y="353"/>
                    </a:lnTo>
                    <a:lnTo>
                      <a:pt x="1322" y="474"/>
                    </a:lnTo>
                    <a:lnTo>
                      <a:pt x="1344" y="573"/>
                    </a:lnTo>
                    <a:lnTo>
                      <a:pt x="1351" y="641"/>
                    </a:lnTo>
                    <a:lnTo>
                      <a:pt x="1351" y="676"/>
                    </a:lnTo>
                    <a:close/>
                  </a:path>
                </a:pathLst>
              </a:custGeom>
              <a:solidFill>
                <a:srgbClr val="134D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D015705-9204-1071-E9A1-1222C641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650"/>
                <a:ext cx="208" cy="208"/>
              </a:xfrm>
              <a:custGeom>
                <a:avLst/>
                <a:gdLst>
                  <a:gd name="T0" fmla="*/ 623 w 623"/>
                  <a:gd name="T1" fmla="*/ 313 h 625"/>
                  <a:gd name="T2" fmla="*/ 622 w 623"/>
                  <a:gd name="T3" fmla="*/ 344 h 625"/>
                  <a:gd name="T4" fmla="*/ 610 w 623"/>
                  <a:gd name="T5" fmla="*/ 406 h 625"/>
                  <a:gd name="T6" fmla="*/ 586 w 623"/>
                  <a:gd name="T7" fmla="*/ 461 h 625"/>
                  <a:gd name="T8" fmla="*/ 553 w 623"/>
                  <a:gd name="T9" fmla="*/ 511 h 625"/>
                  <a:gd name="T10" fmla="*/ 509 w 623"/>
                  <a:gd name="T11" fmla="*/ 553 h 625"/>
                  <a:gd name="T12" fmla="*/ 460 w 623"/>
                  <a:gd name="T13" fmla="*/ 588 h 625"/>
                  <a:gd name="T14" fmla="*/ 404 w 623"/>
                  <a:gd name="T15" fmla="*/ 611 h 625"/>
                  <a:gd name="T16" fmla="*/ 344 w 623"/>
                  <a:gd name="T17" fmla="*/ 624 h 625"/>
                  <a:gd name="T18" fmla="*/ 311 w 623"/>
                  <a:gd name="T19" fmla="*/ 625 h 625"/>
                  <a:gd name="T20" fmla="*/ 279 w 623"/>
                  <a:gd name="T21" fmla="*/ 624 h 625"/>
                  <a:gd name="T22" fmla="*/ 219 w 623"/>
                  <a:gd name="T23" fmla="*/ 611 h 625"/>
                  <a:gd name="T24" fmla="*/ 162 w 623"/>
                  <a:gd name="T25" fmla="*/ 588 h 625"/>
                  <a:gd name="T26" fmla="*/ 112 w 623"/>
                  <a:gd name="T27" fmla="*/ 553 h 625"/>
                  <a:gd name="T28" fmla="*/ 70 w 623"/>
                  <a:gd name="T29" fmla="*/ 511 h 625"/>
                  <a:gd name="T30" fmla="*/ 36 w 623"/>
                  <a:gd name="T31" fmla="*/ 461 h 625"/>
                  <a:gd name="T32" fmla="*/ 13 w 623"/>
                  <a:gd name="T33" fmla="*/ 406 h 625"/>
                  <a:gd name="T34" fmla="*/ 0 w 623"/>
                  <a:gd name="T35" fmla="*/ 344 h 625"/>
                  <a:gd name="T36" fmla="*/ 0 w 623"/>
                  <a:gd name="T37" fmla="*/ 313 h 625"/>
                  <a:gd name="T38" fmla="*/ 0 w 623"/>
                  <a:gd name="T39" fmla="*/ 281 h 625"/>
                  <a:gd name="T40" fmla="*/ 13 w 623"/>
                  <a:gd name="T41" fmla="*/ 219 h 625"/>
                  <a:gd name="T42" fmla="*/ 36 w 623"/>
                  <a:gd name="T43" fmla="*/ 164 h 625"/>
                  <a:gd name="T44" fmla="*/ 70 w 623"/>
                  <a:gd name="T45" fmla="*/ 114 h 625"/>
                  <a:gd name="T46" fmla="*/ 112 w 623"/>
                  <a:gd name="T47" fmla="*/ 72 h 625"/>
                  <a:gd name="T48" fmla="*/ 162 w 623"/>
                  <a:gd name="T49" fmla="*/ 37 h 625"/>
                  <a:gd name="T50" fmla="*/ 219 w 623"/>
                  <a:gd name="T51" fmla="*/ 14 h 625"/>
                  <a:gd name="T52" fmla="*/ 279 w 623"/>
                  <a:gd name="T53" fmla="*/ 1 h 625"/>
                  <a:gd name="T54" fmla="*/ 311 w 623"/>
                  <a:gd name="T55" fmla="*/ 0 h 625"/>
                  <a:gd name="T56" fmla="*/ 344 w 623"/>
                  <a:gd name="T57" fmla="*/ 1 h 625"/>
                  <a:gd name="T58" fmla="*/ 404 w 623"/>
                  <a:gd name="T59" fmla="*/ 14 h 625"/>
                  <a:gd name="T60" fmla="*/ 460 w 623"/>
                  <a:gd name="T61" fmla="*/ 37 h 625"/>
                  <a:gd name="T62" fmla="*/ 509 w 623"/>
                  <a:gd name="T63" fmla="*/ 72 h 625"/>
                  <a:gd name="T64" fmla="*/ 553 w 623"/>
                  <a:gd name="T65" fmla="*/ 114 h 625"/>
                  <a:gd name="T66" fmla="*/ 586 w 623"/>
                  <a:gd name="T67" fmla="*/ 164 h 625"/>
                  <a:gd name="T68" fmla="*/ 610 w 623"/>
                  <a:gd name="T69" fmla="*/ 219 h 625"/>
                  <a:gd name="T70" fmla="*/ 622 w 623"/>
                  <a:gd name="T71" fmla="*/ 281 h 625"/>
                  <a:gd name="T72" fmla="*/ 623 w 623"/>
                  <a:gd name="T73" fmla="*/ 31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3" h="625">
                    <a:moveTo>
                      <a:pt x="623" y="313"/>
                    </a:moveTo>
                    <a:lnTo>
                      <a:pt x="622" y="344"/>
                    </a:lnTo>
                    <a:lnTo>
                      <a:pt x="610" y="406"/>
                    </a:lnTo>
                    <a:lnTo>
                      <a:pt x="586" y="461"/>
                    </a:lnTo>
                    <a:lnTo>
                      <a:pt x="553" y="511"/>
                    </a:lnTo>
                    <a:lnTo>
                      <a:pt x="509" y="553"/>
                    </a:lnTo>
                    <a:lnTo>
                      <a:pt x="460" y="588"/>
                    </a:lnTo>
                    <a:lnTo>
                      <a:pt x="404" y="611"/>
                    </a:lnTo>
                    <a:lnTo>
                      <a:pt x="344" y="624"/>
                    </a:lnTo>
                    <a:lnTo>
                      <a:pt x="311" y="625"/>
                    </a:lnTo>
                    <a:lnTo>
                      <a:pt x="279" y="624"/>
                    </a:lnTo>
                    <a:lnTo>
                      <a:pt x="219" y="611"/>
                    </a:lnTo>
                    <a:lnTo>
                      <a:pt x="162" y="588"/>
                    </a:lnTo>
                    <a:lnTo>
                      <a:pt x="112" y="553"/>
                    </a:lnTo>
                    <a:lnTo>
                      <a:pt x="70" y="511"/>
                    </a:lnTo>
                    <a:lnTo>
                      <a:pt x="36" y="461"/>
                    </a:lnTo>
                    <a:lnTo>
                      <a:pt x="13" y="406"/>
                    </a:lnTo>
                    <a:lnTo>
                      <a:pt x="0" y="344"/>
                    </a:lnTo>
                    <a:lnTo>
                      <a:pt x="0" y="313"/>
                    </a:lnTo>
                    <a:lnTo>
                      <a:pt x="0" y="281"/>
                    </a:lnTo>
                    <a:lnTo>
                      <a:pt x="13" y="219"/>
                    </a:lnTo>
                    <a:lnTo>
                      <a:pt x="36" y="164"/>
                    </a:lnTo>
                    <a:lnTo>
                      <a:pt x="70" y="114"/>
                    </a:lnTo>
                    <a:lnTo>
                      <a:pt x="112" y="72"/>
                    </a:lnTo>
                    <a:lnTo>
                      <a:pt x="162" y="37"/>
                    </a:lnTo>
                    <a:lnTo>
                      <a:pt x="219" y="14"/>
                    </a:lnTo>
                    <a:lnTo>
                      <a:pt x="279" y="1"/>
                    </a:lnTo>
                    <a:lnTo>
                      <a:pt x="311" y="0"/>
                    </a:lnTo>
                    <a:lnTo>
                      <a:pt x="344" y="1"/>
                    </a:lnTo>
                    <a:lnTo>
                      <a:pt x="404" y="14"/>
                    </a:lnTo>
                    <a:lnTo>
                      <a:pt x="460" y="37"/>
                    </a:lnTo>
                    <a:lnTo>
                      <a:pt x="509" y="72"/>
                    </a:lnTo>
                    <a:lnTo>
                      <a:pt x="553" y="114"/>
                    </a:lnTo>
                    <a:lnTo>
                      <a:pt x="586" y="164"/>
                    </a:lnTo>
                    <a:lnTo>
                      <a:pt x="610" y="219"/>
                    </a:lnTo>
                    <a:lnTo>
                      <a:pt x="622" y="281"/>
                    </a:lnTo>
                    <a:lnTo>
                      <a:pt x="623" y="313"/>
                    </a:lnTo>
                    <a:close/>
                  </a:path>
                </a:pathLst>
              </a:custGeom>
              <a:solidFill>
                <a:srgbClr val="1980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8EF48872-9092-6BD2-13F2-E3119740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" y="2754"/>
                <a:ext cx="104" cy="104"/>
              </a:xfrm>
              <a:custGeom>
                <a:avLst/>
                <a:gdLst>
                  <a:gd name="T0" fmla="*/ 0 w 311"/>
                  <a:gd name="T1" fmla="*/ 0 h 312"/>
                  <a:gd name="T2" fmla="*/ 0 w 311"/>
                  <a:gd name="T3" fmla="*/ 31 h 312"/>
                  <a:gd name="T4" fmla="*/ 13 w 311"/>
                  <a:gd name="T5" fmla="*/ 93 h 312"/>
                  <a:gd name="T6" fmla="*/ 36 w 311"/>
                  <a:gd name="T7" fmla="*/ 148 h 312"/>
                  <a:gd name="T8" fmla="*/ 70 w 311"/>
                  <a:gd name="T9" fmla="*/ 198 h 312"/>
                  <a:gd name="T10" fmla="*/ 112 w 311"/>
                  <a:gd name="T11" fmla="*/ 240 h 312"/>
                  <a:gd name="T12" fmla="*/ 162 w 311"/>
                  <a:gd name="T13" fmla="*/ 275 h 312"/>
                  <a:gd name="T14" fmla="*/ 219 w 311"/>
                  <a:gd name="T15" fmla="*/ 298 h 312"/>
                  <a:gd name="T16" fmla="*/ 279 w 311"/>
                  <a:gd name="T17" fmla="*/ 311 h 312"/>
                  <a:gd name="T18" fmla="*/ 311 w 311"/>
                  <a:gd name="T19" fmla="*/ 312 h 312"/>
                  <a:gd name="T20" fmla="*/ 311 w 311"/>
                  <a:gd name="T21" fmla="*/ 0 h 312"/>
                  <a:gd name="T22" fmla="*/ 0 w 311"/>
                  <a:gd name="T2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1" h="312">
                    <a:moveTo>
                      <a:pt x="0" y="0"/>
                    </a:moveTo>
                    <a:lnTo>
                      <a:pt x="0" y="31"/>
                    </a:lnTo>
                    <a:lnTo>
                      <a:pt x="13" y="93"/>
                    </a:lnTo>
                    <a:lnTo>
                      <a:pt x="36" y="148"/>
                    </a:lnTo>
                    <a:lnTo>
                      <a:pt x="70" y="198"/>
                    </a:lnTo>
                    <a:lnTo>
                      <a:pt x="112" y="240"/>
                    </a:lnTo>
                    <a:lnTo>
                      <a:pt x="162" y="275"/>
                    </a:lnTo>
                    <a:lnTo>
                      <a:pt x="219" y="298"/>
                    </a:lnTo>
                    <a:lnTo>
                      <a:pt x="279" y="311"/>
                    </a:lnTo>
                    <a:lnTo>
                      <a:pt x="311" y="312"/>
                    </a:lnTo>
                    <a:lnTo>
                      <a:pt x="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654CAFA4-AAA2-0464-32E2-CA597EDA9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650"/>
                <a:ext cx="104" cy="104"/>
              </a:xfrm>
              <a:custGeom>
                <a:avLst/>
                <a:gdLst>
                  <a:gd name="T0" fmla="*/ 312 w 312"/>
                  <a:gd name="T1" fmla="*/ 313 h 313"/>
                  <a:gd name="T2" fmla="*/ 311 w 312"/>
                  <a:gd name="T3" fmla="*/ 281 h 313"/>
                  <a:gd name="T4" fmla="*/ 299 w 312"/>
                  <a:gd name="T5" fmla="*/ 219 h 313"/>
                  <a:gd name="T6" fmla="*/ 275 w 312"/>
                  <a:gd name="T7" fmla="*/ 164 h 313"/>
                  <a:gd name="T8" fmla="*/ 242 w 312"/>
                  <a:gd name="T9" fmla="*/ 114 h 313"/>
                  <a:gd name="T10" fmla="*/ 198 w 312"/>
                  <a:gd name="T11" fmla="*/ 72 h 313"/>
                  <a:gd name="T12" fmla="*/ 149 w 312"/>
                  <a:gd name="T13" fmla="*/ 37 h 313"/>
                  <a:gd name="T14" fmla="*/ 93 w 312"/>
                  <a:gd name="T15" fmla="*/ 14 h 313"/>
                  <a:gd name="T16" fmla="*/ 33 w 312"/>
                  <a:gd name="T17" fmla="*/ 1 h 313"/>
                  <a:gd name="T18" fmla="*/ 0 w 312"/>
                  <a:gd name="T19" fmla="*/ 0 h 313"/>
                  <a:gd name="T20" fmla="*/ 0 w 312"/>
                  <a:gd name="T21" fmla="*/ 313 h 313"/>
                  <a:gd name="T22" fmla="*/ 312 w 312"/>
                  <a:gd name="T2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13">
                    <a:moveTo>
                      <a:pt x="312" y="313"/>
                    </a:moveTo>
                    <a:lnTo>
                      <a:pt x="311" y="281"/>
                    </a:lnTo>
                    <a:lnTo>
                      <a:pt x="299" y="219"/>
                    </a:lnTo>
                    <a:lnTo>
                      <a:pt x="275" y="164"/>
                    </a:lnTo>
                    <a:lnTo>
                      <a:pt x="242" y="114"/>
                    </a:lnTo>
                    <a:lnTo>
                      <a:pt x="198" y="72"/>
                    </a:lnTo>
                    <a:lnTo>
                      <a:pt x="149" y="37"/>
                    </a:lnTo>
                    <a:lnTo>
                      <a:pt x="93" y="14"/>
                    </a:lnTo>
                    <a:lnTo>
                      <a:pt x="33" y="1"/>
                    </a:lnTo>
                    <a:lnTo>
                      <a:pt x="0" y="0"/>
                    </a:lnTo>
                    <a:lnTo>
                      <a:pt x="0" y="313"/>
                    </a:lnTo>
                    <a:lnTo>
                      <a:pt x="312" y="313"/>
                    </a:lnTo>
                    <a:close/>
                  </a:path>
                </a:pathLst>
              </a:custGeom>
              <a:solidFill>
                <a:srgbClr val="70CC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6" name="차트 45">
            <a:extLst>
              <a:ext uri="{FF2B5EF4-FFF2-40B4-BE49-F238E27FC236}">
                <a16:creationId xmlns:a16="http://schemas.microsoft.com/office/drawing/2014/main" id="{9B958EE2-DE46-608E-ED3D-1362B2C59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489558"/>
              </p:ext>
            </p:extLst>
          </p:nvPr>
        </p:nvGraphicFramePr>
        <p:xfrm>
          <a:off x="1172618" y="1761508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자유형 40">
            <a:extLst>
              <a:ext uri="{FF2B5EF4-FFF2-40B4-BE49-F238E27FC236}">
                <a16:creationId xmlns:a16="http://schemas.microsoft.com/office/drawing/2014/main" id="{B74FDDD4-465E-2CD4-C55B-061CF3625C3B}"/>
              </a:ext>
            </a:extLst>
          </p:cNvPr>
          <p:cNvSpPr/>
          <p:nvPr/>
        </p:nvSpPr>
        <p:spPr>
          <a:xfrm>
            <a:off x="1416477" y="2122231"/>
            <a:ext cx="9240882" cy="2449833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E56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8ED27E-8D09-32F6-F839-79D91F22B4EF}"/>
              </a:ext>
            </a:extLst>
          </p:cNvPr>
          <p:cNvSpPr txBox="1"/>
          <p:nvPr/>
        </p:nvSpPr>
        <p:spPr>
          <a:xfrm>
            <a:off x="8010909" y="4033325"/>
            <a:ext cx="187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E56CB9"/>
                </a:solidFill>
              </a:rPr>
              <a:t>333</a:t>
            </a:r>
            <a:r>
              <a:rPr lang="ko-KR" altLang="en-US" b="1" dirty="0" smtClean="0">
                <a:solidFill>
                  <a:srgbClr val="E56CB9"/>
                </a:solidFill>
              </a:rPr>
              <a:t>억달러 예측</a:t>
            </a:r>
            <a:endParaRPr lang="en-US" altLang="ko-KR" sz="700" b="1" dirty="0">
              <a:solidFill>
                <a:srgbClr val="E56CB9"/>
              </a:solidFill>
            </a:endParaRPr>
          </a:p>
        </p:txBody>
      </p:sp>
      <p:cxnSp>
        <p:nvCxnSpPr>
          <p:cNvPr id="49" name="꺾인 연결선 42">
            <a:extLst>
              <a:ext uri="{FF2B5EF4-FFF2-40B4-BE49-F238E27FC236}">
                <a16:creationId xmlns:a16="http://schemas.microsoft.com/office/drawing/2014/main" id="{0B65A071-2A19-2808-076B-A9565CB05A9B}"/>
              </a:ext>
            </a:extLst>
          </p:cNvPr>
          <p:cNvCxnSpPr/>
          <p:nvPr/>
        </p:nvCxnSpPr>
        <p:spPr>
          <a:xfrm rot="5400000">
            <a:off x="8851525" y="2201250"/>
            <a:ext cx="1905130" cy="1706538"/>
          </a:xfrm>
          <a:prstGeom prst="bentConnector3">
            <a:avLst>
              <a:gd name="adj1" fmla="val 50000"/>
            </a:avLst>
          </a:prstGeom>
          <a:ln w="3175">
            <a:solidFill>
              <a:srgbClr val="E56CB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606197-BC37-5D94-423A-9EF7F00EA44B}"/>
              </a:ext>
            </a:extLst>
          </p:cNvPr>
          <p:cNvSpPr/>
          <p:nvPr/>
        </p:nvSpPr>
        <p:spPr>
          <a:xfrm>
            <a:off x="3386949" y="2469830"/>
            <a:ext cx="328258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srgbClr val="5E448E"/>
                </a:solidFill>
              </a:rPr>
              <a:t>156</a:t>
            </a:r>
            <a:r>
              <a:rPr lang="ko-KR" altLang="en-US" sz="1600" b="1" dirty="0" smtClean="0">
                <a:solidFill>
                  <a:srgbClr val="5E448E"/>
                </a:solidFill>
              </a:rPr>
              <a:t>억</a:t>
            </a:r>
            <a:r>
              <a:rPr lang="en-US" altLang="ko-KR" sz="1600" b="1" dirty="0" smtClean="0">
                <a:solidFill>
                  <a:srgbClr val="5E448E"/>
                </a:solidFill>
              </a:rPr>
              <a:t>4000</a:t>
            </a:r>
            <a:r>
              <a:rPr lang="ko-KR" altLang="en-US" sz="1600" b="1" dirty="0" smtClean="0">
                <a:solidFill>
                  <a:srgbClr val="5E448E"/>
                </a:solidFill>
              </a:rPr>
              <a:t>만 달러</a:t>
            </a:r>
            <a:endParaRPr lang="en-US" altLang="ko-KR" sz="1600" b="1" dirty="0" smtClean="0">
              <a:solidFill>
                <a:srgbClr val="5E448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rgbClr val="5E448E"/>
                </a:solidFill>
              </a:rPr>
              <a:t>연평균 성장률</a:t>
            </a:r>
            <a:r>
              <a:rPr lang="en-US" altLang="ko-KR" sz="1600" b="1" dirty="0" smtClean="0">
                <a:solidFill>
                  <a:srgbClr val="5E448E"/>
                </a:solidFill>
              </a:rPr>
              <a:t>(CAGR) 15.7%</a:t>
            </a:r>
            <a:endParaRPr lang="en-US" altLang="ko-KR" sz="1600" b="1" dirty="0">
              <a:solidFill>
                <a:srgbClr val="5E448E"/>
              </a:solidFill>
            </a:endParaRPr>
          </a:p>
        </p:txBody>
      </p:sp>
      <p:sp>
        <p:nvSpPr>
          <p:cNvPr id="52" name="자유형 45">
            <a:extLst>
              <a:ext uri="{FF2B5EF4-FFF2-40B4-BE49-F238E27FC236}">
                <a16:creationId xmlns:a16="http://schemas.microsoft.com/office/drawing/2014/main" id="{81758C94-ED52-9B33-A979-6C7EAE8C1E00}"/>
              </a:ext>
            </a:extLst>
          </p:cNvPr>
          <p:cNvSpPr/>
          <p:nvPr/>
        </p:nvSpPr>
        <p:spPr>
          <a:xfrm>
            <a:off x="1460447" y="2835965"/>
            <a:ext cx="1926502" cy="17666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5E448E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17F765-DE59-53A3-89BE-ECB05E0B9E7E}"/>
              </a:ext>
            </a:extLst>
          </p:cNvPr>
          <p:cNvSpPr txBox="1"/>
          <p:nvPr/>
        </p:nvSpPr>
        <p:spPr>
          <a:xfrm>
            <a:off x="504861" y="540482"/>
            <a:ext cx="4489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800" b="1" i="1" kern="0" dirty="0" smtClean="0">
                <a:ln w="15875">
                  <a:noFill/>
                </a:ln>
                <a:solidFill>
                  <a:srgbClr val="5E448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Part 1</a:t>
            </a: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1-3.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프로젝트 주제 선정 동기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LMS </a:t>
            </a:r>
            <a:r>
              <a:rPr lang="ko-KR" altLang="en-US" sz="2000" b="1" i="1" kern="0" dirty="0" smtClean="0">
                <a:ln w="15875">
                  <a:noFill/>
                </a:ln>
                <a:solidFill>
                  <a:srgbClr val="5E448E"/>
                </a:solidFill>
                <a:ea typeface="Tmon몬소리 Black" panose="02000A03000000000000" pitchFamily="2" charset="-127"/>
              </a:rPr>
              <a:t>전망</a:t>
            </a:r>
            <a:endParaRPr lang="en-US" altLang="ko-KR" sz="2000" b="1" i="1" kern="0" dirty="0" smtClean="0">
              <a:ln w="15875">
                <a:noFill/>
              </a:ln>
              <a:solidFill>
                <a:srgbClr val="5E448E"/>
              </a:solidFill>
              <a:ea typeface="Tmon몬소리 Black" panose="02000A03000000000000" pitchFamily="2" charset="-127"/>
            </a:endParaRPr>
          </a:p>
        </p:txBody>
      </p:sp>
      <p:sp>
        <p:nvSpPr>
          <p:cNvPr id="62" name="자유형 45">
            <a:extLst>
              <a:ext uri="{FF2B5EF4-FFF2-40B4-BE49-F238E27FC236}">
                <a16:creationId xmlns:a16="http://schemas.microsoft.com/office/drawing/2014/main" id="{81758C94-ED52-9B33-A979-6C7EAE8C1E00}"/>
              </a:ext>
            </a:extLst>
          </p:cNvPr>
          <p:cNvSpPr/>
          <p:nvPr/>
        </p:nvSpPr>
        <p:spPr>
          <a:xfrm flipH="1" flipV="1">
            <a:off x="3481078" y="3882886"/>
            <a:ext cx="574087" cy="864199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5E448E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86" y="2592574"/>
            <a:ext cx="4103502" cy="3590564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606197-BC37-5D94-423A-9EF7F00EA44B}"/>
              </a:ext>
            </a:extLst>
          </p:cNvPr>
          <p:cNvSpPr/>
          <p:nvPr/>
        </p:nvSpPr>
        <p:spPr>
          <a:xfrm>
            <a:off x="2423698" y="4727855"/>
            <a:ext cx="2898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srgbClr val="5E448E"/>
                </a:solidFill>
              </a:rPr>
              <a:t>180</a:t>
            </a:r>
            <a:r>
              <a:rPr lang="ko-KR" altLang="en-US" sz="1600" b="1" dirty="0" smtClean="0">
                <a:solidFill>
                  <a:srgbClr val="5E448E"/>
                </a:solidFill>
              </a:rPr>
              <a:t>억</a:t>
            </a:r>
            <a:r>
              <a:rPr lang="en-US" altLang="ko-KR" sz="1600" b="1" dirty="0">
                <a:solidFill>
                  <a:srgbClr val="5E448E"/>
                </a:solidFill>
              </a:rPr>
              <a:t>9</a:t>
            </a:r>
            <a:r>
              <a:rPr lang="en-US" altLang="ko-KR" sz="1600" b="1" dirty="0" smtClean="0">
                <a:solidFill>
                  <a:srgbClr val="5E448E"/>
                </a:solidFill>
              </a:rPr>
              <a:t>000</a:t>
            </a:r>
            <a:r>
              <a:rPr lang="ko-KR" altLang="en-US" sz="1600" b="1" dirty="0" smtClean="0">
                <a:solidFill>
                  <a:srgbClr val="5E448E"/>
                </a:solidFill>
              </a:rPr>
              <a:t>만 달러</a:t>
            </a:r>
            <a:endParaRPr lang="en-US" altLang="ko-KR" sz="1600" b="1" dirty="0" smtClean="0">
              <a:solidFill>
                <a:srgbClr val="5E448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5E448E"/>
                </a:solidFill>
              </a:rPr>
              <a:t>연평균 성장률</a:t>
            </a:r>
            <a:r>
              <a:rPr lang="en-US" altLang="ko-KR" sz="1600" b="1" dirty="0">
                <a:solidFill>
                  <a:srgbClr val="5E448E"/>
                </a:solidFill>
              </a:rPr>
              <a:t>(CAGR) </a:t>
            </a:r>
            <a:r>
              <a:rPr lang="en-US" altLang="ko-KR" sz="1600" b="1" dirty="0" smtClean="0">
                <a:solidFill>
                  <a:srgbClr val="5E448E"/>
                </a:solidFill>
              </a:rPr>
              <a:t>16.5%</a:t>
            </a:r>
            <a:endParaRPr lang="en-US" altLang="ko-KR" sz="1600" b="1" dirty="0">
              <a:solidFill>
                <a:srgbClr val="5E448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5E44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474</Words>
  <Application>Microsoft Office PowerPoint</Application>
  <PresentationFormat>와이드스크린</PresentationFormat>
  <Paragraphs>157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Aharoni</vt:lpstr>
      <vt:lpstr>HY헤드라인M</vt:lpstr>
      <vt:lpstr>Tmon몬소리 Black</vt:lpstr>
      <vt:lpstr>맑은 고딕</vt:lpstr>
      <vt:lpstr>Arial</vt:lpstr>
      <vt:lpstr>Calisto MT</vt:lpstr>
      <vt:lpstr>Cambria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106</cp:revision>
  <dcterms:created xsi:type="dcterms:W3CDTF">2023-01-10T15:50:44Z</dcterms:created>
  <dcterms:modified xsi:type="dcterms:W3CDTF">2024-02-13T02:36:58Z</dcterms:modified>
</cp:coreProperties>
</file>