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712" r:id="rId2"/>
    <p:sldId id="713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7" autoAdjust="0"/>
    <p:restoredTop sz="94699"/>
  </p:normalViewPr>
  <p:slideViewPr>
    <p:cSldViewPr snapToGrid="0" snapToObjects="1">
      <p:cViewPr varScale="1">
        <p:scale>
          <a:sx n="121" d="100"/>
          <a:sy n="121" d="100"/>
        </p:scale>
        <p:origin x="117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30231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9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2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5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0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lsensoft.com/angul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6153"/>
            <a:ext cx="6233685" cy="1364281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Hands-On </a:t>
            </a:r>
            <a:r>
              <a:rPr lang="en-GB" b="1"/>
              <a:t>Angular Jumpstart</a:t>
            </a:r>
            <a:endParaRPr lang="en-GB" b="1" dirty="0"/>
          </a:p>
          <a:p>
            <a:pPr marL="55563" indent="0">
              <a:tabLst>
                <a:tab pos="446088" algn="l"/>
              </a:tabLst>
            </a:pPr>
            <a:endParaRPr lang="en-GB" sz="1100" dirty="0"/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https://olsensoft.com/angular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93B79-2C91-18FE-DDDE-A65F37D6C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998" r="6998"/>
          <a:stretch>
            <a:fillRect/>
          </a:stretch>
        </p:blipFill>
        <p:spPr>
          <a:xfrm>
            <a:off x="1791231" y="3008480"/>
            <a:ext cx="1082691" cy="1368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079097"/>
            <a:ext cx="3802750" cy="285750"/>
          </a:xfrm>
        </p:spPr>
        <p:txBody>
          <a:bodyPr/>
          <a:lstStyle/>
          <a:p>
            <a:r>
              <a:rPr lang="en-GB" dirty="0"/>
              <a:t>Andy Olsen</a:t>
            </a:r>
          </a:p>
          <a:p>
            <a:endParaRPr lang="en-GB" sz="800" dirty="0"/>
          </a:p>
          <a:p>
            <a:r>
              <a:rPr lang="en-GB" dirty="0"/>
              <a:t>andyo@olsensoft.com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8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300" y="1066800"/>
            <a:ext cx="5052391" cy="3284538"/>
          </a:xfrm>
        </p:spPr>
        <p:txBody>
          <a:bodyPr/>
          <a:lstStyle/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Angular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Single-page applications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binding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techniques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 interactions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techniques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26299" y="203200"/>
            <a:ext cx="5197231" cy="863804"/>
          </a:xfrm>
        </p:spPr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27264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http://olsensoft.com/angular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Comprehensive demos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459</TotalTime>
  <Words>62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Standard_LiveLessons_2017</vt:lpstr>
      <vt:lpstr>PowerPoint Presentation</vt:lpstr>
      <vt:lpstr>PowerPoint Presentation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63</cp:revision>
  <dcterms:created xsi:type="dcterms:W3CDTF">2015-09-28T19:52:00Z</dcterms:created>
  <dcterms:modified xsi:type="dcterms:W3CDTF">2022-08-19T14:01:27Z</dcterms:modified>
</cp:coreProperties>
</file>