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12" r:id="rId2"/>
    <p:sldId id="257" r:id="rId3"/>
    <p:sldId id="258" r:id="rId4"/>
    <p:sldId id="289" r:id="rId5"/>
    <p:sldId id="261" r:id="rId6"/>
    <p:sldId id="286" r:id="rId7"/>
    <p:sldId id="277" r:id="rId8"/>
    <p:sldId id="278" r:id="rId9"/>
    <p:sldId id="279" r:id="rId10"/>
    <p:sldId id="280" r:id="rId11"/>
    <p:sldId id="281" r:id="rId12"/>
    <p:sldId id="282" r:id="rId13"/>
    <p:sldId id="283" r:id="rId14"/>
    <p:sldId id="284" r:id="rId15"/>
    <p:sldId id="285" r:id="rId16"/>
    <p:sldId id="290" r:id="rId17"/>
    <p:sldId id="291" r:id="rId18"/>
    <p:sldId id="292" r:id="rId19"/>
    <p:sldId id="295" r:id="rId20"/>
    <p:sldId id="296" r:id="rId21"/>
    <p:sldId id="297" r:id="rId22"/>
    <p:sldId id="298" r:id="rId23"/>
    <p:sldId id="293" r:id="rId24"/>
    <p:sldId id="294" r:id="rId25"/>
    <p:sldId id="299" r:id="rId26"/>
    <p:sldId id="302" r:id="rId27"/>
    <p:sldId id="311" r:id="rId28"/>
    <p:sldId id="301" r:id="rId29"/>
    <p:sldId id="300" r:id="rId30"/>
    <p:sldId id="303" r:id="rId31"/>
    <p:sldId id="304" r:id="rId32"/>
    <p:sldId id="305" r:id="rId33"/>
    <p:sldId id="306" r:id="rId34"/>
    <p:sldId id="307" r:id="rId35"/>
    <p:sldId id="308" r:id="rId36"/>
    <p:sldId id="276" r:id="rId37"/>
    <p:sldId id="309" r:id="rId38"/>
    <p:sldId id="310"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B2C31E-9543-4837-83B5-1FED9F9A24E7}" v="4" dt="2025-02-03T12:25:26.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06" autoAdjust="0"/>
  </p:normalViewPr>
  <p:slideViewPr>
    <p:cSldViewPr snapToGrid="0">
      <p:cViewPr varScale="1">
        <p:scale>
          <a:sx n="67" d="100"/>
          <a:sy n="67" d="100"/>
        </p:scale>
        <p:origin x="85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ena Chary NDJIEGOUE NGUELEU" userId="d86d67bc-1b00-439c-850e-840aa609af39" providerId="ADAL" clId="{F9B2C31E-9543-4837-83B5-1FED9F9A24E7}"/>
    <pc:docChg chg="undo custSel addSld delSld modSld sldOrd">
      <pc:chgData name="Serena Chary NDJIEGOUE NGUELEU" userId="d86d67bc-1b00-439c-850e-840aa609af39" providerId="ADAL" clId="{F9B2C31E-9543-4837-83B5-1FED9F9A24E7}" dt="2025-02-03T13:09:33.221" v="917" actId="26606"/>
      <pc:docMkLst>
        <pc:docMk/>
      </pc:docMkLst>
      <pc:sldChg chg="addSp delSp modSp mod">
        <pc:chgData name="Serena Chary NDJIEGOUE NGUELEU" userId="d86d67bc-1b00-439c-850e-840aa609af39" providerId="ADAL" clId="{F9B2C31E-9543-4837-83B5-1FED9F9A24E7}" dt="2025-02-03T13:09:33.221" v="917" actId="26606"/>
        <pc:sldMkLst>
          <pc:docMk/>
          <pc:sldMk cId="729811362" sldId="256"/>
        </pc:sldMkLst>
        <pc:spChg chg="mod">
          <ac:chgData name="Serena Chary NDJIEGOUE NGUELEU" userId="d86d67bc-1b00-439c-850e-840aa609af39" providerId="ADAL" clId="{F9B2C31E-9543-4837-83B5-1FED9F9A24E7}" dt="2025-02-03T13:09:33.221" v="917" actId="26606"/>
          <ac:spMkLst>
            <pc:docMk/>
            <pc:sldMk cId="729811362" sldId="256"/>
            <ac:spMk id="2" creationId="{6381CF0F-D7D6-53C7-8F0D-ACC952089F2C}"/>
          </ac:spMkLst>
        </pc:spChg>
        <pc:spChg chg="del">
          <ac:chgData name="Serena Chary NDJIEGOUE NGUELEU" userId="d86d67bc-1b00-439c-850e-840aa609af39" providerId="ADAL" clId="{F9B2C31E-9543-4837-83B5-1FED9F9A24E7}" dt="2025-02-03T13:09:33.221" v="917" actId="26606"/>
          <ac:spMkLst>
            <pc:docMk/>
            <pc:sldMk cId="729811362" sldId="256"/>
            <ac:spMk id="7" creationId="{6F5A5072-7B47-4D32-B52A-4EBBF590B8A5}"/>
          </ac:spMkLst>
        </pc:spChg>
        <pc:spChg chg="del">
          <ac:chgData name="Serena Chary NDJIEGOUE NGUELEU" userId="d86d67bc-1b00-439c-850e-840aa609af39" providerId="ADAL" clId="{F9B2C31E-9543-4837-83B5-1FED9F9A24E7}" dt="2025-02-03T13:09:33.221" v="917" actId="26606"/>
          <ac:spMkLst>
            <pc:docMk/>
            <pc:sldMk cId="729811362" sldId="256"/>
            <ac:spMk id="9" creationId="{9715DAF0-AE1B-46C9-8A6B-DB2AA05AB91D}"/>
          </ac:spMkLst>
        </pc:spChg>
        <pc:spChg chg="del">
          <ac:chgData name="Serena Chary NDJIEGOUE NGUELEU" userId="d86d67bc-1b00-439c-850e-840aa609af39" providerId="ADAL" clId="{F9B2C31E-9543-4837-83B5-1FED9F9A24E7}" dt="2025-02-03T13:09:33.221" v="917" actId="26606"/>
          <ac:spMkLst>
            <pc:docMk/>
            <pc:sldMk cId="729811362" sldId="256"/>
            <ac:spMk id="11" creationId="{6016219D-510E-4184-9090-6D5578A87BD1}"/>
          </ac:spMkLst>
        </pc:spChg>
        <pc:spChg chg="del">
          <ac:chgData name="Serena Chary NDJIEGOUE NGUELEU" userId="d86d67bc-1b00-439c-850e-840aa609af39" providerId="ADAL" clId="{F9B2C31E-9543-4837-83B5-1FED9F9A24E7}" dt="2025-02-03T13:09:33.221" v="917" actId="26606"/>
          <ac:spMkLst>
            <pc:docMk/>
            <pc:sldMk cId="729811362" sldId="256"/>
            <ac:spMk id="13" creationId="{AFF4A713-7B75-4B21-90D7-5AB19547C728}"/>
          </ac:spMkLst>
        </pc:spChg>
        <pc:spChg chg="del">
          <ac:chgData name="Serena Chary NDJIEGOUE NGUELEU" userId="d86d67bc-1b00-439c-850e-840aa609af39" providerId="ADAL" clId="{F9B2C31E-9543-4837-83B5-1FED9F9A24E7}" dt="2025-02-03T13:09:33.221" v="917" actId="26606"/>
          <ac:spMkLst>
            <pc:docMk/>
            <pc:sldMk cId="729811362" sldId="256"/>
            <ac:spMk id="15" creationId="{DC631C0B-6DA6-4E57-8231-CE32B3434A7E}"/>
          </ac:spMkLst>
        </pc:spChg>
        <pc:spChg chg="del">
          <ac:chgData name="Serena Chary NDJIEGOUE NGUELEU" userId="d86d67bc-1b00-439c-850e-840aa609af39" providerId="ADAL" clId="{F9B2C31E-9543-4837-83B5-1FED9F9A24E7}" dt="2025-02-03T13:09:33.221" v="917" actId="26606"/>
          <ac:spMkLst>
            <pc:docMk/>
            <pc:sldMk cId="729811362" sldId="256"/>
            <ac:spMk id="17" creationId="{C29501E6-A978-4A61-9689-9085AF97A53A}"/>
          </ac:spMkLst>
        </pc:spChg>
        <pc:spChg chg="add">
          <ac:chgData name="Serena Chary NDJIEGOUE NGUELEU" userId="d86d67bc-1b00-439c-850e-840aa609af39" providerId="ADAL" clId="{F9B2C31E-9543-4837-83B5-1FED9F9A24E7}" dt="2025-02-03T13:09:33.221" v="917" actId="26606"/>
          <ac:spMkLst>
            <pc:docMk/>
            <pc:sldMk cId="729811362" sldId="256"/>
            <ac:spMk id="22" creationId="{0E30439A-8A5B-46EC-8283-9B6B031D40D0}"/>
          </ac:spMkLst>
        </pc:spChg>
        <pc:spChg chg="add">
          <ac:chgData name="Serena Chary NDJIEGOUE NGUELEU" userId="d86d67bc-1b00-439c-850e-840aa609af39" providerId="ADAL" clId="{F9B2C31E-9543-4837-83B5-1FED9F9A24E7}" dt="2025-02-03T13:09:33.221" v="917" actId="26606"/>
          <ac:spMkLst>
            <pc:docMk/>
            <pc:sldMk cId="729811362" sldId="256"/>
            <ac:spMk id="24" creationId="{5CEAD642-85CF-4750-8432-7C80C901F001}"/>
          </ac:spMkLst>
        </pc:spChg>
        <pc:spChg chg="add">
          <ac:chgData name="Serena Chary NDJIEGOUE NGUELEU" userId="d86d67bc-1b00-439c-850e-840aa609af39" providerId="ADAL" clId="{F9B2C31E-9543-4837-83B5-1FED9F9A24E7}" dt="2025-02-03T13:09:33.221" v="917" actId="26606"/>
          <ac:spMkLst>
            <pc:docMk/>
            <pc:sldMk cId="729811362" sldId="256"/>
            <ac:spMk id="26" creationId="{FA33EEAE-15D5-4119-8C1E-89D943F911EF}"/>
          </ac:spMkLst>
        </pc:spChg>
        <pc:spChg chg="add">
          <ac:chgData name="Serena Chary NDJIEGOUE NGUELEU" userId="d86d67bc-1b00-439c-850e-840aa609af39" providerId="ADAL" clId="{F9B2C31E-9543-4837-83B5-1FED9F9A24E7}" dt="2025-02-03T13:09:33.221" v="917" actId="26606"/>
          <ac:spMkLst>
            <pc:docMk/>
            <pc:sldMk cId="729811362" sldId="256"/>
            <ac:spMk id="28" creationId="{730D8B3B-9B80-4025-B934-26DC7D7CD231}"/>
          </ac:spMkLst>
        </pc:spChg>
        <pc:spChg chg="add">
          <ac:chgData name="Serena Chary NDJIEGOUE NGUELEU" userId="d86d67bc-1b00-439c-850e-840aa609af39" providerId="ADAL" clId="{F9B2C31E-9543-4837-83B5-1FED9F9A24E7}" dt="2025-02-03T13:09:33.221" v="917" actId="26606"/>
          <ac:spMkLst>
            <pc:docMk/>
            <pc:sldMk cId="729811362" sldId="256"/>
            <ac:spMk id="30" creationId="{B5A1B09C-1565-46F8-B70F-621C5EB48A09}"/>
          </ac:spMkLst>
        </pc:spChg>
        <pc:spChg chg="add">
          <ac:chgData name="Serena Chary NDJIEGOUE NGUELEU" userId="d86d67bc-1b00-439c-850e-840aa609af39" providerId="ADAL" clId="{F9B2C31E-9543-4837-83B5-1FED9F9A24E7}" dt="2025-02-03T13:09:33.221" v="917" actId="26606"/>
          <ac:spMkLst>
            <pc:docMk/>
            <pc:sldMk cId="729811362" sldId="256"/>
            <ac:spMk id="32" creationId="{8C516CC8-80AC-446C-A56E-9F54B7210402}"/>
          </ac:spMkLst>
        </pc:spChg>
        <pc:spChg chg="add">
          <ac:chgData name="Serena Chary NDJIEGOUE NGUELEU" userId="d86d67bc-1b00-439c-850e-840aa609af39" providerId="ADAL" clId="{F9B2C31E-9543-4837-83B5-1FED9F9A24E7}" dt="2025-02-03T13:09:33.221" v="917" actId="26606"/>
          <ac:spMkLst>
            <pc:docMk/>
            <pc:sldMk cId="729811362" sldId="256"/>
            <ac:spMk id="34" creationId="{53947E58-F088-49F1-A3D1-DEA690192E84}"/>
          </ac:spMkLst>
        </pc:spChg>
      </pc:sldChg>
      <pc:sldChg chg="modSp">
        <pc:chgData name="Serena Chary NDJIEGOUE NGUELEU" userId="d86d67bc-1b00-439c-850e-840aa609af39" providerId="ADAL" clId="{F9B2C31E-9543-4837-83B5-1FED9F9A24E7}" dt="2025-02-03T10:01:31.257" v="578" actId="20577"/>
        <pc:sldMkLst>
          <pc:docMk/>
          <pc:sldMk cId="109480211" sldId="257"/>
        </pc:sldMkLst>
        <pc:graphicFrameChg chg="mod">
          <ac:chgData name="Serena Chary NDJIEGOUE NGUELEU" userId="d86d67bc-1b00-439c-850e-840aa609af39" providerId="ADAL" clId="{F9B2C31E-9543-4837-83B5-1FED9F9A24E7}" dt="2025-02-03T10:01:31.257" v="578" actId="20577"/>
          <ac:graphicFrameMkLst>
            <pc:docMk/>
            <pc:sldMk cId="109480211" sldId="257"/>
            <ac:graphicFrameMk id="7" creationId="{9A6A3496-A9AB-66E6-67DD-1C529D65FC7B}"/>
          </ac:graphicFrameMkLst>
        </pc:graphicFrameChg>
      </pc:sldChg>
      <pc:sldChg chg="addSp delSp modSp mod">
        <pc:chgData name="Serena Chary NDJIEGOUE NGUELEU" userId="d86d67bc-1b00-439c-850e-840aa609af39" providerId="ADAL" clId="{F9B2C31E-9543-4837-83B5-1FED9F9A24E7}" dt="2025-02-03T10:03:18.386" v="598" actId="403"/>
        <pc:sldMkLst>
          <pc:docMk/>
          <pc:sldMk cId="3909307655" sldId="262"/>
        </pc:sldMkLst>
        <pc:spChg chg="mod">
          <ac:chgData name="Serena Chary NDJIEGOUE NGUELEU" userId="d86d67bc-1b00-439c-850e-840aa609af39" providerId="ADAL" clId="{F9B2C31E-9543-4837-83B5-1FED9F9A24E7}" dt="2025-02-03T10:02:20.245" v="579" actId="26606"/>
          <ac:spMkLst>
            <pc:docMk/>
            <pc:sldMk cId="3909307655" sldId="262"/>
            <ac:spMk id="2" creationId="{D36B833A-7D9B-828D-3B45-D945B6DF3C97}"/>
          </ac:spMkLst>
        </pc:spChg>
        <pc:spChg chg="mod">
          <ac:chgData name="Serena Chary NDJIEGOUE NGUELEU" userId="d86d67bc-1b00-439c-850e-840aa609af39" providerId="ADAL" clId="{F9B2C31E-9543-4837-83B5-1FED9F9A24E7}" dt="2025-02-03T10:03:18.386" v="598" actId="403"/>
          <ac:spMkLst>
            <pc:docMk/>
            <pc:sldMk cId="3909307655" sldId="262"/>
            <ac:spMk id="3" creationId="{0198C5AD-48AA-2237-69F2-3B4CFDB3077A}"/>
          </ac:spMkLst>
        </pc:spChg>
        <pc:spChg chg="del">
          <ac:chgData name="Serena Chary NDJIEGOUE NGUELEU" userId="d86d67bc-1b00-439c-850e-840aa609af39" providerId="ADAL" clId="{F9B2C31E-9543-4837-83B5-1FED9F9A24E7}" dt="2025-02-03T10:02:20.245" v="579" actId="26606"/>
          <ac:spMkLst>
            <pc:docMk/>
            <pc:sldMk cId="3909307655" sldId="262"/>
            <ac:spMk id="8" creationId="{70DFC902-7D23-471A-B557-B6B6917D7A0D}"/>
          </ac:spMkLst>
        </pc:spChg>
        <pc:spChg chg="del">
          <ac:chgData name="Serena Chary NDJIEGOUE NGUELEU" userId="d86d67bc-1b00-439c-850e-840aa609af39" providerId="ADAL" clId="{F9B2C31E-9543-4837-83B5-1FED9F9A24E7}" dt="2025-02-03T10:02:20.245" v="579" actId="26606"/>
          <ac:spMkLst>
            <pc:docMk/>
            <pc:sldMk cId="3909307655" sldId="262"/>
            <ac:spMk id="10" creationId="{A55D5633-D557-4DCA-982C-FF36EB7A1C00}"/>
          </ac:spMkLst>
        </pc:spChg>
        <pc:spChg chg="del">
          <ac:chgData name="Serena Chary NDJIEGOUE NGUELEU" userId="d86d67bc-1b00-439c-850e-840aa609af39" providerId="ADAL" clId="{F9B2C31E-9543-4837-83B5-1FED9F9A24E7}" dt="2025-02-03T10:02:20.245" v="579" actId="26606"/>
          <ac:spMkLst>
            <pc:docMk/>
            <pc:sldMk cId="3909307655" sldId="262"/>
            <ac:spMk id="12" creationId="{450D3AD2-FA80-415F-A9CE-54D884561CD7}"/>
          </ac:spMkLst>
        </pc:spChg>
        <pc:spChg chg="add">
          <ac:chgData name="Serena Chary NDJIEGOUE NGUELEU" userId="d86d67bc-1b00-439c-850e-840aa609af39" providerId="ADAL" clId="{F9B2C31E-9543-4837-83B5-1FED9F9A24E7}" dt="2025-02-03T10:02:20.245" v="579" actId="26606"/>
          <ac:spMkLst>
            <pc:docMk/>
            <pc:sldMk cId="3909307655" sldId="262"/>
            <ac:spMk id="17" creationId="{09588DA8-065E-4F6F-8EFD-43104AB2E0CF}"/>
          </ac:spMkLst>
        </pc:spChg>
        <pc:spChg chg="add">
          <ac:chgData name="Serena Chary NDJIEGOUE NGUELEU" userId="d86d67bc-1b00-439c-850e-840aa609af39" providerId="ADAL" clId="{F9B2C31E-9543-4837-83B5-1FED9F9A24E7}" dt="2025-02-03T10:02:20.245" v="579" actId="26606"/>
          <ac:spMkLst>
            <pc:docMk/>
            <pc:sldMk cId="3909307655" sldId="262"/>
            <ac:spMk id="19" creationId="{C4285719-470E-454C-AF62-8323075F1F5B}"/>
          </ac:spMkLst>
        </pc:spChg>
        <pc:spChg chg="add">
          <ac:chgData name="Serena Chary NDJIEGOUE NGUELEU" userId="d86d67bc-1b00-439c-850e-840aa609af39" providerId="ADAL" clId="{F9B2C31E-9543-4837-83B5-1FED9F9A24E7}" dt="2025-02-03T10:02:20.245" v="579" actId="26606"/>
          <ac:spMkLst>
            <pc:docMk/>
            <pc:sldMk cId="3909307655" sldId="262"/>
            <ac:spMk id="21" creationId="{CD9FE4EF-C4D8-49A0-B2FF-81D8DB7D8A24}"/>
          </ac:spMkLst>
        </pc:spChg>
        <pc:spChg chg="add">
          <ac:chgData name="Serena Chary NDJIEGOUE NGUELEU" userId="d86d67bc-1b00-439c-850e-840aa609af39" providerId="ADAL" clId="{F9B2C31E-9543-4837-83B5-1FED9F9A24E7}" dt="2025-02-03T10:02:20.245" v="579" actId="26606"/>
          <ac:spMkLst>
            <pc:docMk/>
            <pc:sldMk cId="3909307655" sldId="262"/>
            <ac:spMk id="23" creationId="{4300840D-0A0B-4512-BACA-B439D5B9C57C}"/>
          </ac:spMkLst>
        </pc:spChg>
        <pc:spChg chg="add">
          <ac:chgData name="Serena Chary NDJIEGOUE NGUELEU" userId="d86d67bc-1b00-439c-850e-840aa609af39" providerId="ADAL" clId="{F9B2C31E-9543-4837-83B5-1FED9F9A24E7}" dt="2025-02-03T10:02:20.245" v="579" actId="26606"/>
          <ac:spMkLst>
            <pc:docMk/>
            <pc:sldMk cId="3909307655" sldId="262"/>
            <ac:spMk id="25" creationId="{D2B78728-A580-49A7-84F9-6EF6F583ADE0}"/>
          </ac:spMkLst>
        </pc:spChg>
        <pc:spChg chg="add">
          <ac:chgData name="Serena Chary NDJIEGOUE NGUELEU" userId="d86d67bc-1b00-439c-850e-840aa609af39" providerId="ADAL" clId="{F9B2C31E-9543-4837-83B5-1FED9F9A24E7}" dt="2025-02-03T10:02:20.245" v="579" actId="26606"/>
          <ac:spMkLst>
            <pc:docMk/>
            <pc:sldMk cId="3909307655" sldId="262"/>
            <ac:spMk id="27" creationId="{38FAA1A1-D861-433F-88FA-1E9D6FD31D11}"/>
          </ac:spMkLst>
        </pc:spChg>
        <pc:spChg chg="add">
          <ac:chgData name="Serena Chary NDJIEGOUE NGUELEU" userId="d86d67bc-1b00-439c-850e-840aa609af39" providerId="ADAL" clId="{F9B2C31E-9543-4837-83B5-1FED9F9A24E7}" dt="2025-02-03T10:02:20.245" v="579" actId="26606"/>
          <ac:spMkLst>
            <pc:docMk/>
            <pc:sldMk cId="3909307655" sldId="262"/>
            <ac:spMk id="29" creationId="{8D71EDA1-87BF-4D5D-AB79-F346FD19278A}"/>
          </ac:spMkLst>
        </pc:spChg>
      </pc:sldChg>
      <pc:sldChg chg="addSp modSp mod ord setBg">
        <pc:chgData name="Serena Chary NDJIEGOUE NGUELEU" userId="d86d67bc-1b00-439c-850e-840aa609af39" providerId="ADAL" clId="{F9B2C31E-9543-4837-83B5-1FED9F9A24E7}" dt="2025-02-03T12:27:20.850" v="742" actId="27636"/>
        <pc:sldMkLst>
          <pc:docMk/>
          <pc:sldMk cId="1856401219" sldId="263"/>
        </pc:sldMkLst>
        <pc:spChg chg="mod">
          <ac:chgData name="Serena Chary NDJIEGOUE NGUELEU" userId="d86d67bc-1b00-439c-850e-840aa609af39" providerId="ADAL" clId="{F9B2C31E-9543-4837-83B5-1FED9F9A24E7}" dt="2025-02-03T12:27:20.850" v="742" actId="27636"/>
          <ac:spMkLst>
            <pc:docMk/>
            <pc:sldMk cId="1856401219" sldId="263"/>
            <ac:spMk id="3" creationId="{042E4177-99A8-05E3-0FE1-A701FBD1DF19}"/>
          </ac:spMkLst>
        </pc:spChg>
        <pc:spChg chg="add">
          <ac:chgData name="Serena Chary NDJIEGOUE NGUELEU" userId="d86d67bc-1b00-439c-850e-840aa609af39" providerId="ADAL" clId="{F9B2C31E-9543-4837-83B5-1FED9F9A24E7}" dt="2025-02-03T12:26:42.781" v="733" actId="26606"/>
          <ac:spMkLst>
            <pc:docMk/>
            <pc:sldMk cId="1856401219" sldId="263"/>
            <ac:spMk id="8" creationId="{4DA718D0-4865-4629-8134-44F68D41D574}"/>
          </ac:spMkLst>
        </pc:spChg>
        <pc:spChg chg="add">
          <ac:chgData name="Serena Chary NDJIEGOUE NGUELEU" userId="d86d67bc-1b00-439c-850e-840aa609af39" providerId="ADAL" clId="{F9B2C31E-9543-4837-83B5-1FED9F9A24E7}" dt="2025-02-03T12:26:42.781" v="733" actId="26606"/>
          <ac:spMkLst>
            <pc:docMk/>
            <pc:sldMk cId="1856401219" sldId="263"/>
            <ac:spMk id="14" creationId="{CBC4F608-B4B8-48C3-9572-C0F061B1CD99}"/>
          </ac:spMkLst>
        </pc:spChg>
        <pc:grpChg chg="add">
          <ac:chgData name="Serena Chary NDJIEGOUE NGUELEU" userId="d86d67bc-1b00-439c-850e-840aa609af39" providerId="ADAL" clId="{F9B2C31E-9543-4837-83B5-1FED9F9A24E7}" dt="2025-02-03T12:26:42.781" v="733" actId="26606"/>
          <ac:grpSpMkLst>
            <pc:docMk/>
            <pc:sldMk cId="1856401219" sldId="263"/>
            <ac:grpSpMk id="10" creationId="{65167ED7-6315-43AB-B1B6-C326D5FD8F84}"/>
          </ac:grpSpMkLst>
        </pc:grpChg>
      </pc:sldChg>
      <pc:sldChg chg="addSp modSp mod ord setBg">
        <pc:chgData name="Serena Chary NDJIEGOUE NGUELEU" userId="d86d67bc-1b00-439c-850e-840aa609af39" providerId="ADAL" clId="{F9B2C31E-9543-4837-83B5-1FED9F9A24E7}" dt="2025-02-03T12:26:18.668" v="732" actId="255"/>
        <pc:sldMkLst>
          <pc:docMk/>
          <pc:sldMk cId="800244534" sldId="264"/>
        </pc:sldMkLst>
        <pc:spChg chg="mod">
          <ac:chgData name="Serena Chary NDJIEGOUE NGUELEU" userId="d86d67bc-1b00-439c-850e-840aa609af39" providerId="ADAL" clId="{F9B2C31E-9543-4837-83B5-1FED9F9A24E7}" dt="2025-02-03T12:26:18.668" v="732" actId="255"/>
          <ac:spMkLst>
            <pc:docMk/>
            <pc:sldMk cId="800244534" sldId="264"/>
            <ac:spMk id="3" creationId="{FAA81E49-A63B-18A1-4381-7256907940C4}"/>
          </ac:spMkLst>
        </pc:spChg>
        <pc:spChg chg="add">
          <ac:chgData name="Serena Chary NDJIEGOUE NGUELEU" userId="d86d67bc-1b00-439c-850e-840aa609af39" providerId="ADAL" clId="{F9B2C31E-9543-4837-83B5-1FED9F9A24E7}" dt="2025-02-03T12:25:49.559" v="727" actId="26606"/>
          <ac:spMkLst>
            <pc:docMk/>
            <pc:sldMk cId="800244534" sldId="264"/>
            <ac:spMk id="8" creationId="{1BB867FF-FC45-48F7-8104-F89BE54909F1}"/>
          </ac:spMkLst>
        </pc:spChg>
        <pc:spChg chg="add">
          <ac:chgData name="Serena Chary NDJIEGOUE NGUELEU" userId="d86d67bc-1b00-439c-850e-840aa609af39" providerId="ADAL" clId="{F9B2C31E-9543-4837-83B5-1FED9F9A24E7}" dt="2025-02-03T12:25:49.559" v="727" actId="26606"/>
          <ac:spMkLst>
            <pc:docMk/>
            <pc:sldMk cId="800244534" sldId="264"/>
            <ac:spMk id="10" creationId="{8BB56887-D0D5-4F0C-9E19-7247EB83C8B7}"/>
          </ac:spMkLst>
        </pc:spChg>
        <pc:spChg chg="add">
          <ac:chgData name="Serena Chary NDJIEGOUE NGUELEU" userId="d86d67bc-1b00-439c-850e-840aa609af39" providerId="ADAL" clId="{F9B2C31E-9543-4837-83B5-1FED9F9A24E7}" dt="2025-02-03T12:25:49.559" v="727" actId="26606"/>
          <ac:spMkLst>
            <pc:docMk/>
            <pc:sldMk cId="800244534" sldId="264"/>
            <ac:spMk id="12" creationId="{081E4A58-353D-44AE-B2FC-2A74E2E400F7}"/>
          </ac:spMkLst>
        </pc:spChg>
      </pc:sldChg>
      <pc:sldChg chg="addSp delSp modSp mod ord">
        <pc:chgData name="Serena Chary NDJIEGOUE NGUELEU" userId="d86d67bc-1b00-439c-850e-840aa609af39" providerId="ADAL" clId="{F9B2C31E-9543-4837-83B5-1FED9F9A24E7}" dt="2025-02-03T12:25:26.971" v="726"/>
        <pc:sldMkLst>
          <pc:docMk/>
          <pc:sldMk cId="661461418" sldId="265"/>
        </pc:sldMkLst>
        <pc:spChg chg="del">
          <ac:chgData name="Serena Chary NDJIEGOUE NGUELEU" userId="d86d67bc-1b00-439c-850e-840aa609af39" providerId="ADAL" clId="{F9B2C31E-9543-4837-83B5-1FED9F9A24E7}" dt="2025-02-03T12:25:19.794" v="725" actId="26606"/>
          <ac:spMkLst>
            <pc:docMk/>
            <pc:sldMk cId="661461418" sldId="265"/>
            <ac:spMk id="3" creationId="{D77998E5-3F88-BB3F-0E20-F02E94030628}"/>
          </ac:spMkLst>
        </pc:spChg>
        <pc:graphicFrameChg chg="add mod">
          <ac:chgData name="Serena Chary NDJIEGOUE NGUELEU" userId="d86d67bc-1b00-439c-850e-840aa609af39" providerId="ADAL" clId="{F9B2C31E-9543-4837-83B5-1FED9F9A24E7}" dt="2025-02-03T12:25:26.971" v="726"/>
          <ac:graphicFrameMkLst>
            <pc:docMk/>
            <pc:sldMk cId="661461418" sldId="265"/>
            <ac:graphicFrameMk id="5" creationId="{C40AEE40-2FE8-9EA9-4A69-B297964C8D7A}"/>
          </ac:graphicFrameMkLst>
        </pc:graphicFrameChg>
      </pc:sldChg>
      <pc:sldChg chg="addSp modSp mod ord setBg">
        <pc:chgData name="Serena Chary NDJIEGOUE NGUELEU" userId="d86d67bc-1b00-439c-850e-840aa609af39" providerId="ADAL" clId="{F9B2C31E-9543-4837-83B5-1FED9F9A24E7}" dt="2025-02-03T12:28:22.008" v="749" actId="26606"/>
        <pc:sldMkLst>
          <pc:docMk/>
          <pc:sldMk cId="1111735123" sldId="266"/>
        </pc:sldMkLst>
        <pc:spChg chg="mod">
          <ac:chgData name="Serena Chary NDJIEGOUE NGUELEU" userId="d86d67bc-1b00-439c-850e-840aa609af39" providerId="ADAL" clId="{F9B2C31E-9543-4837-83B5-1FED9F9A24E7}" dt="2025-02-03T12:28:22.008" v="749" actId="26606"/>
          <ac:spMkLst>
            <pc:docMk/>
            <pc:sldMk cId="1111735123" sldId="266"/>
            <ac:spMk id="3" creationId="{C5AE142D-F0DA-C75A-C011-9431BFF0B534}"/>
          </ac:spMkLst>
        </pc:spChg>
        <pc:spChg chg="add">
          <ac:chgData name="Serena Chary NDJIEGOUE NGUELEU" userId="d86d67bc-1b00-439c-850e-840aa609af39" providerId="ADAL" clId="{F9B2C31E-9543-4837-83B5-1FED9F9A24E7}" dt="2025-02-03T12:28:22.008" v="749" actId="26606"/>
          <ac:spMkLst>
            <pc:docMk/>
            <pc:sldMk cId="1111735123" sldId="266"/>
            <ac:spMk id="8" creationId="{DBF61EA3-B236-439E-9C0B-340980D56BEE}"/>
          </ac:spMkLst>
        </pc:spChg>
        <pc:spChg chg="add">
          <ac:chgData name="Serena Chary NDJIEGOUE NGUELEU" userId="d86d67bc-1b00-439c-850e-840aa609af39" providerId="ADAL" clId="{F9B2C31E-9543-4837-83B5-1FED9F9A24E7}" dt="2025-02-03T12:28:22.008" v="749" actId="26606"/>
          <ac:spMkLst>
            <pc:docMk/>
            <pc:sldMk cId="1111735123" sldId="266"/>
            <ac:spMk id="14" creationId="{E659831F-0D9A-4C63-9EBB-8435B85A440F}"/>
          </ac:spMkLst>
        </pc:spChg>
        <pc:grpChg chg="add">
          <ac:chgData name="Serena Chary NDJIEGOUE NGUELEU" userId="d86d67bc-1b00-439c-850e-840aa609af39" providerId="ADAL" clId="{F9B2C31E-9543-4837-83B5-1FED9F9A24E7}" dt="2025-02-03T12:28:22.008" v="749" actId="26606"/>
          <ac:grpSpMkLst>
            <pc:docMk/>
            <pc:sldMk cId="1111735123" sldId="266"/>
            <ac:grpSpMk id="10" creationId="{28FAF094-D087-493F-8DF9-A486C2D6BBAA}"/>
          </ac:grpSpMkLst>
        </pc:grpChg>
      </pc:sldChg>
      <pc:sldChg chg="addSp delSp modSp mod setBg">
        <pc:chgData name="Serena Chary NDJIEGOUE NGUELEU" userId="d86d67bc-1b00-439c-850e-840aa609af39" providerId="ADAL" clId="{F9B2C31E-9543-4837-83B5-1FED9F9A24E7}" dt="2025-02-03T12:38:19.499" v="771" actId="27636"/>
        <pc:sldMkLst>
          <pc:docMk/>
          <pc:sldMk cId="2571667542" sldId="267"/>
        </pc:sldMkLst>
        <pc:spChg chg="mod">
          <ac:chgData name="Serena Chary NDJIEGOUE NGUELEU" userId="d86d67bc-1b00-439c-850e-840aa609af39" providerId="ADAL" clId="{F9B2C31E-9543-4837-83B5-1FED9F9A24E7}" dt="2025-02-03T12:38:19.499" v="771" actId="27636"/>
          <ac:spMkLst>
            <pc:docMk/>
            <pc:sldMk cId="2571667542" sldId="267"/>
            <ac:spMk id="3" creationId="{C4CE3216-176C-8FA0-38A7-FBFA0E5B41AA}"/>
          </ac:spMkLst>
        </pc:spChg>
        <pc:spChg chg="add del">
          <ac:chgData name="Serena Chary NDJIEGOUE NGUELEU" userId="d86d67bc-1b00-439c-850e-840aa609af39" providerId="ADAL" clId="{F9B2C31E-9543-4837-83B5-1FED9F9A24E7}" dt="2025-02-03T12:37:18.626" v="752" actId="26606"/>
          <ac:spMkLst>
            <pc:docMk/>
            <pc:sldMk cId="2571667542" sldId="267"/>
            <ac:spMk id="8" creationId="{09588DA8-065E-4F6F-8EFD-43104AB2E0CF}"/>
          </ac:spMkLst>
        </pc:spChg>
        <pc:spChg chg="add del">
          <ac:chgData name="Serena Chary NDJIEGOUE NGUELEU" userId="d86d67bc-1b00-439c-850e-840aa609af39" providerId="ADAL" clId="{F9B2C31E-9543-4837-83B5-1FED9F9A24E7}" dt="2025-02-03T12:37:18.626" v="752" actId="26606"/>
          <ac:spMkLst>
            <pc:docMk/>
            <pc:sldMk cId="2571667542" sldId="267"/>
            <ac:spMk id="10" creationId="{C4285719-470E-454C-AF62-8323075F1F5B}"/>
          </ac:spMkLst>
        </pc:spChg>
        <pc:spChg chg="add del">
          <ac:chgData name="Serena Chary NDJIEGOUE NGUELEU" userId="d86d67bc-1b00-439c-850e-840aa609af39" providerId="ADAL" clId="{F9B2C31E-9543-4837-83B5-1FED9F9A24E7}" dt="2025-02-03T12:37:18.626" v="752" actId="26606"/>
          <ac:spMkLst>
            <pc:docMk/>
            <pc:sldMk cId="2571667542" sldId="267"/>
            <ac:spMk id="12" creationId="{CD9FE4EF-C4D8-49A0-B2FF-81D8DB7D8A24}"/>
          </ac:spMkLst>
        </pc:spChg>
        <pc:spChg chg="add del">
          <ac:chgData name="Serena Chary NDJIEGOUE NGUELEU" userId="d86d67bc-1b00-439c-850e-840aa609af39" providerId="ADAL" clId="{F9B2C31E-9543-4837-83B5-1FED9F9A24E7}" dt="2025-02-03T12:37:18.626" v="752" actId="26606"/>
          <ac:spMkLst>
            <pc:docMk/>
            <pc:sldMk cId="2571667542" sldId="267"/>
            <ac:spMk id="14" creationId="{4300840D-0A0B-4512-BACA-B439D5B9C57C}"/>
          </ac:spMkLst>
        </pc:spChg>
        <pc:spChg chg="add del">
          <ac:chgData name="Serena Chary NDJIEGOUE NGUELEU" userId="d86d67bc-1b00-439c-850e-840aa609af39" providerId="ADAL" clId="{F9B2C31E-9543-4837-83B5-1FED9F9A24E7}" dt="2025-02-03T12:37:18.626" v="752" actId="26606"/>
          <ac:spMkLst>
            <pc:docMk/>
            <pc:sldMk cId="2571667542" sldId="267"/>
            <ac:spMk id="16" creationId="{D2B78728-A580-49A7-84F9-6EF6F583ADE0}"/>
          </ac:spMkLst>
        </pc:spChg>
        <pc:spChg chg="add del">
          <ac:chgData name="Serena Chary NDJIEGOUE NGUELEU" userId="d86d67bc-1b00-439c-850e-840aa609af39" providerId="ADAL" clId="{F9B2C31E-9543-4837-83B5-1FED9F9A24E7}" dt="2025-02-03T12:37:18.626" v="752" actId="26606"/>
          <ac:spMkLst>
            <pc:docMk/>
            <pc:sldMk cId="2571667542" sldId="267"/>
            <ac:spMk id="18" creationId="{38FAA1A1-D861-433F-88FA-1E9D6FD31D11}"/>
          </ac:spMkLst>
        </pc:spChg>
        <pc:spChg chg="add del">
          <ac:chgData name="Serena Chary NDJIEGOUE NGUELEU" userId="d86d67bc-1b00-439c-850e-840aa609af39" providerId="ADAL" clId="{F9B2C31E-9543-4837-83B5-1FED9F9A24E7}" dt="2025-02-03T12:37:18.626" v="752" actId="26606"/>
          <ac:spMkLst>
            <pc:docMk/>
            <pc:sldMk cId="2571667542" sldId="267"/>
            <ac:spMk id="20" creationId="{8D71EDA1-87BF-4D5D-AB79-F346FD19278A}"/>
          </ac:spMkLst>
        </pc:spChg>
        <pc:spChg chg="add">
          <ac:chgData name="Serena Chary NDJIEGOUE NGUELEU" userId="d86d67bc-1b00-439c-850e-840aa609af39" providerId="ADAL" clId="{F9B2C31E-9543-4837-83B5-1FED9F9A24E7}" dt="2025-02-03T12:37:18.626" v="752" actId="26606"/>
          <ac:spMkLst>
            <pc:docMk/>
            <pc:sldMk cId="2571667542" sldId="267"/>
            <ac:spMk id="25" creationId="{70DFC902-7D23-471A-B557-B6B6917D7A0D}"/>
          </ac:spMkLst>
        </pc:spChg>
        <pc:spChg chg="add">
          <ac:chgData name="Serena Chary NDJIEGOUE NGUELEU" userId="d86d67bc-1b00-439c-850e-840aa609af39" providerId="ADAL" clId="{F9B2C31E-9543-4837-83B5-1FED9F9A24E7}" dt="2025-02-03T12:37:18.626" v="752" actId="26606"/>
          <ac:spMkLst>
            <pc:docMk/>
            <pc:sldMk cId="2571667542" sldId="267"/>
            <ac:spMk id="27" creationId="{A55D5633-D557-4DCA-982C-FF36EB7A1C00}"/>
          </ac:spMkLst>
        </pc:spChg>
        <pc:spChg chg="add">
          <ac:chgData name="Serena Chary NDJIEGOUE NGUELEU" userId="d86d67bc-1b00-439c-850e-840aa609af39" providerId="ADAL" clId="{F9B2C31E-9543-4837-83B5-1FED9F9A24E7}" dt="2025-02-03T12:37:18.626" v="752" actId="26606"/>
          <ac:spMkLst>
            <pc:docMk/>
            <pc:sldMk cId="2571667542" sldId="267"/>
            <ac:spMk id="29" creationId="{450D3AD2-FA80-415F-A9CE-54D884561CD7}"/>
          </ac:spMkLst>
        </pc:spChg>
      </pc:sldChg>
      <pc:sldChg chg="delSp modSp new mod">
        <pc:chgData name="Serena Chary NDJIEGOUE NGUELEU" userId="d86d67bc-1b00-439c-850e-840aa609af39" providerId="ADAL" clId="{F9B2C31E-9543-4837-83B5-1FED9F9A24E7}" dt="2025-02-03T08:53:09.689" v="69" actId="20577"/>
        <pc:sldMkLst>
          <pc:docMk/>
          <pc:sldMk cId="2822680486" sldId="268"/>
        </pc:sldMkLst>
        <pc:spChg chg="del">
          <ac:chgData name="Serena Chary NDJIEGOUE NGUELEU" userId="d86d67bc-1b00-439c-850e-840aa609af39" providerId="ADAL" clId="{F9B2C31E-9543-4837-83B5-1FED9F9A24E7}" dt="2025-02-03T08:44:46.404" v="3" actId="478"/>
          <ac:spMkLst>
            <pc:docMk/>
            <pc:sldMk cId="2822680486" sldId="268"/>
            <ac:spMk id="2" creationId="{53543D16-1501-8653-8449-F99842E74DC2}"/>
          </ac:spMkLst>
        </pc:spChg>
        <pc:spChg chg="mod">
          <ac:chgData name="Serena Chary NDJIEGOUE NGUELEU" userId="d86d67bc-1b00-439c-850e-840aa609af39" providerId="ADAL" clId="{F9B2C31E-9543-4837-83B5-1FED9F9A24E7}" dt="2025-02-03T08:53:09.689" v="69" actId="20577"/>
          <ac:spMkLst>
            <pc:docMk/>
            <pc:sldMk cId="2822680486" sldId="268"/>
            <ac:spMk id="3" creationId="{00BE2ABA-581D-FBC4-083E-E78C174BA1A9}"/>
          </ac:spMkLst>
        </pc:spChg>
      </pc:sldChg>
      <pc:sldChg chg="addSp delSp modSp new mod setBg">
        <pc:chgData name="Serena Chary NDJIEGOUE NGUELEU" userId="d86d67bc-1b00-439c-850e-840aa609af39" providerId="ADAL" clId="{F9B2C31E-9543-4837-83B5-1FED9F9A24E7}" dt="2025-02-03T09:47:14.261" v="492" actId="26606"/>
        <pc:sldMkLst>
          <pc:docMk/>
          <pc:sldMk cId="527502283" sldId="269"/>
        </pc:sldMkLst>
        <pc:spChg chg="mod">
          <ac:chgData name="Serena Chary NDJIEGOUE NGUELEU" userId="d86d67bc-1b00-439c-850e-840aa609af39" providerId="ADAL" clId="{F9B2C31E-9543-4837-83B5-1FED9F9A24E7}" dt="2025-02-03T09:47:14.261" v="492" actId="26606"/>
          <ac:spMkLst>
            <pc:docMk/>
            <pc:sldMk cId="527502283" sldId="269"/>
            <ac:spMk id="2" creationId="{64E58803-DF1C-5A5C-98D2-FCBCF214E064}"/>
          </ac:spMkLst>
        </pc:spChg>
        <pc:spChg chg="mod">
          <ac:chgData name="Serena Chary NDJIEGOUE NGUELEU" userId="d86d67bc-1b00-439c-850e-840aa609af39" providerId="ADAL" clId="{F9B2C31E-9543-4837-83B5-1FED9F9A24E7}" dt="2025-02-03T09:47:14.261" v="492" actId="26606"/>
          <ac:spMkLst>
            <pc:docMk/>
            <pc:sldMk cId="527502283" sldId="269"/>
            <ac:spMk id="3" creationId="{53BD8505-C4EF-498F-3A1E-30300365B602}"/>
          </ac:spMkLst>
        </pc:spChg>
        <pc:spChg chg="add del mod">
          <ac:chgData name="Serena Chary NDJIEGOUE NGUELEU" userId="d86d67bc-1b00-439c-850e-840aa609af39" providerId="ADAL" clId="{F9B2C31E-9543-4837-83B5-1FED9F9A24E7}" dt="2025-02-03T09:13:03.688" v="115" actId="22"/>
          <ac:spMkLst>
            <pc:docMk/>
            <pc:sldMk cId="527502283" sldId="269"/>
            <ac:spMk id="5" creationId="{25639513-77DE-7911-4626-F53B5542ED23}"/>
          </ac:spMkLst>
        </pc:spChg>
        <pc:spChg chg="add del">
          <ac:chgData name="Serena Chary NDJIEGOUE NGUELEU" userId="d86d67bc-1b00-439c-850e-840aa609af39" providerId="ADAL" clId="{F9B2C31E-9543-4837-83B5-1FED9F9A24E7}" dt="2025-02-03T09:47:14.261" v="492" actId="26606"/>
          <ac:spMkLst>
            <pc:docMk/>
            <pc:sldMk cId="527502283" sldId="269"/>
            <ac:spMk id="8" creationId="{4BC99CB9-DDAD-44A2-8A1C-E3AF4E72DF5C}"/>
          </ac:spMkLst>
        </pc:spChg>
        <pc:spChg chg="add del">
          <ac:chgData name="Serena Chary NDJIEGOUE NGUELEU" userId="d86d67bc-1b00-439c-850e-840aa609af39" providerId="ADAL" clId="{F9B2C31E-9543-4837-83B5-1FED9F9A24E7}" dt="2025-02-03T09:47:14.261" v="492" actId="26606"/>
          <ac:spMkLst>
            <pc:docMk/>
            <pc:sldMk cId="527502283" sldId="269"/>
            <ac:spMk id="10" creationId="{64053CBF-3932-45FF-8285-EE5146085F3A}"/>
          </ac:spMkLst>
        </pc:spChg>
        <pc:spChg chg="add">
          <ac:chgData name="Serena Chary NDJIEGOUE NGUELEU" userId="d86d67bc-1b00-439c-850e-840aa609af39" providerId="ADAL" clId="{F9B2C31E-9543-4837-83B5-1FED9F9A24E7}" dt="2025-02-03T09:47:14.261" v="492" actId="26606"/>
          <ac:spMkLst>
            <pc:docMk/>
            <pc:sldMk cId="527502283" sldId="269"/>
            <ac:spMk id="27" creationId="{5C8908E2-EE49-44D2-9428-A28D2312A8D5}"/>
          </ac:spMkLst>
        </pc:spChg>
        <pc:spChg chg="add">
          <ac:chgData name="Serena Chary NDJIEGOUE NGUELEU" userId="d86d67bc-1b00-439c-850e-840aa609af39" providerId="ADAL" clId="{F9B2C31E-9543-4837-83B5-1FED9F9A24E7}" dt="2025-02-03T09:47:14.261" v="492" actId="26606"/>
          <ac:spMkLst>
            <pc:docMk/>
            <pc:sldMk cId="527502283" sldId="269"/>
            <ac:spMk id="33" creationId="{BD92035A-AA2F-4CD8-A556-1CE8BDEC75BD}"/>
          </ac:spMkLst>
        </pc:spChg>
        <pc:spChg chg="add">
          <ac:chgData name="Serena Chary NDJIEGOUE NGUELEU" userId="d86d67bc-1b00-439c-850e-840aa609af39" providerId="ADAL" clId="{F9B2C31E-9543-4837-83B5-1FED9F9A24E7}" dt="2025-02-03T09:47:14.261" v="492" actId="26606"/>
          <ac:spMkLst>
            <pc:docMk/>
            <pc:sldMk cId="527502283" sldId="269"/>
            <ac:spMk id="35" creationId="{ED888B23-07FA-482A-96DF-47E31AF1A603}"/>
          </ac:spMkLst>
        </pc:spChg>
        <pc:grpChg chg="add del">
          <ac:chgData name="Serena Chary NDJIEGOUE NGUELEU" userId="d86d67bc-1b00-439c-850e-840aa609af39" providerId="ADAL" clId="{F9B2C31E-9543-4837-83B5-1FED9F9A24E7}" dt="2025-02-03T09:47:14.261" v="492" actId="26606"/>
          <ac:grpSpMkLst>
            <pc:docMk/>
            <pc:sldMk cId="527502283" sldId="269"/>
            <ac:grpSpMk id="12" creationId="{2E751C04-BEA6-446B-A678-9C74819EBD4C}"/>
          </ac:grpSpMkLst>
        </pc:grpChg>
        <pc:grpChg chg="add del">
          <ac:chgData name="Serena Chary NDJIEGOUE NGUELEU" userId="d86d67bc-1b00-439c-850e-840aa609af39" providerId="ADAL" clId="{F9B2C31E-9543-4837-83B5-1FED9F9A24E7}" dt="2025-02-03T09:47:14.261" v="492" actId="26606"/>
          <ac:grpSpMkLst>
            <pc:docMk/>
            <pc:sldMk cId="527502283" sldId="269"/>
            <ac:grpSpMk id="18" creationId="{B63ACBA3-DEFD-4C6D-BBA0-64468FA99C2D}"/>
          </ac:grpSpMkLst>
        </pc:grpChg>
        <pc:grpChg chg="add">
          <ac:chgData name="Serena Chary NDJIEGOUE NGUELEU" userId="d86d67bc-1b00-439c-850e-840aa609af39" providerId="ADAL" clId="{F9B2C31E-9543-4837-83B5-1FED9F9A24E7}" dt="2025-02-03T09:47:14.261" v="492" actId="26606"/>
          <ac:grpSpMkLst>
            <pc:docMk/>
            <pc:sldMk cId="527502283" sldId="269"/>
            <ac:grpSpMk id="29" creationId="{5D1A9D8B-3117-4D9D-BDA4-DD81895098B0}"/>
          </ac:grpSpMkLst>
        </pc:grpChg>
      </pc:sldChg>
      <pc:sldChg chg="addSp modSp new mod setBg">
        <pc:chgData name="Serena Chary NDJIEGOUE NGUELEU" userId="d86d67bc-1b00-439c-850e-840aa609af39" providerId="ADAL" clId="{F9B2C31E-9543-4837-83B5-1FED9F9A24E7}" dt="2025-02-03T09:46:45.063" v="490" actId="255"/>
        <pc:sldMkLst>
          <pc:docMk/>
          <pc:sldMk cId="1707544967" sldId="270"/>
        </pc:sldMkLst>
        <pc:spChg chg="mod">
          <ac:chgData name="Serena Chary NDJIEGOUE NGUELEU" userId="d86d67bc-1b00-439c-850e-840aa609af39" providerId="ADAL" clId="{F9B2C31E-9543-4837-83B5-1FED9F9A24E7}" dt="2025-02-03T09:46:27.398" v="485" actId="1076"/>
          <ac:spMkLst>
            <pc:docMk/>
            <pc:sldMk cId="1707544967" sldId="270"/>
            <ac:spMk id="2" creationId="{891ACC71-41A2-5583-0507-2EBF952711BE}"/>
          </ac:spMkLst>
        </pc:spChg>
        <pc:spChg chg="mod">
          <ac:chgData name="Serena Chary NDJIEGOUE NGUELEU" userId="d86d67bc-1b00-439c-850e-840aa609af39" providerId="ADAL" clId="{F9B2C31E-9543-4837-83B5-1FED9F9A24E7}" dt="2025-02-03T09:46:45.063" v="490" actId="255"/>
          <ac:spMkLst>
            <pc:docMk/>
            <pc:sldMk cId="1707544967" sldId="270"/>
            <ac:spMk id="3" creationId="{10D22C21-26CF-6EAE-9521-E852708871A7}"/>
          </ac:spMkLst>
        </pc:spChg>
        <pc:spChg chg="add">
          <ac:chgData name="Serena Chary NDJIEGOUE NGUELEU" userId="d86d67bc-1b00-439c-850e-840aa609af39" providerId="ADAL" clId="{F9B2C31E-9543-4837-83B5-1FED9F9A24E7}" dt="2025-02-03T09:46:20.912" v="483" actId="26606"/>
          <ac:spMkLst>
            <pc:docMk/>
            <pc:sldMk cId="1707544967" sldId="270"/>
            <ac:spMk id="8" creationId="{43C823D3-D619-407C-89E0-C6F6B1E7A42A}"/>
          </ac:spMkLst>
        </pc:spChg>
        <pc:spChg chg="add">
          <ac:chgData name="Serena Chary NDJIEGOUE NGUELEU" userId="d86d67bc-1b00-439c-850e-840aa609af39" providerId="ADAL" clId="{F9B2C31E-9543-4837-83B5-1FED9F9A24E7}" dt="2025-02-03T09:46:20.912" v="483" actId="26606"/>
          <ac:spMkLst>
            <pc:docMk/>
            <pc:sldMk cId="1707544967" sldId="270"/>
            <ac:spMk id="10" creationId="{047F8E3E-2FFA-4A0F-B3C7-E57ADDCFB415}"/>
          </ac:spMkLst>
        </pc:spChg>
        <pc:grpChg chg="add">
          <ac:chgData name="Serena Chary NDJIEGOUE NGUELEU" userId="d86d67bc-1b00-439c-850e-840aa609af39" providerId="ADAL" clId="{F9B2C31E-9543-4837-83B5-1FED9F9A24E7}" dt="2025-02-03T09:46:20.912" v="483" actId="26606"/>
          <ac:grpSpMkLst>
            <pc:docMk/>
            <pc:sldMk cId="1707544967" sldId="270"/>
            <ac:grpSpMk id="12" creationId="{33D939F1-7ABE-4D0E-946A-43F37F556AFD}"/>
          </ac:grpSpMkLst>
        </pc:grpChg>
        <pc:grpChg chg="add">
          <ac:chgData name="Serena Chary NDJIEGOUE NGUELEU" userId="d86d67bc-1b00-439c-850e-840aa609af39" providerId="ADAL" clId="{F9B2C31E-9543-4837-83B5-1FED9F9A24E7}" dt="2025-02-03T09:46:20.912" v="483" actId="26606"/>
          <ac:grpSpMkLst>
            <pc:docMk/>
            <pc:sldMk cId="1707544967" sldId="270"/>
            <ac:grpSpMk id="18" creationId="{9DB3963A-4187-4A72-9DA4-CA6BADE22931}"/>
          </ac:grpSpMkLst>
        </pc:grpChg>
      </pc:sldChg>
      <pc:sldChg chg="delSp modSp new del mod">
        <pc:chgData name="Serena Chary NDJIEGOUE NGUELEU" userId="d86d67bc-1b00-439c-850e-840aa609af39" providerId="ADAL" clId="{F9B2C31E-9543-4837-83B5-1FED9F9A24E7}" dt="2025-02-03T09:46:06.257" v="482" actId="2696"/>
        <pc:sldMkLst>
          <pc:docMk/>
          <pc:sldMk cId="243452186" sldId="271"/>
        </pc:sldMkLst>
        <pc:spChg chg="del">
          <ac:chgData name="Serena Chary NDJIEGOUE NGUELEU" userId="d86d67bc-1b00-439c-850e-840aa609af39" providerId="ADAL" clId="{F9B2C31E-9543-4837-83B5-1FED9F9A24E7}" dt="2025-02-03T09:26:39.210" v="200" actId="478"/>
          <ac:spMkLst>
            <pc:docMk/>
            <pc:sldMk cId="243452186" sldId="271"/>
            <ac:spMk id="2" creationId="{8CB92569-E632-3A98-B4C4-EA4A57D16008}"/>
          </ac:spMkLst>
        </pc:spChg>
        <pc:spChg chg="mod">
          <ac:chgData name="Serena Chary NDJIEGOUE NGUELEU" userId="d86d67bc-1b00-439c-850e-840aa609af39" providerId="ADAL" clId="{F9B2C31E-9543-4837-83B5-1FED9F9A24E7}" dt="2025-02-03T09:41:47.569" v="374" actId="27636"/>
          <ac:spMkLst>
            <pc:docMk/>
            <pc:sldMk cId="243452186" sldId="271"/>
            <ac:spMk id="3" creationId="{48BC3F48-858C-3187-45B3-EE189F2093F3}"/>
          </ac:spMkLst>
        </pc:spChg>
      </pc:sldChg>
      <pc:sldChg chg="addSp modSp new mod setBg">
        <pc:chgData name="Serena Chary NDJIEGOUE NGUELEU" userId="d86d67bc-1b00-439c-850e-840aa609af39" providerId="ADAL" clId="{F9B2C31E-9543-4837-83B5-1FED9F9A24E7}" dt="2025-02-03T09:51:49.025" v="572" actId="27636"/>
        <pc:sldMkLst>
          <pc:docMk/>
          <pc:sldMk cId="1837860805" sldId="272"/>
        </pc:sldMkLst>
        <pc:spChg chg="mod">
          <ac:chgData name="Serena Chary NDJIEGOUE NGUELEU" userId="d86d67bc-1b00-439c-850e-840aa609af39" providerId="ADAL" clId="{F9B2C31E-9543-4837-83B5-1FED9F9A24E7}" dt="2025-02-03T09:42:32.931" v="391" actId="26606"/>
          <ac:spMkLst>
            <pc:docMk/>
            <pc:sldMk cId="1837860805" sldId="272"/>
            <ac:spMk id="2" creationId="{7D11DA01-FD2C-7551-40E4-3A9850C7D643}"/>
          </ac:spMkLst>
        </pc:spChg>
        <pc:spChg chg="mod">
          <ac:chgData name="Serena Chary NDJIEGOUE NGUELEU" userId="d86d67bc-1b00-439c-850e-840aa609af39" providerId="ADAL" clId="{F9B2C31E-9543-4837-83B5-1FED9F9A24E7}" dt="2025-02-03T09:51:49.025" v="572" actId="27636"/>
          <ac:spMkLst>
            <pc:docMk/>
            <pc:sldMk cId="1837860805" sldId="272"/>
            <ac:spMk id="3" creationId="{01369375-D37D-6DFC-9F3C-8E21567E1B02}"/>
          </ac:spMkLst>
        </pc:spChg>
        <pc:spChg chg="add">
          <ac:chgData name="Serena Chary NDJIEGOUE NGUELEU" userId="d86d67bc-1b00-439c-850e-840aa609af39" providerId="ADAL" clId="{F9B2C31E-9543-4837-83B5-1FED9F9A24E7}" dt="2025-02-03T09:42:32.931" v="391" actId="26606"/>
          <ac:spMkLst>
            <pc:docMk/>
            <pc:sldMk cId="1837860805" sldId="272"/>
            <ac:spMk id="8" creationId="{4BC99CB9-DDAD-44A2-8A1C-E3AF4E72DF5C}"/>
          </ac:spMkLst>
        </pc:spChg>
        <pc:spChg chg="add">
          <ac:chgData name="Serena Chary NDJIEGOUE NGUELEU" userId="d86d67bc-1b00-439c-850e-840aa609af39" providerId="ADAL" clId="{F9B2C31E-9543-4837-83B5-1FED9F9A24E7}" dt="2025-02-03T09:42:32.931" v="391" actId="26606"/>
          <ac:spMkLst>
            <pc:docMk/>
            <pc:sldMk cId="1837860805" sldId="272"/>
            <ac:spMk id="10" creationId="{64053CBF-3932-45FF-8285-EE5146085F3A}"/>
          </ac:spMkLst>
        </pc:spChg>
        <pc:grpChg chg="add">
          <ac:chgData name="Serena Chary NDJIEGOUE NGUELEU" userId="d86d67bc-1b00-439c-850e-840aa609af39" providerId="ADAL" clId="{F9B2C31E-9543-4837-83B5-1FED9F9A24E7}" dt="2025-02-03T09:42:32.931" v="391" actId="26606"/>
          <ac:grpSpMkLst>
            <pc:docMk/>
            <pc:sldMk cId="1837860805" sldId="272"/>
            <ac:grpSpMk id="12" creationId="{2E751C04-BEA6-446B-A678-9C74819EBD4C}"/>
          </ac:grpSpMkLst>
        </pc:grpChg>
        <pc:grpChg chg="add">
          <ac:chgData name="Serena Chary NDJIEGOUE NGUELEU" userId="d86d67bc-1b00-439c-850e-840aa609af39" providerId="ADAL" clId="{F9B2C31E-9543-4837-83B5-1FED9F9A24E7}" dt="2025-02-03T09:42:32.931" v="391" actId="26606"/>
          <ac:grpSpMkLst>
            <pc:docMk/>
            <pc:sldMk cId="1837860805" sldId="272"/>
            <ac:grpSpMk id="18" creationId="{B63ACBA3-DEFD-4C6D-BBA0-64468FA99C2D}"/>
          </ac:grpSpMkLst>
        </pc:grpChg>
      </pc:sldChg>
      <pc:sldChg chg="addSp modSp new mod setBg">
        <pc:chgData name="Serena Chary NDJIEGOUE NGUELEU" userId="d86d67bc-1b00-439c-850e-840aa609af39" providerId="ADAL" clId="{F9B2C31E-9543-4837-83B5-1FED9F9A24E7}" dt="2025-02-03T09:45:53.942" v="481" actId="27636"/>
        <pc:sldMkLst>
          <pc:docMk/>
          <pc:sldMk cId="1280506060" sldId="273"/>
        </pc:sldMkLst>
        <pc:spChg chg="mod">
          <ac:chgData name="Serena Chary NDJIEGOUE NGUELEU" userId="d86d67bc-1b00-439c-850e-840aa609af39" providerId="ADAL" clId="{F9B2C31E-9543-4837-83B5-1FED9F9A24E7}" dt="2025-02-03T09:45:50.984" v="479" actId="1076"/>
          <ac:spMkLst>
            <pc:docMk/>
            <pc:sldMk cId="1280506060" sldId="273"/>
            <ac:spMk id="2" creationId="{45D32715-A693-D003-6E95-3F8D65741AB9}"/>
          </ac:spMkLst>
        </pc:spChg>
        <pc:spChg chg="mod">
          <ac:chgData name="Serena Chary NDJIEGOUE NGUELEU" userId="d86d67bc-1b00-439c-850e-840aa609af39" providerId="ADAL" clId="{F9B2C31E-9543-4837-83B5-1FED9F9A24E7}" dt="2025-02-03T09:45:53.942" v="481" actId="27636"/>
          <ac:spMkLst>
            <pc:docMk/>
            <pc:sldMk cId="1280506060" sldId="273"/>
            <ac:spMk id="3" creationId="{E3E195D3-C96C-0F00-BC34-11CCD5565F6A}"/>
          </ac:spMkLst>
        </pc:spChg>
        <pc:spChg chg="add">
          <ac:chgData name="Serena Chary NDJIEGOUE NGUELEU" userId="d86d67bc-1b00-439c-850e-840aa609af39" providerId="ADAL" clId="{F9B2C31E-9543-4837-83B5-1FED9F9A24E7}" dt="2025-02-03T09:44:38.256" v="460" actId="26606"/>
          <ac:spMkLst>
            <pc:docMk/>
            <pc:sldMk cId="1280506060" sldId="273"/>
            <ac:spMk id="10" creationId="{EDDBB197-D710-4A4F-A9CA-FD2177498BE8}"/>
          </ac:spMkLst>
        </pc:spChg>
        <pc:spChg chg="add">
          <ac:chgData name="Serena Chary NDJIEGOUE NGUELEU" userId="d86d67bc-1b00-439c-850e-840aa609af39" providerId="ADAL" clId="{F9B2C31E-9543-4837-83B5-1FED9F9A24E7}" dt="2025-02-03T09:44:38.256" v="460" actId="26606"/>
          <ac:spMkLst>
            <pc:docMk/>
            <pc:sldMk cId="1280506060" sldId="273"/>
            <ac:spMk id="12" creationId="{975D1CFA-2CDB-4B64-BD9F-85744E8DA12F}"/>
          </ac:spMkLst>
        </pc:spChg>
        <pc:grpChg chg="add">
          <ac:chgData name="Serena Chary NDJIEGOUE NGUELEU" userId="d86d67bc-1b00-439c-850e-840aa609af39" providerId="ADAL" clId="{F9B2C31E-9543-4837-83B5-1FED9F9A24E7}" dt="2025-02-03T09:44:38.256" v="460" actId="26606"/>
          <ac:grpSpMkLst>
            <pc:docMk/>
            <pc:sldMk cId="1280506060" sldId="273"/>
            <ac:grpSpMk id="14" creationId="{25EE5136-01F1-466C-962D-BA9B4C6757AA}"/>
          </ac:grpSpMkLst>
        </pc:grpChg>
        <pc:picChg chg="add mod">
          <ac:chgData name="Serena Chary NDJIEGOUE NGUELEU" userId="d86d67bc-1b00-439c-850e-840aa609af39" providerId="ADAL" clId="{F9B2C31E-9543-4837-83B5-1FED9F9A24E7}" dt="2025-02-03T09:45:07.065" v="468" actId="14100"/>
          <ac:picMkLst>
            <pc:docMk/>
            <pc:sldMk cId="1280506060" sldId="273"/>
            <ac:picMk id="7" creationId="{56B16C1F-13A5-9664-5E97-4069E7CFB453}"/>
          </ac:picMkLst>
        </pc:picChg>
      </pc:sldChg>
      <pc:sldChg chg="addSp delSp modSp new mod setBg">
        <pc:chgData name="Serena Chary NDJIEGOUE NGUELEU" userId="d86d67bc-1b00-439c-850e-840aa609af39" providerId="ADAL" clId="{F9B2C31E-9543-4837-83B5-1FED9F9A24E7}" dt="2025-02-03T12:46:14.995" v="864" actId="14100"/>
        <pc:sldMkLst>
          <pc:docMk/>
          <pc:sldMk cId="914321439" sldId="274"/>
        </pc:sldMkLst>
        <pc:spChg chg="mod ord">
          <ac:chgData name="Serena Chary NDJIEGOUE NGUELEU" userId="d86d67bc-1b00-439c-850e-840aa609af39" providerId="ADAL" clId="{F9B2C31E-9543-4837-83B5-1FED9F9A24E7}" dt="2025-02-03T12:46:05.164" v="861" actId="1076"/>
          <ac:spMkLst>
            <pc:docMk/>
            <pc:sldMk cId="914321439" sldId="274"/>
            <ac:spMk id="2" creationId="{27511BAA-A850-99DC-7B41-B06627A564AA}"/>
          </ac:spMkLst>
        </pc:spChg>
        <pc:spChg chg="mod">
          <ac:chgData name="Serena Chary NDJIEGOUE NGUELEU" userId="d86d67bc-1b00-439c-850e-840aa609af39" providerId="ADAL" clId="{F9B2C31E-9543-4837-83B5-1FED9F9A24E7}" dt="2025-02-03T12:46:14.995" v="864" actId="14100"/>
          <ac:spMkLst>
            <pc:docMk/>
            <pc:sldMk cId="914321439" sldId="274"/>
            <ac:spMk id="3" creationId="{5748FB4D-956A-AF64-0373-969949550604}"/>
          </ac:spMkLst>
        </pc:spChg>
        <pc:spChg chg="add del">
          <ac:chgData name="Serena Chary NDJIEGOUE NGUELEU" userId="d86d67bc-1b00-439c-850e-840aa609af39" providerId="ADAL" clId="{F9B2C31E-9543-4837-83B5-1FED9F9A24E7}" dt="2025-02-03T12:45:02.496" v="846" actId="26606"/>
          <ac:spMkLst>
            <pc:docMk/>
            <pc:sldMk cId="914321439" sldId="274"/>
            <ac:spMk id="12" creationId="{5D7F64A8-D625-4F61-A290-B499BB62ACFF}"/>
          </ac:spMkLst>
        </pc:spChg>
        <pc:spChg chg="add">
          <ac:chgData name="Serena Chary NDJIEGOUE NGUELEU" userId="d86d67bc-1b00-439c-850e-840aa609af39" providerId="ADAL" clId="{F9B2C31E-9543-4837-83B5-1FED9F9A24E7}" dt="2025-02-03T12:45:02.496" v="846" actId="26606"/>
          <ac:spMkLst>
            <pc:docMk/>
            <pc:sldMk cId="914321439" sldId="274"/>
            <ac:spMk id="17" creationId="{C3420C89-0B09-4632-A4AF-3971D08BF7A8}"/>
          </ac:spMkLst>
        </pc:spChg>
        <pc:spChg chg="add">
          <ac:chgData name="Serena Chary NDJIEGOUE NGUELEU" userId="d86d67bc-1b00-439c-850e-840aa609af39" providerId="ADAL" clId="{F9B2C31E-9543-4837-83B5-1FED9F9A24E7}" dt="2025-02-03T12:45:02.496" v="846" actId="26606"/>
          <ac:spMkLst>
            <pc:docMk/>
            <pc:sldMk cId="914321439" sldId="274"/>
            <ac:spMk id="19" creationId="{4E5CBA61-BF74-40B4-A3A8-366BBA626CCF}"/>
          </ac:spMkLst>
        </pc:spChg>
        <pc:grpChg chg="add">
          <ac:chgData name="Serena Chary NDJIEGOUE NGUELEU" userId="d86d67bc-1b00-439c-850e-840aa609af39" providerId="ADAL" clId="{F9B2C31E-9543-4837-83B5-1FED9F9A24E7}" dt="2025-02-03T12:45:02.496" v="846" actId="26606"/>
          <ac:grpSpMkLst>
            <pc:docMk/>
            <pc:sldMk cId="914321439" sldId="274"/>
            <ac:grpSpMk id="21" creationId="{AC27E70C-5470-4262-B9CE-AE52C51CF4C1}"/>
          </ac:grpSpMkLst>
        </pc:grpChg>
        <pc:grpChg chg="add">
          <ac:chgData name="Serena Chary NDJIEGOUE NGUELEU" userId="d86d67bc-1b00-439c-850e-840aa609af39" providerId="ADAL" clId="{F9B2C31E-9543-4837-83B5-1FED9F9A24E7}" dt="2025-02-03T12:45:02.496" v="846" actId="26606"/>
          <ac:grpSpMkLst>
            <pc:docMk/>
            <pc:sldMk cId="914321439" sldId="274"/>
            <ac:grpSpMk id="25" creationId="{E27AF472-EAE3-4572-AB69-B92BD10DBC6D}"/>
          </ac:grpSpMkLst>
        </pc:grpChg>
        <pc:picChg chg="add del mod">
          <ac:chgData name="Serena Chary NDJIEGOUE NGUELEU" userId="d86d67bc-1b00-439c-850e-840aa609af39" providerId="ADAL" clId="{F9B2C31E-9543-4837-83B5-1FED9F9A24E7}" dt="2025-02-03T12:45:09.204" v="847" actId="478"/>
          <ac:picMkLst>
            <pc:docMk/>
            <pc:sldMk cId="914321439" sldId="274"/>
            <ac:picMk id="7" creationId="{D3C5B9FA-1BD3-F07F-96FB-B217DA552CBD}"/>
          </ac:picMkLst>
        </pc:picChg>
        <pc:picChg chg="add del">
          <ac:chgData name="Serena Chary NDJIEGOUE NGUELEU" userId="d86d67bc-1b00-439c-850e-840aa609af39" providerId="ADAL" clId="{F9B2C31E-9543-4837-83B5-1FED9F9A24E7}" dt="2025-02-03T12:45:02.496" v="846" actId="26606"/>
          <ac:picMkLst>
            <pc:docMk/>
            <pc:sldMk cId="914321439" sldId="274"/>
            <ac:picMk id="9" creationId="{F108BF84-23FB-44CB-9BA5-0CDE04639B1D}"/>
          </ac:picMkLst>
        </pc:picChg>
      </pc:sldChg>
      <pc:sldChg chg="addSp modSp new mod ord setBg">
        <pc:chgData name="Serena Chary NDJIEGOUE NGUELEU" userId="d86d67bc-1b00-439c-850e-840aa609af39" providerId="ADAL" clId="{F9B2C31E-9543-4837-83B5-1FED9F9A24E7}" dt="2025-02-03T11:14:42.013" v="724" actId="26606"/>
        <pc:sldMkLst>
          <pc:docMk/>
          <pc:sldMk cId="3487857472" sldId="275"/>
        </pc:sldMkLst>
        <pc:spChg chg="mod">
          <ac:chgData name="Serena Chary NDJIEGOUE NGUELEU" userId="d86d67bc-1b00-439c-850e-840aa609af39" providerId="ADAL" clId="{F9B2C31E-9543-4837-83B5-1FED9F9A24E7}" dt="2025-02-03T11:14:42.013" v="724" actId="26606"/>
          <ac:spMkLst>
            <pc:docMk/>
            <pc:sldMk cId="3487857472" sldId="275"/>
            <ac:spMk id="2" creationId="{665B137B-0C63-F4E6-BA92-090F5BBDA2CE}"/>
          </ac:spMkLst>
        </pc:spChg>
        <pc:spChg chg="mod">
          <ac:chgData name="Serena Chary NDJIEGOUE NGUELEU" userId="d86d67bc-1b00-439c-850e-840aa609af39" providerId="ADAL" clId="{F9B2C31E-9543-4837-83B5-1FED9F9A24E7}" dt="2025-02-03T11:14:42.013" v="724" actId="26606"/>
          <ac:spMkLst>
            <pc:docMk/>
            <pc:sldMk cId="3487857472" sldId="275"/>
            <ac:spMk id="3" creationId="{80247D5C-DAC5-7CF2-EA44-2133C09CF442}"/>
          </ac:spMkLst>
        </pc:spChg>
        <pc:spChg chg="add">
          <ac:chgData name="Serena Chary NDJIEGOUE NGUELEU" userId="d86d67bc-1b00-439c-850e-840aa609af39" providerId="ADAL" clId="{F9B2C31E-9543-4837-83B5-1FED9F9A24E7}" dt="2025-02-03T11:14:42.013" v="724" actId="26606"/>
          <ac:spMkLst>
            <pc:docMk/>
            <pc:sldMk cId="3487857472" sldId="275"/>
            <ac:spMk id="10" creationId="{5D13CC36-B950-4F02-9BAF-9A7EB267398C}"/>
          </ac:spMkLst>
        </pc:spChg>
        <pc:spChg chg="add">
          <ac:chgData name="Serena Chary NDJIEGOUE NGUELEU" userId="d86d67bc-1b00-439c-850e-840aa609af39" providerId="ADAL" clId="{F9B2C31E-9543-4837-83B5-1FED9F9A24E7}" dt="2025-02-03T11:14:42.013" v="724" actId="26606"/>
          <ac:spMkLst>
            <pc:docMk/>
            <pc:sldMk cId="3487857472" sldId="275"/>
            <ac:spMk id="12" creationId="{4F2E2428-58BA-458D-AA54-05502E63F32F}"/>
          </ac:spMkLst>
        </pc:spChg>
        <pc:picChg chg="add">
          <ac:chgData name="Serena Chary NDJIEGOUE NGUELEU" userId="d86d67bc-1b00-439c-850e-840aa609af39" providerId="ADAL" clId="{F9B2C31E-9543-4837-83B5-1FED9F9A24E7}" dt="2025-02-03T11:14:42.013" v="724" actId="26606"/>
          <ac:picMkLst>
            <pc:docMk/>
            <pc:sldMk cId="3487857472" sldId="275"/>
            <ac:picMk id="7" creationId="{EA984E6E-8C5F-77C2-B996-2E808A508710}"/>
          </ac:picMkLst>
        </pc:picChg>
      </pc:sldChg>
      <pc:sldChg chg="addSp delSp modSp new mod setBg">
        <pc:chgData name="Serena Chary NDJIEGOUE NGUELEU" userId="d86d67bc-1b00-439c-850e-840aa609af39" providerId="ADAL" clId="{F9B2C31E-9543-4837-83B5-1FED9F9A24E7}" dt="2025-02-03T13:06:03.249" v="916" actId="26606"/>
        <pc:sldMkLst>
          <pc:docMk/>
          <pc:sldMk cId="1885937294" sldId="276"/>
        </pc:sldMkLst>
        <pc:spChg chg="mod">
          <ac:chgData name="Serena Chary NDJIEGOUE NGUELEU" userId="d86d67bc-1b00-439c-850e-840aa609af39" providerId="ADAL" clId="{F9B2C31E-9543-4837-83B5-1FED9F9A24E7}" dt="2025-02-03T13:06:03.249" v="916" actId="26606"/>
          <ac:spMkLst>
            <pc:docMk/>
            <pc:sldMk cId="1885937294" sldId="276"/>
            <ac:spMk id="2" creationId="{9102BD2C-7823-4187-00CD-211CA0BB6845}"/>
          </ac:spMkLst>
        </pc:spChg>
        <pc:spChg chg="mod">
          <ac:chgData name="Serena Chary NDJIEGOUE NGUELEU" userId="d86d67bc-1b00-439c-850e-840aa609af39" providerId="ADAL" clId="{F9B2C31E-9543-4837-83B5-1FED9F9A24E7}" dt="2025-02-03T13:06:03.249" v="916" actId="26606"/>
          <ac:spMkLst>
            <pc:docMk/>
            <pc:sldMk cId="1885937294" sldId="276"/>
            <ac:spMk id="3" creationId="{F1459EE6-97F0-E4CB-F3C9-AFDDE493498D}"/>
          </ac:spMkLst>
        </pc:spChg>
        <pc:spChg chg="add del">
          <ac:chgData name="Serena Chary NDJIEGOUE NGUELEU" userId="d86d67bc-1b00-439c-850e-840aa609af39" providerId="ADAL" clId="{F9B2C31E-9543-4837-83B5-1FED9F9A24E7}" dt="2025-02-03T13:06:03.244" v="915" actId="26606"/>
          <ac:spMkLst>
            <pc:docMk/>
            <pc:sldMk cId="1885937294" sldId="276"/>
            <ac:spMk id="8" creationId="{C05CBC3C-2E5A-4839-8B9B-2E5A6ADF0F58}"/>
          </ac:spMkLst>
        </pc:spChg>
        <pc:spChg chg="add del">
          <ac:chgData name="Serena Chary NDJIEGOUE NGUELEU" userId="d86d67bc-1b00-439c-850e-840aa609af39" providerId="ADAL" clId="{F9B2C31E-9543-4837-83B5-1FED9F9A24E7}" dt="2025-02-03T13:06:03.244" v="915" actId="26606"/>
          <ac:spMkLst>
            <pc:docMk/>
            <pc:sldMk cId="1885937294" sldId="276"/>
            <ac:spMk id="10" creationId="{827FF362-FC97-4BF5-949B-D4ADFA26E457}"/>
          </ac:spMkLst>
        </pc:spChg>
        <pc:spChg chg="add">
          <ac:chgData name="Serena Chary NDJIEGOUE NGUELEU" userId="d86d67bc-1b00-439c-850e-840aa609af39" providerId="ADAL" clId="{F9B2C31E-9543-4837-83B5-1FED9F9A24E7}" dt="2025-02-03T13:06:03.249" v="916" actId="26606"/>
          <ac:spMkLst>
            <pc:docMk/>
            <pc:sldMk cId="1885937294" sldId="276"/>
            <ac:spMk id="12" creationId="{777A147A-9ED8-46B4-8660-1B3C2AA880B5}"/>
          </ac:spMkLst>
        </pc:spChg>
        <pc:spChg chg="add">
          <ac:chgData name="Serena Chary NDJIEGOUE NGUELEU" userId="d86d67bc-1b00-439c-850e-840aa609af39" providerId="ADAL" clId="{F9B2C31E-9543-4837-83B5-1FED9F9A24E7}" dt="2025-02-03T13:06:03.249" v="916" actId="26606"/>
          <ac:spMkLst>
            <pc:docMk/>
            <pc:sldMk cId="1885937294" sldId="276"/>
            <ac:spMk id="13" creationId="{5D6C15A0-C087-4593-8414-2B4EC1CDC3D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FCC214-318A-4A86-A70E-710F925D0B2F}"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A2F13DEB-621E-413B-A3F2-3F463830E7B7}">
      <dgm:prSet/>
      <dgm:spPr/>
      <dgm:t>
        <a:bodyPr/>
        <a:lstStyle/>
        <a:p>
          <a:r>
            <a:rPr lang="fr-FR" b="1" dirty="0"/>
            <a:t>Introduction</a:t>
          </a:r>
          <a:endParaRPr lang="en-US" b="1" dirty="0"/>
        </a:p>
      </dgm:t>
    </dgm:pt>
    <dgm:pt modelId="{30E7ED23-5A0F-4B2E-8686-2ECD9076F652}" type="parTrans" cxnId="{9FC572C9-5363-4BD9-95F8-39034C10605F}">
      <dgm:prSet/>
      <dgm:spPr/>
      <dgm:t>
        <a:bodyPr/>
        <a:lstStyle/>
        <a:p>
          <a:endParaRPr lang="en-US"/>
        </a:p>
      </dgm:t>
    </dgm:pt>
    <dgm:pt modelId="{18680913-7E96-405E-9B45-44D0D3B6A80E}" type="sibTrans" cxnId="{9FC572C9-5363-4BD9-95F8-39034C10605F}">
      <dgm:prSet/>
      <dgm:spPr/>
      <dgm:t>
        <a:bodyPr/>
        <a:lstStyle/>
        <a:p>
          <a:endParaRPr lang="en-US"/>
        </a:p>
      </dgm:t>
    </dgm:pt>
    <dgm:pt modelId="{BDE364DC-4D17-4F5B-AB20-CDEAC88A0131}">
      <dgm:prSet/>
      <dgm:spPr/>
      <dgm:t>
        <a:bodyPr/>
        <a:lstStyle/>
        <a:p>
          <a:r>
            <a:rPr lang="fr-FR" b="1" dirty="0"/>
            <a:t>Stratégies et moyens de protection</a:t>
          </a:r>
          <a:endParaRPr lang="en-US" b="1" dirty="0"/>
        </a:p>
      </dgm:t>
    </dgm:pt>
    <dgm:pt modelId="{589570E7-5378-4E43-B204-305466DA145B}" type="parTrans" cxnId="{BBA9208D-2DEB-4E7D-9B06-F72DB9EF3707}">
      <dgm:prSet/>
      <dgm:spPr/>
      <dgm:t>
        <a:bodyPr/>
        <a:lstStyle/>
        <a:p>
          <a:endParaRPr lang="en-US"/>
        </a:p>
      </dgm:t>
    </dgm:pt>
    <dgm:pt modelId="{035C574E-C1AD-4C71-BF94-57E98EF9511B}" type="sibTrans" cxnId="{BBA9208D-2DEB-4E7D-9B06-F72DB9EF3707}">
      <dgm:prSet/>
      <dgm:spPr/>
      <dgm:t>
        <a:bodyPr/>
        <a:lstStyle/>
        <a:p>
          <a:endParaRPr lang="en-US"/>
        </a:p>
      </dgm:t>
    </dgm:pt>
    <dgm:pt modelId="{8536F2D2-51F1-4537-A5BF-E2617813ECEC}">
      <dgm:prSet/>
      <dgm:spPr/>
      <dgm:t>
        <a:bodyPr/>
        <a:lstStyle/>
        <a:p>
          <a:r>
            <a:rPr lang="fr-FR" b="1" dirty="0"/>
            <a:t>Enjeux futurs et défis </a:t>
          </a:r>
          <a:endParaRPr lang="en-US" b="1" dirty="0"/>
        </a:p>
      </dgm:t>
    </dgm:pt>
    <dgm:pt modelId="{6DB69F83-214E-4773-9D76-4D3D7AD4B4FE}" type="parTrans" cxnId="{ACAF9FE4-2E9B-45BC-8005-BC8B75F42581}">
      <dgm:prSet/>
      <dgm:spPr/>
      <dgm:t>
        <a:bodyPr/>
        <a:lstStyle/>
        <a:p>
          <a:endParaRPr lang="en-US"/>
        </a:p>
      </dgm:t>
    </dgm:pt>
    <dgm:pt modelId="{A4E4B16E-ACCA-43DB-93FF-1F5119B3ADA4}" type="sibTrans" cxnId="{ACAF9FE4-2E9B-45BC-8005-BC8B75F42581}">
      <dgm:prSet/>
      <dgm:spPr/>
      <dgm:t>
        <a:bodyPr/>
        <a:lstStyle/>
        <a:p>
          <a:endParaRPr lang="en-US"/>
        </a:p>
      </dgm:t>
    </dgm:pt>
    <dgm:pt modelId="{3F2D4E0B-CA99-4F72-8456-E155523EEC71}">
      <dgm:prSet/>
      <dgm:spPr/>
      <dgm:t>
        <a:bodyPr/>
        <a:lstStyle/>
        <a:p>
          <a:r>
            <a:rPr lang="fr-FR" b="1" dirty="0"/>
            <a:t>Audit du système </a:t>
          </a:r>
          <a:endParaRPr lang="en-US" b="1" dirty="0"/>
        </a:p>
      </dgm:t>
    </dgm:pt>
    <dgm:pt modelId="{4810AB3C-1CC5-4966-9D73-198FAF052784}" type="parTrans" cxnId="{C0CC0462-67B1-43F9-9072-3773684A38F7}">
      <dgm:prSet/>
      <dgm:spPr/>
      <dgm:t>
        <a:bodyPr/>
        <a:lstStyle/>
        <a:p>
          <a:endParaRPr lang="en-US"/>
        </a:p>
      </dgm:t>
    </dgm:pt>
    <dgm:pt modelId="{A05A24CD-9FB4-45E1-BA0B-FE0944E229C0}" type="sibTrans" cxnId="{C0CC0462-67B1-43F9-9072-3773684A38F7}">
      <dgm:prSet/>
      <dgm:spPr/>
      <dgm:t>
        <a:bodyPr/>
        <a:lstStyle/>
        <a:p>
          <a:endParaRPr lang="en-US"/>
        </a:p>
      </dgm:t>
    </dgm:pt>
    <dgm:pt modelId="{366F0900-30F8-49BD-8777-7138887D8417}">
      <dgm:prSet/>
      <dgm:spPr/>
      <dgm:t>
        <a:bodyPr/>
        <a:lstStyle/>
        <a:p>
          <a:r>
            <a:rPr lang="fr-FR" b="1" dirty="0"/>
            <a:t>Conclusion</a:t>
          </a:r>
          <a:endParaRPr lang="en-US" b="1" dirty="0"/>
        </a:p>
      </dgm:t>
    </dgm:pt>
    <dgm:pt modelId="{120FED3D-8CCD-4E24-8383-E84D3FF9C1F4}" type="parTrans" cxnId="{99CFF496-DE56-45A8-B1EE-99443249EB8F}">
      <dgm:prSet/>
      <dgm:spPr/>
      <dgm:t>
        <a:bodyPr/>
        <a:lstStyle/>
        <a:p>
          <a:endParaRPr lang="en-US"/>
        </a:p>
      </dgm:t>
    </dgm:pt>
    <dgm:pt modelId="{B650B87D-4B72-422C-B0C6-1F0998EAA653}" type="sibTrans" cxnId="{99CFF496-DE56-45A8-B1EE-99443249EB8F}">
      <dgm:prSet/>
      <dgm:spPr/>
      <dgm:t>
        <a:bodyPr/>
        <a:lstStyle/>
        <a:p>
          <a:endParaRPr lang="en-US"/>
        </a:p>
      </dgm:t>
    </dgm:pt>
    <dgm:pt modelId="{6B655C92-97E7-47E2-A0CD-8C8DA257C149}" type="pres">
      <dgm:prSet presAssocID="{8BFCC214-318A-4A86-A70E-710F925D0B2F}" presName="vert0" presStyleCnt="0">
        <dgm:presLayoutVars>
          <dgm:dir/>
          <dgm:animOne val="branch"/>
          <dgm:animLvl val="lvl"/>
        </dgm:presLayoutVars>
      </dgm:prSet>
      <dgm:spPr/>
    </dgm:pt>
    <dgm:pt modelId="{ACD7C80F-9631-44FE-8735-B20FD152745F}" type="pres">
      <dgm:prSet presAssocID="{A2F13DEB-621E-413B-A3F2-3F463830E7B7}" presName="thickLine" presStyleLbl="alignNode1" presStyleIdx="0" presStyleCnt="5"/>
      <dgm:spPr/>
    </dgm:pt>
    <dgm:pt modelId="{3F39F37E-6B35-40FA-8EF4-902D358187FF}" type="pres">
      <dgm:prSet presAssocID="{A2F13DEB-621E-413B-A3F2-3F463830E7B7}" presName="horz1" presStyleCnt="0"/>
      <dgm:spPr/>
    </dgm:pt>
    <dgm:pt modelId="{D96F5D2E-DA28-46AA-9FEC-F8927B97484E}" type="pres">
      <dgm:prSet presAssocID="{A2F13DEB-621E-413B-A3F2-3F463830E7B7}" presName="tx1" presStyleLbl="revTx" presStyleIdx="0" presStyleCnt="5"/>
      <dgm:spPr/>
    </dgm:pt>
    <dgm:pt modelId="{9E4E0301-0A14-4873-BEA4-AD290A688FDA}" type="pres">
      <dgm:prSet presAssocID="{A2F13DEB-621E-413B-A3F2-3F463830E7B7}" presName="vert1" presStyleCnt="0"/>
      <dgm:spPr/>
    </dgm:pt>
    <dgm:pt modelId="{852FCF06-7659-4E11-8619-B77D8B69731B}" type="pres">
      <dgm:prSet presAssocID="{BDE364DC-4D17-4F5B-AB20-CDEAC88A0131}" presName="thickLine" presStyleLbl="alignNode1" presStyleIdx="1" presStyleCnt="5"/>
      <dgm:spPr/>
    </dgm:pt>
    <dgm:pt modelId="{089E59AA-E42E-46A2-9021-9C1CEFB0D17C}" type="pres">
      <dgm:prSet presAssocID="{BDE364DC-4D17-4F5B-AB20-CDEAC88A0131}" presName="horz1" presStyleCnt="0"/>
      <dgm:spPr/>
    </dgm:pt>
    <dgm:pt modelId="{860923A1-B090-498D-ADF9-B6F63040D664}" type="pres">
      <dgm:prSet presAssocID="{BDE364DC-4D17-4F5B-AB20-CDEAC88A0131}" presName="tx1" presStyleLbl="revTx" presStyleIdx="1" presStyleCnt="5"/>
      <dgm:spPr/>
    </dgm:pt>
    <dgm:pt modelId="{FDEEF0AB-593D-41CA-9797-307A6BD575B2}" type="pres">
      <dgm:prSet presAssocID="{BDE364DC-4D17-4F5B-AB20-CDEAC88A0131}" presName="vert1" presStyleCnt="0"/>
      <dgm:spPr/>
    </dgm:pt>
    <dgm:pt modelId="{7B62D039-F72B-4EA8-BF33-34010D1A09BE}" type="pres">
      <dgm:prSet presAssocID="{8536F2D2-51F1-4537-A5BF-E2617813ECEC}" presName="thickLine" presStyleLbl="alignNode1" presStyleIdx="2" presStyleCnt="5"/>
      <dgm:spPr/>
    </dgm:pt>
    <dgm:pt modelId="{E2834058-C1E4-4A32-91DB-650CE4049524}" type="pres">
      <dgm:prSet presAssocID="{8536F2D2-51F1-4537-A5BF-E2617813ECEC}" presName="horz1" presStyleCnt="0"/>
      <dgm:spPr/>
    </dgm:pt>
    <dgm:pt modelId="{D48D3815-959E-4B2C-9248-239ADEABFA00}" type="pres">
      <dgm:prSet presAssocID="{8536F2D2-51F1-4537-A5BF-E2617813ECEC}" presName="tx1" presStyleLbl="revTx" presStyleIdx="2" presStyleCnt="5"/>
      <dgm:spPr/>
    </dgm:pt>
    <dgm:pt modelId="{FCF178B2-4467-4B2A-8F58-B1489560BB66}" type="pres">
      <dgm:prSet presAssocID="{8536F2D2-51F1-4537-A5BF-E2617813ECEC}" presName="vert1" presStyleCnt="0"/>
      <dgm:spPr/>
    </dgm:pt>
    <dgm:pt modelId="{C28F9A78-6254-46E9-A2E8-036D9B3DC56D}" type="pres">
      <dgm:prSet presAssocID="{3F2D4E0B-CA99-4F72-8456-E155523EEC71}" presName="thickLine" presStyleLbl="alignNode1" presStyleIdx="3" presStyleCnt="5"/>
      <dgm:spPr/>
    </dgm:pt>
    <dgm:pt modelId="{CB62690A-02D9-4000-8C5C-A10AE8AF8A14}" type="pres">
      <dgm:prSet presAssocID="{3F2D4E0B-CA99-4F72-8456-E155523EEC71}" presName="horz1" presStyleCnt="0"/>
      <dgm:spPr/>
    </dgm:pt>
    <dgm:pt modelId="{8BBD79E9-97E3-40BF-B014-9DEA87BAA44A}" type="pres">
      <dgm:prSet presAssocID="{3F2D4E0B-CA99-4F72-8456-E155523EEC71}" presName="tx1" presStyleLbl="revTx" presStyleIdx="3" presStyleCnt="5"/>
      <dgm:spPr/>
    </dgm:pt>
    <dgm:pt modelId="{34BC27F0-5B6F-4791-85EB-FD6200C0C3DE}" type="pres">
      <dgm:prSet presAssocID="{3F2D4E0B-CA99-4F72-8456-E155523EEC71}" presName="vert1" presStyleCnt="0"/>
      <dgm:spPr/>
    </dgm:pt>
    <dgm:pt modelId="{11970208-8B66-46CA-8FB8-0B59A52302A4}" type="pres">
      <dgm:prSet presAssocID="{366F0900-30F8-49BD-8777-7138887D8417}" presName="thickLine" presStyleLbl="alignNode1" presStyleIdx="4" presStyleCnt="5"/>
      <dgm:spPr/>
    </dgm:pt>
    <dgm:pt modelId="{AE09A1AE-C324-4074-BD78-4C6FB4A93C9B}" type="pres">
      <dgm:prSet presAssocID="{366F0900-30F8-49BD-8777-7138887D8417}" presName="horz1" presStyleCnt="0"/>
      <dgm:spPr/>
    </dgm:pt>
    <dgm:pt modelId="{02C7DD00-DCD1-4D7D-87B7-694162359AF9}" type="pres">
      <dgm:prSet presAssocID="{366F0900-30F8-49BD-8777-7138887D8417}" presName="tx1" presStyleLbl="revTx" presStyleIdx="4" presStyleCnt="5"/>
      <dgm:spPr/>
    </dgm:pt>
    <dgm:pt modelId="{98C6B5A7-8024-4D80-B1E0-800E7A121751}" type="pres">
      <dgm:prSet presAssocID="{366F0900-30F8-49BD-8777-7138887D8417}" presName="vert1" presStyleCnt="0"/>
      <dgm:spPr/>
    </dgm:pt>
  </dgm:ptLst>
  <dgm:cxnLst>
    <dgm:cxn modelId="{E8D10217-3A8C-47E2-A463-D14FE57F4060}" type="presOf" srcId="{8BFCC214-318A-4A86-A70E-710F925D0B2F}" destId="{6B655C92-97E7-47E2-A0CD-8C8DA257C149}" srcOrd="0" destOrd="0" presId="urn:microsoft.com/office/officeart/2008/layout/LinedList"/>
    <dgm:cxn modelId="{B03B9C2F-E9F6-4E45-A24E-B9860AC367D0}" type="presOf" srcId="{3F2D4E0B-CA99-4F72-8456-E155523EEC71}" destId="{8BBD79E9-97E3-40BF-B014-9DEA87BAA44A}" srcOrd="0" destOrd="0" presId="urn:microsoft.com/office/officeart/2008/layout/LinedList"/>
    <dgm:cxn modelId="{CEE43E38-7E8F-4638-AC13-4B3C9719A1A3}" type="presOf" srcId="{BDE364DC-4D17-4F5B-AB20-CDEAC88A0131}" destId="{860923A1-B090-498D-ADF9-B6F63040D664}" srcOrd="0" destOrd="0" presId="urn:microsoft.com/office/officeart/2008/layout/LinedList"/>
    <dgm:cxn modelId="{C0CC0462-67B1-43F9-9072-3773684A38F7}" srcId="{8BFCC214-318A-4A86-A70E-710F925D0B2F}" destId="{3F2D4E0B-CA99-4F72-8456-E155523EEC71}" srcOrd="3" destOrd="0" parTransId="{4810AB3C-1CC5-4966-9D73-198FAF052784}" sibTransId="{A05A24CD-9FB4-45E1-BA0B-FE0944E229C0}"/>
    <dgm:cxn modelId="{98ED0070-D1BA-4F0C-BA44-0428A61A11A7}" type="presOf" srcId="{A2F13DEB-621E-413B-A3F2-3F463830E7B7}" destId="{D96F5D2E-DA28-46AA-9FEC-F8927B97484E}" srcOrd="0" destOrd="0" presId="urn:microsoft.com/office/officeart/2008/layout/LinedList"/>
    <dgm:cxn modelId="{BBA9208D-2DEB-4E7D-9B06-F72DB9EF3707}" srcId="{8BFCC214-318A-4A86-A70E-710F925D0B2F}" destId="{BDE364DC-4D17-4F5B-AB20-CDEAC88A0131}" srcOrd="1" destOrd="0" parTransId="{589570E7-5378-4E43-B204-305466DA145B}" sibTransId="{035C574E-C1AD-4C71-BF94-57E98EF9511B}"/>
    <dgm:cxn modelId="{99CFF496-DE56-45A8-B1EE-99443249EB8F}" srcId="{8BFCC214-318A-4A86-A70E-710F925D0B2F}" destId="{366F0900-30F8-49BD-8777-7138887D8417}" srcOrd="4" destOrd="0" parTransId="{120FED3D-8CCD-4E24-8383-E84D3FF9C1F4}" sibTransId="{B650B87D-4B72-422C-B0C6-1F0998EAA653}"/>
    <dgm:cxn modelId="{005C2BA6-34CD-442C-AE5C-9B223DFC3545}" type="presOf" srcId="{8536F2D2-51F1-4537-A5BF-E2617813ECEC}" destId="{D48D3815-959E-4B2C-9248-239ADEABFA00}" srcOrd="0" destOrd="0" presId="urn:microsoft.com/office/officeart/2008/layout/LinedList"/>
    <dgm:cxn modelId="{9FC572C9-5363-4BD9-95F8-39034C10605F}" srcId="{8BFCC214-318A-4A86-A70E-710F925D0B2F}" destId="{A2F13DEB-621E-413B-A3F2-3F463830E7B7}" srcOrd="0" destOrd="0" parTransId="{30E7ED23-5A0F-4B2E-8686-2ECD9076F652}" sibTransId="{18680913-7E96-405E-9B45-44D0D3B6A80E}"/>
    <dgm:cxn modelId="{73A67DC9-3D8A-45DB-9751-6F05E44861EA}" type="presOf" srcId="{366F0900-30F8-49BD-8777-7138887D8417}" destId="{02C7DD00-DCD1-4D7D-87B7-694162359AF9}" srcOrd="0" destOrd="0" presId="urn:microsoft.com/office/officeart/2008/layout/LinedList"/>
    <dgm:cxn modelId="{ACAF9FE4-2E9B-45BC-8005-BC8B75F42581}" srcId="{8BFCC214-318A-4A86-A70E-710F925D0B2F}" destId="{8536F2D2-51F1-4537-A5BF-E2617813ECEC}" srcOrd="2" destOrd="0" parTransId="{6DB69F83-214E-4773-9D76-4D3D7AD4B4FE}" sibTransId="{A4E4B16E-ACCA-43DB-93FF-1F5119B3ADA4}"/>
    <dgm:cxn modelId="{57DF3B79-9535-4B77-ADA1-16032303C82F}" type="presParOf" srcId="{6B655C92-97E7-47E2-A0CD-8C8DA257C149}" destId="{ACD7C80F-9631-44FE-8735-B20FD152745F}" srcOrd="0" destOrd="0" presId="urn:microsoft.com/office/officeart/2008/layout/LinedList"/>
    <dgm:cxn modelId="{461C8966-466A-47F5-8543-11BD1AD3A081}" type="presParOf" srcId="{6B655C92-97E7-47E2-A0CD-8C8DA257C149}" destId="{3F39F37E-6B35-40FA-8EF4-902D358187FF}" srcOrd="1" destOrd="0" presId="urn:microsoft.com/office/officeart/2008/layout/LinedList"/>
    <dgm:cxn modelId="{37B98E79-8A07-45B8-9D46-5F60408F83C9}" type="presParOf" srcId="{3F39F37E-6B35-40FA-8EF4-902D358187FF}" destId="{D96F5D2E-DA28-46AA-9FEC-F8927B97484E}" srcOrd="0" destOrd="0" presId="urn:microsoft.com/office/officeart/2008/layout/LinedList"/>
    <dgm:cxn modelId="{46917382-AC53-46E4-9179-618B6E98CDCE}" type="presParOf" srcId="{3F39F37E-6B35-40FA-8EF4-902D358187FF}" destId="{9E4E0301-0A14-4873-BEA4-AD290A688FDA}" srcOrd="1" destOrd="0" presId="urn:microsoft.com/office/officeart/2008/layout/LinedList"/>
    <dgm:cxn modelId="{55D95966-B4CA-4075-9875-A71A28667290}" type="presParOf" srcId="{6B655C92-97E7-47E2-A0CD-8C8DA257C149}" destId="{852FCF06-7659-4E11-8619-B77D8B69731B}" srcOrd="2" destOrd="0" presId="urn:microsoft.com/office/officeart/2008/layout/LinedList"/>
    <dgm:cxn modelId="{064C75AE-8D0E-4052-9A77-D83937FAA9AD}" type="presParOf" srcId="{6B655C92-97E7-47E2-A0CD-8C8DA257C149}" destId="{089E59AA-E42E-46A2-9021-9C1CEFB0D17C}" srcOrd="3" destOrd="0" presId="urn:microsoft.com/office/officeart/2008/layout/LinedList"/>
    <dgm:cxn modelId="{A803AD35-764E-4873-89DC-303AD9CBE621}" type="presParOf" srcId="{089E59AA-E42E-46A2-9021-9C1CEFB0D17C}" destId="{860923A1-B090-498D-ADF9-B6F63040D664}" srcOrd="0" destOrd="0" presId="urn:microsoft.com/office/officeart/2008/layout/LinedList"/>
    <dgm:cxn modelId="{D03D1DDB-742C-450A-A909-D669485BB46F}" type="presParOf" srcId="{089E59AA-E42E-46A2-9021-9C1CEFB0D17C}" destId="{FDEEF0AB-593D-41CA-9797-307A6BD575B2}" srcOrd="1" destOrd="0" presId="urn:microsoft.com/office/officeart/2008/layout/LinedList"/>
    <dgm:cxn modelId="{CC165D3A-62A6-4C07-9DCC-2FB6A8C1FBC6}" type="presParOf" srcId="{6B655C92-97E7-47E2-A0CD-8C8DA257C149}" destId="{7B62D039-F72B-4EA8-BF33-34010D1A09BE}" srcOrd="4" destOrd="0" presId="urn:microsoft.com/office/officeart/2008/layout/LinedList"/>
    <dgm:cxn modelId="{C85CF016-185C-413C-9F88-E95CA04C9E56}" type="presParOf" srcId="{6B655C92-97E7-47E2-A0CD-8C8DA257C149}" destId="{E2834058-C1E4-4A32-91DB-650CE4049524}" srcOrd="5" destOrd="0" presId="urn:microsoft.com/office/officeart/2008/layout/LinedList"/>
    <dgm:cxn modelId="{85A4E549-09A0-4BED-8040-BECD5E48A50C}" type="presParOf" srcId="{E2834058-C1E4-4A32-91DB-650CE4049524}" destId="{D48D3815-959E-4B2C-9248-239ADEABFA00}" srcOrd="0" destOrd="0" presId="urn:microsoft.com/office/officeart/2008/layout/LinedList"/>
    <dgm:cxn modelId="{753C6C72-875A-46E4-8B0E-0CB31CAE8F2A}" type="presParOf" srcId="{E2834058-C1E4-4A32-91DB-650CE4049524}" destId="{FCF178B2-4467-4B2A-8F58-B1489560BB66}" srcOrd="1" destOrd="0" presId="urn:microsoft.com/office/officeart/2008/layout/LinedList"/>
    <dgm:cxn modelId="{4AA46B6D-B41E-4B1F-AD82-078A6A8FAB8F}" type="presParOf" srcId="{6B655C92-97E7-47E2-A0CD-8C8DA257C149}" destId="{C28F9A78-6254-46E9-A2E8-036D9B3DC56D}" srcOrd="6" destOrd="0" presId="urn:microsoft.com/office/officeart/2008/layout/LinedList"/>
    <dgm:cxn modelId="{3B5ED64C-A82E-4768-95F8-8A6E8325511D}" type="presParOf" srcId="{6B655C92-97E7-47E2-A0CD-8C8DA257C149}" destId="{CB62690A-02D9-4000-8C5C-A10AE8AF8A14}" srcOrd="7" destOrd="0" presId="urn:microsoft.com/office/officeart/2008/layout/LinedList"/>
    <dgm:cxn modelId="{DE1320D3-7D94-477A-956B-A0E180C81D20}" type="presParOf" srcId="{CB62690A-02D9-4000-8C5C-A10AE8AF8A14}" destId="{8BBD79E9-97E3-40BF-B014-9DEA87BAA44A}" srcOrd="0" destOrd="0" presId="urn:microsoft.com/office/officeart/2008/layout/LinedList"/>
    <dgm:cxn modelId="{34BD565A-1480-4D62-BD10-DAEAA73EDAA2}" type="presParOf" srcId="{CB62690A-02D9-4000-8C5C-A10AE8AF8A14}" destId="{34BC27F0-5B6F-4791-85EB-FD6200C0C3DE}" srcOrd="1" destOrd="0" presId="urn:microsoft.com/office/officeart/2008/layout/LinedList"/>
    <dgm:cxn modelId="{B8D06640-7E06-4E19-9EEC-A8BBD29ED47E}" type="presParOf" srcId="{6B655C92-97E7-47E2-A0CD-8C8DA257C149}" destId="{11970208-8B66-46CA-8FB8-0B59A52302A4}" srcOrd="8" destOrd="0" presId="urn:microsoft.com/office/officeart/2008/layout/LinedList"/>
    <dgm:cxn modelId="{F1519D98-4098-4749-AC50-91493408BA41}" type="presParOf" srcId="{6B655C92-97E7-47E2-A0CD-8C8DA257C149}" destId="{AE09A1AE-C324-4074-BD78-4C6FB4A93C9B}" srcOrd="9" destOrd="0" presId="urn:microsoft.com/office/officeart/2008/layout/LinedList"/>
    <dgm:cxn modelId="{7D4D3F53-93E3-4266-9A99-CE90DA6EAB5A}" type="presParOf" srcId="{AE09A1AE-C324-4074-BD78-4C6FB4A93C9B}" destId="{02C7DD00-DCD1-4D7D-87B7-694162359AF9}" srcOrd="0" destOrd="0" presId="urn:microsoft.com/office/officeart/2008/layout/LinedList"/>
    <dgm:cxn modelId="{1D6818A4-0FC3-430D-97C8-E67A59FF2FFE}" type="presParOf" srcId="{AE09A1AE-C324-4074-BD78-4C6FB4A93C9B}" destId="{98C6B5A7-8024-4D80-B1E0-800E7A1217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0D22E5-5CF3-4D5B-B652-229F5DD428A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fr-FR"/>
        </a:p>
      </dgm:t>
    </dgm:pt>
    <dgm:pt modelId="{F5932E42-08CB-4ACC-B9AB-DB9F937755A3}">
      <dgm:prSet custT="1"/>
      <dgm:spPr/>
      <dgm:t>
        <a:bodyPr/>
        <a:lstStyle/>
        <a:p>
          <a:pPr algn="just"/>
          <a:r>
            <a:rPr lang="fr-FR" sz="1400" dirty="0">
              <a:latin typeface="Times New Roman" panose="02020603050405020304" pitchFamily="18" charset="0"/>
              <a:cs typeface="Times New Roman" panose="02020603050405020304" pitchFamily="18" charset="0"/>
            </a:rPr>
            <a:t>La </a:t>
          </a:r>
          <a:r>
            <a:rPr lang="fr-FR" sz="1400" b="1" dirty="0">
              <a:latin typeface="Times New Roman" panose="02020603050405020304" pitchFamily="18" charset="0"/>
              <a:cs typeface="Times New Roman" panose="02020603050405020304" pitchFamily="18" charset="0"/>
            </a:rPr>
            <a:t>sécurité d'un système (informatique ou d'information)</a:t>
          </a:r>
          <a:r>
            <a:rPr lang="fr-FR" sz="1400" dirty="0">
              <a:latin typeface="Times New Roman" panose="02020603050405020304" pitchFamily="18" charset="0"/>
              <a:cs typeface="Times New Roman" panose="02020603050405020304" pitchFamily="18" charset="0"/>
            </a:rPr>
            <a:t> est un ensemble de moyens techniques, organisationnels, juridiques et humains nécessaires et mis en place pour conserver, rétablir, et garantir sa sécurité. </a:t>
          </a:r>
        </a:p>
      </dgm:t>
    </dgm:pt>
    <dgm:pt modelId="{F12AFE67-A67A-4645-B5AB-D5FC81923FF0}" type="parTrans" cxnId="{E068548A-96B4-4233-A221-B66FF18DA5AC}">
      <dgm:prSet/>
      <dgm:spPr/>
      <dgm:t>
        <a:bodyPr/>
        <a:lstStyle/>
        <a:p>
          <a:endParaRPr lang="fr-FR"/>
        </a:p>
      </dgm:t>
    </dgm:pt>
    <dgm:pt modelId="{93CB6481-5B06-43DE-AC19-E92502C1B66E}" type="sibTrans" cxnId="{E068548A-96B4-4233-A221-B66FF18DA5AC}">
      <dgm:prSet/>
      <dgm:spPr/>
      <dgm:t>
        <a:bodyPr/>
        <a:lstStyle/>
        <a:p>
          <a:endParaRPr lang="fr-FR"/>
        </a:p>
      </dgm:t>
    </dgm:pt>
    <dgm:pt modelId="{4B0EC876-3949-44B0-A371-29AD7BEB5092}">
      <dgm:prSet custT="1"/>
      <dgm:spPr/>
      <dgm:t>
        <a:bodyPr/>
        <a:lstStyle/>
        <a:p>
          <a:r>
            <a:rPr lang="fr-FR" sz="2000" dirty="0">
              <a:latin typeface="Times New Roman" panose="02020603050405020304" pitchFamily="18" charset="0"/>
              <a:cs typeface="Times New Roman" panose="02020603050405020304" pitchFamily="18" charset="0"/>
            </a:rPr>
            <a:t>Sécurité organisationnelle</a:t>
          </a:r>
        </a:p>
      </dgm:t>
    </dgm:pt>
    <dgm:pt modelId="{800FC8F7-C78B-48F4-8775-B243208EADE1}" type="parTrans" cxnId="{600EC573-49EB-4532-B889-93059810B874}">
      <dgm:prSet/>
      <dgm:spPr/>
      <dgm:t>
        <a:bodyPr/>
        <a:lstStyle/>
        <a:p>
          <a:endParaRPr lang="fr-FR"/>
        </a:p>
      </dgm:t>
    </dgm:pt>
    <dgm:pt modelId="{E3AE25E8-B7A3-4840-AEE8-9F92292B7C2D}" type="sibTrans" cxnId="{600EC573-49EB-4532-B889-93059810B874}">
      <dgm:prSet/>
      <dgm:spPr/>
      <dgm:t>
        <a:bodyPr/>
        <a:lstStyle/>
        <a:p>
          <a:endParaRPr lang="fr-FR"/>
        </a:p>
      </dgm:t>
    </dgm:pt>
    <dgm:pt modelId="{469A9E75-CF5E-4713-BFD3-1D096222C75F}">
      <dgm:prSet custT="1"/>
      <dgm:spPr/>
      <dgm:t>
        <a:bodyPr/>
        <a:lstStyle/>
        <a:p>
          <a:r>
            <a:rPr lang="fr-FR" sz="2000" dirty="0">
              <a:latin typeface="Times New Roman" panose="02020603050405020304" pitchFamily="18" charset="0"/>
              <a:cs typeface="Times New Roman" panose="02020603050405020304" pitchFamily="18" charset="0"/>
            </a:rPr>
            <a:t>Sécurité système et applicative</a:t>
          </a:r>
        </a:p>
      </dgm:t>
    </dgm:pt>
    <dgm:pt modelId="{94E4CBF7-4A13-4CC1-835B-3F3CB0B1BC8B}" type="parTrans" cxnId="{79ADC2E8-9737-4963-B5CD-A05011F07468}">
      <dgm:prSet/>
      <dgm:spPr/>
      <dgm:t>
        <a:bodyPr/>
        <a:lstStyle/>
        <a:p>
          <a:endParaRPr lang="fr-FR"/>
        </a:p>
      </dgm:t>
    </dgm:pt>
    <dgm:pt modelId="{79BD1FCE-904E-459D-86D8-E8EFABF8D762}" type="sibTrans" cxnId="{79ADC2E8-9737-4963-B5CD-A05011F07468}">
      <dgm:prSet/>
      <dgm:spPr/>
      <dgm:t>
        <a:bodyPr/>
        <a:lstStyle/>
        <a:p>
          <a:endParaRPr lang="fr-FR"/>
        </a:p>
      </dgm:t>
    </dgm:pt>
    <dgm:pt modelId="{8ABB563D-B72C-4189-A871-6AF6A8B9A4CF}">
      <dgm:prSet custT="1"/>
      <dgm:spPr/>
      <dgm:t>
        <a:bodyPr/>
        <a:lstStyle/>
        <a:p>
          <a:r>
            <a:rPr lang="fr-FR" sz="2000" dirty="0">
              <a:latin typeface="Times New Roman" panose="02020603050405020304" pitchFamily="18" charset="0"/>
              <a:cs typeface="Times New Roman" panose="02020603050405020304" pitchFamily="18" charset="0"/>
            </a:rPr>
            <a:t>Sécurité réseau et des données</a:t>
          </a:r>
          <a:r>
            <a:rPr lang="fr-FR" sz="500" b="1" dirty="0"/>
            <a:t>.</a:t>
          </a:r>
          <a:endParaRPr lang="fr-FR" sz="500" dirty="0"/>
        </a:p>
      </dgm:t>
    </dgm:pt>
    <dgm:pt modelId="{920E80B4-0EBB-4763-8A4D-25284DA6A7D7}" type="parTrans" cxnId="{753715EF-FDF0-4C60-B113-3FAACFB24E36}">
      <dgm:prSet/>
      <dgm:spPr/>
      <dgm:t>
        <a:bodyPr/>
        <a:lstStyle/>
        <a:p>
          <a:endParaRPr lang="fr-FR"/>
        </a:p>
      </dgm:t>
    </dgm:pt>
    <dgm:pt modelId="{9BB971E2-8720-41CF-92FA-01C7E63B87FE}" type="sibTrans" cxnId="{753715EF-FDF0-4C60-B113-3FAACFB24E36}">
      <dgm:prSet/>
      <dgm:spPr/>
      <dgm:t>
        <a:bodyPr/>
        <a:lstStyle/>
        <a:p>
          <a:endParaRPr lang="fr-FR"/>
        </a:p>
      </dgm:t>
    </dgm:pt>
    <dgm:pt modelId="{4B631A81-D6F9-4D7E-B744-9CDFD23AE375}">
      <dgm:prSet custT="1"/>
      <dgm:spPr/>
      <dgm:t>
        <a:bodyPr/>
        <a:lstStyle/>
        <a:p>
          <a:r>
            <a:rPr lang="fr-FR" sz="2000" dirty="0">
              <a:latin typeface="Times New Roman" panose="02020603050405020304" pitchFamily="18" charset="0"/>
              <a:cs typeface="Times New Roman" panose="02020603050405020304" pitchFamily="18" charset="0"/>
            </a:rPr>
            <a:t>Sécurité physique</a:t>
          </a:r>
        </a:p>
      </dgm:t>
    </dgm:pt>
    <dgm:pt modelId="{F5ADC176-465A-453F-ABE6-4843DF33FE98}" type="parTrans" cxnId="{0A021898-1BF6-42E7-A604-A63DD6D7E89C}">
      <dgm:prSet/>
      <dgm:spPr/>
      <dgm:t>
        <a:bodyPr/>
        <a:lstStyle/>
        <a:p>
          <a:endParaRPr lang="fr-FR"/>
        </a:p>
      </dgm:t>
    </dgm:pt>
    <dgm:pt modelId="{C4BDB760-E2D5-44D1-95FF-6FD9AC078BCD}" type="sibTrans" cxnId="{0A021898-1BF6-42E7-A604-A63DD6D7E89C}">
      <dgm:prSet/>
      <dgm:spPr/>
      <dgm:t>
        <a:bodyPr/>
        <a:lstStyle/>
        <a:p>
          <a:endParaRPr lang="fr-FR"/>
        </a:p>
      </dgm:t>
    </dgm:pt>
    <dgm:pt modelId="{50DD65F6-AA08-481F-853D-A25535C29E41}" type="pres">
      <dgm:prSet presAssocID="{910D22E5-5CF3-4D5B-B652-229F5DD428A5}" presName="cycle" presStyleCnt="0">
        <dgm:presLayoutVars>
          <dgm:dir/>
          <dgm:resizeHandles val="exact"/>
        </dgm:presLayoutVars>
      </dgm:prSet>
      <dgm:spPr/>
    </dgm:pt>
    <dgm:pt modelId="{2F89C050-2F9F-4B18-B1CA-4A9B2B804741}" type="pres">
      <dgm:prSet presAssocID="{F5932E42-08CB-4ACC-B9AB-DB9F937755A3}" presName="node" presStyleLbl="node1" presStyleIdx="0" presStyleCnt="5" custScaleX="305871" custScaleY="161628" custRadScaleRad="79803" custRadScaleInc="-4671">
        <dgm:presLayoutVars>
          <dgm:bulletEnabled val="1"/>
        </dgm:presLayoutVars>
      </dgm:prSet>
      <dgm:spPr/>
    </dgm:pt>
    <dgm:pt modelId="{47C324AA-3D18-458A-AF16-E5BE751C20D2}" type="pres">
      <dgm:prSet presAssocID="{93CB6481-5B06-43DE-AC19-E92502C1B66E}" presName="sibTrans" presStyleLbl="sibTrans2D1" presStyleIdx="0" presStyleCnt="5"/>
      <dgm:spPr/>
    </dgm:pt>
    <dgm:pt modelId="{19189376-E4FA-436D-A6E8-77DF05A34545}" type="pres">
      <dgm:prSet presAssocID="{93CB6481-5B06-43DE-AC19-E92502C1B66E}" presName="connectorText" presStyleLbl="sibTrans2D1" presStyleIdx="0" presStyleCnt="5"/>
      <dgm:spPr/>
    </dgm:pt>
    <dgm:pt modelId="{14B0F844-8441-4483-AF6D-4D543984D47D}" type="pres">
      <dgm:prSet presAssocID="{4B0EC876-3949-44B0-A371-29AD7BEB5092}" presName="node" presStyleLbl="node1" presStyleIdx="1" presStyleCnt="5" custScaleX="176125" custScaleY="99880" custRadScaleRad="221453" custRadScaleInc="37940">
        <dgm:presLayoutVars>
          <dgm:bulletEnabled val="1"/>
        </dgm:presLayoutVars>
      </dgm:prSet>
      <dgm:spPr/>
    </dgm:pt>
    <dgm:pt modelId="{4499F7AD-616F-4205-8733-84AA83B19798}" type="pres">
      <dgm:prSet presAssocID="{E3AE25E8-B7A3-4840-AEE8-9F92292B7C2D}" presName="sibTrans" presStyleLbl="sibTrans2D1" presStyleIdx="1" presStyleCnt="5"/>
      <dgm:spPr/>
    </dgm:pt>
    <dgm:pt modelId="{070161DD-E423-4661-BC9F-4424B5BEF587}" type="pres">
      <dgm:prSet presAssocID="{E3AE25E8-B7A3-4840-AEE8-9F92292B7C2D}" presName="connectorText" presStyleLbl="sibTrans2D1" presStyleIdx="1" presStyleCnt="5"/>
      <dgm:spPr/>
    </dgm:pt>
    <dgm:pt modelId="{D5E75599-7EC9-43D2-8AF5-BAD915060002}" type="pres">
      <dgm:prSet presAssocID="{469A9E75-CF5E-4713-BFD3-1D096222C75F}" presName="node" presStyleLbl="node1" presStyleIdx="2" presStyleCnt="5" custScaleX="157804" custScaleY="89545" custRadScaleRad="121382" custRadScaleInc="-47247">
        <dgm:presLayoutVars>
          <dgm:bulletEnabled val="1"/>
        </dgm:presLayoutVars>
      </dgm:prSet>
      <dgm:spPr/>
    </dgm:pt>
    <dgm:pt modelId="{AEC9840C-F58E-41B4-A8A0-A7112304319F}" type="pres">
      <dgm:prSet presAssocID="{79BD1FCE-904E-459D-86D8-E8EFABF8D762}" presName="sibTrans" presStyleLbl="sibTrans2D1" presStyleIdx="2" presStyleCnt="5"/>
      <dgm:spPr/>
    </dgm:pt>
    <dgm:pt modelId="{1C7CEC9A-12E4-4A17-B7AE-E8CF4AA36DF2}" type="pres">
      <dgm:prSet presAssocID="{79BD1FCE-904E-459D-86D8-E8EFABF8D762}" presName="connectorText" presStyleLbl="sibTrans2D1" presStyleIdx="2" presStyleCnt="5"/>
      <dgm:spPr/>
    </dgm:pt>
    <dgm:pt modelId="{8BBE9C3A-C2B1-4CB6-8AFC-E5BD6C28F8C0}" type="pres">
      <dgm:prSet presAssocID="{8ABB563D-B72C-4189-A871-6AF6A8B9A4CF}" presName="node" presStyleLbl="node1" presStyleIdx="3" presStyleCnt="5" custScaleX="147886" custScaleY="105392" custRadScaleRad="107190" custRadScaleInc="32611">
        <dgm:presLayoutVars>
          <dgm:bulletEnabled val="1"/>
        </dgm:presLayoutVars>
      </dgm:prSet>
      <dgm:spPr/>
    </dgm:pt>
    <dgm:pt modelId="{600FBB54-BD0A-4788-B7FD-684FFAD9DDF1}" type="pres">
      <dgm:prSet presAssocID="{9BB971E2-8720-41CF-92FA-01C7E63B87FE}" presName="sibTrans" presStyleLbl="sibTrans2D1" presStyleIdx="3" presStyleCnt="5"/>
      <dgm:spPr/>
    </dgm:pt>
    <dgm:pt modelId="{CE8C5EF0-D718-4BC9-ACF8-25D85CB04E07}" type="pres">
      <dgm:prSet presAssocID="{9BB971E2-8720-41CF-92FA-01C7E63B87FE}" presName="connectorText" presStyleLbl="sibTrans2D1" presStyleIdx="3" presStyleCnt="5"/>
      <dgm:spPr/>
    </dgm:pt>
    <dgm:pt modelId="{3EE0E1A5-901B-42C0-814D-667AF37B841C}" type="pres">
      <dgm:prSet presAssocID="{4B631A81-D6F9-4D7E-B744-9CDFD23AE375}" presName="node" presStyleLbl="node1" presStyleIdx="4" presStyleCnt="5" custScaleX="174624" custScaleY="97617" custRadScaleRad="227486" custRadScaleInc="-41067">
        <dgm:presLayoutVars>
          <dgm:bulletEnabled val="1"/>
        </dgm:presLayoutVars>
      </dgm:prSet>
      <dgm:spPr/>
    </dgm:pt>
    <dgm:pt modelId="{F5EE57D9-5398-4A96-AFC5-44652D6D7079}" type="pres">
      <dgm:prSet presAssocID="{C4BDB760-E2D5-44D1-95FF-6FD9AC078BCD}" presName="sibTrans" presStyleLbl="sibTrans2D1" presStyleIdx="4" presStyleCnt="5"/>
      <dgm:spPr/>
    </dgm:pt>
    <dgm:pt modelId="{FB67709B-A973-44BE-8BF6-013A81D4BFFD}" type="pres">
      <dgm:prSet presAssocID="{C4BDB760-E2D5-44D1-95FF-6FD9AC078BCD}" presName="connectorText" presStyleLbl="sibTrans2D1" presStyleIdx="4" presStyleCnt="5"/>
      <dgm:spPr/>
    </dgm:pt>
  </dgm:ptLst>
  <dgm:cxnLst>
    <dgm:cxn modelId="{49AEFB12-C0CA-4EB7-B037-56772EECADA5}" type="presOf" srcId="{9BB971E2-8720-41CF-92FA-01C7E63B87FE}" destId="{600FBB54-BD0A-4788-B7FD-684FFAD9DDF1}" srcOrd="0" destOrd="0" presId="urn:microsoft.com/office/officeart/2005/8/layout/cycle2"/>
    <dgm:cxn modelId="{EF953221-21EB-4496-853F-551184796906}" type="presOf" srcId="{4B631A81-D6F9-4D7E-B744-9CDFD23AE375}" destId="{3EE0E1A5-901B-42C0-814D-667AF37B841C}" srcOrd="0" destOrd="0" presId="urn:microsoft.com/office/officeart/2005/8/layout/cycle2"/>
    <dgm:cxn modelId="{906EC82B-DB71-40BD-BC30-C3396C13A7A1}" type="presOf" srcId="{910D22E5-5CF3-4D5B-B652-229F5DD428A5}" destId="{50DD65F6-AA08-481F-853D-A25535C29E41}" srcOrd="0" destOrd="0" presId="urn:microsoft.com/office/officeart/2005/8/layout/cycle2"/>
    <dgm:cxn modelId="{DCC0E930-BD18-4FF3-8F60-0911D06CDE3D}" type="presOf" srcId="{469A9E75-CF5E-4713-BFD3-1D096222C75F}" destId="{D5E75599-7EC9-43D2-8AF5-BAD915060002}" srcOrd="0" destOrd="0" presId="urn:microsoft.com/office/officeart/2005/8/layout/cycle2"/>
    <dgm:cxn modelId="{65E23A31-CE54-4367-8B67-714A1F58DD87}" type="presOf" srcId="{E3AE25E8-B7A3-4840-AEE8-9F92292B7C2D}" destId="{4499F7AD-616F-4205-8733-84AA83B19798}" srcOrd="0" destOrd="0" presId="urn:microsoft.com/office/officeart/2005/8/layout/cycle2"/>
    <dgm:cxn modelId="{49EB7031-172D-4607-832F-70C4334C44FE}" type="presOf" srcId="{93CB6481-5B06-43DE-AC19-E92502C1B66E}" destId="{47C324AA-3D18-458A-AF16-E5BE751C20D2}" srcOrd="0" destOrd="0" presId="urn:microsoft.com/office/officeart/2005/8/layout/cycle2"/>
    <dgm:cxn modelId="{A86B0737-AE9C-40F4-B842-B443D75FBA70}" type="presOf" srcId="{F5932E42-08CB-4ACC-B9AB-DB9F937755A3}" destId="{2F89C050-2F9F-4B18-B1CA-4A9B2B804741}" srcOrd="0" destOrd="0" presId="urn:microsoft.com/office/officeart/2005/8/layout/cycle2"/>
    <dgm:cxn modelId="{B4E32B45-218D-4B04-8D2D-A4100CEE6BC2}" type="presOf" srcId="{C4BDB760-E2D5-44D1-95FF-6FD9AC078BCD}" destId="{F5EE57D9-5398-4A96-AFC5-44652D6D7079}" srcOrd="0" destOrd="0" presId="urn:microsoft.com/office/officeart/2005/8/layout/cycle2"/>
    <dgm:cxn modelId="{8F62A94B-190C-4D5B-B240-761B4D09C7ED}" type="presOf" srcId="{8ABB563D-B72C-4189-A871-6AF6A8B9A4CF}" destId="{8BBE9C3A-C2B1-4CB6-8AFC-E5BD6C28F8C0}" srcOrd="0" destOrd="0" presId="urn:microsoft.com/office/officeart/2005/8/layout/cycle2"/>
    <dgm:cxn modelId="{600EC573-49EB-4532-B889-93059810B874}" srcId="{910D22E5-5CF3-4D5B-B652-229F5DD428A5}" destId="{4B0EC876-3949-44B0-A371-29AD7BEB5092}" srcOrd="1" destOrd="0" parTransId="{800FC8F7-C78B-48F4-8775-B243208EADE1}" sibTransId="{E3AE25E8-B7A3-4840-AEE8-9F92292B7C2D}"/>
    <dgm:cxn modelId="{E068548A-96B4-4233-A221-B66FF18DA5AC}" srcId="{910D22E5-5CF3-4D5B-B652-229F5DD428A5}" destId="{F5932E42-08CB-4ACC-B9AB-DB9F937755A3}" srcOrd="0" destOrd="0" parTransId="{F12AFE67-A67A-4645-B5AB-D5FC81923FF0}" sibTransId="{93CB6481-5B06-43DE-AC19-E92502C1B66E}"/>
    <dgm:cxn modelId="{2329118B-CA82-48E4-93A3-FEB3C12A63EF}" type="presOf" srcId="{E3AE25E8-B7A3-4840-AEE8-9F92292B7C2D}" destId="{070161DD-E423-4661-BC9F-4424B5BEF587}" srcOrd="1" destOrd="0" presId="urn:microsoft.com/office/officeart/2005/8/layout/cycle2"/>
    <dgm:cxn modelId="{B429F88E-F9DC-472B-AA38-962671901859}" type="presOf" srcId="{C4BDB760-E2D5-44D1-95FF-6FD9AC078BCD}" destId="{FB67709B-A973-44BE-8BF6-013A81D4BFFD}" srcOrd="1" destOrd="0" presId="urn:microsoft.com/office/officeart/2005/8/layout/cycle2"/>
    <dgm:cxn modelId="{B636B395-5B38-4748-A92C-7501CA731F7E}" type="presOf" srcId="{79BD1FCE-904E-459D-86D8-E8EFABF8D762}" destId="{1C7CEC9A-12E4-4A17-B7AE-E8CF4AA36DF2}" srcOrd="1" destOrd="0" presId="urn:microsoft.com/office/officeart/2005/8/layout/cycle2"/>
    <dgm:cxn modelId="{0A021898-1BF6-42E7-A604-A63DD6D7E89C}" srcId="{910D22E5-5CF3-4D5B-B652-229F5DD428A5}" destId="{4B631A81-D6F9-4D7E-B744-9CDFD23AE375}" srcOrd="4" destOrd="0" parTransId="{F5ADC176-465A-453F-ABE6-4843DF33FE98}" sibTransId="{C4BDB760-E2D5-44D1-95FF-6FD9AC078BCD}"/>
    <dgm:cxn modelId="{522E99A5-F07E-47DC-B690-81812850597A}" type="presOf" srcId="{93CB6481-5B06-43DE-AC19-E92502C1B66E}" destId="{19189376-E4FA-436D-A6E8-77DF05A34545}" srcOrd="1" destOrd="0" presId="urn:microsoft.com/office/officeart/2005/8/layout/cycle2"/>
    <dgm:cxn modelId="{479032B0-0A38-485D-BF95-A41A54B152C7}" type="presOf" srcId="{4B0EC876-3949-44B0-A371-29AD7BEB5092}" destId="{14B0F844-8441-4483-AF6D-4D543984D47D}" srcOrd="0" destOrd="0" presId="urn:microsoft.com/office/officeart/2005/8/layout/cycle2"/>
    <dgm:cxn modelId="{E5BEC7B3-15F3-46BB-AD3E-6E7219FE2710}" type="presOf" srcId="{79BD1FCE-904E-459D-86D8-E8EFABF8D762}" destId="{AEC9840C-F58E-41B4-A8A0-A7112304319F}" srcOrd="0" destOrd="0" presId="urn:microsoft.com/office/officeart/2005/8/layout/cycle2"/>
    <dgm:cxn modelId="{A177A7E8-8584-4C9A-A85A-FBA008FAB338}" type="presOf" srcId="{9BB971E2-8720-41CF-92FA-01C7E63B87FE}" destId="{CE8C5EF0-D718-4BC9-ACF8-25D85CB04E07}" srcOrd="1" destOrd="0" presId="urn:microsoft.com/office/officeart/2005/8/layout/cycle2"/>
    <dgm:cxn modelId="{79ADC2E8-9737-4963-B5CD-A05011F07468}" srcId="{910D22E5-5CF3-4D5B-B652-229F5DD428A5}" destId="{469A9E75-CF5E-4713-BFD3-1D096222C75F}" srcOrd="2" destOrd="0" parTransId="{94E4CBF7-4A13-4CC1-835B-3F3CB0B1BC8B}" sibTransId="{79BD1FCE-904E-459D-86D8-E8EFABF8D762}"/>
    <dgm:cxn modelId="{753715EF-FDF0-4C60-B113-3FAACFB24E36}" srcId="{910D22E5-5CF3-4D5B-B652-229F5DD428A5}" destId="{8ABB563D-B72C-4189-A871-6AF6A8B9A4CF}" srcOrd="3" destOrd="0" parTransId="{920E80B4-0EBB-4763-8A4D-25284DA6A7D7}" sibTransId="{9BB971E2-8720-41CF-92FA-01C7E63B87FE}"/>
    <dgm:cxn modelId="{BF278226-A2A5-40C5-8601-07A0BEF00FAC}" type="presParOf" srcId="{50DD65F6-AA08-481F-853D-A25535C29E41}" destId="{2F89C050-2F9F-4B18-B1CA-4A9B2B804741}" srcOrd="0" destOrd="0" presId="urn:microsoft.com/office/officeart/2005/8/layout/cycle2"/>
    <dgm:cxn modelId="{2E2329FD-E8E3-4AD6-B869-C141835F7C76}" type="presParOf" srcId="{50DD65F6-AA08-481F-853D-A25535C29E41}" destId="{47C324AA-3D18-458A-AF16-E5BE751C20D2}" srcOrd="1" destOrd="0" presId="urn:microsoft.com/office/officeart/2005/8/layout/cycle2"/>
    <dgm:cxn modelId="{05546FEC-E070-4991-8974-46F2A2A9670C}" type="presParOf" srcId="{47C324AA-3D18-458A-AF16-E5BE751C20D2}" destId="{19189376-E4FA-436D-A6E8-77DF05A34545}" srcOrd="0" destOrd="0" presId="urn:microsoft.com/office/officeart/2005/8/layout/cycle2"/>
    <dgm:cxn modelId="{A1BCE30F-6EA1-47C9-A7D6-C13E1BF9D257}" type="presParOf" srcId="{50DD65F6-AA08-481F-853D-A25535C29E41}" destId="{14B0F844-8441-4483-AF6D-4D543984D47D}" srcOrd="2" destOrd="0" presId="urn:microsoft.com/office/officeart/2005/8/layout/cycle2"/>
    <dgm:cxn modelId="{A4513110-80B5-43F5-999C-01286782E6E1}" type="presParOf" srcId="{50DD65F6-AA08-481F-853D-A25535C29E41}" destId="{4499F7AD-616F-4205-8733-84AA83B19798}" srcOrd="3" destOrd="0" presId="urn:microsoft.com/office/officeart/2005/8/layout/cycle2"/>
    <dgm:cxn modelId="{E5DB1656-C8C0-4059-AE27-348EC37596A9}" type="presParOf" srcId="{4499F7AD-616F-4205-8733-84AA83B19798}" destId="{070161DD-E423-4661-BC9F-4424B5BEF587}" srcOrd="0" destOrd="0" presId="urn:microsoft.com/office/officeart/2005/8/layout/cycle2"/>
    <dgm:cxn modelId="{919FA30D-01EF-4A68-83EC-82B0ABD79C5A}" type="presParOf" srcId="{50DD65F6-AA08-481F-853D-A25535C29E41}" destId="{D5E75599-7EC9-43D2-8AF5-BAD915060002}" srcOrd="4" destOrd="0" presId="urn:microsoft.com/office/officeart/2005/8/layout/cycle2"/>
    <dgm:cxn modelId="{6B9E83A0-B0F3-49F0-B89F-74B1D5BDB08B}" type="presParOf" srcId="{50DD65F6-AA08-481F-853D-A25535C29E41}" destId="{AEC9840C-F58E-41B4-A8A0-A7112304319F}" srcOrd="5" destOrd="0" presId="urn:microsoft.com/office/officeart/2005/8/layout/cycle2"/>
    <dgm:cxn modelId="{EA9AAEEB-4185-4A94-85E4-266122452921}" type="presParOf" srcId="{AEC9840C-F58E-41B4-A8A0-A7112304319F}" destId="{1C7CEC9A-12E4-4A17-B7AE-E8CF4AA36DF2}" srcOrd="0" destOrd="0" presId="urn:microsoft.com/office/officeart/2005/8/layout/cycle2"/>
    <dgm:cxn modelId="{E75CF9AB-ED95-46E3-869A-3E86B8CA2499}" type="presParOf" srcId="{50DD65F6-AA08-481F-853D-A25535C29E41}" destId="{8BBE9C3A-C2B1-4CB6-8AFC-E5BD6C28F8C0}" srcOrd="6" destOrd="0" presId="urn:microsoft.com/office/officeart/2005/8/layout/cycle2"/>
    <dgm:cxn modelId="{2168E486-59D0-4F68-A3AD-E6662D5228A7}" type="presParOf" srcId="{50DD65F6-AA08-481F-853D-A25535C29E41}" destId="{600FBB54-BD0A-4788-B7FD-684FFAD9DDF1}" srcOrd="7" destOrd="0" presId="urn:microsoft.com/office/officeart/2005/8/layout/cycle2"/>
    <dgm:cxn modelId="{7BFA2FE0-C271-463F-BD76-6C9DDE89B36A}" type="presParOf" srcId="{600FBB54-BD0A-4788-B7FD-684FFAD9DDF1}" destId="{CE8C5EF0-D718-4BC9-ACF8-25D85CB04E07}" srcOrd="0" destOrd="0" presId="urn:microsoft.com/office/officeart/2005/8/layout/cycle2"/>
    <dgm:cxn modelId="{CCC022B9-F7F9-4BE5-BB29-8334EE375A71}" type="presParOf" srcId="{50DD65F6-AA08-481F-853D-A25535C29E41}" destId="{3EE0E1A5-901B-42C0-814D-667AF37B841C}" srcOrd="8" destOrd="0" presId="urn:microsoft.com/office/officeart/2005/8/layout/cycle2"/>
    <dgm:cxn modelId="{4BF8C07A-4F30-498E-BC90-277540B7580D}" type="presParOf" srcId="{50DD65F6-AA08-481F-853D-A25535C29E41}" destId="{F5EE57D9-5398-4A96-AFC5-44652D6D7079}" srcOrd="9" destOrd="0" presId="urn:microsoft.com/office/officeart/2005/8/layout/cycle2"/>
    <dgm:cxn modelId="{7860073A-3042-47AA-9B7C-1AD10D24C7E7}" type="presParOf" srcId="{F5EE57D9-5398-4A96-AFC5-44652D6D7079}" destId="{FB67709B-A973-44BE-8BF6-013A81D4BFF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87AB81-02DA-430D-8AC6-C49F18672758}"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fr-FR"/>
        </a:p>
      </dgm:t>
    </dgm:pt>
    <dgm:pt modelId="{AD25979B-FE9F-42F0-B641-D782C67A1EC7}">
      <dgm:prSet custT="1"/>
      <dgm:spPr/>
      <dgm:t>
        <a:bodyPr/>
        <a:lstStyle/>
        <a:p>
          <a:r>
            <a:rPr lang="fr-FR" sz="2000" b="1" dirty="0">
              <a:latin typeface="Times New Roman" panose="02020603050405020304" pitchFamily="18" charset="0"/>
              <a:cs typeface="Times New Roman" panose="02020603050405020304" pitchFamily="18" charset="0"/>
            </a:rPr>
            <a:t>Pare-feux</a:t>
          </a:r>
        </a:p>
      </dgm:t>
    </dgm:pt>
    <dgm:pt modelId="{11929923-2936-4A79-9AAF-DCC4CEFD37CC}" type="parTrans" cxnId="{FE81F13C-67BC-43E4-B2F1-5CD3027C959C}">
      <dgm:prSet/>
      <dgm:spPr/>
      <dgm:t>
        <a:bodyPr/>
        <a:lstStyle/>
        <a:p>
          <a:endParaRPr lang="fr-FR"/>
        </a:p>
      </dgm:t>
    </dgm:pt>
    <dgm:pt modelId="{BCCE5A82-0355-49C8-B584-393BA56C7B72}" type="sibTrans" cxnId="{FE81F13C-67BC-43E4-B2F1-5CD3027C959C}">
      <dgm:prSet/>
      <dgm:spPr/>
      <dgm:t>
        <a:bodyPr/>
        <a:lstStyle/>
        <a:p>
          <a:endParaRPr lang="fr-FR"/>
        </a:p>
      </dgm:t>
    </dgm:pt>
    <dgm:pt modelId="{82669950-DEA1-4957-B5E7-53D011983F6C}">
      <dgm:prSet custT="1"/>
      <dgm:spPr/>
      <dgm:t>
        <a:bodyPr/>
        <a:lstStyle/>
        <a:p>
          <a:r>
            <a:rPr lang="fr-FR" sz="2000" b="1" dirty="0">
              <a:latin typeface="Times New Roman" panose="02020603050405020304" pitchFamily="18" charset="0"/>
              <a:cs typeface="Times New Roman" panose="02020603050405020304" pitchFamily="18" charset="0"/>
            </a:rPr>
            <a:t>IDS/IPS</a:t>
          </a:r>
        </a:p>
      </dgm:t>
    </dgm:pt>
    <dgm:pt modelId="{48CA8B2C-026E-4109-937D-FD8D66159542}" type="parTrans" cxnId="{59A2E4F6-F7C8-418A-BE70-154420530662}">
      <dgm:prSet/>
      <dgm:spPr/>
      <dgm:t>
        <a:bodyPr/>
        <a:lstStyle/>
        <a:p>
          <a:endParaRPr lang="fr-FR"/>
        </a:p>
      </dgm:t>
    </dgm:pt>
    <dgm:pt modelId="{2EC299EF-DF88-4896-8935-15FB311BBF86}" type="sibTrans" cxnId="{59A2E4F6-F7C8-418A-BE70-154420530662}">
      <dgm:prSet/>
      <dgm:spPr/>
      <dgm:t>
        <a:bodyPr/>
        <a:lstStyle/>
        <a:p>
          <a:endParaRPr lang="fr-FR"/>
        </a:p>
      </dgm:t>
    </dgm:pt>
    <dgm:pt modelId="{8B34A0E6-F663-4265-817F-26D06120A6C0}">
      <dgm:prSet custT="1"/>
      <dgm:spPr/>
      <dgm:t>
        <a:bodyPr/>
        <a:lstStyle/>
        <a:p>
          <a:r>
            <a:rPr lang="fr-CM" sz="2000" b="1" dirty="0">
              <a:latin typeface="Times New Roman" panose="02020603050405020304" pitchFamily="18" charset="0"/>
              <a:cs typeface="Times New Roman" panose="02020603050405020304" pitchFamily="18" charset="0"/>
            </a:rPr>
            <a:t>Antivirus</a:t>
          </a:r>
          <a:endParaRPr lang="fr-FR" sz="2000" dirty="0">
            <a:latin typeface="Times New Roman" panose="02020603050405020304" pitchFamily="18" charset="0"/>
            <a:cs typeface="Times New Roman" panose="02020603050405020304" pitchFamily="18" charset="0"/>
          </a:endParaRPr>
        </a:p>
      </dgm:t>
    </dgm:pt>
    <dgm:pt modelId="{CD401E06-F718-4659-BB78-7F9F9F3CBDC4}" type="parTrans" cxnId="{D8DCA7DF-D2B6-4A7B-B824-4E0EEACAAC40}">
      <dgm:prSet/>
      <dgm:spPr/>
      <dgm:t>
        <a:bodyPr/>
        <a:lstStyle/>
        <a:p>
          <a:endParaRPr lang="fr-FR"/>
        </a:p>
      </dgm:t>
    </dgm:pt>
    <dgm:pt modelId="{93DE2164-0868-4E8F-A7B9-E8183FEB02C4}" type="sibTrans" cxnId="{D8DCA7DF-D2B6-4A7B-B824-4E0EEACAAC40}">
      <dgm:prSet/>
      <dgm:spPr/>
      <dgm:t>
        <a:bodyPr/>
        <a:lstStyle/>
        <a:p>
          <a:endParaRPr lang="fr-FR"/>
        </a:p>
      </dgm:t>
    </dgm:pt>
    <dgm:pt modelId="{E9985E4E-61F0-4DF1-A962-752B2CDA60FC}">
      <dgm:prSet custT="1"/>
      <dgm:spPr/>
      <dgm:t>
        <a:bodyPr/>
        <a:lstStyle/>
        <a:p>
          <a:r>
            <a:rPr lang="fr-CM" sz="2000" b="1" dirty="0">
              <a:latin typeface="Times New Roman" panose="02020603050405020304" pitchFamily="18" charset="0"/>
              <a:cs typeface="Times New Roman" panose="02020603050405020304" pitchFamily="18" charset="0"/>
            </a:rPr>
            <a:t>Solutions de gestion des informations et des événements de sécurité (SIEM)</a:t>
          </a:r>
          <a:endParaRPr lang="fr-FR" sz="2000" dirty="0">
            <a:latin typeface="Times New Roman" panose="02020603050405020304" pitchFamily="18" charset="0"/>
            <a:cs typeface="Times New Roman" panose="02020603050405020304" pitchFamily="18" charset="0"/>
          </a:endParaRPr>
        </a:p>
      </dgm:t>
    </dgm:pt>
    <dgm:pt modelId="{607EB4BF-7782-45A4-B8E5-89797235832D}" type="parTrans" cxnId="{2413C2E5-F968-4CD4-8CE9-288CFFA31394}">
      <dgm:prSet/>
      <dgm:spPr/>
      <dgm:t>
        <a:bodyPr/>
        <a:lstStyle/>
        <a:p>
          <a:endParaRPr lang="fr-FR"/>
        </a:p>
      </dgm:t>
    </dgm:pt>
    <dgm:pt modelId="{E8AC908F-69D4-4C16-B536-812E533D0951}" type="sibTrans" cxnId="{2413C2E5-F968-4CD4-8CE9-288CFFA31394}">
      <dgm:prSet/>
      <dgm:spPr/>
      <dgm:t>
        <a:bodyPr/>
        <a:lstStyle/>
        <a:p>
          <a:endParaRPr lang="fr-FR"/>
        </a:p>
      </dgm:t>
    </dgm:pt>
    <dgm:pt modelId="{A7EEE4E2-5912-4D9E-ABE5-02776091C5CA}">
      <dgm:prSet custT="1"/>
      <dgm:spPr/>
      <dgm:t>
        <a:bodyPr/>
        <a:lstStyle/>
        <a:p>
          <a:r>
            <a:rPr lang="fr-FR" sz="2000" b="1" dirty="0">
              <a:latin typeface="Times New Roman" panose="02020603050405020304" pitchFamily="18" charset="0"/>
              <a:cs typeface="Times New Roman" panose="02020603050405020304" pitchFamily="18" charset="0"/>
            </a:rPr>
            <a:t>Chiffrement des données</a:t>
          </a:r>
        </a:p>
      </dgm:t>
    </dgm:pt>
    <dgm:pt modelId="{F7B9C7AF-E898-4866-B956-8D0B495F1929}" type="parTrans" cxnId="{95EFEECF-E37F-41E7-A117-A254FCB421FF}">
      <dgm:prSet/>
      <dgm:spPr/>
      <dgm:t>
        <a:bodyPr/>
        <a:lstStyle/>
        <a:p>
          <a:endParaRPr lang="fr-FR"/>
        </a:p>
      </dgm:t>
    </dgm:pt>
    <dgm:pt modelId="{D1B32C3C-D3F4-400C-8390-C55A4D753BBB}" type="sibTrans" cxnId="{95EFEECF-E37F-41E7-A117-A254FCB421FF}">
      <dgm:prSet/>
      <dgm:spPr/>
      <dgm:t>
        <a:bodyPr/>
        <a:lstStyle/>
        <a:p>
          <a:endParaRPr lang="fr-FR"/>
        </a:p>
      </dgm:t>
    </dgm:pt>
    <dgm:pt modelId="{3F510214-C4F9-4263-9621-C67D6D8910A6}">
      <dgm:prSet custT="1"/>
      <dgm:spPr/>
      <dgm:t>
        <a:bodyPr/>
        <a:lstStyle/>
        <a:p>
          <a:r>
            <a:rPr lang="fr-FR" sz="2000" b="1" dirty="0">
              <a:latin typeface="Times New Roman" panose="02020603050405020304" pitchFamily="18" charset="0"/>
              <a:cs typeface="Times New Roman" panose="02020603050405020304" pitchFamily="18" charset="0"/>
            </a:rPr>
            <a:t>Sauvegarde des données</a:t>
          </a:r>
          <a:endParaRPr lang="fr-FR" sz="2000" dirty="0">
            <a:latin typeface="Times New Roman" panose="02020603050405020304" pitchFamily="18" charset="0"/>
            <a:cs typeface="Times New Roman" panose="02020603050405020304" pitchFamily="18" charset="0"/>
          </a:endParaRPr>
        </a:p>
      </dgm:t>
    </dgm:pt>
    <dgm:pt modelId="{79808925-0F73-4D21-8398-5AC3AA1C3414}" type="parTrans" cxnId="{689D7169-6A08-4EFA-8532-5D81C7DE4F10}">
      <dgm:prSet/>
      <dgm:spPr/>
      <dgm:t>
        <a:bodyPr/>
        <a:lstStyle/>
        <a:p>
          <a:endParaRPr lang="fr-FR"/>
        </a:p>
      </dgm:t>
    </dgm:pt>
    <dgm:pt modelId="{69738120-7FC0-47ED-9BE7-2BD7B2823CF7}" type="sibTrans" cxnId="{689D7169-6A08-4EFA-8532-5D81C7DE4F10}">
      <dgm:prSet/>
      <dgm:spPr/>
      <dgm:t>
        <a:bodyPr/>
        <a:lstStyle/>
        <a:p>
          <a:endParaRPr lang="fr-FR"/>
        </a:p>
      </dgm:t>
    </dgm:pt>
    <dgm:pt modelId="{57AFCB11-7936-480E-84EA-5A8E5F8C7459}">
      <dgm:prSet custT="1"/>
      <dgm:spPr/>
      <dgm:t>
        <a:bodyPr/>
        <a:lstStyle/>
        <a:p>
          <a:r>
            <a:rPr lang="fr-FR" sz="2000" b="1" dirty="0">
              <a:latin typeface="Times New Roman" panose="02020603050405020304" pitchFamily="18" charset="0"/>
              <a:cs typeface="Times New Roman" panose="02020603050405020304" pitchFamily="18" charset="0"/>
            </a:rPr>
            <a:t>Redondance</a:t>
          </a:r>
          <a:r>
            <a:rPr lang="fr-FR" sz="1300" b="1" dirty="0"/>
            <a:t> </a:t>
          </a:r>
          <a:endParaRPr lang="fr-FR" sz="1300" dirty="0"/>
        </a:p>
      </dgm:t>
    </dgm:pt>
    <dgm:pt modelId="{63CC30FD-304C-47F1-9246-F8D1E6E3569C}" type="parTrans" cxnId="{6ED7B45F-BA69-4E02-9204-0DE92C297FBC}">
      <dgm:prSet/>
      <dgm:spPr/>
      <dgm:t>
        <a:bodyPr/>
        <a:lstStyle/>
        <a:p>
          <a:endParaRPr lang="fr-FR"/>
        </a:p>
      </dgm:t>
    </dgm:pt>
    <dgm:pt modelId="{4FB8B0B1-DADC-4EB1-B816-A35900B20A41}" type="sibTrans" cxnId="{6ED7B45F-BA69-4E02-9204-0DE92C297FBC}">
      <dgm:prSet/>
      <dgm:spPr/>
      <dgm:t>
        <a:bodyPr/>
        <a:lstStyle/>
        <a:p>
          <a:endParaRPr lang="fr-FR"/>
        </a:p>
      </dgm:t>
    </dgm:pt>
    <dgm:pt modelId="{2E9F1FAF-BED4-4C30-8F42-AE3DE65C7896}">
      <dgm:prSet custT="1"/>
      <dgm:spPr/>
      <dgm:t>
        <a:bodyPr/>
        <a:lstStyle/>
        <a:p>
          <a:r>
            <a:rPr lang="fr-FR" sz="2000" b="1" dirty="0">
              <a:latin typeface="Times New Roman" panose="02020603050405020304" pitchFamily="18" charset="0"/>
              <a:cs typeface="Times New Roman" panose="02020603050405020304" pitchFamily="18" charset="0"/>
            </a:rPr>
            <a:t>Segmentation réseau</a:t>
          </a:r>
        </a:p>
      </dgm:t>
    </dgm:pt>
    <dgm:pt modelId="{85605B3C-B320-48DA-9997-DAB2103C84FC}" type="sibTrans" cxnId="{AACD9E49-9B25-4DD0-A3E5-91F21B4268B1}">
      <dgm:prSet/>
      <dgm:spPr/>
      <dgm:t>
        <a:bodyPr/>
        <a:lstStyle/>
        <a:p>
          <a:endParaRPr lang="fr-FR"/>
        </a:p>
      </dgm:t>
    </dgm:pt>
    <dgm:pt modelId="{B2759459-4D8C-46CB-93EF-7D1F22447B9C}" type="parTrans" cxnId="{AACD9E49-9B25-4DD0-A3E5-91F21B4268B1}">
      <dgm:prSet/>
      <dgm:spPr/>
      <dgm:t>
        <a:bodyPr/>
        <a:lstStyle/>
        <a:p>
          <a:endParaRPr lang="fr-FR"/>
        </a:p>
      </dgm:t>
    </dgm:pt>
    <dgm:pt modelId="{EAF179BB-F023-490E-B204-A7ABA7DF3E59}" type="pres">
      <dgm:prSet presAssocID="{4187AB81-02DA-430D-8AC6-C49F18672758}" presName="Name0" presStyleCnt="0">
        <dgm:presLayoutVars>
          <dgm:dir/>
          <dgm:resizeHandles val="exact"/>
        </dgm:presLayoutVars>
      </dgm:prSet>
      <dgm:spPr/>
    </dgm:pt>
    <dgm:pt modelId="{C5AC3686-C1B4-4DFE-B82B-95D5691838C2}" type="pres">
      <dgm:prSet presAssocID="{4187AB81-02DA-430D-8AC6-C49F18672758}" presName="cycle" presStyleCnt="0"/>
      <dgm:spPr/>
    </dgm:pt>
    <dgm:pt modelId="{54118939-35E9-4860-B428-13B401996B60}" type="pres">
      <dgm:prSet presAssocID="{AD25979B-FE9F-42F0-B641-D782C67A1EC7}" presName="nodeFirstNode" presStyleLbl="node1" presStyleIdx="0" presStyleCnt="8">
        <dgm:presLayoutVars>
          <dgm:bulletEnabled val="1"/>
        </dgm:presLayoutVars>
      </dgm:prSet>
      <dgm:spPr/>
    </dgm:pt>
    <dgm:pt modelId="{AE09CBE4-4EFB-491F-9991-2CF5817946C6}" type="pres">
      <dgm:prSet presAssocID="{BCCE5A82-0355-49C8-B584-393BA56C7B72}" presName="sibTransFirstNode" presStyleLbl="bgShp" presStyleIdx="0" presStyleCnt="1"/>
      <dgm:spPr/>
    </dgm:pt>
    <dgm:pt modelId="{DC80710B-C39B-4B13-B702-660D5C607634}" type="pres">
      <dgm:prSet presAssocID="{82669950-DEA1-4957-B5E7-53D011983F6C}" presName="nodeFollowingNodes" presStyleLbl="node1" presStyleIdx="1" presStyleCnt="8" custRadScaleRad="101027" custRadScaleInc="1449">
        <dgm:presLayoutVars>
          <dgm:bulletEnabled val="1"/>
        </dgm:presLayoutVars>
      </dgm:prSet>
      <dgm:spPr/>
    </dgm:pt>
    <dgm:pt modelId="{428D03F5-9B71-4A1D-8C65-2B9985F60FE1}" type="pres">
      <dgm:prSet presAssocID="{8B34A0E6-F663-4265-817F-26D06120A6C0}" presName="nodeFollowingNodes" presStyleLbl="node1" presStyleIdx="2" presStyleCnt="8">
        <dgm:presLayoutVars>
          <dgm:bulletEnabled val="1"/>
        </dgm:presLayoutVars>
      </dgm:prSet>
      <dgm:spPr/>
    </dgm:pt>
    <dgm:pt modelId="{3662508A-8331-4336-850B-60AD3B075E15}" type="pres">
      <dgm:prSet presAssocID="{2E9F1FAF-BED4-4C30-8F42-AE3DE65C7896}" presName="nodeFollowingNodes" presStyleLbl="node1" presStyleIdx="3" presStyleCnt="8" custRadScaleRad="102617" custRadScaleInc="-39614">
        <dgm:presLayoutVars>
          <dgm:bulletEnabled val="1"/>
        </dgm:presLayoutVars>
      </dgm:prSet>
      <dgm:spPr/>
    </dgm:pt>
    <dgm:pt modelId="{71025161-21A5-48FB-88EE-FAF2B4802AD2}" type="pres">
      <dgm:prSet presAssocID="{E9985E4E-61F0-4DF1-A962-752B2CDA60FC}" presName="nodeFollowingNodes" presStyleLbl="node1" presStyleIdx="4" presStyleCnt="8" custScaleX="195024" custScaleY="149070" custRadScaleRad="95712" custRadScaleInc="-1155">
        <dgm:presLayoutVars>
          <dgm:bulletEnabled val="1"/>
        </dgm:presLayoutVars>
      </dgm:prSet>
      <dgm:spPr/>
    </dgm:pt>
    <dgm:pt modelId="{4D8E19F6-AEF7-4F58-BFE1-271DD75FE627}" type="pres">
      <dgm:prSet presAssocID="{A7EEE4E2-5912-4D9E-ABE5-02776091C5CA}" presName="nodeFollowingNodes" presStyleLbl="node1" presStyleIdx="5" presStyleCnt="8" custRadScaleRad="95434" custRadScaleInc="36898">
        <dgm:presLayoutVars>
          <dgm:bulletEnabled val="1"/>
        </dgm:presLayoutVars>
      </dgm:prSet>
      <dgm:spPr/>
    </dgm:pt>
    <dgm:pt modelId="{63C48EC2-0D0C-45F8-AE6D-72BA87AED9FE}" type="pres">
      <dgm:prSet presAssocID="{3F510214-C4F9-4263-9621-C67D6D8910A6}" presName="nodeFollowingNodes" presStyleLbl="node1" presStyleIdx="6" presStyleCnt="8">
        <dgm:presLayoutVars>
          <dgm:bulletEnabled val="1"/>
        </dgm:presLayoutVars>
      </dgm:prSet>
      <dgm:spPr/>
    </dgm:pt>
    <dgm:pt modelId="{BEE6377D-2EC7-4CD1-BA50-89C5CD3CBACF}" type="pres">
      <dgm:prSet presAssocID="{57AFCB11-7936-480E-84EA-5A8E5F8C7459}" presName="nodeFollowingNodes" presStyleLbl="node1" presStyleIdx="7" presStyleCnt="8" custRadScaleRad="100916" custRadScaleInc="-1294">
        <dgm:presLayoutVars>
          <dgm:bulletEnabled val="1"/>
        </dgm:presLayoutVars>
      </dgm:prSet>
      <dgm:spPr/>
    </dgm:pt>
  </dgm:ptLst>
  <dgm:cxnLst>
    <dgm:cxn modelId="{14642E09-E0ED-4F06-A67B-2F8356806A5A}" type="presOf" srcId="{BCCE5A82-0355-49C8-B584-393BA56C7B72}" destId="{AE09CBE4-4EFB-491F-9991-2CF5817946C6}" srcOrd="0" destOrd="0" presId="urn:microsoft.com/office/officeart/2005/8/layout/cycle3"/>
    <dgm:cxn modelId="{8AFB6E23-8618-4952-B9EA-EDE858A16304}" type="presOf" srcId="{57AFCB11-7936-480E-84EA-5A8E5F8C7459}" destId="{BEE6377D-2EC7-4CD1-BA50-89C5CD3CBACF}" srcOrd="0" destOrd="0" presId="urn:microsoft.com/office/officeart/2005/8/layout/cycle3"/>
    <dgm:cxn modelId="{7849392B-FD56-43D4-95FD-F98788BED4FC}" type="presOf" srcId="{3F510214-C4F9-4263-9621-C67D6D8910A6}" destId="{63C48EC2-0D0C-45F8-AE6D-72BA87AED9FE}" srcOrd="0" destOrd="0" presId="urn:microsoft.com/office/officeart/2005/8/layout/cycle3"/>
    <dgm:cxn modelId="{FE81F13C-67BC-43E4-B2F1-5CD3027C959C}" srcId="{4187AB81-02DA-430D-8AC6-C49F18672758}" destId="{AD25979B-FE9F-42F0-B641-D782C67A1EC7}" srcOrd="0" destOrd="0" parTransId="{11929923-2936-4A79-9AAF-DCC4CEFD37CC}" sibTransId="{BCCE5A82-0355-49C8-B584-393BA56C7B72}"/>
    <dgm:cxn modelId="{6ED7B45F-BA69-4E02-9204-0DE92C297FBC}" srcId="{4187AB81-02DA-430D-8AC6-C49F18672758}" destId="{57AFCB11-7936-480E-84EA-5A8E5F8C7459}" srcOrd="7" destOrd="0" parTransId="{63CC30FD-304C-47F1-9246-F8D1E6E3569C}" sibTransId="{4FB8B0B1-DADC-4EB1-B816-A35900B20A41}"/>
    <dgm:cxn modelId="{0A793C61-2FCA-48B8-BBFF-F9D1F0EAB7B9}" type="presOf" srcId="{AD25979B-FE9F-42F0-B641-D782C67A1EC7}" destId="{54118939-35E9-4860-B428-13B401996B60}" srcOrd="0" destOrd="0" presId="urn:microsoft.com/office/officeart/2005/8/layout/cycle3"/>
    <dgm:cxn modelId="{689D7169-6A08-4EFA-8532-5D81C7DE4F10}" srcId="{4187AB81-02DA-430D-8AC6-C49F18672758}" destId="{3F510214-C4F9-4263-9621-C67D6D8910A6}" srcOrd="6" destOrd="0" parTransId="{79808925-0F73-4D21-8398-5AC3AA1C3414}" sibTransId="{69738120-7FC0-47ED-9BE7-2BD7B2823CF7}"/>
    <dgm:cxn modelId="{AACD9E49-9B25-4DD0-A3E5-91F21B4268B1}" srcId="{4187AB81-02DA-430D-8AC6-C49F18672758}" destId="{2E9F1FAF-BED4-4C30-8F42-AE3DE65C7896}" srcOrd="3" destOrd="0" parTransId="{B2759459-4D8C-46CB-93EF-7D1F22447B9C}" sibTransId="{85605B3C-B320-48DA-9997-DAB2103C84FC}"/>
    <dgm:cxn modelId="{0E910596-0968-4773-9821-5E2FAB7F7935}" type="presOf" srcId="{E9985E4E-61F0-4DF1-A962-752B2CDA60FC}" destId="{71025161-21A5-48FB-88EE-FAF2B4802AD2}" srcOrd="0" destOrd="0" presId="urn:microsoft.com/office/officeart/2005/8/layout/cycle3"/>
    <dgm:cxn modelId="{AA9D119A-755C-44B3-9630-A8379C9F7E91}" type="presOf" srcId="{A7EEE4E2-5912-4D9E-ABE5-02776091C5CA}" destId="{4D8E19F6-AEF7-4F58-BFE1-271DD75FE627}" srcOrd="0" destOrd="0" presId="urn:microsoft.com/office/officeart/2005/8/layout/cycle3"/>
    <dgm:cxn modelId="{26D0D0A9-2AE4-4A60-B2C1-CE586722897D}" type="presOf" srcId="{82669950-DEA1-4957-B5E7-53D011983F6C}" destId="{DC80710B-C39B-4B13-B702-660D5C607634}" srcOrd="0" destOrd="0" presId="urn:microsoft.com/office/officeart/2005/8/layout/cycle3"/>
    <dgm:cxn modelId="{7060EFBE-9754-4F4C-88AF-89D599848EDC}" type="presOf" srcId="{2E9F1FAF-BED4-4C30-8F42-AE3DE65C7896}" destId="{3662508A-8331-4336-850B-60AD3B075E15}" srcOrd="0" destOrd="0" presId="urn:microsoft.com/office/officeart/2005/8/layout/cycle3"/>
    <dgm:cxn modelId="{00B057C4-D21A-4EC4-BB05-5540888EE86A}" type="presOf" srcId="{4187AB81-02DA-430D-8AC6-C49F18672758}" destId="{EAF179BB-F023-490E-B204-A7ABA7DF3E59}" srcOrd="0" destOrd="0" presId="urn:microsoft.com/office/officeart/2005/8/layout/cycle3"/>
    <dgm:cxn modelId="{95EFEECF-E37F-41E7-A117-A254FCB421FF}" srcId="{4187AB81-02DA-430D-8AC6-C49F18672758}" destId="{A7EEE4E2-5912-4D9E-ABE5-02776091C5CA}" srcOrd="5" destOrd="0" parTransId="{F7B9C7AF-E898-4866-B956-8D0B495F1929}" sibTransId="{D1B32C3C-D3F4-400C-8390-C55A4D753BBB}"/>
    <dgm:cxn modelId="{FDC40BDF-8F9A-4000-9087-6A5A262A9467}" type="presOf" srcId="{8B34A0E6-F663-4265-817F-26D06120A6C0}" destId="{428D03F5-9B71-4A1D-8C65-2B9985F60FE1}" srcOrd="0" destOrd="0" presId="urn:microsoft.com/office/officeart/2005/8/layout/cycle3"/>
    <dgm:cxn modelId="{D8DCA7DF-D2B6-4A7B-B824-4E0EEACAAC40}" srcId="{4187AB81-02DA-430D-8AC6-C49F18672758}" destId="{8B34A0E6-F663-4265-817F-26D06120A6C0}" srcOrd="2" destOrd="0" parTransId="{CD401E06-F718-4659-BB78-7F9F9F3CBDC4}" sibTransId="{93DE2164-0868-4E8F-A7B9-E8183FEB02C4}"/>
    <dgm:cxn modelId="{2413C2E5-F968-4CD4-8CE9-288CFFA31394}" srcId="{4187AB81-02DA-430D-8AC6-C49F18672758}" destId="{E9985E4E-61F0-4DF1-A962-752B2CDA60FC}" srcOrd="4" destOrd="0" parTransId="{607EB4BF-7782-45A4-B8E5-89797235832D}" sibTransId="{E8AC908F-69D4-4C16-B536-812E533D0951}"/>
    <dgm:cxn modelId="{59A2E4F6-F7C8-418A-BE70-154420530662}" srcId="{4187AB81-02DA-430D-8AC6-C49F18672758}" destId="{82669950-DEA1-4957-B5E7-53D011983F6C}" srcOrd="1" destOrd="0" parTransId="{48CA8B2C-026E-4109-937D-FD8D66159542}" sibTransId="{2EC299EF-DF88-4896-8935-15FB311BBF86}"/>
    <dgm:cxn modelId="{F414F756-5849-4233-8752-763F8ACE621C}" type="presParOf" srcId="{EAF179BB-F023-490E-B204-A7ABA7DF3E59}" destId="{C5AC3686-C1B4-4DFE-B82B-95D5691838C2}" srcOrd="0" destOrd="0" presId="urn:microsoft.com/office/officeart/2005/8/layout/cycle3"/>
    <dgm:cxn modelId="{0F389260-1C29-426D-8F15-B8E1CA11B33B}" type="presParOf" srcId="{C5AC3686-C1B4-4DFE-B82B-95D5691838C2}" destId="{54118939-35E9-4860-B428-13B401996B60}" srcOrd="0" destOrd="0" presId="urn:microsoft.com/office/officeart/2005/8/layout/cycle3"/>
    <dgm:cxn modelId="{8819C61D-4FF4-4EE5-AE94-45FF942A6AED}" type="presParOf" srcId="{C5AC3686-C1B4-4DFE-B82B-95D5691838C2}" destId="{AE09CBE4-4EFB-491F-9991-2CF5817946C6}" srcOrd="1" destOrd="0" presId="urn:microsoft.com/office/officeart/2005/8/layout/cycle3"/>
    <dgm:cxn modelId="{9E380592-DE6C-4107-B892-66C168ED1D6C}" type="presParOf" srcId="{C5AC3686-C1B4-4DFE-B82B-95D5691838C2}" destId="{DC80710B-C39B-4B13-B702-660D5C607634}" srcOrd="2" destOrd="0" presId="urn:microsoft.com/office/officeart/2005/8/layout/cycle3"/>
    <dgm:cxn modelId="{80BD4BF0-95D7-440D-B92D-A572585F61A7}" type="presParOf" srcId="{C5AC3686-C1B4-4DFE-B82B-95D5691838C2}" destId="{428D03F5-9B71-4A1D-8C65-2B9985F60FE1}" srcOrd="3" destOrd="0" presId="urn:microsoft.com/office/officeart/2005/8/layout/cycle3"/>
    <dgm:cxn modelId="{18365800-191E-4C5B-8101-4C0034BB4DE4}" type="presParOf" srcId="{C5AC3686-C1B4-4DFE-B82B-95D5691838C2}" destId="{3662508A-8331-4336-850B-60AD3B075E15}" srcOrd="4" destOrd="0" presId="urn:microsoft.com/office/officeart/2005/8/layout/cycle3"/>
    <dgm:cxn modelId="{E2103A43-34A2-4DC3-BBEA-0515A658AFBE}" type="presParOf" srcId="{C5AC3686-C1B4-4DFE-B82B-95D5691838C2}" destId="{71025161-21A5-48FB-88EE-FAF2B4802AD2}" srcOrd="5" destOrd="0" presId="urn:microsoft.com/office/officeart/2005/8/layout/cycle3"/>
    <dgm:cxn modelId="{D6CE332B-CD05-425E-A298-E615719701F5}" type="presParOf" srcId="{C5AC3686-C1B4-4DFE-B82B-95D5691838C2}" destId="{4D8E19F6-AEF7-4F58-BFE1-271DD75FE627}" srcOrd="6" destOrd="0" presId="urn:microsoft.com/office/officeart/2005/8/layout/cycle3"/>
    <dgm:cxn modelId="{71CD4316-7887-4871-B07A-18244E197BC4}" type="presParOf" srcId="{C5AC3686-C1B4-4DFE-B82B-95D5691838C2}" destId="{63C48EC2-0D0C-45F8-AE6D-72BA87AED9FE}" srcOrd="7" destOrd="0" presId="urn:microsoft.com/office/officeart/2005/8/layout/cycle3"/>
    <dgm:cxn modelId="{937E966C-71C2-4DAF-AC63-F03D59472761}" type="presParOf" srcId="{C5AC3686-C1B4-4DFE-B82B-95D5691838C2}" destId="{BEE6377D-2EC7-4CD1-BA50-89C5CD3CBACF}" srcOrd="8"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FE8B51-36C8-4984-A4E1-A6BA2A659E04}" type="doc">
      <dgm:prSet loTypeId="urn:microsoft.com/office/officeart/2005/8/layout/matrix3" loCatId="matrix" qsTypeId="urn:microsoft.com/office/officeart/2005/8/quickstyle/simple4" qsCatId="simple" csTypeId="urn:microsoft.com/office/officeart/2005/8/colors/accent1_2" csCatId="accent1" phldr="1"/>
      <dgm:spPr/>
      <dgm:t>
        <a:bodyPr/>
        <a:lstStyle/>
        <a:p>
          <a:endParaRPr lang="fr-FR"/>
        </a:p>
      </dgm:t>
    </dgm:pt>
    <dgm:pt modelId="{632CCDF6-626D-4EE8-A579-4EF27DC9C51E}">
      <dgm:prSet phldrT="[Texte]" custT="1"/>
      <dgm:spPr/>
      <dgm:t>
        <a:bodyPr/>
        <a:lstStyle/>
        <a:p>
          <a:r>
            <a:rPr lang="fr-FR" sz="3200" b="1" dirty="0">
              <a:latin typeface="Times New Roman" panose="02020603050405020304" pitchFamily="18" charset="0"/>
              <a:cs typeface="Times New Roman" panose="02020603050405020304" pitchFamily="18" charset="0"/>
            </a:rPr>
            <a:t>Mise à jour</a:t>
          </a:r>
        </a:p>
        <a:p>
          <a:r>
            <a:rPr lang="fr-FR" sz="3200" b="1" dirty="0">
              <a:latin typeface="Times New Roman" panose="02020603050405020304" pitchFamily="18" charset="0"/>
              <a:cs typeface="Times New Roman" panose="02020603050405020304" pitchFamily="18" charset="0"/>
            </a:rPr>
            <a:t>Licences</a:t>
          </a:r>
        </a:p>
      </dgm:t>
    </dgm:pt>
    <dgm:pt modelId="{AA4755EF-2385-47C4-A487-4590AF097BED}" type="parTrans" cxnId="{CFA9DEBD-A459-4C1B-A567-98E51A8B2A72}">
      <dgm:prSet/>
      <dgm:spPr/>
      <dgm:t>
        <a:bodyPr/>
        <a:lstStyle/>
        <a:p>
          <a:endParaRPr lang="fr-FR"/>
        </a:p>
      </dgm:t>
    </dgm:pt>
    <dgm:pt modelId="{2FEFA328-AB8A-4604-B2F4-1DB2606EDE89}" type="sibTrans" cxnId="{CFA9DEBD-A459-4C1B-A567-98E51A8B2A72}">
      <dgm:prSet/>
      <dgm:spPr/>
      <dgm:t>
        <a:bodyPr/>
        <a:lstStyle/>
        <a:p>
          <a:endParaRPr lang="fr-FR"/>
        </a:p>
      </dgm:t>
    </dgm:pt>
    <dgm:pt modelId="{35312C2E-FFD2-4187-891C-3F68058DDC37}">
      <dgm:prSet phldrT="[Texte]" custT="1"/>
      <dgm:spPr/>
      <dgm:t>
        <a:bodyPr/>
        <a:lstStyle/>
        <a:p>
          <a:r>
            <a:rPr lang="fr-FR" sz="3200" b="1" dirty="0">
              <a:latin typeface="Times New Roman" panose="02020603050405020304" pitchFamily="18" charset="0"/>
              <a:cs typeface="Times New Roman" panose="02020603050405020304" pitchFamily="18" charset="0"/>
            </a:rPr>
            <a:t>Accès à distance</a:t>
          </a:r>
        </a:p>
      </dgm:t>
    </dgm:pt>
    <dgm:pt modelId="{CF14C8CA-590D-43B4-B64C-E9432E81FDEC}" type="parTrans" cxnId="{9B608C28-7478-4FE3-8A1F-098FE5CB205C}">
      <dgm:prSet/>
      <dgm:spPr/>
      <dgm:t>
        <a:bodyPr/>
        <a:lstStyle/>
        <a:p>
          <a:endParaRPr lang="fr-FR"/>
        </a:p>
      </dgm:t>
    </dgm:pt>
    <dgm:pt modelId="{BCB27189-5ECC-43A1-B9E7-81C9CB8B72BA}" type="sibTrans" cxnId="{9B608C28-7478-4FE3-8A1F-098FE5CB205C}">
      <dgm:prSet/>
      <dgm:spPr/>
      <dgm:t>
        <a:bodyPr/>
        <a:lstStyle/>
        <a:p>
          <a:endParaRPr lang="fr-FR"/>
        </a:p>
      </dgm:t>
    </dgm:pt>
    <dgm:pt modelId="{8C024745-D830-4689-BA23-EBF6A4436691}">
      <dgm:prSet phldrT="[Texte]" custT="1"/>
      <dgm:spPr/>
      <dgm:t>
        <a:bodyPr/>
        <a:lstStyle/>
        <a:p>
          <a:r>
            <a:rPr lang="fr-FR" sz="3200" b="1" dirty="0">
              <a:latin typeface="Times New Roman" panose="02020603050405020304" pitchFamily="18" charset="0"/>
              <a:cs typeface="Times New Roman" panose="02020603050405020304" pitchFamily="18" charset="0"/>
            </a:rPr>
            <a:t>Gestion des identités et des accès</a:t>
          </a:r>
        </a:p>
      </dgm:t>
    </dgm:pt>
    <dgm:pt modelId="{8D632C69-3759-46D7-AAF0-99D18218BE6B}" type="parTrans" cxnId="{878FA164-FFE3-4C9C-9E3B-65EFD439C164}">
      <dgm:prSet/>
      <dgm:spPr/>
      <dgm:t>
        <a:bodyPr/>
        <a:lstStyle/>
        <a:p>
          <a:endParaRPr lang="fr-FR"/>
        </a:p>
      </dgm:t>
    </dgm:pt>
    <dgm:pt modelId="{5F86F049-EAA3-4070-BDB0-8E1139D231E4}" type="sibTrans" cxnId="{878FA164-FFE3-4C9C-9E3B-65EFD439C164}">
      <dgm:prSet/>
      <dgm:spPr/>
      <dgm:t>
        <a:bodyPr/>
        <a:lstStyle/>
        <a:p>
          <a:endParaRPr lang="fr-FR"/>
        </a:p>
      </dgm:t>
    </dgm:pt>
    <dgm:pt modelId="{2A1F1378-47AD-44F4-BA36-FF99EBC3BA02}">
      <dgm:prSet phldrT="[Texte]" custT="1"/>
      <dgm:spPr/>
      <dgm:t>
        <a:bodyPr/>
        <a:lstStyle/>
        <a:p>
          <a:r>
            <a:rPr lang="fr-FR" sz="2800" b="1" dirty="0">
              <a:latin typeface="Times New Roman" panose="02020603050405020304" pitchFamily="18" charset="0"/>
              <a:cs typeface="Times New Roman" panose="02020603050405020304" pitchFamily="18" charset="0"/>
            </a:rPr>
            <a:t>Monitoring</a:t>
          </a:r>
        </a:p>
      </dgm:t>
    </dgm:pt>
    <dgm:pt modelId="{9C198B9A-02B6-4B9A-ADBF-AFCD63E9CB25}" type="parTrans" cxnId="{75C16B94-0E42-431D-BCD7-0F152CA96CBF}">
      <dgm:prSet/>
      <dgm:spPr/>
      <dgm:t>
        <a:bodyPr/>
        <a:lstStyle/>
        <a:p>
          <a:endParaRPr lang="fr-FR"/>
        </a:p>
      </dgm:t>
    </dgm:pt>
    <dgm:pt modelId="{F87D09B5-6B1C-4A61-92AF-923A4008A83C}" type="sibTrans" cxnId="{75C16B94-0E42-431D-BCD7-0F152CA96CBF}">
      <dgm:prSet/>
      <dgm:spPr/>
      <dgm:t>
        <a:bodyPr/>
        <a:lstStyle/>
        <a:p>
          <a:endParaRPr lang="fr-FR"/>
        </a:p>
      </dgm:t>
    </dgm:pt>
    <dgm:pt modelId="{A95F0540-1DD8-48B4-9126-AE8E72501D3F}" type="pres">
      <dgm:prSet presAssocID="{4FFE8B51-36C8-4984-A4E1-A6BA2A659E04}" presName="matrix" presStyleCnt="0">
        <dgm:presLayoutVars>
          <dgm:chMax val="1"/>
          <dgm:dir/>
          <dgm:resizeHandles val="exact"/>
        </dgm:presLayoutVars>
      </dgm:prSet>
      <dgm:spPr/>
    </dgm:pt>
    <dgm:pt modelId="{FDE324C7-B392-4682-9FCB-D52D4D3E363B}" type="pres">
      <dgm:prSet presAssocID="{4FFE8B51-36C8-4984-A4E1-A6BA2A659E04}" presName="diamond" presStyleLbl="bgShp" presStyleIdx="0" presStyleCnt="1"/>
      <dgm:spPr/>
    </dgm:pt>
    <dgm:pt modelId="{C3356695-E750-45F9-9D57-AC73DFC8554A}" type="pres">
      <dgm:prSet presAssocID="{4FFE8B51-36C8-4984-A4E1-A6BA2A659E04}" presName="quad1" presStyleLbl="node1" presStyleIdx="0" presStyleCnt="4">
        <dgm:presLayoutVars>
          <dgm:chMax val="0"/>
          <dgm:chPref val="0"/>
          <dgm:bulletEnabled val="1"/>
        </dgm:presLayoutVars>
      </dgm:prSet>
      <dgm:spPr/>
    </dgm:pt>
    <dgm:pt modelId="{A9EF7A15-22E8-40C0-BFDE-7FB0A45237C5}" type="pres">
      <dgm:prSet presAssocID="{4FFE8B51-36C8-4984-A4E1-A6BA2A659E04}" presName="quad2" presStyleLbl="node1" presStyleIdx="1" presStyleCnt="4">
        <dgm:presLayoutVars>
          <dgm:chMax val="0"/>
          <dgm:chPref val="0"/>
          <dgm:bulletEnabled val="1"/>
        </dgm:presLayoutVars>
      </dgm:prSet>
      <dgm:spPr/>
    </dgm:pt>
    <dgm:pt modelId="{F7AF96B9-7D78-42CF-A0F6-2C2FFE39B76E}" type="pres">
      <dgm:prSet presAssocID="{4FFE8B51-36C8-4984-A4E1-A6BA2A659E04}" presName="quad3" presStyleLbl="node1" presStyleIdx="2" presStyleCnt="4">
        <dgm:presLayoutVars>
          <dgm:chMax val="0"/>
          <dgm:chPref val="0"/>
          <dgm:bulletEnabled val="1"/>
        </dgm:presLayoutVars>
      </dgm:prSet>
      <dgm:spPr/>
    </dgm:pt>
    <dgm:pt modelId="{9DC343F3-B3B7-46C6-B6B3-E4153A0C5FCC}" type="pres">
      <dgm:prSet presAssocID="{4FFE8B51-36C8-4984-A4E1-A6BA2A659E04}" presName="quad4" presStyleLbl="node1" presStyleIdx="3" presStyleCnt="4">
        <dgm:presLayoutVars>
          <dgm:chMax val="0"/>
          <dgm:chPref val="0"/>
          <dgm:bulletEnabled val="1"/>
        </dgm:presLayoutVars>
      </dgm:prSet>
      <dgm:spPr/>
    </dgm:pt>
  </dgm:ptLst>
  <dgm:cxnLst>
    <dgm:cxn modelId="{9B608C28-7478-4FE3-8A1F-098FE5CB205C}" srcId="{4FFE8B51-36C8-4984-A4E1-A6BA2A659E04}" destId="{35312C2E-FFD2-4187-891C-3F68058DDC37}" srcOrd="1" destOrd="0" parTransId="{CF14C8CA-590D-43B4-B64C-E9432E81FDEC}" sibTransId="{BCB27189-5ECC-43A1-B9E7-81C9CB8B72BA}"/>
    <dgm:cxn modelId="{84457041-5FC7-4A56-AA27-E7100F77DEF4}" type="presOf" srcId="{35312C2E-FFD2-4187-891C-3F68058DDC37}" destId="{A9EF7A15-22E8-40C0-BFDE-7FB0A45237C5}" srcOrd="0" destOrd="0" presId="urn:microsoft.com/office/officeart/2005/8/layout/matrix3"/>
    <dgm:cxn modelId="{878FA164-FFE3-4C9C-9E3B-65EFD439C164}" srcId="{4FFE8B51-36C8-4984-A4E1-A6BA2A659E04}" destId="{8C024745-D830-4689-BA23-EBF6A4436691}" srcOrd="2" destOrd="0" parTransId="{8D632C69-3759-46D7-AAF0-99D18218BE6B}" sibTransId="{5F86F049-EAA3-4070-BDB0-8E1139D231E4}"/>
    <dgm:cxn modelId="{0A8A9052-ABEA-4D1D-813C-4B8C635EA808}" type="presOf" srcId="{2A1F1378-47AD-44F4-BA36-FF99EBC3BA02}" destId="{9DC343F3-B3B7-46C6-B6B3-E4153A0C5FCC}" srcOrd="0" destOrd="0" presId="urn:microsoft.com/office/officeart/2005/8/layout/matrix3"/>
    <dgm:cxn modelId="{A484128B-16A9-40EA-BFBA-5AA3FD85123E}" type="presOf" srcId="{632CCDF6-626D-4EE8-A579-4EF27DC9C51E}" destId="{C3356695-E750-45F9-9D57-AC73DFC8554A}" srcOrd="0" destOrd="0" presId="urn:microsoft.com/office/officeart/2005/8/layout/matrix3"/>
    <dgm:cxn modelId="{75C16B94-0E42-431D-BCD7-0F152CA96CBF}" srcId="{4FFE8B51-36C8-4984-A4E1-A6BA2A659E04}" destId="{2A1F1378-47AD-44F4-BA36-FF99EBC3BA02}" srcOrd="3" destOrd="0" parTransId="{9C198B9A-02B6-4B9A-ADBF-AFCD63E9CB25}" sibTransId="{F87D09B5-6B1C-4A61-92AF-923A4008A83C}"/>
    <dgm:cxn modelId="{EE44EF94-37BD-4436-8BCA-3F1D3361172C}" type="presOf" srcId="{8C024745-D830-4689-BA23-EBF6A4436691}" destId="{F7AF96B9-7D78-42CF-A0F6-2C2FFE39B76E}" srcOrd="0" destOrd="0" presId="urn:microsoft.com/office/officeart/2005/8/layout/matrix3"/>
    <dgm:cxn modelId="{CFA9DEBD-A459-4C1B-A567-98E51A8B2A72}" srcId="{4FFE8B51-36C8-4984-A4E1-A6BA2A659E04}" destId="{632CCDF6-626D-4EE8-A579-4EF27DC9C51E}" srcOrd="0" destOrd="0" parTransId="{AA4755EF-2385-47C4-A487-4590AF097BED}" sibTransId="{2FEFA328-AB8A-4604-B2F4-1DB2606EDE89}"/>
    <dgm:cxn modelId="{CDF61BCA-9435-4FC0-B355-9A5D71D94945}" type="presOf" srcId="{4FFE8B51-36C8-4984-A4E1-A6BA2A659E04}" destId="{A95F0540-1DD8-48B4-9126-AE8E72501D3F}" srcOrd="0" destOrd="0" presId="urn:microsoft.com/office/officeart/2005/8/layout/matrix3"/>
    <dgm:cxn modelId="{7535D223-A4E1-44CD-8506-ADB64C7D96A2}" type="presParOf" srcId="{A95F0540-1DD8-48B4-9126-AE8E72501D3F}" destId="{FDE324C7-B392-4682-9FCB-D52D4D3E363B}" srcOrd="0" destOrd="0" presId="urn:microsoft.com/office/officeart/2005/8/layout/matrix3"/>
    <dgm:cxn modelId="{9578F6F8-A237-41A2-A841-DBA6C5FCB12C}" type="presParOf" srcId="{A95F0540-1DD8-48B4-9126-AE8E72501D3F}" destId="{C3356695-E750-45F9-9D57-AC73DFC8554A}" srcOrd="1" destOrd="0" presId="urn:microsoft.com/office/officeart/2005/8/layout/matrix3"/>
    <dgm:cxn modelId="{51D3E42B-D577-4AF3-888B-25E129C4A668}" type="presParOf" srcId="{A95F0540-1DD8-48B4-9126-AE8E72501D3F}" destId="{A9EF7A15-22E8-40C0-BFDE-7FB0A45237C5}" srcOrd="2" destOrd="0" presId="urn:microsoft.com/office/officeart/2005/8/layout/matrix3"/>
    <dgm:cxn modelId="{ABDA02ED-AB85-4EB0-8667-83F849679508}" type="presParOf" srcId="{A95F0540-1DD8-48B4-9126-AE8E72501D3F}" destId="{F7AF96B9-7D78-42CF-A0F6-2C2FFE39B76E}" srcOrd="3" destOrd="0" presId="urn:microsoft.com/office/officeart/2005/8/layout/matrix3"/>
    <dgm:cxn modelId="{7A4BA603-5121-4CA2-B12B-BCD257A0039C}" type="presParOf" srcId="{A95F0540-1DD8-48B4-9126-AE8E72501D3F}" destId="{9DC343F3-B3B7-46C6-B6B3-E4153A0C5FCC}"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DE75E5-AEB6-4BF7-854B-2DE604642DB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fr-FR"/>
        </a:p>
      </dgm:t>
    </dgm:pt>
    <dgm:pt modelId="{52C1EEE7-B9C9-45E0-90FB-A6DA8B47E937}">
      <dgm:prSet phldrT="[Texte]" custT="1"/>
      <dgm:spPr/>
      <dgm:t>
        <a:bodyPr/>
        <a:lstStyle/>
        <a:p>
          <a:pPr>
            <a:buFont typeface="Wingdings" panose="05000000000000000000" pitchFamily="2" charset="2"/>
            <a:buChar char="§"/>
          </a:pPr>
          <a:r>
            <a:rPr lang="fr-FR" sz="1800" b="1" dirty="0">
              <a:latin typeface="Times New Roman" panose="02020603050405020304" pitchFamily="18" charset="0"/>
              <a:cs typeface="Times New Roman" panose="02020603050405020304" pitchFamily="18" charset="0"/>
            </a:rPr>
            <a:t>Normes et règlementations</a:t>
          </a:r>
          <a:endParaRPr lang="fr-FR" sz="1800" b="1" dirty="0"/>
        </a:p>
      </dgm:t>
    </dgm:pt>
    <dgm:pt modelId="{016E399B-494F-41AF-87AE-501787A69420}" type="parTrans" cxnId="{B107059A-EA09-4B31-A298-1E0B774525EC}">
      <dgm:prSet/>
      <dgm:spPr/>
      <dgm:t>
        <a:bodyPr/>
        <a:lstStyle/>
        <a:p>
          <a:endParaRPr lang="fr-FR"/>
        </a:p>
      </dgm:t>
    </dgm:pt>
    <dgm:pt modelId="{3CE150C4-B07A-48C2-B5D6-5C32487DE723}" type="sibTrans" cxnId="{B107059A-EA09-4B31-A298-1E0B774525EC}">
      <dgm:prSet/>
      <dgm:spPr/>
      <dgm:t>
        <a:bodyPr/>
        <a:lstStyle/>
        <a:p>
          <a:endParaRPr lang="fr-FR"/>
        </a:p>
      </dgm:t>
    </dgm:pt>
    <dgm:pt modelId="{E769B349-9136-451C-B4F5-58442A2915D6}">
      <dgm:prSet phldrT="[Texte]" custT="1"/>
      <dgm:spPr/>
      <dgm:t>
        <a:bodyPr/>
        <a:lstStyle/>
        <a:p>
          <a:r>
            <a:rPr lang="fr-FR" sz="1600" b="1" dirty="0">
              <a:latin typeface="Times New Roman" panose="02020603050405020304" pitchFamily="18" charset="0"/>
              <a:cs typeface="Times New Roman" panose="02020603050405020304" pitchFamily="18" charset="0"/>
            </a:rPr>
            <a:t>Sensibilisations</a:t>
          </a:r>
          <a:endParaRPr lang="fr-FR" sz="1200" b="1" dirty="0"/>
        </a:p>
      </dgm:t>
    </dgm:pt>
    <dgm:pt modelId="{7599AB3D-4235-497F-9971-8F35D8E67F16}" type="parTrans" cxnId="{DAE956AF-F058-4013-8C39-5B93E54C5E54}">
      <dgm:prSet/>
      <dgm:spPr/>
      <dgm:t>
        <a:bodyPr/>
        <a:lstStyle/>
        <a:p>
          <a:endParaRPr lang="fr-FR"/>
        </a:p>
      </dgm:t>
    </dgm:pt>
    <dgm:pt modelId="{C20FA6A2-F1E3-4674-B78D-6AEC9D0966D7}" type="sibTrans" cxnId="{DAE956AF-F058-4013-8C39-5B93E54C5E54}">
      <dgm:prSet/>
      <dgm:spPr/>
      <dgm:t>
        <a:bodyPr/>
        <a:lstStyle/>
        <a:p>
          <a:endParaRPr lang="fr-FR"/>
        </a:p>
      </dgm:t>
    </dgm:pt>
    <dgm:pt modelId="{063CD157-686C-49FA-B401-281E836E0D76}">
      <dgm:prSet phldrT="[Texte]" custT="1"/>
      <dgm:spPr/>
      <dgm:t>
        <a:bodyPr/>
        <a:lstStyle/>
        <a:p>
          <a:r>
            <a:rPr lang="fr-FR" sz="1600" b="1" dirty="0">
              <a:latin typeface="Times New Roman" panose="02020603050405020304" pitchFamily="18" charset="0"/>
              <a:cs typeface="Times New Roman" panose="02020603050405020304" pitchFamily="18" charset="0"/>
            </a:rPr>
            <a:t>Politique de Sécurité </a:t>
          </a:r>
          <a:endParaRPr lang="fr-FR" sz="1600" b="1" dirty="0"/>
        </a:p>
      </dgm:t>
    </dgm:pt>
    <dgm:pt modelId="{18179C4A-37B0-420D-9243-C64130B03A92}" type="parTrans" cxnId="{8A97AEBA-6F87-4291-8084-AC427F51D109}">
      <dgm:prSet/>
      <dgm:spPr/>
      <dgm:t>
        <a:bodyPr/>
        <a:lstStyle/>
        <a:p>
          <a:endParaRPr lang="fr-FR"/>
        </a:p>
      </dgm:t>
    </dgm:pt>
    <dgm:pt modelId="{CB636626-E973-4839-8515-3597AB4973A3}" type="sibTrans" cxnId="{8A97AEBA-6F87-4291-8084-AC427F51D109}">
      <dgm:prSet/>
      <dgm:spPr/>
      <dgm:t>
        <a:bodyPr/>
        <a:lstStyle/>
        <a:p>
          <a:endParaRPr lang="fr-FR"/>
        </a:p>
      </dgm:t>
    </dgm:pt>
    <dgm:pt modelId="{484A275A-3172-4868-868B-CD0747876AD4}">
      <dgm:prSet phldrT="[Texte]"/>
      <dgm:spPr/>
      <dgm:t>
        <a:bodyPr/>
        <a:lstStyle/>
        <a:p>
          <a:pPr>
            <a:buFont typeface="Wingdings" panose="05000000000000000000" pitchFamily="2" charset="2"/>
            <a:buChar char="§"/>
          </a:pPr>
          <a:r>
            <a:rPr lang="fr-FR" b="1" dirty="0">
              <a:latin typeface="Times New Roman" panose="02020603050405020304" pitchFamily="18" charset="0"/>
              <a:cs typeface="Times New Roman" panose="02020603050405020304" pitchFamily="18" charset="0"/>
            </a:rPr>
            <a:t>Formations</a:t>
          </a:r>
          <a:endParaRPr lang="fr-FR" b="1" dirty="0"/>
        </a:p>
      </dgm:t>
    </dgm:pt>
    <dgm:pt modelId="{2D059907-3F55-427F-A0B3-CEC191E324E8}" type="parTrans" cxnId="{4BB77266-B608-45E7-9B20-019E9C48245E}">
      <dgm:prSet/>
      <dgm:spPr/>
      <dgm:t>
        <a:bodyPr/>
        <a:lstStyle/>
        <a:p>
          <a:endParaRPr lang="fr-FR"/>
        </a:p>
      </dgm:t>
    </dgm:pt>
    <dgm:pt modelId="{39BF909D-BF81-46E0-BB6D-10A6F37D025F}" type="sibTrans" cxnId="{4BB77266-B608-45E7-9B20-019E9C48245E}">
      <dgm:prSet/>
      <dgm:spPr/>
      <dgm:t>
        <a:bodyPr/>
        <a:lstStyle/>
        <a:p>
          <a:endParaRPr lang="fr-FR"/>
        </a:p>
      </dgm:t>
    </dgm:pt>
    <dgm:pt modelId="{B6532731-0492-4DF5-B481-62DC0FB48B21}" type="pres">
      <dgm:prSet presAssocID="{A2DE75E5-AEB6-4BF7-854B-2DE604642DB2}" presName="Name0" presStyleCnt="0">
        <dgm:presLayoutVars>
          <dgm:chMax val="1"/>
          <dgm:dir/>
          <dgm:animLvl val="ctr"/>
          <dgm:resizeHandles val="exact"/>
        </dgm:presLayoutVars>
      </dgm:prSet>
      <dgm:spPr/>
    </dgm:pt>
    <dgm:pt modelId="{203AFFC4-B2E1-422B-8C13-F6A46A3D2CB1}" type="pres">
      <dgm:prSet presAssocID="{52C1EEE7-B9C9-45E0-90FB-A6DA8B47E937}" presName="centerShape" presStyleLbl="node0" presStyleIdx="0" presStyleCnt="1"/>
      <dgm:spPr/>
    </dgm:pt>
    <dgm:pt modelId="{ED1B1CE6-B793-4659-A5F3-BB0D3FB1EF17}" type="pres">
      <dgm:prSet presAssocID="{E769B349-9136-451C-B4F5-58442A2915D6}" presName="node" presStyleLbl="node1" presStyleIdx="0" presStyleCnt="3" custScaleX="125953" custScaleY="100215" custRadScaleRad="91810" custRadScaleInc="-93">
        <dgm:presLayoutVars>
          <dgm:bulletEnabled val="1"/>
        </dgm:presLayoutVars>
      </dgm:prSet>
      <dgm:spPr/>
    </dgm:pt>
    <dgm:pt modelId="{54E37C2D-D08E-4F15-95E7-44B5E64FE74F}" type="pres">
      <dgm:prSet presAssocID="{E769B349-9136-451C-B4F5-58442A2915D6}" presName="dummy" presStyleCnt="0"/>
      <dgm:spPr/>
    </dgm:pt>
    <dgm:pt modelId="{C980DC5D-335F-43F0-B25E-2E6DE5C86BB7}" type="pres">
      <dgm:prSet presAssocID="{C20FA6A2-F1E3-4674-B78D-6AEC9D0966D7}" presName="sibTrans" presStyleLbl="sibTrans2D1" presStyleIdx="0" presStyleCnt="3"/>
      <dgm:spPr/>
    </dgm:pt>
    <dgm:pt modelId="{56F742F8-16B0-431C-8432-7EFBB2FF71BA}" type="pres">
      <dgm:prSet presAssocID="{063CD157-686C-49FA-B401-281E836E0D76}" presName="node" presStyleLbl="node1" presStyleIdx="1" presStyleCnt="3" custRadScaleRad="94677" custRadScaleInc="-2162">
        <dgm:presLayoutVars>
          <dgm:bulletEnabled val="1"/>
        </dgm:presLayoutVars>
      </dgm:prSet>
      <dgm:spPr/>
    </dgm:pt>
    <dgm:pt modelId="{4C3CEE64-73B4-409C-8446-46C38D9C2884}" type="pres">
      <dgm:prSet presAssocID="{063CD157-686C-49FA-B401-281E836E0D76}" presName="dummy" presStyleCnt="0"/>
      <dgm:spPr/>
    </dgm:pt>
    <dgm:pt modelId="{BE5C9285-DFC4-4251-A0E8-200A4486BC5D}" type="pres">
      <dgm:prSet presAssocID="{CB636626-E973-4839-8515-3597AB4973A3}" presName="sibTrans" presStyleLbl="sibTrans2D1" presStyleIdx="1" presStyleCnt="3"/>
      <dgm:spPr/>
    </dgm:pt>
    <dgm:pt modelId="{8C66FF33-225E-4F74-B675-EEE39EAEE684}" type="pres">
      <dgm:prSet presAssocID="{484A275A-3172-4868-868B-CD0747876AD4}" presName="node" presStyleLbl="node1" presStyleIdx="2" presStyleCnt="3" custRadScaleRad="93394" custRadScaleInc="-5922">
        <dgm:presLayoutVars>
          <dgm:bulletEnabled val="1"/>
        </dgm:presLayoutVars>
      </dgm:prSet>
      <dgm:spPr/>
    </dgm:pt>
    <dgm:pt modelId="{A6869DEB-B1D8-4E5A-AC42-BC928CB7B1C6}" type="pres">
      <dgm:prSet presAssocID="{484A275A-3172-4868-868B-CD0747876AD4}" presName="dummy" presStyleCnt="0"/>
      <dgm:spPr/>
    </dgm:pt>
    <dgm:pt modelId="{074313EA-A321-4073-8BCD-B48592D611EE}" type="pres">
      <dgm:prSet presAssocID="{39BF909D-BF81-46E0-BB6D-10A6F37D025F}" presName="sibTrans" presStyleLbl="sibTrans2D1" presStyleIdx="2" presStyleCnt="3"/>
      <dgm:spPr/>
    </dgm:pt>
  </dgm:ptLst>
  <dgm:cxnLst>
    <dgm:cxn modelId="{62CDEB25-B341-4186-B451-29C398FEC7D8}" type="presOf" srcId="{39BF909D-BF81-46E0-BB6D-10A6F37D025F}" destId="{074313EA-A321-4073-8BCD-B48592D611EE}" srcOrd="0" destOrd="0" presId="urn:microsoft.com/office/officeart/2005/8/layout/radial6"/>
    <dgm:cxn modelId="{4BB77266-B608-45E7-9B20-019E9C48245E}" srcId="{52C1EEE7-B9C9-45E0-90FB-A6DA8B47E937}" destId="{484A275A-3172-4868-868B-CD0747876AD4}" srcOrd="2" destOrd="0" parTransId="{2D059907-3F55-427F-A0B3-CEC191E324E8}" sibTransId="{39BF909D-BF81-46E0-BB6D-10A6F37D025F}"/>
    <dgm:cxn modelId="{F4C9B54B-CFA2-4571-A8C0-CB18E6D9563E}" type="presOf" srcId="{52C1EEE7-B9C9-45E0-90FB-A6DA8B47E937}" destId="{203AFFC4-B2E1-422B-8C13-F6A46A3D2CB1}" srcOrd="0" destOrd="0" presId="urn:microsoft.com/office/officeart/2005/8/layout/radial6"/>
    <dgm:cxn modelId="{021AFD4F-6797-4542-B345-B6CB8948720F}" type="presOf" srcId="{063CD157-686C-49FA-B401-281E836E0D76}" destId="{56F742F8-16B0-431C-8432-7EFBB2FF71BA}" srcOrd="0" destOrd="0" presId="urn:microsoft.com/office/officeart/2005/8/layout/radial6"/>
    <dgm:cxn modelId="{B107059A-EA09-4B31-A298-1E0B774525EC}" srcId="{A2DE75E5-AEB6-4BF7-854B-2DE604642DB2}" destId="{52C1EEE7-B9C9-45E0-90FB-A6DA8B47E937}" srcOrd="0" destOrd="0" parTransId="{016E399B-494F-41AF-87AE-501787A69420}" sibTransId="{3CE150C4-B07A-48C2-B5D6-5C32487DE723}"/>
    <dgm:cxn modelId="{159BC79E-C994-49CB-8D11-68A7C2C13CDA}" type="presOf" srcId="{C20FA6A2-F1E3-4674-B78D-6AEC9D0966D7}" destId="{C980DC5D-335F-43F0-B25E-2E6DE5C86BB7}" srcOrd="0" destOrd="0" presId="urn:microsoft.com/office/officeart/2005/8/layout/radial6"/>
    <dgm:cxn modelId="{DAE956AF-F058-4013-8C39-5B93E54C5E54}" srcId="{52C1EEE7-B9C9-45E0-90FB-A6DA8B47E937}" destId="{E769B349-9136-451C-B4F5-58442A2915D6}" srcOrd="0" destOrd="0" parTransId="{7599AB3D-4235-497F-9971-8F35D8E67F16}" sibTransId="{C20FA6A2-F1E3-4674-B78D-6AEC9D0966D7}"/>
    <dgm:cxn modelId="{8A97AEBA-6F87-4291-8084-AC427F51D109}" srcId="{52C1EEE7-B9C9-45E0-90FB-A6DA8B47E937}" destId="{063CD157-686C-49FA-B401-281E836E0D76}" srcOrd="1" destOrd="0" parTransId="{18179C4A-37B0-420D-9243-C64130B03A92}" sibTransId="{CB636626-E973-4839-8515-3597AB4973A3}"/>
    <dgm:cxn modelId="{6249B1C0-679D-48F3-8820-D6E8B0E9A986}" type="presOf" srcId="{E769B349-9136-451C-B4F5-58442A2915D6}" destId="{ED1B1CE6-B793-4659-A5F3-BB0D3FB1EF17}" srcOrd="0" destOrd="0" presId="urn:microsoft.com/office/officeart/2005/8/layout/radial6"/>
    <dgm:cxn modelId="{8FD1DAC6-7126-4027-AC18-4D40D7AE4317}" type="presOf" srcId="{A2DE75E5-AEB6-4BF7-854B-2DE604642DB2}" destId="{B6532731-0492-4DF5-B481-62DC0FB48B21}" srcOrd="0" destOrd="0" presId="urn:microsoft.com/office/officeart/2005/8/layout/radial6"/>
    <dgm:cxn modelId="{C0F00EC8-30AD-49E4-B07E-F2286633A046}" type="presOf" srcId="{484A275A-3172-4868-868B-CD0747876AD4}" destId="{8C66FF33-225E-4F74-B675-EEE39EAEE684}" srcOrd="0" destOrd="0" presId="urn:microsoft.com/office/officeart/2005/8/layout/radial6"/>
    <dgm:cxn modelId="{39CCA5CF-F51D-49EF-89E5-597E148D129D}" type="presOf" srcId="{CB636626-E973-4839-8515-3597AB4973A3}" destId="{BE5C9285-DFC4-4251-A0E8-200A4486BC5D}" srcOrd="0" destOrd="0" presId="urn:microsoft.com/office/officeart/2005/8/layout/radial6"/>
    <dgm:cxn modelId="{FDB53C0F-1A4F-4EC2-BA5E-9AF841ADDAD0}" type="presParOf" srcId="{B6532731-0492-4DF5-B481-62DC0FB48B21}" destId="{203AFFC4-B2E1-422B-8C13-F6A46A3D2CB1}" srcOrd="0" destOrd="0" presId="urn:microsoft.com/office/officeart/2005/8/layout/radial6"/>
    <dgm:cxn modelId="{7EA60D7A-9D8D-4BBE-A8AF-5E7B1A6A8CF2}" type="presParOf" srcId="{B6532731-0492-4DF5-B481-62DC0FB48B21}" destId="{ED1B1CE6-B793-4659-A5F3-BB0D3FB1EF17}" srcOrd="1" destOrd="0" presId="urn:microsoft.com/office/officeart/2005/8/layout/radial6"/>
    <dgm:cxn modelId="{49AD03F6-0861-482E-8EFF-6DF0D6D78745}" type="presParOf" srcId="{B6532731-0492-4DF5-B481-62DC0FB48B21}" destId="{54E37C2D-D08E-4F15-95E7-44B5E64FE74F}" srcOrd="2" destOrd="0" presId="urn:microsoft.com/office/officeart/2005/8/layout/radial6"/>
    <dgm:cxn modelId="{C11DB452-B50C-43B5-80BB-54076FF6DE46}" type="presParOf" srcId="{B6532731-0492-4DF5-B481-62DC0FB48B21}" destId="{C980DC5D-335F-43F0-B25E-2E6DE5C86BB7}" srcOrd="3" destOrd="0" presId="urn:microsoft.com/office/officeart/2005/8/layout/radial6"/>
    <dgm:cxn modelId="{EC281502-EE78-4120-96B3-5DC18AAD8BAB}" type="presParOf" srcId="{B6532731-0492-4DF5-B481-62DC0FB48B21}" destId="{56F742F8-16B0-431C-8432-7EFBB2FF71BA}" srcOrd="4" destOrd="0" presId="urn:microsoft.com/office/officeart/2005/8/layout/radial6"/>
    <dgm:cxn modelId="{F4F541A8-C9C0-46B9-921D-D3E39B810F5B}" type="presParOf" srcId="{B6532731-0492-4DF5-B481-62DC0FB48B21}" destId="{4C3CEE64-73B4-409C-8446-46C38D9C2884}" srcOrd="5" destOrd="0" presId="urn:microsoft.com/office/officeart/2005/8/layout/radial6"/>
    <dgm:cxn modelId="{9DBA4EF5-454E-403C-93B5-FA10532F3199}" type="presParOf" srcId="{B6532731-0492-4DF5-B481-62DC0FB48B21}" destId="{BE5C9285-DFC4-4251-A0E8-200A4486BC5D}" srcOrd="6" destOrd="0" presId="urn:microsoft.com/office/officeart/2005/8/layout/radial6"/>
    <dgm:cxn modelId="{53E2A7E1-C6EA-4291-9A38-5AE1D194296B}" type="presParOf" srcId="{B6532731-0492-4DF5-B481-62DC0FB48B21}" destId="{8C66FF33-225E-4F74-B675-EEE39EAEE684}" srcOrd="7" destOrd="0" presId="urn:microsoft.com/office/officeart/2005/8/layout/radial6"/>
    <dgm:cxn modelId="{D650719A-6E04-4F32-BEEA-E0742E6F2AD5}" type="presParOf" srcId="{B6532731-0492-4DF5-B481-62DC0FB48B21}" destId="{A6869DEB-B1D8-4E5A-AC42-BC928CB7B1C6}" srcOrd="8" destOrd="0" presId="urn:microsoft.com/office/officeart/2005/8/layout/radial6"/>
    <dgm:cxn modelId="{7037865F-EBEF-492F-B3B6-808DCDC9A4F8}" type="presParOf" srcId="{B6532731-0492-4DF5-B481-62DC0FB48B21}" destId="{074313EA-A321-4073-8BCD-B48592D611EE}"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DE75E5-AEB6-4BF7-854B-2DE604642DB2}"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fr-FR"/>
        </a:p>
      </dgm:t>
    </dgm:pt>
    <dgm:pt modelId="{52C1EEE7-B9C9-45E0-90FB-A6DA8B47E937}">
      <dgm:prSet phldrT="[Texte]" custT="1"/>
      <dgm:spPr/>
      <dgm:t>
        <a:bodyPr/>
        <a:lstStyle/>
        <a:p>
          <a:pPr algn="just">
            <a:buFont typeface="Wingdings" panose="05000000000000000000" pitchFamily="2" charset="2"/>
            <a:buChar char="§"/>
          </a:pPr>
          <a:r>
            <a:rPr lang="fr-FR" sz="2800" dirty="0">
              <a:latin typeface="Times New Roman" panose="02020603050405020304" pitchFamily="18" charset="0"/>
              <a:cs typeface="Times New Roman" panose="02020603050405020304" pitchFamily="18" charset="0"/>
            </a:rPr>
            <a:t>Les enjeux futurs de la protection des données et de la cybersécurité seront marqués par des défis complexes, liés à l'évolution technologique, aux menaces sophistiquées et aux exigences réglementaires. </a:t>
          </a:r>
          <a:endParaRPr lang="fr-FR" sz="2800" b="1" dirty="0">
            <a:latin typeface="Times New Roman" panose="02020603050405020304" pitchFamily="18" charset="0"/>
            <a:cs typeface="Times New Roman" panose="02020603050405020304" pitchFamily="18" charset="0"/>
          </a:endParaRPr>
        </a:p>
      </dgm:t>
    </dgm:pt>
    <dgm:pt modelId="{016E399B-494F-41AF-87AE-501787A69420}" type="parTrans" cxnId="{B107059A-EA09-4B31-A298-1E0B774525EC}">
      <dgm:prSet/>
      <dgm:spPr/>
      <dgm:t>
        <a:bodyPr/>
        <a:lstStyle/>
        <a:p>
          <a:endParaRPr lang="fr-FR"/>
        </a:p>
      </dgm:t>
    </dgm:pt>
    <dgm:pt modelId="{3CE150C4-B07A-48C2-B5D6-5C32487DE723}" type="sibTrans" cxnId="{B107059A-EA09-4B31-A298-1E0B774525EC}">
      <dgm:prSet/>
      <dgm:spPr/>
      <dgm:t>
        <a:bodyPr/>
        <a:lstStyle/>
        <a:p>
          <a:endParaRPr lang="fr-FR"/>
        </a:p>
      </dgm:t>
    </dgm:pt>
    <dgm:pt modelId="{B6532731-0492-4DF5-B481-62DC0FB48B21}" type="pres">
      <dgm:prSet presAssocID="{A2DE75E5-AEB6-4BF7-854B-2DE604642DB2}" presName="Name0" presStyleCnt="0">
        <dgm:presLayoutVars>
          <dgm:chMax val="1"/>
          <dgm:dir/>
          <dgm:animLvl val="ctr"/>
          <dgm:resizeHandles val="exact"/>
        </dgm:presLayoutVars>
      </dgm:prSet>
      <dgm:spPr/>
    </dgm:pt>
    <dgm:pt modelId="{203AFFC4-B2E1-422B-8C13-F6A46A3D2CB1}" type="pres">
      <dgm:prSet presAssocID="{52C1EEE7-B9C9-45E0-90FB-A6DA8B47E937}" presName="centerShape" presStyleLbl="node0" presStyleIdx="0" presStyleCnt="1" custLinFactNeighborX="-650" custLinFactNeighborY="171"/>
      <dgm:spPr/>
    </dgm:pt>
  </dgm:ptLst>
  <dgm:cxnLst>
    <dgm:cxn modelId="{F4C9B54B-CFA2-4571-A8C0-CB18E6D9563E}" type="presOf" srcId="{52C1EEE7-B9C9-45E0-90FB-A6DA8B47E937}" destId="{203AFFC4-B2E1-422B-8C13-F6A46A3D2CB1}" srcOrd="0" destOrd="0" presId="urn:microsoft.com/office/officeart/2005/8/layout/radial6"/>
    <dgm:cxn modelId="{B107059A-EA09-4B31-A298-1E0B774525EC}" srcId="{A2DE75E5-AEB6-4BF7-854B-2DE604642DB2}" destId="{52C1EEE7-B9C9-45E0-90FB-A6DA8B47E937}" srcOrd="0" destOrd="0" parTransId="{016E399B-494F-41AF-87AE-501787A69420}" sibTransId="{3CE150C4-B07A-48C2-B5D6-5C32487DE723}"/>
    <dgm:cxn modelId="{8FD1DAC6-7126-4027-AC18-4D40D7AE4317}" type="presOf" srcId="{A2DE75E5-AEB6-4BF7-854B-2DE604642DB2}" destId="{B6532731-0492-4DF5-B481-62DC0FB48B21}" srcOrd="0" destOrd="0" presId="urn:microsoft.com/office/officeart/2005/8/layout/radial6"/>
    <dgm:cxn modelId="{FDB53C0F-1A4F-4EC2-BA5E-9AF841ADDAD0}" type="presParOf" srcId="{B6532731-0492-4DF5-B481-62DC0FB48B21}" destId="{203AFFC4-B2E1-422B-8C13-F6A46A3D2CB1}" srcOrd="0"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7C80F-9631-44FE-8735-B20FD152745F}">
      <dsp:nvSpPr>
        <dsp:cNvPr id="0" name=""/>
        <dsp:cNvSpPr/>
      </dsp:nvSpPr>
      <dsp:spPr>
        <a:xfrm>
          <a:off x="0" y="431"/>
          <a:ext cx="531518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96F5D2E-DA28-46AA-9FEC-F8927B97484E}">
      <dsp:nvSpPr>
        <dsp:cNvPr id="0" name=""/>
        <dsp:cNvSpPr/>
      </dsp:nvSpPr>
      <dsp:spPr>
        <a:xfrm>
          <a:off x="0" y="431"/>
          <a:ext cx="5315188" cy="706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fr-FR" sz="2500" b="1" kern="1200" dirty="0"/>
            <a:t>Introduction</a:t>
          </a:r>
          <a:endParaRPr lang="en-US" sz="2500" b="1" kern="1200" dirty="0"/>
        </a:p>
      </dsp:txBody>
      <dsp:txXfrm>
        <a:off x="0" y="431"/>
        <a:ext cx="5315188" cy="706843"/>
      </dsp:txXfrm>
    </dsp:sp>
    <dsp:sp modelId="{852FCF06-7659-4E11-8619-B77D8B69731B}">
      <dsp:nvSpPr>
        <dsp:cNvPr id="0" name=""/>
        <dsp:cNvSpPr/>
      </dsp:nvSpPr>
      <dsp:spPr>
        <a:xfrm>
          <a:off x="0" y="707275"/>
          <a:ext cx="531518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60923A1-B090-498D-ADF9-B6F63040D664}">
      <dsp:nvSpPr>
        <dsp:cNvPr id="0" name=""/>
        <dsp:cNvSpPr/>
      </dsp:nvSpPr>
      <dsp:spPr>
        <a:xfrm>
          <a:off x="0" y="707275"/>
          <a:ext cx="5315188" cy="706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fr-FR" sz="2500" b="1" kern="1200" dirty="0"/>
            <a:t>Stratégies et moyens de protection</a:t>
          </a:r>
          <a:endParaRPr lang="en-US" sz="2500" b="1" kern="1200" dirty="0"/>
        </a:p>
      </dsp:txBody>
      <dsp:txXfrm>
        <a:off x="0" y="707275"/>
        <a:ext cx="5315188" cy="706843"/>
      </dsp:txXfrm>
    </dsp:sp>
    <dsp:sp modelId="{7B62D039-F72B-4EA8-BF33-34010D1A09BE}">
      <dsp:nvSpPr>
        <dsp:cNvPr id="0" name=""/>
        <dsp:cNvSpPr/>
      </dsp:nvSpPr>
      <dsp:spPr>
        <a:xfrm>
          <a:off x="0" y="1414119"/>
          <a:ext cx="531518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48D3815-959E-4B2C-9248-239ADEABFA00}">
      <dsp:nvSpPr>
        <dsp:cNvPr id="0" name=""/>
        <dsp:cNvSpPr/>
      </dsp:nvSpPr>
      <dsp:spPr>
        <a:xfrm>
          <a:off x="0" y="1414119"/>
          <a:ext cx="5315188" cy="706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fr-FR" sz="2500" b="1" kern="1200" dirty="0"/>
            <a:t>Enjeux futurs et défis </a:t>
          </a:r>
          <a:endParaRPr lang="en-US" sz="2500" b="1" kern="1200" dirty="0"/>
        </a:p>
      </dsp:txBody>
      <dsp:txXfrm>
        <a:off x="0" y="1414119"/>
        <a:ext cx="5315188" cy="706843"/>
      </dsp:txXfrm>
    </dsp:sp>
    <dsp:sp modelId="{C28F9A78-6254-46E9-A2E8-036D9B3DC56D}">
      <dsp:nvSpPr>
        <dsp:cNvPr id="0" name=""/>
        <dsp:cNvSpPr/>
      </dsp:nvSpPr>
      <dsp:spPr>
        <a:xfrm>
          <a:off x="0" y="2120963"/>
          <a:ext cx="531518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BD79E9-97E3-40BF-B014-9DEA87BAA44A}">
      <dsp:nvSpPr>
        <dsp:cNvPr id="0" name=""/>
        <dsp:cNvSpPr/>
      </dsp:nvSpPr>
      <dsp:spPr>
        <a:xfrm>
          <a:off x="0" y="2120963"/>
          <a:ext cx="5315188" cy="706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fr-FR" sz="2500" b="1" kern="1200" dirty="0"/>
            <a:t>Audit du système </a:t>
          </a:r>
          <a:endParaRPr lang="en-US" sz="2500" b="1" kern="1200" dirty="0"/>
        </a:p>
      </dsp:txBody>
      <dsp:txXfrm>
        <a:off x="0" y="2120963"/>
        <a:ext cx="5315188" cy="706843"/>
      </dsp:txXfrm>
    </dsp:sp>
    <dsp:sp modelId="{11970208-8B66-46CA-8FB8-0B59A52302A4}">
      <dsp:nvSpPr>
        <dsp:cNvPr id="0" name=""/>
        <dsp:cNvSpPr/>
      </dsp:nvSpPr>
      <dsp:spPr>
        <a:xfrm>
          <a:off x="0" y="2827807"/>
          <a:ext cx="5315188"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2C7DD00-DCD1-4D7D-87B7-694162359AF9}">
      <dsp:nvSpPr>
        <dsp:cNvPr id="0" name=""/>
        <dsp:cNvSpPr/>
      </dsp:nvSpPr>
      <dsp:spPr>
        <a:xfrm>
          <a:off x="0" y="2827807"/>
          <a:ext cx="5315188" cy="706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fr-FR" sz="2500" b="1" kern="1200" dirty="0"/>
            <a:t>Conclusion</a:t>
          </a:r>
          <a:endParaRPr lang="en-US" sz="2500" b="1" kern="1200" dirty="0"/>
        </a:p>
      </dsp:txBody>
      <dsp:txXfrm>
        <a:off x="0" y="2827807"/>
        <a:ext cx="5315188" cy="706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9C050-2F9F-4B18-B1CA-4A9B2B804741}">
      <dsp:nvSpPr>
        <dsp:cNvPr id="0" name=""/>
        <dsp:cNvSpPr/>
      </dsp:nvSpPr>
      <dsp:spPr>
        <a:xfrm>
          <a:off x="3467366" y="132289"/>
          <a:ext cx="4436335" cy="23442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fr-FR" sz="1400" kern="1200" dirty="0">
              <a:latin typeface="Times New Roman" panose="02020603050405020304" pitchFamily="18" charset="0"/>
              <a:cs typeface="Times New Roman" panose="02020603050405020304" pitchFamily="18" charset="0"/>
            </a:rPr>
            <a:t>La </a:t>
          </a:r>
          <a:r>
            <a:rPr lang="fr-FR" sz="1400" b="1" kern="1200" dirty="0">
              <a:latin typeface="Times New Roman" panose="02020603050405020304" pitchFamily="18" charset="0"/>
              <a:cs typeface="Times New Roman" panose="02020603050405020304" pitchFamily="18" charset="0"/>
            </a:rPr>
            <a:t>sécurité d'un système (informatique ou d'information)</a:t>
          </a:r>
          <a:r>
            <a:rPr lang="fr-FR" sz="1400" kern="1200" dirty="0">
              <a:latin typeface="Times New Roman" panose="02020603050405020304" pitchFamily="18" charset="0"/>
              <a:cs typeface="Times New Roman" panose="02020603050405020304" pitchFamily="18" charset="0"/>
            </a:rPr>
            <a:t> est un ensemble de moyens techniques, organisationnels, juridiques et humains nécessaires et mis en place pour conserver, rétablir, et garantir sa sécurité. </a:t>
          </a:r>
        </a:p>
      </dsp:txBody>
      <dsp:txXfrm>
        <a:off x="4117052" y="475595"/>
        <a:ext cx="3136963" cy="1657631"/>
      </dsp:txXfrm>
    </dsp:sp>
    <dsp:sp modelId="{47C324AA-3D18-458A-AF16-E5BE751C20D2}">
      <dsp:nvSpPr>
        <dsp:cNvPr id="0" name=""/>
        <dsp:cNvSpPr/>
      </dsp:nvSpPr>
      <dsp:spPr>
        <a:xfrm rot="945950">
          <a:off x="7859156" y="1753872"/>
          <a:ext cx="570554" cy="489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p>
      </dsp:txBody>
      <dsp:txXfrm>
        <a:off x="7861918" y="1831824"/>
        <a:ext cx="423702" cy="293704"/>
      </dsp:txXfrm>
    </dsp:sp>
    <dsp:sp modelId="{14B0F844-8441-4483-AF6D-4D543984D47D}">
      <dsp:nvSpPr>
        <dsp:cNvPr id="0" name=""/>
        <dsp:cNvSpPr/>
      </dsp:nvSpPr>
      <dsp:spPr>
        <a:xfrm>
          <a:off x="8544124" y="1747746"/>
          <a:ext cx="2554506" cy="144865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Times New Roman" panose="02020603050405020304" pitchFamily="18" charset="0"/>
              <a:cs typeface="Times New Roman" panose="02020603050405020304" pitchFamily="18" charset="0"/>
            </a:rPr>
            <a:t>Sécurité organisationnelle</a:t>
          </a:r>
        </a:p>
      </dsp:txBody>
      <dsp:txXfrm>
        <a:off x="8918223" y="1959896"/>
        <a:ext cx="1806308" cy="1024353"/>
      </dsp:txXfrm>
    </dsp:sp>
    <dsp:sp modelId="{4499F7AD-616F-4205-8733-84AA83B19798}">
      <dsp:nvSpPr>
        <dsp:cNvPr id="0" name=""/>
        <dsp:cNvSpPr/>
      </dsp:nvSpPr>
      <dsp:spPr>
        <a:xfrm rot="8643545">
          <a:off x="8381878" y="3080288"/>
          <a:ext cx="525875" cy="489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p>
      </dsp:txBody>
      <dsp:txXfrm rot="10800000">
        <a:off x="8514751" y="3135093"/>
        <a:ext cx="379023" cy="293704"/>
      </dsp:txXfrm>
    </dsp:sp>
    <dsp:sp modelId="{D5E75599-7EC9-43D2-8AF5-BAD915060002}">
      <dsp:nvSpPr>
        <dsp:cNvPr id="0" name=""/>
        <dsp:cNvSpPr/>
      </dsp:nvSpPr>
      <dsp:spPr>
        <a:xfrm>
          <a:off x="6381357" y="3486953"/>
          <a:ext cx="2288780" cy="12987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Times New Roman" panose="02020603050405020304" pitchFamily="18" charset="0"/>
              <a:cs typeface="Times New Roman" panose="02020603050405020304" pitchFamily="18" charset="0"/>
            </a:rPr>
            <a:t>Sécurité système et applicative</a:t>
          </a:r>
        </a:p>
      </dsp:txBody>
      <dsp:txXfrm>
        <a:off x="6716541" y="3677151"/>
        <a:ext cx="1618412" cy="918359"/>
      </dsp:txXfrm>
    </dsp:sp>
    <dsp:sp modelId="{AEC9840C-F58E-41B4-A8A0-A7112304319F}">
      <dsp:nvSpPr>
        <dsp:cNvPr id="0" name=""/>
        <dsp:cNvSpPr/>
      </dsp:nvSpPr>
      <dsp:spPr>
        <a:xfrm rot="10818517">
          <a:off x="5593680" y="3882670"/>
          <a:ext cx="556666" cy="489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p>
      </dsp:txBody>
      <dsp:txXfrm rot="10800000">
        <a:off x="5740531" y="3980967"/>
        <a:ext cx="409814" cy="293704"/>
      </dsp:txXfrm>
    </dsp:sp>
    <dsp:sp modelId="{8BBE9C3A-C2B1-4CB6-8AFC-E5BD6C28F8C0}">
      <dsp:nvSpPr>
        <dsp:cNvPr id="0" name=""/>
        <dsp:cNvSpPr/>
      </dsp:nvSpPr>
      <dsp:spPr>
        <a:xfrm>
          <a:off x="3186210" y="3354434"/>
          <a:ext cx="2144929" cy="152859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Times New Roman" panose="02020603050405020304" pitchFamily="18" charset="0"/>
              <a:cs typeface="Times New Roman" panose="02020603050405020304" pitchFamily="18" charset="0"/>
            </a:rPr>
            <a:t>Sécurité réseau et des données</a:t>
          </a:r>
          <a:r>
            <a:rPr lang="fr-FR" sz="500" b="1" kern="1200" dirty="0"/>
            <a:t>.</a:t>
          </a:r>
          <a:endParaRPr lang="fr-FR" sz="500" kern="1200" dirty="0"/>
        </a:p>
      </dsp:txBody>
      <dsp:txXfrm>
        <a:off x="3500328" y="3578292"/>
        <a:ext cx="1516693" cy="1080883"/>
      </dsp:txXfrm>
    </dsp:sp>
    <dsp:sp modelId="{600FBB54-BD0A-4788-B7FD-684FFAD9DDF1}">
      <dsp:nvSpPr>
        <dsp:cNvPr id="0" name=""/>
        <dsp:cNvSpPr/>
      </dsp:nvSpPr>
      <dsp:spPr>
        <a:xfrm rot="12591547">
          <a:off x="2616741" y="3110390"/>
          <a:ext cx="623633" cy="489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p>
      </dsp:txBody>
      <dsp:txXfrm rot="10800000">
        <a:off x="2753846" y="3244849"/>
        <a:ext cx="476781" cy="293704"/>
      </dsp:txXfrm>
    </dsp:sp>
    <dsp:sp modelId="{3EE0E1A5-901B-42C0-814D-667AF37B841C}">
      <dsp:nvSpPr>
        <dsp:cNvPr id="0" name=""/>
        <dsp:cNvSpPr/>
      </dsp:nvSpPr>
      <dsp:spPr>
        <a:xfrm>
          <a:off x="253174" y="1838346"/>
          <a:ext cx="2532736" cy="141583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Times New Roman" panose="02020603050405020304" pitchFamily="18" charset="0"/>
              <a:cs typeface="Times New Roman" panose="02020603050405020304" pitchFamily="18" charset="0"/>
            </a:rPr>
            <a:t>Sécurité physique</a:t>
          </a:r>
        </a:p>
      </dsp:txBody>
      <dsp:txXfrm>
        <a:off x="624085" y="2045690"/>
        <a:ext cx="1790914" cy="1001143"/>
      </dsp:txXfrm>
    </dsp:sp>
    <dsp:sp modelId="{F5EE57D9-5398-4A96-AFC5-44652D6D7079}">
      <dsp:nvSpPr>
        <dsp:cNvPr id="0" name=""/>
        <dsp:cNvSpPr/>
      </dsp:nvSpPr>
      <dsp:spPr>
        <a:xfrm rot="20604064">
          <a:off x="2869752" y="1806979"/>
          <a:ext cx="617536" cy="489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p>
      </dsp:txBody>
      <dsp:txXfrm>
        <a:off x="2872812" y="1925857"/>
        <a:ext cx="470684" cy="293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9CBE4-4EFB-491F-9991-2CF5817946C6}">
      <dsp:nvSpPr>
        <dsp:cNvPr id="0" name=""/>
        <dsp:cNvSpPr/>
      </dsp:nvSpPr>
      <dsp:spPr>
        <a:xfrm>
          <a:off x="624591" y="-169125"/>
          <a:ext cx="6544433" cy="6544433"/>
        </a:xfrm>
        <a:prstGeom prst="circularArrow">
          <a:avLst>
            <a:gd name="adj1" fmla="val 5544"/>
            <a:gd name="adj2" fmla="val 330680"/>
            <a:gd name="adj3" fmla="val 14642473"/>
            <a:gd name="adj4" fmla="val 16878078"/>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118939-35E9-4860-B428-13B401996B60}">
      <dsp:nvSpPr>
        <dsp:cNvPr id="0" name=""/>
        <dsp:cNvSpPr/>
      </dsp:nvSpPr>
      <dsp:spPr>
        <a:xfrm>
          <a:off x="2970174" y="-110767"/>
          <a:ext cx="1853267" cy="9266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Pare-feux</a:t>
          </a:r>
        </a:p>
      </dsp:txBody>
      <dsp:txXfrm>
        <a:off x="3015408" y="-65533"/>
        <a:ext cx="1762799" cy="836165"/>
      </dsp:txXfrm>
    </dsp:sp>
    <dsp:sp modelId="{DC80710B-C39B-4B13-B702-660D5C607634}">
      <dsp:nvSpPr>
        <dsp:cNvPr id="0" name=""/>
        <dsp:cNvSpPr/>
      </dsp:nvSpPr>
      <dsp:spPr>
        <a:xfrm>
          <a:off x="4983902" y="706642"/>
          <a:ext cx="1853267" cy="9266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IDS/IPS</a:t>
          </a:r>
        </a:p>
      </dsp:txBody>
      <dsp:txXfrm>
        <a:off x="5029136" y="751876"/>
        <a:ext cx="1762799" cy="836165"/>
      </dsp:txXfrm>
    </dsp:sp>
    <dsp:sp modelId="{428D03F5-9B71-4A1D-8C65-2B9985F60FE1}">
      <dsp:nvSpPr>
        <dsp:cNvPr id="0" name=""/>
        <dsp:cNvSpPr/>
      </dsp:nvSpPr>
      <dsp:spPr>
        <a:xfrm>
          <a:off x="5760977" y="2680035"/>
          <a:ext cx="1853267" cy="9266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CM" sz="2000" b="1" kern="1200" dirty="0">
              <a:latin typeface="Times New Roman" panose="02020603050405020304" pitchFamily="18" charset="0"/>
              <a:cs typeface="Times New Roman" panose="02020603050405020304" pitchFamily="18" charset="0"/>
            </a:rPr>
            <a:t>Antivirus</a:t>
          </a:r>
          <a:endParaRPr lang="fr-FR" sz="2000" kern="1200" dirty="0">
            <a:latin typeface="Times New Roman" panose="02020603050405020304" pitchFamily="18" charset="0"/>
            <a:cs typeface="Times New Roman" panose="02020603050405020304" pitchFamily="18" charset="0"/>
          </a:endParaRPr>
        </a:p>
      </dsp:txBody>
      <dsp:txXfrm>
        <a:off x="5806211" y="2725269"/>
        <a:ext cx="1762799" cy="836165"/>
      </dsp:txXfrm>
    </dsp:sp>
    <dsp:sp modelId="{3662508A-8331-4336-850B-60AD3B075E15}">
      <dsp:nvSpPr>
        <dsp:cNvPr id="0" name=""/>
        <dsp:cNvSpPr/>
      </dsp:nvSpPr>
      <dsp:spPr>
        <a:xfrm>
          <a:off x="5471193" y="4075196"/>
          <a:ext cx="1853267" cy="9266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Segmentation réseau</a:t>
          </a:r>
        </a:p>
      </dsp:txBody>
      <dsp:txXfrm>
        <a:off x="5516427" y="4120430"/>
        <a:ext cx="1762799" cy="836165"/>
      </dsp:txXfrm>
    </dsp:sp>
    <dsp:sp modelId="{71025161-21A5-48FB-88EE-FAF2B4802AD2}">
      <dsp:nvSpPr>
        <dsp:cNvPr id="0" name=""/>
        <dsp:cNvSpPr/>
      </dsp:nvSpPr>
      <dsp:spPr>
        <a:xfrm>
          <a:off x="2111188" y="5123732"/>
          <a:ext cx="3614315" cy="1381332"/>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CM" sz="2000" b="1" kern="1200" dirty="0">
              <a:latin typeface="Times New Roman" panose="02020603050405020304" pitchFamily="18" charset="0"/>
              <a:cs typeface="Times New Roman" panose="02020603050405020304" pitchFamily="18" charset="0"/>
            </a:rPr>
            <a:t>Solutions de gestion des informations et des événements de sécurité (SIEM)</a:t>
          </a:r>
          <a:endParaRPr lang="fr-FR" sz="2000" kern="1200" dirty="0">
            <a:latin typeface="Times New Roman" panose="02020603050405020304" pitchFamily="18" charset="0"/>
            <a:cs typeface="Times New Roman" panose="02020603050405020304" pitchFamily="18" charset="0"/>
          </a:endParaRPr>
        </a:p>
      </dsp:txBody>
      <dsp:txXfrm>
        <a:off x="2178619" y="5191163"/>
        <a:ext cx="3479453" cy="1246470"/>
      </dsp:txXfrm>
    </dsp:sp>
    <dsp:sp modelId="{4D8E19F6-AEF7-4F58-BFE1-271DD75FE627}">
      <dsp:nvSpPr>
        <dsp:cNvPr id="0" name=""/>
        <dsp:cNvSpPr/>
      </dsp:nvSpPr>
      <dsp:spPr>
        <a:xfrm>
          <a:off x="669240" y="4021405"/>
          <a:ext cx="1853267" cy="9266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Chiffrement des données</a:t>
          </a:r>
        </a:p>
      </dsp:txBody>
      <dsp:txXfrm>
        <a:off x="714474" y="4066639"/>
        <a:ext cx="1762799" cy="836165"/>
      </dsp:txXfrm>
    </dsp:sp>
    <dsp:sp modelId="{63C48EC2-0D0C-45F8-AE6D-72BA87AED9FE}">
      <dsp:nvSpPr>
        <dsp:cNvPr id="0" name=""/>
        <dsp:cNvSpPr/>
      </dsp:nvSpPr>
      <dsp:spPr>
        <a:xfrm>
          <a:off x="179371" y="2680035"/>
          <a:ext cx="1853267" cy="9266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Sauvegarde des données</a:t>
          </a:r>
          <a:endParaRPr lang="fr-FR" sz="2000" kern="1200" dirty="0">
            <a:latin typeface="Times New Roman" panose="02020603050405020304" pitchFamily="18" charset="0"/>
            <a:cs typeface="Times New Roman" panose="02020603050405020304" pitchFamily="18" charset="0"/>
          </a:endParaRPr>
        </a:p>
      </dsp:txBody>
      <dsp:txXfrm>
        <a:off x="224605" y="2725269"/>
        <a:ext cx="1762799" cy="836165"/>
      </dsp:txXfrm>
    </dsp:sp>
    <dsp:sp modelId="{BEE6377D-2EC7-4CD1-BA50-89C5CD3CBACF}">
      <dsp:nvSpPr>
        <dsp:cNvPr id="0" name=""/>
        <dsp:cNvSpPr/>
      </dsp:nvSpPr>
      <dsp:spPr>
        <a:xfrm>
          <a:off x="960793" y="706634"/>
          <a:ext cx="1853267" cy="9266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Redondance</a:t>
          </a:r>
          <a:r>
            <a:rPr lang="fr-FR" sz="1300" b="1" kern="1200" dirty="0"/>
            <a:t> </a:t>
          </a:r>
          <a:endParaRPr lang="fr-FR" sz="1300" kern="1200" dirty="0"/>
        </a:p>
      </dsp:txBody>
      <dsp:txXfrm>
        <a:off x="1006027" y="751868"/>
        <a:ext cx="1762799" cy="836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324C7-B392-4682-9FCB-D52D4D3E363B}">
      <dsp:nvSpPr>
        <dsp:cNvPr id="0" name=""/>
        <dsp:cNvSpPr/>
      </dsp:nvSpPr>
      <dsp:spPr>
        <a:xfrm>
          <a:off x="781511" y="0"/>
          <a:ext cx="5972587" cy="597258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3356695-E750-45F9-9D57-AC73DFC8554A}">
      <dsp:nvSpPr>
        <dsp:cNvPr id="0" name=""/>
        <dsp:cNvSpPr/>
      </dsp:nvSpPr>
      <dsp:spPr>
        <a:xfrm>
          <a:off x="1348907" y="567395"/>
          <a:ext cx="2329308" cy="232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b="1" kern="1200" dirty="0">
              <a:latin typeface="Times New Roman" panose="02020603050405020304" pitchFamily="18" charset="0"/>
              <a:cs typeface="Times New Roman" panose="02020603050405020304" pitchFamily="18" charset="0"/>
            </a:rPr>
            <a:t>Mise à jour</a:t>
          </a:r>
        </a:p>
        <a:p>
          <a:pPr marL="0" lvl="0" indent="0" algn="ctr" defTabSz="1422400">
            <a:lnSpc>
              <a:spcPct val="90000"/>
            </a:lnSpc>
            <a:spcBef>
              <a:spcPct val="0"/>
            </a:spcBef>
            <a:spcAft>
              <a:spcPct val="35000"/>
            </a:spcAft>
            <a:buNone/>
          </a:pPr>
          <a:r>
            <a:rPr lang="fr-FR" sz="3200" b="1" kern="1200" dirty="0">
              <a:latin typeface="Times New Roman" panose="02020603050405020304" pitchFamily="18" charset="0"/>
              <a:cs typeface="Times New Roman" panose="02020603050405020304" pitchFamily="18" charset="0"/>
            </a:rPr>
            <a:t>Licences</a:t>
          </a:r>
        </a:p>
      </dsp:txBody>
      <dsp:txXfrm>
        <a:off x="1462614" y="681102"/>
        <a:ext cx="2101894" cy="2101894"/>
      </dsp:txXfrm>
    </dsp:sp>
    <dsp:sp modelId="{A9EF7A15-22E8-40C0-BFDE-7FB0A45237C5}">
      <dsp:nvSpPr>
        <dsp:cNvPr id="0" name=""/>
        <dsp:cNvSpPr/>
      </dsp:nvSpPr>
      <dsp:spPr>
        <a:xfrm>
          <a:off x="3857393" y="567395"/>
          <a:ext cx="2329308" cy="232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b="1" kern="1200" dirty="0">
              <a:latin typeface="Times New Roman" panose="02020603050405020304" pitchFamily="18" charset="0"/>
              <a:cs typeface="Times New Roman" panose="02020603050405020304" pitchFamily="18" charset="0"/>
            </a:rPr>
            <a:t>Accès à distance</a:t>
          </a:r>
        </a:p>
      </dsp:txBody>
      <dsp:txXfrm>
        <a:off x="3971100" y="681102"/>
        <a:ext cx="2101894" cy="2101894"/>
      </dsp:txXfrm>
    </dsp:sp>
    <dsp:sp modelId="{F7AF96B9-7D78-42CF-A0F6-2C2FFE39B76E}">
      <dsp:nvSpPr>
        <dsp:cNvPr id="0" name=""/>
        <dsp:cNvSpPr/>
      </dsp:nvSpPr>
      <dsp:spPr>
        <a:xfrm>
          <a:off x="1348907" y="3075882"/>
          <a:ext cx="2329308" cy="232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b="1" kern="1200" dirty="0">
              <a:latin typeface="Times New Roman" panose="02020603050405020304" pitchFamily="18" charset="0"/>
              <a:cs typeface="Times New Roman" panose="02020603050405020304" pitchFamily="18" charset="0"/>
            </a:rPr>
            <a:t>Gestion des identités et des accès</a:t>
          </a:r>
        </a:p>
      </dsp:txBody>
      <dsp:txXfrm>
        <a:off x="1462614" y="3189589"/>
        <a:ext cx="2101894" cy="2101894"/>
      </dsp:txXfrm>
    </dsp:sp>
    <dsp:sp modelId="{9DC343F3-B3B7-46C6-B6B3-E4153A0C5FCC}">
      <dsp:nvSpPr>
        <dsp:cNvPr id="0" name=""/>
        <dsp:cNvSpPr/>
      </dsp:nvSpPr>
      <dsp:spPr>
        <a:xfrm>
          <a:off x="3857393" y="3075882"/>
          <a:ext cx="2329308" cy="23293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b="1" kern="1200" dirty="0">
              <a:latin typeface="Times New Roman" panose="02020603050405020304" pitchFamily="18" charset="0"/>
              <a:cs typeface="Times New Roman" panose="02020603050405020304" pitchFamily="18" charset="0"/>
            </a:rPr>
            <a:t>Monitoring</a:t>
          </a:r>
        </a:p>
      </dsp:txBody>
      <dsp:txXfrm>
        <a:off x="3971100" y="3189589"/>
        <a:ext cx="2101894" cy="2101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313EA-A321-4073-8BCD-B48592D611EE}">
      <dsp:nvSpPr>
        <dsp:cNvPr id="0" name=""/>
        <dsp:cNvSpPr/>
      </dsp:nvSpPr>
      <dsp:spPr>
        <a:xfrm>
          <a:off x="1443741" y="979578"/>
          <a:ext cx="5244329" cy="5244329"/>
        </a:xfrm>
        <a:prstGeom prst="blockArc">
          <a:avLst>
            <a:gd name="adj1" fmla="val 9291088"/>
            <a:gd name="adj2" fmla="val 15796925"/>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5C9285-DFC4-4251-A0E8-200A4486BC5D}">
      <dsp:nvSpPr>
        <dsp:cNvPr id="0" name=""/>
        <dsp:cNvSpPr/>
      </dsp:nvSpPr>
      <dsp:spPr>
        <a:xfrm>
          <a:off x="1158059" y="509883"/>
          <a:ext cx="5244329" cy="5244329"/>
        </a:xfrm>
        <a:prstGeom prst="blockArc">
          <a:avLst>
            <a:gd name="adj1" fmla="val 2082087"/>
            <a:gd name="adj2" fmla="val 8551804"/>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80DC5D-335F-43F0-B25E-2E6DE5C86BB7}">
      <dsp:nvSpPr>
        <dsp:cNvPr id="0" name=""/>
        <dsp:cNvSpPr/>
      </dsp:nvSpPr>
      <dsp:spPr>
        <a:xfrm>
          <a:off x="898485" y="985359"/>
          <a:ext cx="5244329" cy="5244329"/>
        </a:xfrm>
        <a:prstGeom prst="blockArc">
          <a:avLst>
            <a:gd name="adj1" fmla="val 16530181"/>
            <a:gd name="adj2" fmla="val 1353652"/>
            <a:gd name="adj3" fmla="val 463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3AFFC4-B2E1-422B-8C13-F6A46A3D2CB1}">
      <dsp:nvSpPr>
        <dsp:cNvPr id="0" name=""/>
        <dsp:cNvSpPr/>
      </dsp:nvSpPr>
      <dsp:spPr>
        <a:xfrm>
          <a:off x="2560929" y="2202679"/>
          <a:ext cx="2413750" cy="241375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fr-FR" sz="1800" b="1" kern="1200" dirty="0">
              <a:latin typeface="Times New Roman" panose="02020603050405020304" pitchFamily="18" charset="0"/>
              <a:cs typeface="Times New Roman" panose="02020603050405020304" pitchFamily="18" charset="0"/>
            </a:rPr>
            <a:t>Normes et règlementations</a:t>
          </a:r>
          <a:endParaRPr lang="fr-FR" sz="1800" b="1" kern="1200" dirty="0"/>
        </a:p>
      </dsp:txBody>
      <dsp:txXfrm>
        <a:off x="2914415" y="2556165"/>
        <a:ext cx="1706778" cy="1706778"/>
      </dsp:txXfrm>
    </dsp:sp>
    <dsp:sp modelId="{ED1B1CE6-B793-4659-A5F3-BB0D3FB1EF17}">
      <dsp:nvSpPr>
        <dsp:cNvPr id="0" name=""/>
        <dsp:cNvSpPr/>
      </dsp:nvSpPr>
      <dsp:spPr>
        <a:xfrm>
          <a:off x="2702211" y="211361"/>
          <a:ext cx="2128133" cy="169325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Times New Roman" panose="02020603050405020304" pitchFamily="18" charset="0"/>
              <a:cs typeface="Times New Roman" panose="02020603050405020304" pitchFamily="18" charset="0"/>
            </a:rPr>
            <a:t>Sensibilisations</a:t>
          </a:r>
          <a:endParaRPr lang="fr-FR" sz="1200" b="1" kern="1200" dirty="0"/>
        </a:p>
      </dsp:txBody>
      <dsp:txXfrm>
        <a:off x="3013869" y="459333"/>
        <a:ext cx="1504817" cy="1197313"/>
      </dsp:txXfrm>
    </dsp:sp>
    <dsp:sp modelId="{56F742F8-16B0-431C-8432-7EFBB2FF71BA}">
      <dsp:nvSpPr>
        <dsp:cNvPr id="0" name=""/>
        <dsp:cNvSpPr/>
      </dsp:nvSpPr>
      <dsp:spPr>
        <a:xfrm>
          <a:off x="5041163" y="3745406"/>
          <a:ext cx="1689625" cy="168962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Times New Roman" panose="02020603050405020304" pitchFamily="18" charset="0"/>
              <a:cs typeface="Times New Roman" panose="02020603050405020304" pitchFamily="18" charset="0"/>
            </a:rPr>
            <a:t>Politique de Sécurité </a:t>
          </a:r>
          <a:endParaRPr lang="fr-FR" sz="1600" b="1" kern="1200" dirty="0"/>
        </a:p>
      </dsp:txBody>
      <dsp:txXfrm>
        <a:off x="5288603" y="3992846"/>
        <a:ext cx="1194745" cy="1194745"/>
      </dsp:txXfrm>
    </dsp:sp>
    <dsp:sp modelId="{8C66FF33-225E-4F74-B675-EEE39EAEE684}">
      <dsp:nvSpPr>
        <dsp:cNvPr id="0" name=""/>
        <dsp:cNvSpPr/>
      </dsp:nvSpPr>
      <dsp:spPr>
        <a:xfrm>
          <a:off x="902547" y="3845412"/>
          <a:ext cx="1689625" cy="168962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fr-FR" sz="1800" b="1" kern="1200" dirty="0">
              <a:latin typeface="Times New Roman" panose="02020603050405020304" pitchFamily="18" charset="0"/>
              <a:cs typeface="Times New Roman" panose="02020603050405020304" pitchFamily="18" charset="0"/>
            </a:rPr>
            <a:t>Formations</a:t>
          </a:r>
          <a:endParaRPr lang="fr-FR" sz="1800" b="1" kern="1200" dirty="0"/>
        </a:p>
      </dsp:txBody>
      <dsp:txXfrm>
        <a:off x="1149987" y="4092852"/>
        <a:ext cx="1194745" cy="11947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AFFC4-B2E1-422B-8C13-F6A46A3D2CB1}">
      <dsp:nvSpPr>
        <dsp:cNvPr id="0" name=""/>
        <dsp:cNvSpPr/>
      </dsp:nvSpPr>
      <dsp:spPr>
        <a:xfrm>
          <a:off x="511645" y="4798"/>
          <a:ext cx="6338850" cy="633885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just" defTabSz="1244600">
            <a:lnSpc>
              <a:spcPct val="90000"/>
            </a:lnSpc>
            <a:spcBef>
              <a:spcPct val="0"/>
            </a:spcBef>
            <a:spcAft>
              <a:spcPct val="35000"/>
            </a:spcAft>
            <a:buFont typeface="Wingdings" panose="05000000000000000000" pitchFamily="2" charset="2"/>
            <a:buNone/>
          </a:pPr>
          <a:r>
            <a:rPr lang="fr-FR" sz="2800" kern="1200" dirty="0">
              <a:latin typeface="Times New Roman" panose="02020603050405020304" pitchFamily="18" charset="0"/>
              <a:cs typeface="Times New Roman" panose="02020603050405020304" pitchFamily="18" charset="0"/>
            </a:rPr>
            <a:t>Les enjeux futurs de la protection des données et de la cybersécurité seront marqués par des défis complexes, liés à l'évolution technologique, aux menaces sophistiquées et aux exigences réglementaires. </a:t>
          </a:r>
          <a:endParaRPr lang="fr-FR" sz="2800" b="1" kern="1200" dirty="0">
            <a:latin typeface="Times New Roman" panose="02020603050405020304" pitchFamily="18" charset="0"/>
            <a:cs typeface="Times New Roman" panose="02020603050405020304" pitchFamily="18" charset="0"/>
          </a:endParaRPr>
        </a:p>
      </dsp:txBody>
      <dsp:txXfrm>
        <a:off x="1439948" y="933101"/>
        <a:ext cx="4482244" cy="44822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3BFA0-80E6-44B5-9503-6593F3CDE697}" type="datetimeFigureOut">
              <a:rPr lang="fr-FR" smtClean="0"/>
              <a:t>13/02/2025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4BD8E-FA9F-4D55-B4B0-CF380FAB136A}" type="slidenum">
              <a:rPr lang="fr-FR" smtClean="0"/>
              <a:t>‹N°›</a:t>
            </a:fld>
            <a:endParaRPr lang="fr-FR"/>
          </a:p>
        </p:txBody>
      </p:sp>
    </p:spTree>
    <p:extLst>
      <p:ext uri="{BB962C8B-B14F-4D97-AF65-F5344CB8AC3E}">
        <p14:creationId xmlns:p14="http://schemas.microsoft.com/office/powerpoint/2010/main" val="405110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F34BD8E-FA9F-4D55-B4B0-CF380FAB136A}" type="slidenum">
              <a:rPr lang="fr-FR" smtClean="0"/>
              <a:t>1</a:t>
            </a:fld>
            <a:endParaRPr lang="fr-FR"/>
          </a:p>
        </p:txBody>
      </p:sp>
    </p:spTree>
    <p:extLst>
      <p:ext uri="{BB962C8B-B14F-4D97-AF65-F5344CB8AC3E}">
        <p14:creationId xmlns:p14="http://schemas.microsoft.com/office/powerpoint/2010/main" val="359313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AA30D2-AF7D-D8DC-9FFE-9125EB4B177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M"/>
          </a:p>
        </p:txBody>
      </p:sp>
      <p:sp>
        <p:nvSpPr>
          <p:cNvPr id="3" name="Sous-titre 2">
            <a:extLst>
              <a:ext uri="{FF2B5EF4-FFF2-40B4-BE49-F238E27FC236}">
                <a16:creationId xmlns:a16="http://schemas.microsoft.com/office/drawing/2014/main" id="{24948ADB-E9CE-5469-D519-12FB30885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M"/>
          </a:p>
        </p:txBody>
      </p:sp>
      <p:sp>
        <p:nvSpPr>
          <p:cNvPr id="4" name="Espace réservé de la date 3">
            <a:extLst>
              <a:ext uri="{FF2B5EF4-FFF2-40B4-BE49-F238E27FC236}">
                <a16:creationId xmlns:a16="http://schemas.microsoft.com/office/drawing/2014/main" id="{74B29E1F-9807-BF21-96A5-E6BFC66A92A1}"/>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5" name="Espace réservé du pied de page 4">
            <a:extLst>
              <a:ext uri="{FF2B5EF4-FFF2-40B4-BE49-F238E27FC236}">
                <a16:creationId xmlns:a16="http://schemas.microsoft.com/office/drawing/2014/main" id="{D610515F-525F-558F-CC6C-831812BCD182}"/>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CC8CB7EF-BB70-FA67-DFD0-B712B083D121}"/>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96403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17B298-437D-B820-8336-18D75E04428A}"/>
              </a:ext>
            </a:extLst>
          </p:cNvPr>
          <p:cNvSpPr>
            <a:spLocks noGrp="1"/>
          </p:cNvSpPr>
          <p:nvPr>
            <p:ph type="title"/>
          </p:nvPr>
        </p:nvSpPr>
        <p:spPr/>
        <p:txBody>
          <a:bodyPr/>
          <a:lstStyle/>
          <a:p>
            <a:r>
              <a:rPr lang="fr-FR"/>
              <a:t>Modifiez le style du titre</a:t>
            </a:r>
            <a:endParaRPr lang="fr-CM"/>
          </a:p>
        </p:txBody>
      </p:sp>
      <p:sp>
        <p:nvSpPr>
          <p:cNvPr id="3" name="Espace réservé du texte vertical 2">
            <a:extLst>
              <a:ext uri="{FF2B5EF4-FFF2-40B4-BE49-F238E27FC236}">
                <a16:creationId xmlns:a16="http://schemas.microsoft.com/office/drawing/2014/main" id="{E75D4F66-C562-27CC-B9AB-5A071DEF622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E6EC56B9-AC18-4752-746D-A99DF361051F}"/>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5" name="Espace réservé du pied de page 4">
            <a:extLst>
              <a:ext uri="{FF2B5EF4-FFF2-40B4-BE49-F238E27FC236}">
                <a16:creationId xmlns:a16="http://schemas.microsoft.com/office/drawing/2014/main" id="{34A24702-EA0C-5E09-E230-65CBCF2A8879}"/>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DE7D6A00-5206-D77E-FD81-B1B1EFCE353A}"/>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897876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F9539A0-1F4A-D431-529E-7B385D34F2A4}"/>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M"/>
          </a:p>
        </p:txBody>
      </p:sp>
      <p:sp>
        <p:nvSpPr>
          <p:cNvPr id="3" name="Espace réservé du texte vertical 2">
            <a:extLst>
              <a:ext uri="{FF2B5EF4-FFF2-40B4-BE49-F238E27FC236}">
                <a16:creationId xmlns:a16="http://schemas.microsoft.com/office/drawing/2014/main" id="{7E0AB536-6B7B-C85D-B8C2-55DA6B6DBE9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208F977F-7317-9D6F-875C-5C14620924E2}"/>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5" name="Espace réservé du pied de page 4">
            <a:extLst>
              <a:ext uri="{FF2B5EF4-FFF2-40B4-BE49-F238E27FC236}">
                <a16:creationId xmlns:a16="http://schemas.microsoft.com/office/drawing/2014/main" id="{D0B614CA-DF1F-A2B0-B742-076DD5927C61}"/>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CF970555-31CC-8A36-E875-9CF02633AC6C}"/>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223353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07F557-98C9-0930-2290-694F9921755D}"/>
              </a:ext>
            </a:extLst>
          </p:cNvPr>
          <p:cNvSpPr>
            <a:spLocks noGrp="1"/>
          </p:cNvSpPr>
          <p:nvPr>
            <p:ph type="title"/>
          </p:nvPr>
        </p:nvSpPr>
        <p:spPr/>
        <p:txBody>
          <a:bodyPr/>
          <a:lstStyle/>
          <a:p>
            <a:r>
              <a:rPr lang="fr-FR"/>
              <a:t>Modifiez le style du titre</a:t>
            </a:r>
            <a:endParaRPr lang="fr-CM"/>
          </a:p>
        </p:txBody>
      </p:sp>
      <p:sp>
        <p:nvSpPr>
          <p:cNvPr id="3" name="Espace réservé du contenu 2">
            <a:extLst>
              <a:ext uri="{FF2B5EF4-FFF2-40B4-BE49-F238E27FC236}">
                <a16:creationId xmlns:a16="http://schemas.microsoft.com/office/drawing/2014/main" id="{065770A6-C022-5503-773B-83F25DAA2CC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C8AB6E20-CB4B-08F5-9EC2-37E12F408F80}"/>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5" name="Espace réservé du pied de page 4">
            <a:extLst>
              <a:ext uri="{FF2B5EF4-FFF2-40B4-BE49-F238E27FC236}">
                <a16:creationId xmlns:a16="http://schemas.microsoft.com/office/drawing/2014/main" id="{0BDE2F07-B390-4066-B95C-A116A7C30C2F}"/>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3C380584-82F4-E8FF-B8DE-E64923432364}"/>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330626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8E6C4-1865-E4D1-502B-AD78E510B46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M"/>
          </a:p>
        </p:txBody>
      </p:sp>
      <p:sp>
        <p:nvSpPr>
          <p:cNvPr id="3" name="Espace réservé du texte 2">
            <a:extLst>
              <a:ext uri="{FF2B5EF4-FFF2-40B4-BE49-F238E27FC236}">
                <a16:creationId xmlns:a16="http://schemas.microsoft.com/office/drawing/2014/main" id="{151D409D-3DA9-D8E3-0C27-DA95441A0D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E0075D3-F480-7802-DFC1-F8BC319E3DF9}"/>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5" name="Espace réservé du pied de page 4">
            <a:extLst>
              <a:ext uri="{FF2B5EF4-FFF2-40B4-BE49-F238E27FC236}">
                <a16:creationId xmlns:a16="http://schemas.microsoft.com/office/drawing/2014/main" id="{04B9F00F-35E8-CAB9-6117-BB5A2148EA6D}"/>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AA99D2B1-E00E-519E-3E3F-7E158A05D71A}"/>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290293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11A46-ED3E-C66D-5D21-8C00C8068AED}"/>
              </a:ext>
            </a:extLst>
          </p:cNvPr>
          <p:cNvSpPr>
            <a:spLocks noGrp="1"/>
          </p:cNvSpPr>
          <p:nvPr>
            <p:ph type="title"/>
          </p:nvPr>
        </p:nvSpPr>
        <p:spPr/>
        <p:txBody>
          <a:bodyPr/>
          <a:lstStyle/>
          <a:p>
            <a:r>
              <a:rPr lang="fr-FR"/>
              <a:t>Modifiez le style du titre</a:t>
            </a:r>
            <a:endParaRPr lang="fr-CM"/>
          </a:p>
        </p:txBody>
      </p:sp>
      <p:sp>
        <p:nvSpPr>
          <p:cNvPr id="3" name="Espace réservé du contenu 2">
            <a:extLst>
              <a:ext uri="{FF2B5EF4-FFF2-40B4-BE49-F238E27FC236}">
                <a16:creationId xmlns:a16="http://schemas.microsoft.com/office/drawing/2014/main" id="{18F6472F-DE52-1520-23AD-7FEE3895D21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u contenu 3">
            <a:extLst>
              <a:ext uri="{FF2B5EF4-FFF2-40B4-BE49-F238E27FC236}">
                <a16:creationId xmlns:a16="http://schemas.microsoft.com/office/drawing/2014/main" id="{A242090E-F8F6-5699-3042-5796DD53421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5" name="Espace réservé de la date 4">
            <a:extLst>
              <a:ext uri="{FF2B5EF4-FFF2-40B4-BE49-F238E27FC236}">
                <a16:creationId xmlns:a16="http://schemas.microsoft.com/office/drawing/2014/main" id="{EB6850DC-8EE6-BF44-A184-214C25115E4A}"/>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6" name="Espace réservé du pied de page 5">
            <a:extLst>
              <a:ext uri="{FF2B5EF4-FFF2-40B4-BE49-F238E27FC236}">
                <a16:creationId xmlns:a16="http://schemas.microsoft.com/office/drawing/2014/main" id="{7ED702E2-B67F-5EE0-AAC8-C43BDCE1387B}"/>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E4F8B9CE-2F75-60F9-D6F7-040AD6B0916D}"/>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3239729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9F5CF-D27E-B443-413E-0887DAD94477}"/>
              </a:ext>
            </a:extLst>
          </p:cNvPr>
          <p:cNvSpPr>
            <a:spLocks noGrp="1"/>
          </p:cNvSpPr>
          <p:nvPr>
            <p:ph type="title"/>
          </p:nvPr>
        </p:nvSpPr>
        <p:spPr>
          <a:xfrm>
            <a:off x="839788" y="365125"/>
            <a:ext cx="10515600" cy="1325563"/>
          </a:xfrm>
        </p:spPr>
        <p:txBody>
          <a:bodyPr/>
          <a:lstStyle/>
          <a:p>
            <a:r>
              <a:rPr lang="fr-FR"/>
              <a:t>Modifiez le style du titre</a:t>
            </a:r>
            <a:endParaRPr lang="fr-CM"/>
          </a:p>
        </p:txBody>
      </p:sp>
      <p:sp>
        <p:nvSpPr>
          <p:cNvPr id="3" name="Espace réservé du texte 2">
            <a:extLst>
              <a:ext uri="{FF2B5EF4-FFF2-40B4-BE49-F238E27FC236}">
                <a16:creationId xmlns:a16="http://schemas.microsoft.com/office/drawing/2014/main" id="{413DCF4F-D8BF-0A2C-CDCB-6A870845C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8B324ED-E80C-A3E7-DC05-07C17037D53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5" name="Espace réservé du texte 4">
            <a:extLst>
              <a:ext uri="{FF2B5EF4-FFF2-40B4-BE49-F238E27FC236}">
                <a16:creationId xmlns:a16="http://schemas.microsoft.com/office/drawing/2014/main" id="{7C0BD867-D0FA-51A0-2961-92B25EAFE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F8E27F6-F42B-BF42-4860-969EAC62A5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7" name="Espace réservé de la date 6">
            <a:extLst>
              <a:ext uri="{FF2B5EF4-FFF2-40B4-BE49-F238E27FC236}">
                <a16:creationId xmlns:a16="http://schemas.microsoft.com/office/drawing/2014/main" id="{720F6E01-2D1E-8DF0-860C-F66CAFC4CD01}"/>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8" name="Espace réservé du pied de page 7">
            <a:extLst>
              <a:ext uri="{FF2B5EF4-FFF2-40B4-BE49-F238E27FC236}">
                <a16:creationId xmlns:a16="http://schemas.microsoft.com/office/drawing/2014/main" id="{EDB3DBC1-7431-12EE-61FC-7C8D34F6E36E}"/>
              </a:ext>
            </a:extLst>
          </p:cNvPr>
          <p:cNvSpPr>
            <a:spLocks noGrp="1"/>
          </p:cNvSpPr>
          <p:nvPr>
            <p:ph type="ftr" sz="quarter" idx="11"/>
          </p:nvPr>
        </p:nvSpPr>
        <p:spPr/>
        <p:txBody>
          <a:bodyPr/>
          <a:lstStyle/>
          <a:p>
            <a:endParaRPr lang="fr-CM"/>
          </a:p>
        </p:txBody>
      </p:sp>
      <p:sp>
        <p:nvSpPr>
          <p:cNvPr id="9" name="Espace réservé du numéro de diapositive 8">
            <a:extLst>
              <a:ext uri="{FF2B5EF4-FFF2-40B4-BE49-F238E27FC236}">
                <a16:creationId xmlns:a16="http://schemas.microsoft.com/office/drawing/2014/main" id="{00C48B57-2609-6ED2-0688-4E584862AE60}"/>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3369002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406BDF-7536-EFCC-567D-EE070BD025E1}"/>
              </a:ext>
            </a:extLst>
          </p:cNvPr>
          <p:cNvSpPr>
            <a:spLocks noGrp="1"/>
          </p:cNvSpPr>
          <p:nvPr>
            <p:ph type="title"/>
          </p:nvPr>
        </p:nvSpPr>
        <p:spPr/>
        <p:txBody>
          <a:bodyPr/>
          <a:lstStyle/>
          <a:p>
            <a:r>
              <a:rPr lang="fr-FR"/>
              <a:t>Modifiez le style du titre</a:t>
            </a:r>
            <a:endParaRPr lang="fr-CM"/>
          </a:p>
        </p:txBody>
      </p:sp>
      <p:sp>
        <p:nvSpPr>
          <p:cNvPr id="3" name="Espace réservé de la date 2">
            <a:extLst>
              <a:ext uri="{FF2B5EF4-FFF2-40B4-BE49-F238E27FC236}">
                <a16:creationId xmlns:a16="http://schemas.microsoft.com/office/drawing/2014/main" id="{D9DD7785-7C7C-B9E4-C1DD-C916BDE55AE3}"/>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4" name="Espace réservé du pied de page 3">
            <a:extLst>
              <a:ext uri="{FF2B5EF4-FFF2-40B4-BE49-F238E27FC236}">
                <a16:creationId xmlns:a16="http://schemas.microsoft.com/office/drawing/2014/main" id="{C18B1CFB-EFF3-8C6C-BFFC-EE32613D63FB}"/>
              </a:ext>
            </a:extLst>
          </p:cNvPr>
          <p:cNvSpPr>
            <a:spLocks noGrp="1"/>
          </p:cNvSpPr>
          <p:nvPr>
            <p:ph type="ftr" sz="quarter" idx="11"/>
          </p:nvPr>
        </p:nvSpPr>
        <p:spPr/>
        <p:txBody>
          <a:bodyPr/>
          <a:lstStyle/>
          <a:p>
            <a:endParaRPr lang="fr-CM"/>
          </a:p>
        </p:txBody>
      </p:sp>
      <p:sp>
        <p:nvSpPr>
          <p:cNvPr id="5" name="Espace réservé du numéro de diapositive 4">
            <a:extLst>
              <a:ext uri="{FF2B5EF4-FFF2-40B4-BE49-F238E27FC236}">
                <a16:creationId xmlns:a16="http://schemas.microsoft.com/office/drawing/2014/main" id="{F6B977A8-48A2-9F24-8806-8F5A441229CB}"/>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309728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1070C41-8AD4-EB40-2C58-F1A96085D3B6}"/>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3" name="Espace réservé du pied de page 2">
            <a:extLst>
              <a:ext uri="{FF2B5EF4-FFF2-40B4-BE49-F238E27FC236}">
                <a16:creationId xmlns:a16="http://schemas.microsoft.com/office/drawing/2014/main" id="{F5EA48E3-6855-7C75-739C-9B278EF86FDA}"/>
              </a:ext>
            </a:extLst>
          </p:cNvPr>
          <p:cNvSpPr>
            <a:spLocks noGrp="1"/>
          </p:cNvSpPr>
          <p:nvPr>
            <p:ph type="ftr" sz="quarter" idx="11"/>
          </p:nvPr>
        </p:nvSpPr>
        <p:spPr/>
        <p:txBody>
          <a:bodyPr/>
          <a:lstStyle/>
          <a:p>
            <a:endParaRPr lang="fr-CM"/>
          </a:p>
        </p:txBody>
      </p:sp>
      <p:sp>
        <p:nvSpPr>
          <p:cNvPr id="4" name="Espace réservé du numéro de diapositive 3">
            <a:extLst>
              <a:ext uri="{FF2B5EF4-FFF2-40B4-BE49-F238E27FC236}">
                <a16:creationId xmlns:a16="http://schemas.microsoft.com/office/drawing/2014/main" id="{753026AF-5CE4-4E07-F1A5-89A259783FC3}"/>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223642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158401-169C-5BFE-CA69-70755921BF4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M"/>
          </a:p>
        </p:txBody>
      </p:sp>
      <p:sp>
        <p:nvSpPr>
          <p:cNvPr id="3" name="Espace réservé du contenu 2">
            <a:extLst>
              <a:ext uri="{FF2B5EF4-FFF2-40B4-BE49-F238E27FC236}">
                <a16:creationId xmlns:a16="http://schemas.microsoft.com/office/drawing/2014/main" id="{54B27A1E-C0C3-FFB6-86F5-C1CB76F387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u texte 3">
            <a:extLst>
              <a:ext uri="{FF2B5EF4-FFF2-40B4-BE49-F238E27FC236}">
                <a16:creationId xmlns:a16="http://schemas.microsoft.com/office/drawing/2014/main" id="{E90189F4-BCEC-D3CE-DBCB-77C9FED2B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2891D5-B40D-FDC4-C5CD-B04B1111C989}"/>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6" name="Espace réservé du pied de page 5">
            <a:extLst>
              <a:ext uri="{FF2B5EF4-FFF2-40B4-BE49-F238E27FC236}">
                <a16:creationId xmlns:a16="http://schemas.microsoft.com/office/drawing/2014/main" id="{453F31ED-35F3-99EE-A912-A22519A02DDD}"/>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8BB9F03D-0C88-A845-BB8F-D336104537EA}"/>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25115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78E72-2E9D-811F-6EFC-6888BFA9136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M"/>
          </a:p>
        </p:txBody>
      </p:sp>
      <p:sp>
        <p:nvSpPr>
          <p:cNvPr id="3" name="Espace réservé pour une image  2">
            <a:extLst>
              <a:ext uri="{FF2B5EF4-FFF2-40B4-BE49-F238E27FC236}">
                <a16:creationId xmlns:a16="http://schemas.microsoft.com/office/drawing/2014/main" id="{832BFB45-B9DD-C637-8141-23DCC1A02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M"/>
          </a:p>
        </p:txBody>
      </p:sp>
      <p:sp>
        <p:nvSpPr>
          <p:cNvPr id="4" name="Espace réservé du texte 3">
            <a:extLst>
              <a:ext uri="{FF2B5EF4-FFF2-40B4-BE49-F238E27FC236}">
                <a16:creationId xmlns:a16="http://schemas.microsoft.com/office/drawing/2014/main" id="{612C7E83-8AC2-C82E-5B51-06C405F7F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8C75D36-A78C-F796-6327-663769E67343}"/>
              </a:ext>
            </a:extLst>
          </p:cNvPr>
          <p:cNvSpPr>
            <a:spLocks noGrp="1"/>
          </p:cNvSpPr>
          <p:nvPr>
            <p:ph type="dt" sz="half" idx="10"/>
          </p:nvPr>
        </p:nvSpPr>
        <p:spPr/>
        <p:txBody>
          <a:bodyPr/>
          <a:lstStyle/>
          <a:p>
            <a:fld id="{96A16CDE-60F0-46FB-9829-A731A28F425F}" type="datetimeFigureOut">
              <a:rPr lang="fr-CM" smtClean="0"/>
              <a:t>13/02/2025</a:t>
            </a:fld>
            <a:endParaRPr lang="fr-CM"/>
          </a:p>
        </p:txBody>
      </p:sp>
      <p:sp>
        <p:nvSpPr>
          <p:cNvPr id="6" name="Espace réservé du pied de page 5">
            <a:extLst>
              <a:ext uri="{FF2B5EF4-FFF2-40B4-BE49-F238E27FC236}">
                <a16:creationId xmlns:a16="http://schemas.microsoft.com/office/drawing/2014/main" id="{B0BB4B70-9586-3D93-922F-127D297C4A87}"/>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6404DC19-5B12-6BC5-4FAE-20F411748F8F}"/>
              </a:ext>
            </a:extLst>
          </p:cNvPr>
          <p:cNvSpPr>
            <a:spLocks noGrp="1"/>
          </p:cNvSpPr>
          <p:nvPr>
            <p:ph type="sldNum" sz="quarter" idx="12"/>
          </p:nvPr>
        </p:nvSpPr>
        <p:spPr/>
        <p:txBody>
          <a:bodyPr/>
          <a:lstStyle/>
          <a:p>
            <a:fld id="{F39A2501-2BA4-4AFF-B9A1-2B578A603B48}" type="slidenum">
              <a:rPr lang="fr-CM" smtClean="0"/>
              <a:t>‹N°›</a:t>
            </a:fld>
            <a:endParaRPr lang="fr-CM"/>
          </a:p>
        </p:txBody>
      </p:sp>
    </p:spTree>
    <p:extLst>
      <p:ext uri="{BB962C8B-B14F-4D97-AF65-F5344CB8AC3E}">
        <p14:creationId xmlns:p14="http://schemas.microsoft.com/office/powerpoint/2010/main" val="7869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9F2EE19-9D4C-5394-5BA4-43CA811B6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M"/>
          </a:p>
        </p:txBody>
      </p:sp>
      <p:sp>
        <p:nvSpPr>
          <p:cNvPr id="3" name="Espace réservé du texte 2">
            <a:extLst>
              <a:ext uri="{FF2B5EF4-FFF2-40B4-BE49-F238E27FC236}">
                <a16:creationId xmlns:a16="http://schemas.microsoft.com/office/drawing/2014/main" id="{70E02ECF-BF4A-1620-4D17-BABB474BCA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82B4541C-2783-0CDB-9925-3D67EADEBE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A16CDE-60F0-46FB-9829-A731A28F425F}" type="datetimeFigureOut">
              <a:rPr lang="fr-CM" smtClean="0"/>
              <a:t>13/02/2025</a:t>
            </a:fld>
            <a:endParaRPr lang="fr-CM"/>
          </a:p>
        </p:txBody>
      </p:sp>
      <p:sp>
        <p:nvSpPr>
          <p:cNvPr id="5" name="Espace réservé du pied de page 4">
            <a:extLst>
              <a:ext uri="{FF2B5EF4-FFF2-40B4-BE49-F238E27FC236}">
                <a16:creationId xmlns:a16="http://schemas.microsoft.com/office/drawing/2014/main" id="{255F7E6C-1819-7FF3-79E7-1977A015D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M"/>
          </a:p>
        </p:txBody>
      </p:sp>
      <p:sp>
        <p:nvSpPr>
          <p:cNvPr id="6" name="Espace réservé du numéro de diapositive 5">
            <a:extLst>
              <a:ext uri="{FF2B5EF4-FFF2-40B4-BE49-F238E27FC236}">
                <a16:creationId xmlns:a16="http://schemas.microsoft.com/office/drawing/2014/main" id="{E2506200-0625-7A4D-F01F-D041A589F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9A2501-2BA4-4AFF-B9A1-2B578A603B48}" type="slidenum">
              <a:rPr lang="fr-CM" smtClean="0"/>
              <a:t>‹N°›</a:t>
            </a:fld>
            <a:endParaRPr lang="fr-CM"/>
          </a:p>
        </p:txBody>
      </p:sp>
    </p:spTree>
    <p:extLst>
      <p:ext uri="{BB962C8B-B14F-4D97-AF65-F5344CB8AC3E}">
        <p14:creationId xmlns:p14="http://schemas.microsoft.com/office/powerpoint/2010/main" val="109078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texte, Emblème, logo, symbole&#10;&#10;Description générée automatiquement">
            <a:extLst>
              <a:ext uri="{FF2B5EF4-FFF2-40B4-BE49-F238E27FC236}">
                <a16:creationId xmlns:a16="http://schemas.microsoft.com/office/drawing/2014/main" id="{801D23F8-C01E-AA41-C850-0AB1362AC5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1377" y="328437"/>
            <a:ext cx="1668663" cy="1644221"/>
          </a:xfrm>
          <a:prstGeom prst="rect">
            <a:avLst/>
          </a:prstGeom>
          <a:noFill/>
        </p:spPr>
      </p:pic>
      <p:pic>
        <p:nvPicPr>
          <p:cNvPr id="4" name="Image 3" descr="Une image contenant texte, Police, logo, Graphique&#10;&#10;Description générée automatiquement">
            <a:extLst>
              <a:ext uri="{FF2B5EF4-FFF2-40B4-BE49-F238E27FC236}">
                <a16:creationId xmlns:a16="http://schemas.microsoft.com/office/drawing/2014/main" id="{02A1627D-9FEA-B812-CE79-0F031DA12E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9280" y="328437"/>
            <a:ext cx="2651878" cy="1382712"/>
          </a:xfrm>
          <a:prstGeom prst="rect">
            <a:avLst/>
          </a:prstGeom>
          <a:noFill/>
        </p:spPr>
      </p:pic>
      <p:pic>
        <p:nvPicPr>
          <p:cNvPr id="5" name="Image 4">
            <a:extLst>
              <a:ext uri="{FF2B5EF4-FFF2-40B4-BE49-F238E27FC236}">
                <a16:creationId xmlns:a16="http://schemas.microsoft.com/office/drawing/2014/main" id="{86BB7C91-FFC7-2418-A34F-A5DD046AFBF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61960" y="397222"/>
            <a:ext cx="1668663" cy="1575436"/>
          </a:xfrm>
          <a:prstGeom prst="rect">
            <a:avLst/>
          </a:prstGeom>
          <a:noFill/>
        </p:spPr>
      </p:pic>
      <p:sp>
        <p:nvSpPr>
          <p:cNvPr id="7" name="ZoneTexte 6">
            <a:extLst>
              <a:ext uri="{FF2B5EF4-FFF2-40B4-BE49-F238E27FC236}">
                <a16:creationId xmlns:a16="http://schemas.microsoft.com/office/drawing/2014/main" id="{781D52A1-D9DD-DDDC-6C63-82BE70D80721}"/>
              </a:ext>
            </a:extLst>
          </p:cNvPr>
          <p:cNvSpPr txBox="1"/>
          <p:nvPr/>
        </p:nvSpPr>
        <p:spPr>
          <a:xfrm>
            <a:off x="590550" y="2139953"/>
            <a:ext cx="11210925"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3600" dirty="0">
                <a:latin typeface="Times New Roman" panose="02020603050405020304" pitchFamily="18" charset="0"/>
                <a:cs typeface="Times New Roman" panose="02020603050405020304" pitchFamily="18" charset="0"/>
              </a:rPr>
              <a:t>PROTECTION DES SYSTEMES INFORMATIQUES</a:t>
            </a:r>
          </a:p>
        </p:txBody>
      </p:sp>
      <p:sp>
        <p:nvSpPr>
          <p:cNvPr id="8" name="ZoneTexte 7">
            <a:extLst>
              <a:ext uri="{FF2B5EF4-FFF2-40B4-BE49-F238E27FC236}">
                <a16:creationId xmlns:a16="http://schemas.microsoft.com/office/drawing/2014/main" id="{62F5C877-1F24-127C-B45D-C7A0CC62FE03}"/>
              </a:ext>
            </a:extLst>
          </p:cNvPr>
          <p:cNvSpPr txBox="1"/>
          <p:nvPr/>
        </p:nvSpPr>
        <p:spPr>
          <a:xfrm>
            <a:off x="590550" y="4063518"/>
            <a:ext cx="4953636" cy="181895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600" i="1" u="sng" dirty="0">
                <a:latin typeface="Arial Black" panose="020B0A04020102020204" pitchFamily="34" charset="0"/>
              </a:rPr>
              <a:t>Présente par groupe n°2</a:t>
            </a:r>
            <a:r>
              <a:rPr lang="fr-FR" sz="1600" i="1" dirty="0">
                <a:latin typeface="Arial Black" panose="020B0A04020102020204" pitchFamily="34" charset="0"/>
              </a:rPr>
              <a:t> :</a:t>
            </a:r>
            <a:endParaRPr lang="fr-FR" sz="1600" u="sng" dirty="0">
              <a:latin typeface="Arial Black" panose="020B0A04020102020204" pitchFamily="34" charset="0"/>
            </a:endParaRPr>
          </a:p>
          <a:p>
            <a:pPr marL="342900" indent="-342900">
              <a:lnSpc>
                <a:spcPct val="150000"/>
              </a:lnSpc>
              <a:buFont typeface="+mj-lt"/>
              <a:buAutoNum type="arabicPeriod"/>
            </a:pPr>
            <a:r>
              <a:rPr lang="fr-FR" sz="1600" b="1" dirty="0">
                <a:solidFill>
                  <a:srgbClr val="4472C4"/>
                </a:solidFill>
                <a:effectLst/>
                <a:latin typeface="Arial Black" panose="020B0A04020102020204" pitchFamily="34" charset="0"/>
                <a:ea typeface="Calibri" panose="020F0502020204030204" pitchFamily="34" charset="0"/>
                <a:cs typeface="Times New Roman" panose="02020603050405020304" pitchFamily="18" charset="0"/>
              </a:rPr>
              <a:t>DJILLA DJIMEGNE GEORGES</a:t>
            </a:r>
            <a:endParaRPr lang="fr-FR" sz="1600" dirty="0">
              <a:effectLst/>
              <a:latin typeface="Arial Black" panose="020B0A0402010202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fr-FR" sz="1600" b="1" dirty="0">
                <a:solidFill>
                  <a:srgbClr val="4472C4"/>
                </a:solidFill>
                <a:effectLst/>
                <a:latin typeface="Arial Black" panose="020B0A04020102020204" pitchFamily="34" charset="0"/>
                <a:ea typeface="Calibri" panose="020F0502020204030204" pitchFamily="34" charset="0"/>
                <a:cs typeface="Times New Roman" panose="02020603050405020304" pitchFamily="18" charset="0"/>
              </a:rPr>
              <a:t>MAHAMAT NOUR MAHAMAT TAHIR</a:t>
            </a:r>
            <a:endParaRPr lang="fr-FR" sz="1600" dirty="0">
              <a:effectLst/>
              <a:latin typeface="Arial Black" panose="020B0A0402010202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fr-FR" sz="1600" b="1" dirty="0">
                <a:solidFill>
                  <a:srgbClr val="4472C4"/>
                </a:solidFill>
                <a:effectLst/>
                <a:latin typeface="Arial Black" panose="020B0A04020102020204" pitchFamily="34" charset="0"/>
                <a:ea typeface="Calibri" panose="020F0502020204030204" pitchFamily="34" charset="0"/>
                <a:cs typeface="Times New Roman" panose="02020603050405020304" pitchFamily="18" charset="0"/>
              </a:rPr>
              <a:t>NDJIEGOUE NGUELEU SERENA CHARY</a:t>
            </a:r>
            <a:endParaRPr lang="fr-FR" sz="1600" dirty="0">
              <a:latin typeface="Arial Black" panose="020B0A0402010202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fr-FR" sz="1800" b="1" dirty="0">
                <a:solidFill>
                  <a:srgbClr val="4472C4"/>
                </a:solidFill>
                <a:effectLst/>
                <a:latin typeface="Arial Black" panose="020B0A04020102020204" pitchFamily="34" charset="0"/>
                <a:ea typeface="Calibri" panose="020F0502020204030204" pitchFamily="34" charset="0"/>
                <a:cs typeface="Times New Roman" panose="02020603050405020304" pitchFamily="18" charset="0"/>
              </a:rPr>
              <a:t>RAKHIS SOULEYMANE DJAZOUM</a:t>
            </a:r>
            <a:endParaRPr lang="fr-FR" sz="1800" dirty="0">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9" name="ZoneTexte 8">
            <a:extLst>
              <a:ext uri="{FF2B5EF4-FFF2-40B4-BE49-F238E27FC236}">
                <a16:creationId xmlns:a16="http://schemas.microsoft.com/office/drawing/2014/main" id="{084F7DFB-FAC8-791D-C189-81507465790D}"/>
              </a:ext>
            </a:extLst>
          </p:cNvPr>
          <p:cNvSpPr txBox="1"/>
          <p:nvPr/>
        </p:nvSpPr>
        <p:spPr>
          <a:xfrm>
            <a:off x="6837203" y="4610392"/>
            <a:ext cx="4411863"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800" b="1" i="1" u="sng" dirty="0"/>
              <a:t>Supervision</a:t>
            </a:r>
            <a:r>
              <a:rPr lang="fr-FR" sz="2800" dirty="0"/>
              <a:t> : </a:t>
            </a:r>
            <a:r>
              <a:rPr lang="fr-FR" sz="2800" dirty="0">
                <a:latin typeface="Arial Black" panose="020B0A04020102020204" pitchFamily="34" charset="0"/>
              </a:rPr>
              <a:t>Dr NOUMSI</a:t>
            </a:r>
          </a:p>
        </p:txBody>
      </p:sp>
      <p:sp>
        <p:nvSpPr>
          <p:cNvPr id="10" name="ZoneTexte 9">
            <a:extLst>
              <a:ext uri="{FF2B5EF4-FFF2-40B4-BE49-F238E27FC236}">
                <a16:creationId xmlns:a16="http://schemas.microsoft.com/office/drawing/2014/main" id="{988F5DF5-D6DD-9786-7535-E903F4FB164A}"/>
              </a:ext>
            </a:extLst>
          </p:cNvPr>
          <p:cNvSpPr txBox="1"/>
          <p:nvPr/>
        </p:nvSpPr>
        <p:spPr>
          <a:xfrm>
            <a:off x="2297043" y="3059668"/>
            <a:ext cx="7364917" cy="369332"/>
          </a:xfrm>
          <a:prstGeom prst="rect">
            <a:avLst/>
          </a:prstGeom>
          <a:noFill/>
        </p:spPr>
        <p:txBody>
          <a:bodyPr wrap="square" rtlCol="0">
            <a:spAutoFit/>
          </a:bodyPr>
          <a:lstStyle/>
          <a:p>
            <a:r>
              <a:rPr lang="fr-FR" i="1" u="sng" dirty="0">
                <a:latin typeface="Arial Black" panose="020B0A04020102020204" pitchFamily="34" charset="0"/>
              </a:rPr>
              <a:t>Option</a:t>
            </a:r>
            <a:r>
              <a:rPr lang="fr-FR" dirty="0">
                <a:latin typeface="Arial Black" panose="020B0A04020102020204" pitchFamily="34" charset="0"/>
              </a:rPr>
              <a:t> : RESEAUX ET SECURITE INFORMATIOQUE (RSI5)</a:t>
            </a:r>
          </a:p>
        </p:txBody>
      </p:sp>
      <p:sp>
        <p:nvSpPr>
          <p:cNvPr id="11" name="ZoneTexte 10">
            <a:extLst>
              <a:ext uri="{FF2B5EF4-FFF2-40B4-BE49-F238E27FC236}">
                <a16:creationId xmlns:a16="http://schemas.microsoft.com/office/drawing/2014/main" id="{7EF94FCB-D47A-BABD-76DC-68042EE036AA}"/>
              </a:ext>
            </a:extLst>
          </p:cNvPr>
          <p:cNvSpPr txBox="1"/>
          <p:nvPr/>
        </p:nvSpPr>
        <p:spPr>
          <a:xfrm>
            <a:off x="4405313" y="6315003"/>
            <a:ext cx="3381374"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fr-FR" b="1" dirty="0">
                <a:latin typeface="Times New Roman" panose="02020603050405020304" pitchFamily="18" charset="0"/>
                <a:cs typeface="Times New Roman" panose="02020603050405020304" pitchFamily="18" charset="0"/>
              </a:rPr>
              <a:t>Année académique : 2024 / 2025</a:t>
            </a:r>
          </a:p>
        </p:txBody>
      </p:sp>
      <p:sp>
        <p:nvSpPr>
          <p:cNvPr id="12" name="ZoneTexte 11">
            <a:extLst>
              <a:ext uri="{FF2B5EF4-FFF2-40B4-BE49-F238E27FC236}">
                <a16:creationId xmlns:a16="http://schemas.microsoft.com/office/drawing/2014/main" id="{EEAEE18A-83D9-0DB6-2694-224A8EFC1182}"/>
              </a:ext>
            </a:extLst>
          </p:cNvPr>
          <p:cNvSpPr txBox="1"/>
          <p:nvPr/>
        </p:nvSpPr>
        <p:spPr>
          <a:xfrm>
            <a:off x="3586161" y="3537886"/>
            <a:ext cx="4493419" cy="369333"/>
          </a:xfrm>
          <a:prstGeom prst="rect">
            <a:avLst/>
          </a:prstGeom>
          <a:noFill/>
        </p:spPr>
        <p:txBody>
          <a:bodyPr wrap="square" rtlCol="0">
            <a:spAutoFit/>
          </a:bodyPr>
          <a:lstStyle/>
          <a:p>
            <a:r>
              <a:rPr lang="fr-FR" b="1" dirty="0">
                <a:latin typeface="Times New Roman" panose="02020603050405020304" pitchFamily="18" charset="0"/>
                <a:cs typeface="Times New Roman" panose="02020603050405020304" pitchFamily="18" charset="0"/>
              </a:rPr>
              <a:t>UE : ARCHITECTURE DE CONFIANCE</a:t>
            </a:r>
          </a:p>
        </p:txBody>
      </p:sp>
    </p:spTree>
    <p:extLst>
      <p:ext uri="{BB962C8B-B14F-4D97-AF65-F5344CB8AC3E}">
        <p14:creationId xmlns:p14="http://schemas.microsoft.com/office/powerpoint/2010/main" val="2671342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3D0727-35AF-85BC-A5C7-936D4C2073E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01332A-EFC2-FD46-FF50-06F57D308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B87CB3A-2BB5-4B2F-E3E8-8FF45E4A2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B804370-4182-BAAA-6E79-5A022C250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02B9AF-E26A-85C7-9BF2-D90BC56ED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E24514-E67C-CD17-82CD-C44F759C4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6330AE3-CD40-40DC-9247-F12012DEF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46D8A33-0481-61AF-84EE-B155E243D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246750-6BBA-0464-DD8B-D9C252923A7C}"/>
              </a:ext>
            </a:extLst>
          </p:cNvPr>
          <p:cNvSpPr>
            <a:spLocks noGrp="1"/>
          </p:cNvSpPr>
          <p:nvPr>
            <p:ph type="title"/>
          </p:nvPr>
        </p:nvSpPr>
        <p:spPr>
          <a:xfrm>
            <a:off x="162559" y="1524390"/>
            <a:ext cx="3572959" cy="2581001"/>
          </a:xfrm>
        </p:spPr>
        <p:txBody>
          <a:bodyPr anchor="b">
            <a:noAutofit/>
          </a:bodyPr>
          <a:lstStyle/>
          <a:p>
            <a:pPr algn="ctr"/>
            <a:r>
              <a:rPr lang="fr-FR" sz="4000" b="1" dirty="0">
                <a:solidFill>
                  <a:srgbClr val="FFFFFF"/>
                </a:solidFill>
                <a:latin typeface="Times New Roman" panose="02020603050405020304" pitchFamily="18" charset="0"/>
                <a:cs typeface="Times New Roman" panose="02020603050405020304" pitchFamily="18" charset="0"/>
              </a:rPr>
              <a:t>INTRUSION PREVENTION SYSTEM (IPS)</a:t>
            </a:r>
            <a:r>
              <a:rPr lang="fr-FR" sz="4000" dirty="0">
                <a:solidFill>
                  <a:srgbClr val="FFFFFF"/>
                </a:solidFill>
                <a:latin typeface="Times New Roman" panose="02020603050405020304" pitchFamily="18" charset="0"/>
                <a:cs typeface="Times New Roman" panose="02020603050405020304" pitchFamily="18" charset="0"/>
              </a:rPr>
              <a:t>        </a:t>
            </a:r>
            <a:endParaRPr lang="fr-CM" sz="4000" b="1" dirty="0">
              <a:solidFill>
                <a:srgbClr val="FFFFFF"/>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77521F1-4203-B05E-6888-BD6559EB88B5}"/>
              </a:ext>
            </a:extLst>
          </p:cNvPr>
          <p:cNvSpPr>
            <a:spLocks noGrp="1"/>
          </p:cNvSpPr>
          <p:nvPr>
            <p:ph idx="1"/>
          </p:nvPr>
        </p:nvSpPr>
        <p:spPr>
          <a:xfrm>
            <a:off x="4200385" y="142240"/>
            <a:ext cx="7829056" cy="6473713"/>
          </a:xfrm>
        </p:spPr>
        <p:txBody>
          <a:bodyPr anchor="ctr">
            <a:normAutofit fontScale="85000" lnSpcReduction="20000"/>
          </a:bodyPr>
          <a:lstStyle/>
          <a:p>
            <a:pPr marL="0" indent="0" algn="just">
              <a:lnSpc>
                <a:spcPct val="160000"/>
              </a:lnSpc>
              <a:spcAft>
                <a:spcPts val="800"/>
              </a:spcAft>
              <a:buNone/>
            </a:pPr>
            <a:endParaRPr lang="fr-FR" sz="1900" dirty="0">
              <a:effectLst/>
              <a:latin typeface="Times New Roman" panose="02020603050405020304" pitchFamily="18" charset="0"/>
              <a:ea typeface="Times New Roman" panose="02020603050405020304" pitchFamily="18" charset="0"/>
            </a:endParaRPr>
          </a:p>
          <a:p>
            <a:pPr marL="0" indent="0" algn="just">
              <a:lnSpc>
                <a:spcPct val="160000"/>
              </a:lnSpc>
              <a:spcAft>
                <a:spcPts val="800"/>
              </a:spcAft>
              <a:buNone/>
            </a:pP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Un </a:t>
            </a:r>
            <a:r>
              <a:rPr lang="fr-FR" sz="1900" b="1" dirty="0">
                <a:effectLst/>
                <a:latin typeface="Times New Roman" panose="02020603050405020304" pitchFamily="18" charset="0"/>
                <a:ea typeface="Calibri" panose="020F0502020204030204" pitchFamily="34" charset="0"/>
                <a:cs typeface="Times New Roman" panose="02020603050405020304" pitchFamily="18" charset="0"/>
              </a:rPr>
              <a:t>IPS</a:t>
            </a: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(Intrusion Prevention System, ou Système de Prévention des Intrusions en français) est un dispositif de sécurité réseau conçu pour détecter et bloquer les menaces en temps réel. Contrairement à un </a:t>
            </a:r>
            <a:r>
              <a:rPr lang="fr-FR" sz="1900" b="1" dirty="0">
                <a:effectLst/>
                <a:latin typeface="Times New Roman" panose="02020603050405020304" pitchFamily="18" charset="0"/>
                <a:ea typeface="Calibri" panose="020F0502020204030204" pitchFamily="34" charset="0"/>
                <a:cs typeface="Times New Roman" panose="02020603050405020304" pitchFamily="18" charset="0"/>
              </a:rPr>
              <a:t>IDS</a:t>
            </a:r>
            <a:r>
              <a:rPr lang="fr-FR" sz="1900" b="1" dirty="0">
                <a:latin typeface="Times New Roman" panose="02020603050405020304" pitchFamily="18" charset="0"/>
                <a:ea typeface="Calibri" panose="020F0502020204030204" pitchFamily="34" charset="0"/>
                <a:cs typeface="Times New Roman" panose="02020603050405020304" pitchFamily="18" charset="0"/>
              </a:rPr>
              <a:t> </a:t>
            </a: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qui se contente de surveiller et d'alerter, un IPS agit activement pour empêcher les attaques avant qu'elles ne causent des dommages.</a:t>
            </a:r>
          </a:p>
          <a:p>
            <a:pPr marL="0" indent="0" algn="just">
              <a:lnSpc>
                <a:spcPct val="160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Les principales fonctionnalités d’un IDS sont les suivantes :</a:t>
            </a:r>
            <a:endParaRPr lang="fr-FR" sz="19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60000"/>
              </a:lnSpc>
              <a:buFont typeface="Wingdings" panose="05000000000000000000" pitchFamily="2" charset="2"/>
              <a:buChar char="q"/>
            </a:pPr>
            <a:r>
              <a:rPr lang="fr-FR" sz="1900" b="1" dirty="0">
                <a:effectLst/>
                <a:latin typeface="Times New Roman" panose="02020603050405020304" pitchFamily="18" charset="0"/>
                <a:ea typeface="Calibri" panose="020F0502020204030204" pitchFamily="34" charset="0"/>
                <a:cs typeface="Times New Roman" panose="02020603050405020304" pitchFamily="18" charset="0"/>
              </a:rPr>
              <a:t>Surveillance réseau : </a:t>
            </a: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Analyse en temps réel les paquets de données qui traversent le réseau ;</a:t>
            </a:r>
            <a:endParaRPr lang="fr-FR" sz="19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60000"/>
              </a:lnSpc>
              <a:buFont typeface="Wingdings" panose="05000000000000000000" pitchFamily="2" charset="2"/>
              <a:buChar char="q"/>
            </a:pPr>
            <a:r>
              <a:rPr lang="fr-FR" sz="1900" b="1" dirty="0">
                <a:effectLst/>
                <a:latin typeface="Times New Roman" panose="02020603050405020304" pitchFamily="18" charset="0"/>
                <a:ea typeface="Calibri" panose="020F0502020204030204" pitchFamily="34" charset="0"/>
                <a:cs typeface="Times New Roman" panose="02020603050405020304" pitchFamily="18" charset="0"/>
              </a:rPr>
              <a:t>Détection des menaces :</a:t>
            </a: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 Utilise des signatures (modèles d'attaques connues) et des analyses comportementales pour identifier les activités suspectes. Exemples de menaces détectées : exploitations de vulnérabilités, attaques DDoS, malware, etc.</a:t>
            </a:r>
            <a:endParaRPr lang="fr-FR" sz="19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60000"/>
              </a:lnSpc>
              <a:buFont typeface="Wingdings" panose="05000000000000000000" pitchFamily="2" charset="2"/>
              <a:buChar char="q"/>
            </a:pPr>
            <a:r>
              <a:rPr lang="fr-FR" sz="1900" b="1" dirty="0">
                <a:effectLst/>
                <a:latin typeface="Times New Roman" panose="02020603050405020304" pitchFamily="18" charset="0"/>
                <a:ea typeface="Calibri" panose="020F0502020204030204" pitchFamily="34" charset="0"/>
                <a:cs typeface="Times New Roman" panose="02020603050405020304" pitchFamily="18" charset="0"/>
              </a:rPr>
              <a:t>Action préventive : </a:t>
            </a: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Bloque automatiquement les paquets malveillants, ferme les connexions suspectes ou modifie les règles de pare-feu pour empêcher l'attaque ;</a:t>
            </a:r>
            <a:endParaRPr lang="fr-FR" sz="19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60000"/>
              </a:lnSpc>
              <a:spcAft>
                <a:spcPts val="800"/>
              </a:spcAft>
              <a:buFont typeface="Wingdings" panose="05000000000000000000" pitchFamily="2" charset="2"/>
              <a:buChar char="q"/>
            </a:pPr>
            <a:r>
              <a:rPr lang="fr-FR" sz="1900" b="1" dirty="0">
                <a:effectLst/>
                <a:latin typeface="Times New Roman" panose="02020603050405020304" pitchFamily="18" charset="0"/>
                <a:ea typeface="Calibri" panose="020F0502020204030204" pitchFamily="34" charset="0"/>
                <a:cs typeface="Times New Roman" panose="02020603050405020304" pitchFamily="18" charset="0"/>
              </a:rPr>
              <a:t>Journalisation et reporting : </a:t>
            </a:r>
            <a:r>
              <a:rPr lang="fr-FR" sz="1900" dirty="0">
                <a:effectLst/>
                <a:latin typeface="Times New Roman" panose="02020603050405020304" pitchFamily="18" charset="0"/>
                <a:ea typeface="Calibri" panose="020F0502020204030204" pitchFamily="34" charset="0"/>
                <a:cs typeface="Times New Roman" panose="02020603050405020304" pitchFamily="18" charset="0"/>
              </a:rPr>
              <a:t>Enregistre les incidents et génère des rapports pour analyse ultérieure ;</a:t>
            </a:r>
            <a:endParaRPr lang="fr-FR"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fr-CM"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M" sz="1100" dirty="0"/>
          </a:p>
        </p:txBody>
      </p:sp>
    </p:spTree>
    <p:extLst>
      <p:ext uri="{BB962C8B-B14F-4D97-AF65-F5344CB8AC3E}">
        <p14:creationId xmlns:p14="http://schemas.microsoft.com/office/powerpoint/2010/main" val="1929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B90A12-8A6E-7885-641C-81FE7B65854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C5A2B6-BB34-7329-11BC-784A5092A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C6F54DE-E2BB-2A3F-B82E-21C772CEB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D22A896-9D89-B1E4-31EA-B31719839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2710B5-06D4-1E63-3720-A5957D51F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08EC99-1AD0-24FD-EE59-2607B45E8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D1090F8A-EE18-AFC9-A7B6-C4BE6A444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6F9B1F12-B4DA-5C14-8780-45AE28FA1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CEA595E-4586-9A2D-B008-6994F47D3724}"/>
              </a:ext>
            </a:extLst>
          </p:cNvPr>
          <p:cNvSpPr>
            <a:spLocks noGrp="1"/>
          </p:cNvSpPr>
          <p:nvPr>
            <p:ph type="title"/>
          </p:nvPr>
        </p:nvSpPr>
        <p:spPr>
          <a:xfrm>
            <a:off x="73845" y="1085467"/>
            <a:ext cx="3890125" cy="3728580"/>
          </a:xfrm>
        </p:spPr>
        <p:txBody>
          <a:bodyPr anchor="b">
            <a:noAutofit/>
          </a:bodyPr>
          <a:lstStyle/>
          <a:p>
            <a:pPr algn="ctr"/>
            <a:r>
              <a:rPr lang="en-US" sz="3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SECURITY INFORMATION and EVENT MANAGEMENT (SIEM)</a:t>
            </a:r>
            <a:endParaRPr lang="fr-CM" sz="3600" b="1" dirty="0">
              <a:solidFill>
                <a:schemeClr val="bg1"/>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A971A91D-9E67-ABF2-8C9D-9B5824259FBA}"/>
              </a:ext>
            </a:extLst>
          </p:cNvPr>
          <p:cNvSpPr>
            <a:spLocks noGrp="1"/>
          </p:cNvSpPr>
          <p:nvPr>
            <p:ph idx="1"/>
          </p:nvPr>
        </p:nvSpPr>
        <p:spPr>
          <a:xfrm>
            <a:off x="4208929" y="142240"/>
            <a:ext cx="7820512" cy="6594736"/>
          </a:xfrm>
        </p:spPr>
        <p:txBody>
          <a:bodyPr anchor="ctr">
            <a:noAutofit/>
          </a:bodyPr>
          <a:lstStyle/>
          <a:p>
            <a:pPr marL="0" indent="0" algn="just">
              <a:lnSpc>
                <a:spcPct val="170000"/>
              </a:lnSpc>
              <a:spcAft>
                <a:spcPts val="800"/>
              </a:spcAft>
              <a:buNone/>
            </a:pPr>
            <a:endParaRPr lang="fr-FR"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Un </a:t>
            </a: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SIEM</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ou Gestion des Informations et des Événements de Sécurité, est une solution logicielle qui permet aux organisations de surveiller, détecter et répondre aux menaces de sécurité en temps réel. Il centralise et analyse les données de sécurité provenant de diverses sources pour identifier les activités suspectes ou malveillantes. Ses principales fonctionnalités sont les suivantes :</a:t>
            </a:r>
          </a:p>
          <a:p>
            <a:pPr lvl="0" algn="just">
              <a:lnSpc>
                <a:spcPct val="170000"/>
              </a:lnSpc>
              <a:buFont typeface="Wingdings" panose="05000000000000000000" pitchFamily="2" charset="2"/>
              <a:buChar char="Ø"/>
            </a:pPr>
            <a:r>
              <a:rPr lang="fr-CM" sz="1400" b="1" dirty="0">
                <a:effectLst/>
                <a:latin typeface="Times New Roman" panose="02020603050405020304" pitchFamily="18" charset="0"/>
                <a:ea typeface="Calibri" panose="020F0502020204030204" pitchFamily="34" charset="0"/>
                <a:cs typeface="Times New Roman" panose="02020603050405020304" pitchFamily="18" charset="0"/>
              </a:rPr>
              <a:t>Collecte des données :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Agrège les logs et événements de sécurité provenant de multiples sources (pare-feu, antivirus, serveurs, applications, etc.) ;</a:t>
            </a:r>
          </a:p>
          <a:p>
            <a:pPr algn="just">
              <a:lnSpc>
                <a:spcPct val="170000"/>
              </a:lnSpc>
              <a:buFont typeface="Wingdings" panose="05000000000000000000" pitchFamily="2" charset="2"/>
              <a:buChar char="Ø"/>
            </a:pPr>
            <a:r>
              <a:rPr lang="fr-CM" sz="1400" b="1" dirty="0">
                <a:effectLst/>
                <a:latin typeface="Times New Roman" panose="02020603050405020304" pitchFamily="18" charset="0"/>
                <a:ea typeface="Calibri" panose="020F0502020204030204" pitchFamily="34" charset="0"/>
                <a:cs typeface="Times New Roman" panose="02020603050405020304" pitchFamily="18" charset="0"/>
              </a:rPr>
              <a:t>Corrélation des évènements :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Analyse les données pour identifier des schémas ou des anomalies qui pourraient indiquer une attaque. Par exemple plusieurs tentatives de connexion échouées suivies d'une connexion réussie ;</a:t>
            </a:r>
          </a:p>
          <a:p>
            <a:pPr lvl="0" algn="just">
              <a:lnSpc>
                <a:spcPct val="170000"/>
              </a:lnSpc>
              <a:buFont typeface="Wingdings" panose="05000000000000000000" pitchFamily="2" charset="2"/>
              <a:buChar char="Ø"/>
            </a:pPr>
            <a:r>
              <a:rPr lang="fr-CM" sz="1400" b="1" dirty="0">
                <a:effectLst/>
                <a:latin typeface="Times New Roman" panose="02020603050405020304" pitchFamily="18" charset="0"/>
                <a:ea typeface="Calibri" panose="020F0502020204030204" pitchFamily="34" charset="0"/>
                <a:cs typeface="Times New Roman" panose="02020603050405020304" pitchFamily="18" charset="0"/>
              </a:rPr>
              <a:t>Alertes en temps réel :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Notifie les équipes de sécurité en cas de détection d'activités suspectes ;</a:t>
            </a:r>
          </a:p>
          <a:p>
            <a:pPr lvl="0" algn="just">
              <a:lnSpc>
                <a:spcPct val="170000"/>
              </a:lnSpc>
              <a:buFont typeface="Wingdings" panose="05000000000000000000" pitchFamily="2" charset="2"/>
              <a:buChar char="Ø"/>
            </a:pPr>
            <a:r>
              <a:rPr lang="fr-CM" sz="1400" b="1" dirty="0">
                <a:effectLst/>
                <a:latin typeface="Times New Roman" panose="02020603050405020304" pitchFamily="18" charset="0"/>
                <a:ea typeface="Calibri" panose="020F0502020204030204" pitchFamily="34" charset="0"/>
                <a:cs typeface="Times New Roman" panose="02020603050405020304" pitchFamily="18" charset="0"/>
              </a:rPr>
              <a:t>Analyse et investigation </a:t>
            </a:r>
            <a:r>
              <a:rPr lang="fr-CM"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Fournit des outils pour investiguer les incidents (recherche dans les logs, visualisation des événements) ;</a:t>
            </a:r>
          </a:p>
          <a:p>
            <a:pPr lvl="0" algn="just">
              <a:lnSpc>
                <a:spcPct val="170000"/>
              </a:lnSpc>
              <a:buFont typeface="Wingdings" panose="05000000000000000000" pitchFamily="2" charset="2"/>
              <a:buChar char="Ø"/>
            </a:pPr>
            <a:r>
              <a:rPr lang="fr-CM" sz="1400" b="1" dirty="0">
                <a:effectLst/>
                <a:latin typeface="Times New Roman" panose="02020603050405020304" pitchFamily="18" charset="0"/>
                <a:ea typeface="Calibri" panose="020F0502020204030204" pitchFamily="34" charset="0"/>
                <a:cs typeface="Times New Roman" panose="02020603050405020304" pitchFamily="18" charset="0"/>
              </a:rPr>
              <a:t>Conformité et </a:t>
            </a:r>
            <a:r>
              <a:rPr lang="fr-CM" sz="1400" b="1" dirty="0" err="1">
                <a:effectLst/>
                <a:latin typeface="Times New Roman" panose="02020603050405020304" pitchFamily="18" charset="0"/>
                <a:ea typeface="Calibri" panose="020F0502020204030204" pitchFamily="34" charset="0"/>
                <a:cs typeface="Times New Roman" panose="02020603050405020304" pitchFamily="18" charset="0"/>
              </a:rPr>
              <a:t>reporting</a:t>
            </a:r>
            <a:r>
              <a:rPr lang="fr-CM"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CM"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Génère des rapports pour démontrer la conformité aux réglementations (RGPD, PCI-DSS, ISO 27001) ;</a:t>
            </a:r>
          </a:p>
          <a:p>
            <a:pPr lvl="0" algn="just">
              <a:lnSpc>
                <a:spcPct val="170000"/>
              </a:lnSpc>
              <a:spcAft>
                <a:spcPts val="800"/>
              </a:spcAft>
              <a:buFont typeface="Wingdings" panose="05000000000000000000" pitchFamily="2" charset="2"/>
              <a:buChar char="Ø"/>
            </a:pPr>
            <a:r>
              <a:rPr lang="fr-CM" sz="1400" b="1" dirty="0">
                <a:effectLst/>
                <a:latin typeface="Times New Roman" panose="02020603050405020304" pitchFamily="18" charset="0"/>
                <a:ea typeface="Calibri" panose="020F0502020204030204" pitchFamily="34" charset="0"/>
                <a:cs typeface="Times New Roman" panose="02020603050405020304" pitchFamily="18" charset="0"/>
              </a:rPr>
              <a:t>Automatisation des réponses </a:t>
            </a:r>
            <a:r>
              <a:rPr lang="fr-CM"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Intègre des actions automatisées pour répondre aux menaces (ex : bloquer une adresse IP, désactiver un compte utilisateur) ;</a:t>
            </a:r>
            <a:endParaRPr lang="fr-CM"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fr-CM" sz="1400" dirty="0"/>
          </a:p>
        </p:txBody>
      </p:sp>
    </p:spTree>
    <p:extLst>
      <p:ext uri="{BB962C8B-B14F-4D97-AF65-F5344CB8AC3E}">
        <p14:creationId xmlns:p14="http://schemas.microsoft.com/office/powerpoint/2010/main" val="276874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C4EBB6-CB48-5350-6BFA-615A90683B60}"/>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329170-B76D-DB5A-5FB4-7BD9A3127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7A3697B-D11C-713C-5261-343BCC16B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7DB96D-4BAA-F174-484B-2FF5B94FD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B5BB4B-854D-5C9C-4ADA-BB2BFD7D9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87EAE98-F55D-DF1B-99A7-5ED13D5B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3032E8C-97D9-F886-FB4C-53D3F8A07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C49369FF-ECCD-EE6F-E7EB-11404376F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CCB1BE1-7987-757E-5375-5D1D9D2853B4}"/>
              </a:ext>
            </a:extLst>
          </p:cNvPr>
          <p:cNvSpPr>
            <a:spLocks noGrp="1"/>
          </p:cNvSpPr>
          <p:nvPr>
            <p:ph type="title"/>
          </p:nvPr>
        </p:nvSpPr>
        <p:spPr>
          <a:xfrm>
            <a:off x="75972" y="2743200"/>
            <a:ext cx="3890125" cy="995082"/>
          </a:xfrm>
        </p:spPr>
        <p:txBody>
          <a:bodyPr anchor="b">
            <a:noAutofit/>
          </a:bodyPr>
          <a:lstStyle/>
          <a:p>
            <a:pPr algn="ctr"/>
            <a:r>
              <a:rPr lang="en-US" sz="3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CHIFFREMENT DES DONNEES</a:t>
            </a:r>
            <a:endParaRPr lang="fr-CM" sz="3600" b="1" dirty="0">
              <a:solidFill>
                <a:schemeClr val="bg1"/>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07A2E94B-A4E6-9A75-4AE0-F3EC39852B9A}"/>
              </a:ext>
            </a:extLst>
          </p:cNvPr>
          <p:cNvSpPr>
            <a:spLocks noGrp="1"/>
          </p:cNvSpPr>
          <p:nvPr>
            <p:ph idx="1"/>
          </p:nvPr>
        </p:nvSpPr>
        <p:spPr>
          <a:xfrm>
            <a:off x="4222376" y="142240"/>
            <a:ext cx="7807064" cy="6705622"/>
          </a:xfrm>
        </p:spPr>
        <p:txBody>
          <a:bodyPr anchor="ctr">
            <a:noAutofit/>
          </a:bodyPr>
          <a:lstStyle/>
          <a:p>
            <a:pPr marL="0" lvl="0" indent="0" algn="jus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Le chiffrement de données est un autre élément essentiel de toute stratégie de sécurité de l’information. De nombreuses attaques visent à s’emparer d’informations sensibles comme des dossiers médicaux, les données bancaires ou encore des actifs protégés par la propriété intellectuelle. Mais en chiffrant les données, nous empêchons tout adversaire d’accéder à leur contenu (information en claire).</a:t>
            </a:r>
          </a:p>
          <a:p>
            <a:pPr marL="0" lvl="0" indent="0" algn="just">
              <a:buNone/>
            </a:pPr>
            <a:r>
              <a:rPr lang="fr-FR" sz="2000" dirty="0">
                <a:latin typeface="Times New Roman" panose="02020603050405020304" pitchFamily="18" charset="0"/>
                <a:ea typeface="Calibri" panose="020F0502020204030204" pitchFamily="34" charset="0"/>
                <a:cs typeface="Times New Roman" panose="02020603050405020304" pitchFamily="18" charset="0"/>
              </a:rPr>
              <a:t>Ainsi, t</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outes les données critiques doivent être chiffrées. Au fait, la bonne pratique est de chiffrer toutes les données </a:t>
            </a:r>
            <a:r>
              <a:rPr lang="fr-FR" sz="2000" dirty="0">
                <a:latin typeface="Times New Roman" panose="02020603050405020304" pitchFamily="18" charset="0"/>
                <a:ea typeface="Calibri" panose="020F0502020204030204" pitchFamily="34" charset="0"/>
                <a:cs typeface="Times New Roman" panose="02020603050405020304" pitchFamily="18" charset="0"/>
              </a:rPr>
              <a:t>avec des algorithmes de chiffrement modernes comme AES-256</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sans aucune exception. Donc nous recommandons de :</a:t>
            </a:r>
          </a:p>
          <a:p>
            <a:pPr lvl="0" algn="just">
              <a:buFont typeface="Wingdings" panose="05000000000000000000" pitchFamily="2" charset="2"/>
              <a:buChar char="ü"/>
            </a:pPr>
            <a:r>
              <a:rPr lang="fr-FR" sz="2000" dirty="0">
                <a:latin typeface="Times New Roman" panose="02020603050405020304" pitchFamily="18" charset="0"/>
                <a:ea typeface="Calibri" panose="020F0502020204030204" pitchFamily="34" charset="0"/>
                <a:cs typeface="Times New Roman" panose="02020603050405020304" pitchFamily="18" charset="0"/>
              </a:rPr>
              <a:t>Chiffrer les disques durs ;</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Chiffrer les données au repos avant de les sauvegarder dans le disque ;</a:t>
            </a:r>
          </a:p>
          <a:p>
            <a:pPr lvl="0" algn="just">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Chiffrer les données avant de les envoyer sur un canal ; </a:t>
            </a:r>
          </a:p>
          <a:p>
            <a:pPr algn="just">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Utiliser des protocoles sécurisés comme HTTPS, SSL/TLS pour les communications ;</a:t>
            </a:r>
          </a:p>
          <a:p>
            <a:pPr marL="0" indent="0" algn="jus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En appliquant ces mesures, nous </a:t>
            </a:r>
            <a:r>
              <a:rPr lang="fr-FR" sz="2000" dirty="0">
                <a:latin typeface="Times New Roman" panose="02020603050405020304" pitchFamily="18" charset="0"/>
                <a:ea typeface="Calibri" panose="020F0502020204030204" pitchFamily="34" charset="0"/>
                <a:cs typeface="Times New Roman" panose="02020603050405020304" pitchFamily="18" charset="0"/>
              </a:rPr>
              <a:t>nous assurons que les données de l’entreprise sont entre des bons mains. Et que même si par hasard elles tombent entre des mauvaises mains, personne ne pourra savoir de quoi il s’agit.</a:t>
            </a: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9645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A2A185-75FF-3EFE-1D5F-2527E2906CB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B7CEBB-632D-7673-1AE4-1CA961007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4D1C8BC3-F287-AD50-42AB-71E845471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DDCD74-02C3-C6C6-4CEE-D34956117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9659FCD-23EF-E0A6-A8E1-E2803E58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03FB90D-AF93-36AA-4413-FC986DA6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F0CE105-17F2-E68D-B2F6-A93952510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08A4D295-DAAB-AFD6-D3D3-754CBF2F9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D82EAAA-8974-9244-6403-9A736A7E272D}"/>
              </a:ext>
            </a:extLst>
          </p:cNvPr>
          <p:cNvSpPr>
            <a:spLocks noGrp="1"/>
          </p:cNvSpPr>
          <p:nvPr>
            <p:ph type="title"/>
          </p:nvPr>
        </p:nvSpPr>
        <p:spPr>
          <a:xfrm>
            <a:off x="73845" y="2689411"/>
            <a:ext cx="3890125" cy="1405839"/>
          </a:xfrm>
        </p:spPr>
        <p:txBody>
          <a:bodyPr anchor="b">
            <a:noAutofit/>
          </a:bodyPr>
          <a:lstStyle/>
          <a:p>
            <a:pPr algn="ctr"/>
            <a:r>
              <a:rPr lang="fr-CM" sz="3600" b="1" dirty="0">
                <a:solidFill>
                  <a:schemeClr val="bg1"/>
                </a:solidFill>
                <a:latin typeface="Times New Roman" panose="02020603050405020304" pitchFamily="18" charset="0"/>
                <a:cs typeface="Times New Roman" panose="02020603050405020304" pitchFamily="18" charset="0"/>
              </a:rPr>
              <a:t>SAUVEGARDE DES DONNEES</a:t>
            </a:r>
          </a:p>
        </p:txBody>
      </p:sp>
      <p:sp>
        <p:nvSpPr>
          <p:cNvPr id="3" name="Espace réservé du contenu 2">
            <a:extLst>
              <a:ext uri="{FF2B5EF4-FFF2-40B4-BE49-F238E27FC236}">
                <a16:creationId xmlns:a16="http://schemas.microsoft.com/office/drawing/2014/main" id="{41B6B15B-A349-6344-126A-A04BA5C7DCB1}"/>
              </a:ext>
            </a:extLst>
          </p:cNvPr>
          <p:cNvSpPr>
            <a:spLocks noGrp="1"/>
          </p:cNvSpPr>
          <p:nvPr>
            <p:ph idx="1"/>
          </p:nvPr>
        </p:nvSpPr>
        <p:spPr>
          <a:xfrm>
            <a:off x="4235823" y="142240"/>
            <a:ext cx="7793617" cy="6608184"/>
          </a:xfrm>
        </p:spPr>
        <p:txBody>
          <a:bodyPr anchor="ctr">
            <a:noAutofit/>
          </a:bodyPr>
          <a:lstStyle/>
          <a:p>
            <a:pPr marL="0" indent="0" algn="just">
              <a:lnSpc>
                <a:spcPct val="150000"/>
              </a:lnSpc>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L’un des objectifs fondamentaux de la sécurité informatique est la disponibilité. Sans les données, il n’y aura plus rien à sécuriser. Ainsi il faut toujours sauvegarder les données pour pouvoir les récupérer en cas de panne, du crash ou du vandalisme du SI. Pour cela nous recommandons les mesures suivantes :</a:t>
            </a:r>
          </a:p>
          <a:p>
            <a:pPr algn="just">
              <a:lnSpc>
                <a:spcPct val="150000"/>
              </a:lnSpc>
              <a:buFont typeface="Wingdings" panose="05000000000000000000" pitchFamily="2" charset="2"/>
              <a:buChar char="Ø"/>
            </a:pPr>
            <a:r>
              <a:rPr lang="fr-FR" sz="2000" dirty="0">
                <a:latin typeface="Times New Roman" panose="02020603050405020304" pitchFamily="18" charset="0"/>
                <a:ea typeface="Calibri" panose="020F0502020204030204" pitchFamily="34" charset="0"/>
                <a:cs typeface="Times New Roman" panose="02020603050405020304" pitchFamily="18" charset="0"/>
              </a:rPr>
              <a:t>Mise en place de la sauvegarde régulière du système ;</a:t>
            </a:r>
          </a:p>
          <a:p>
            <a:pPr algn="just">
              <a:lnSpc>
                <a:spcPct val="150000"/>
              </a:lnSpc>
              <a:buFont typeface="Wingdings" panose="05000000000000000000" pitchFamily="2" charset="2"/>
              <a:buChar char="Ø"/>
            </a:pPr>
            <a:r>
              <a:rPr lang="fr-FR" sz="2000" dirty="0">
                <a:latin typeface="Times New Roman" panose="02020603050405020304" pitchFamily="18" charset="0"/>
                <a:ea typeface="Calibri" panose="020F0502020204030204" pitchFamily="34" charset="0"/>
                <a:cs typeface="Times New Roman" panose="02020603050405020304" pitchFamily="18" charset="0"/>
              </a:rPr>
              <a:t>Mise en place de la sauvegarde régulière des disques durs ;</a:t>
            </a:r>
          </a:p>
          <a:p>
            <a:pPr algn="just">
              <a:lnSpc>
                <a:spcPct val="150000"/>
              </a:lnSpc>
              <a:buFont typeface="Wingdings" panose="05000000000000000000" pitchFamily="2" charset="2"/>
              <a:buChar char="Ø"/>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Stockage en ligne et en local de la sauvegarde ;</a:t>
            </a:r>
          </a:p>
          <a:p>
            <a:pPr algn="just">
              <a:lnSpc>
                <a:spcPct val="150000"/>
              </a:lnSpc>
              <a:buFont typeface="Wingdings" panose="05000000000000000000" pitchFamily="2" charset="2"/>
              <a:buChar char="Ø"/>
            </a:pPr>
            <a:r>
              <a:rPr lang="fr-FR" sz="2000" dirty="0">
                <a:latin typeface="Times New Roman" panose="02020603050405020304" pitchFamily="18" charset="0"/>
                <a:ea typeface="Calibri" panose="020F0502020204030204" pitchFamily="34" charset="0"/>
                <a:cs typeface="Times New Roman" panose="02020603050405020304" pitchFamily="18" charset="0"/>
              </a:rPr>
              <a:t>Tester régulièrement la restauration des données à partir de toutes les sources ;</a:t>
            </a:r>
          </a:p>
          <a:p>
            <a:pPr marL="0" indent="0" algn="just">
              <a:lnSpc>
                <a:spcPct val="150000"/>
              </a:lnSpc>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Avec ces mesures</a:t>
            </a:r>
            <a:r>
              <a:rPr lang="fr-FR" sz="2000" dirty="0">
                <a:latin typeface="Times New Roman" panose="02020603050405020304" pitchFamily="18" charset="0"/>
                <a:ea typeface="Calibri" panose="020F0502020204030204" pitchFamily="34" charset="0"/>
                <a:cs typeface="Times New Roman" panose="02020603050405020304" pitchFamily="18" charset="0"/>
              </a:rPr>
              <a:t>, nous sommes assurés de la disponibilité du système et des données même en cas de catastrophe.</a:t>
            </a: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9302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6BCA6C-6D09-0248-8DF5-11941E86305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2855924-A33F-789A-CA86-3731540A6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E057B9C-8E7F-8D8E-FEFA-25A382CB4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2CC3C7-4CBF-0334-7852-C28D92AB3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ECDC5C6-8BD6-D821-D827-A8257ADDA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45EEE8A-D860-8B09-2E13-D135D72F7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9A13441B-B543-6C01-CB25-52A2795ED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F1CEBD8C-C67C-838B-8FF4-A6F059094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12F1F6-574B-BC7D-3704-6515430C3279}"/>
              </a:ext>
            </a:extLst>
          </p:cNvPr>
          <p:cNvSpPr>
            <a:spLocks noGrp="1"/>
          </p:cNvSpPr>
          <p:nvPr>
            <p:ph type="title"/>
          </p:nvPr>
        </p:nvSpPr>
        <p:spPr>
          <a:xfrm>
            <a:off x="73845" y="2247257"/>
            <a:ext cx="3890125" cy="140583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REDONDANCE</a:t>
            </a:r>
          </a:p>
        </p:txBody>
      </p:sp>
      <p:sp>
        <p:nvSpPr>
          <p:cNvPr id="3" name="Espace réservé du contenu 2">
            <a:extLst>
              <a:ext uri="{FF2B5EF4-FFF2-40B4-BE49-F238E27FC236}">
                <a16:creationId xmlns:a16="http://schemas.microsoft.com/office/drawing/2014/main" id="{9F992634-2FCC-31C9-332E-41811563DAB7}"/>
              </a:ext>
            </a:extLst>
          </p:cNvPr>
          <p:cNvSpPr>
            <a:spLocks noGrp="1"/>
          </p:cNvSpPr>
          <p:nvPr>
            <p:ph idx="1"/>
          </p:nvPr>
        </p:nvSpPr>
        <p:spPr>
          <a:xfrm>
            <a:off x="4111671" y="142240"/>
            <a:ext cx="7917770" cy="6705622"/>
          </a:xfrm>
        </p:spPr>
        <p:txBody>
          <a:bodyPr anchor="ctr">
            <a:noAutofit/>
          </a:bodyPr>
          <a:lstStyle/>
          <a:p>
            <a:pPr marL="0" indent="0" algn="just">
              <a:lnSpc>
                <a:spcPct val="150000"/>
              </a:lnSpc>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redondance en informatique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est un concept fondamental qui concerne la duplication de données, de composants matériels et de processus pour garantir la disponibilité, la fiabilité et la tolérance aux pannes des systèmes informatiques. En d’autres termes, c’est une stratégie qui vise à s’assurer qu’il existe une sauvegarde ou une répétition de composants ou de données essentiels, de sorte que si l’un d’entre eux échoue, le système peut continuer à fonctionner sans interruption.</a:t>
            </a:r>
          </a:p>
          <a:p>
            <a:pPr marL="0" indent="0" algn="just">
              <a:lnSpc>
                <a:spcPct val="150000"/>
              </a:lnSpc>
              <a:buNone/>
            </a:pPr>
            <a:r>
              <a:rPr lang="fr-FR" sz="1800" dirty="0">
                <a:latin typeface="Times New Roman" panose="02020603050405020304" pitchFamily="18" charset="0"/>
                <a:ea typeface="Calibri" panose="020F0502020204030204" pitchFamily="34" charset="0"/>
                <a:cs typeface="Times New Roman" panose="02020603050405020304" pitchFamily="18" charset="0"/>
              </a:rPr>
              <a:t>Il assure la </a:t>
            </a:r>
            <a:r>
              <a:rPr lang="fr-FR" sz="1800" b="1" dirty="0">
                <a:latin typeface="Times New Roman" panose="02020603050405020304" pitchFamily="18" charset="0"/>
                <a:ea typeface="Calibri" panose="020F0502020204030204" pitchFamily="34" charset="0"/>
                <a:cs typeface="Times New Roman" panose="02020603050405020304" pitchFamily="18" charset="0"/>
              </a:rPr>
              <a:t>haute disponibilité des données</a:t>
            </a:r>
            <a:r>
              <a:rPr lang="fr-FR" sz="1800" dirty="0">
                <a:latin typeface="Times New Roman" panose="02020603050405020304" pitchFamily="18" charset="0"/>
                <a:ea typeface="Calibri" panose="020F0502020204030204" pitchFamily="34" charset="0"/>
                <a:cs typeface="Times New Roman" panose="02020603050405020304" pitchFamily="18" charset="0"/>
              </a:rPr>
              <a:t> dans un SI.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fr-FR" sz="1800" dirty="0">
                <a:effectLst/>
                <a:latin typeface="Times New Roman" panose="02020603050405020304" pitchFamily="18" charset="0"/>
                <a:ea typeface="Calibri" panose="020F0502020204030204" pitchFamily="34" charset="0"/>
              </a:rPr>
              <a:t>La redondance entre dans le </a:t>
            </a:r>
            <a:r>
              <a:rPr lang="fr-FR" sz="1800" b="1" dirty="0">
                <a:effectLst/>
                <a:latin typeface="Times New Roman" panose="02020603050405020304" pitchFamily="18" charset="0"/>
                <a:ea typeface="Calibri" panose="020F0502020204030204" pitchFamily="34" charset="0"/>
              </a:rPr>
              <a:t>PCA (Plan de Continuité d’Activité) </a:t>
            </a:r>
            <a:r>
              <a:rPr lang="fr-FR" sz="1800" dirty="0">
                <a:effectLst/>
                <a:latin typeface="Times New Roman" panose="02020603050405020304" pitchFamily="18" charset="0"/>
                <a:ea typeface="Calibri" panose="020F0502020204030204" pitchFamily="34" charset="0"/>
              </a:rPr>
              <a:t>qui est un document officiel d’une entreprise qui décrit l’ensemble des méthodes et technologies mises sur pied pour assurer la continuité des activités d’une entreprise en cas de sinistres ou catastrophes. </a:t>
            </a:r>
            <a:endParaRPr lang="fr-FR"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redondance existe sous deux formes : </a:t>
            </a:r>
          </a:p>
          <a:p>
            <a:pPr algn="just">
              <a:lnSpc>
                <a:spcPct val="150000"/>
              </a:lnSpc>
              <a:buFont typeface="Wingdings" panose="05000000000000000000" pitchFamily="2" charset="2"/>
              <a:buChar char="Ø"/>
            </a:pPr>
            <a:r>
              <a:rPr lang="fr-FR" sz="1800" b="1" dirty="0">
                <a:latin typeface="Times New Roman" panose="02020603050405020304" pitchFamily="18" charset="0"/>
                <a:ea typeface="Calibri" panose="020F0502020204030204" pitchFamily="34" charset="0"/>
                <a:cs typeface="Times New Roman" panose="02020603050405020304" pitchFamily="18" charset="0"/>
              </a:rPr>
              <a:t>Redondance des données </a:t>
            </a:r>
          </a:p>
          <a:p>
            <a:pPr algn="just">
              <a:lnSpc>
                <a:spcPct val="150000"/>
              </a:lnSpc>
              <a:buFont typeface="Wingdings" panose="05000000000000000000" pitchFamily="2" charset="2"/>
              <a:buChar char="Ø"/>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Redondance matérielle</a:t>
            </a:r>
          </a:p>
        </p:txBody>
      </p:sp>
    </p:spTree>
    <p:extLst>
      <p:ext uri="{BB962C8B-B14F-4D97-AF65-F5344CB8AC3E}">
        <p14:creationId xmlns:p14="http://schemas.microsoft.com/office/powerpoint/2010/main" val="3088161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36B843-BD41-B264-7BB3-580907B4C5B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D64575-5D68-41A7-48FC-18476196B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D08B7711-C2C8-E9EF-7694-F6BD0DA66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07190E-AFD3-C382-1634-7170A177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F346528-8018-4D56-FCEB-C3983FE1B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54FF43-9BB2-7379-9D5A-7755B6ED2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BA111475-1B50-66A8-E683-493DDE815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151774E3-7EEF-1C0D-421A-733F56A4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80B9644-308F-9DE4-32F9-A2A420674ECE}"/>
              </a:ext>
            </a:extLst>
          </p:cNvPr>
          <p:cNvSpPr>
            <a:spLocks noGrp="1"/>
          </p:cNvSpPr>
          <p:nvPr>
            <p:ph type="title"/>
          </p:nvPr>
        </p:nvSpPr>
        <p:spPr>
          <a:xfrm>
            <a:off x="1" y="1896035"/>
            <a:ext cx="3963970" cy="1757061"/>
          </a:xfrm>
        </p:spPr>
        <p:txBody>
          <a:bodyPr anchor="b">
            <a:noAutofit/>
          </a:bodyPr>
          <a:lstStyle/>
          <a:p>
            <a:pPr algn="ctr"/>
            <a:r>
              <a:rPr lang="fr-CM" sz="3600" b="1" dirty="0">
                <a:solidFill>
                  <a:schemeClr val="bg1"/>
                </a:solidFill>
                <a:latin typeface="Times New Roman" panose="02020603050405020304" pitchFamily="18" charset="0"/>
                <a:cs typeface="Times New Roman" panose="02020603050405020304" pitchFamily="18" charset="0"/>
              </a:rPr>
              <a:t>SEGMENTATION DU RESEAU</a:t>
            </a:r>
          </a:p>
        </p:txBody>
      </p:sp>
      <p:sp>
        <p:nvSpPr>
          <p:cNvPr id="3" name="Espace réservé du contenu 2">
            <a:extLst>
              <a:ext uri="{FF2B5EF4-FFF2-40B4-BE49-F238E27FC236}">
                <a16:creationId xmlns:a16="http://schemas.microsoft.com/office/drawing/2014/main" id="{2EBC9A91-3AFB-2869-0FD1-61219CFC4A8A}"/>
              </a:ext>
            </a:extLst>
          </p:cNvPr>
          <p:cNvSpPr>
            <a:spLocks noGrp="1"/>
          </p:cNvSpPr>
          <p:nvPr>
            <p:ph idx="1"/>
          </p:nvPr>
        </p:nvSpPr>
        <p:spPr>
          <a:xfrm>
            <a:off x="4111671" y="142240"/>
            <a:ext cx="7917770" cy="6705622"/>
          </a:xfrm>
        </p:spPr>
        <p:txBody>
          <a:bodyPr anchor="ctr">
            <a:noAutofit/>
          </a:bodyPr>
          <a:lstStyle/>
          <a:p>
            <a:pPr marL="0" indent="0" algn="just">
              <a:lnSpc>
                <a:spcPct val="150000"/>
              </a:lnSpc>
              <a:buNone/>
            </a:pPr>
            <a:r>
              <a:rPr lang="fr-FR" sz="1800" dirty="0">
                <a:latin typeface="Times New Roman" panose="02020603050405020304" pitchFamily="18" charset="0"/>
                <a:ea typeface="Calibri" panose="020F0502020204030204" pitchFamily="34" charset="0"/>
                <a:cs typeface="Times New Roman" panose="02020603050405020304" pitchFamily="18" charset="0"/>
              </a:rPr>
              <a:t>Toutes les mesures relatives à la protection des données prises jusqu’à maintenant vise exclusivement des potentielles attaques qui pourraient venir de l’extérieure. Une entreprise peut très bien être la cible d’une attaque venant de l’intérieur. Pour pallier à ce problème, en plus de l’installation des pare-feux internes évoquée ci-haut, nous recommandons fortement la segmentation du réseau de l’entreprise. Pour cela il faut :</a:t>
            </a:r>
          </a:p>
          <a:p>
            <a:pPr algn="just">
              <a:lnSpc>
                <a:spcPct val="150000"/>
              </a:lnSpc>
              <a:buFont typeface="Wingdings" panose="05000000000000000000" pitchFamily="2" charset="2"/>
              <a:buChar char="v"/>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Créer un</a:t>
            </a:r>
            <a:r>
              <a:rPr lang="fr-FR" sz="1800"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réseau physique d’administration ;</a:t>
            </a:r>
          </a:p>
          <a:p>
            <a:pPr algn="just">
              <a:lnSpc>
                <a:spcPct val="150000"/>
              </a:lnSpc>
              <a:buFont typeface="Wingdings" panose="05000000000000000000" pitchFamily="2" charset="2"/>
              <a:buChar char="v"/>
            </a:pPr>
            <a:r>
              <a:rPr lang="fr-FR" sz="1800" dirty="0">
                <a:latin typeface="Times New Roman" panose="02020603050405020304" pitchFamily="18" charset="0"/>
                <a:ea typeface="Calibri" panose="020F0502020204030204" pitchFamily="34" charset="0"/>
                <a:cs typeface="Times New Roman" panose="02020603050405020304" pitchFamily="18" charset="0"/>
              </a:rPr>
              <a:t>Créer un réseau physique pour les serveurs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fr-FR" sz="1800" dirty="0">
                <a:latin typeface="Times New Roman" panose="02020603050405020304" pitchFamily="18" charset="0"/>
                <a:ea typeface="Calibri" panose="020F0502020204030204" pitchFamily="34" charset="0"/>
                <a:cs typeface="Times New Roman" panose="02020603050405020304" pitchFamily="18" charset="0"/>
              </a:rPr>
              <a:t>Créer un réseau physique interne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buFont typeface="Wingdings" panose="05000000000000000000" pitchFamily="2" charset="2"/>
              <a:buChar char="v"/>
            </a:pPr>
            <a:r>
              <a:rPr lang="fr-FR" sz="1800" dirty="0">
                <a:latin typeface="Times New Roman" panose="02020603050405020304" pitchFamily="18" charset="0"/>
                <a:ea typeface="Calibri" panose="020F0502020204030204" pitchFamily="34" charset="0"/>
                <a:cs typeface="Times New Roman" panose="02020603050405020304" pitchFamily="18" charset="0"/>
              </a:rPr>
              <a:t>Créer un réseau physique pour les visiteurs ;</a:t>
            </a:r>
          </a:p>
          <a:p>
            <a:pPr algn="just">
              <a:lnSpc>
                <a:spcPct val="150000"/>
              </a:lnSpc>
              <a:buFont typeface="Wingdings" panose="05000000000000000000" pitchFamily="2" charset="2"/>
              <a:buChar char="v"/>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Segmenter le réseau d’administration en VLAN ;</a:t>
            </a:r>
          </a:p>
          <a:p>
            <a:pPr algn="just">
              <a:lnSpc>
                <a:spcPct val="150000"/>
              </a:lnSpc>
              <a:buFont typeface="Wingdings" panose="05000000000000000000" pitchFamily="2" charset="2"/>
              <a:buChar char="v"/>
            </a:pPr>
            <a:r>
              <a:rPr lang="fr-FR" sz="1800" dirty="0">
                <a:latin typeface="Times New Roman" panose="02020603050405020304" pitchFamily="18" charset="0"/>
                <a:ea typeface="Calibri" panose="020F0502020204030204" pitchFamily="34" charset="0"/>
                <a:cs typeface="Times New Roman" panose="02020603050405020304" pitchFamily="18" charset="0"/>
              </a:rPr>
              <a:t>Segmenter le réseau interne en VLAN ;</a:t>
            </a:r>
          </a:p>
          <a:p>
            <a:pPr algn="just">
              <a:lnSpc>
                <a:spcPct val="150000"/>
              </a:lnSpc>
              <a:buFont typeface="Wingdings" panose="05000000000000000000" pitchFamily="2" charset="2"/>
              <a:buChar char="v"/>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Créer des groupes d’utilisateurs du réseau par niveau et les affecter aux VLAN correspondant ;</a:t>
            </a:r>
          </a:p>
        </p:txBody>
      </p:sp>
    </p:spTree>
    <p:extLst>
      <p:ext uri="{BB962C8B-B14F-4D97-AF65-F5344CB8AC3E}">
        <p14:creationId xmlns:p14="http://schemas.microsoft.com/office/powerpoint/2010/main" val="739196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F41941-302B-2F49-328A-CB1997E2EE9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E170A9D-8908-6A8B-EA84-8E2064DA4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38A971DC-C6FC-9BB2-6817-D03BED598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67AD952-9A98-ADFC-4513-123850A21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2AD65C1-48B0-9F1A-57B3-26885E656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D91999-387D-F8DC-EDD8-09E71704A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A1C3087-9F5C-61BB-13F2-8727D78EE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F4A3F155-FE5E-134E-CD6A-9BF590341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0FAAF44-6620-ECB2-D011-52BA7D53601C}"/>
              </a:ext>
            </a:extLst>
          </p:cNvPr>
          <p:cNvSpPr>
            <a:spLocks noGrp="1"/>
          </p:cNvSpPr>
          <p:nvPr>
            <p:ph type="title"/>
          </p:nvPr>
        </p:nvSpPr>
        <p:spPr>
          <a:xfrm>
            <a:off x="309282" y="522341"/>
            <a:ext cx="3345406" cy="5824271"/>
          </a:xfrm>
        </p:spPr>
        <p:txBody>
          <a:bodyPr anchor="b">
            <a:normAutofit fontScale="90000"/>
          </a:bodyPr>
          <a:lstStyle/>
          <a:p>
            <a:pPr algn="ctr"/>
            <a:r>
              <a:rPr lang="fr-FR" sz="4000" dirty="0">
                <a:solidFill>
                  <a:srgbClr val="FFFFFF"/>
                </a:solidFill>
              </a:rPr>
              <a:t>               </a:t>
            </a:r>
            <a:r>
              <a:rPr lang="fr-FR" sz="4000" b="1" dirty="0">
                <a:solidFill>
                  <a:srgbClr val="FFFFFF"/>
                </a:solidFill>
                <a:latin typeface="Times New Roman" panose="02020603050405020304" pitchFamily="18" charset="0"/>
                <a:cs typeface="Times New Roman" panose="02020603050405020304" pitchFamily="18" charset="0"/>
              </a:rPr>
              <a:t>SECURITE SYSTÈME ET APPLICATIVE</a:t>
            </a:r>
            <a:br>
              <a:rPr lang="fr-FR" sz="4000" b="1" dirty="0">
                <a:solidFill>
                  <a:srgbClr val="FFFFFF"/>
                </a:solidFill>
                <a:latin typeface="Times New Roman" panose="02020603050405020304" pitchFamily="18" charset="0"/>
                <a:cs typeface="Times New Roman" panose="02020603050405020304" pitchFamily="18" charset="0"/>
              </a:rPr>
            </a:br>
            <a:br>
              <a:rPr lang="fr-FR" sz="4000" b="1" dirty="0">
                <a:solidFill>
                  <a:srgbClr val="FFFFFF"/>
                </a:solidFill>
                <a:latin typeface="Times New Roman" panose="02020603050405020304" pitchFamily="18" charset="0"/>
                <a:cs typeface="Times New Roman" panose="02020603050405020304" pitchFamily="18" charset="0"/>
              </a:rPr>
            </a:br>
            <a:br>
              <a:rPr lang="fr-FR" sz="4000" b="1" dirty="0">
                <a:solidFill>
                  <a:srgbClr val="FFFFFF"/>
                </a:solidFill>
                <a:latin typeface="Times New Roman" panose="02020603050405020304" pitchFamily="18" charset="0"/>
                <a:cs typeface="Times New Roman" panose="02020603050405020304" pitchFamily="18" charset="0"/>
              </a:rPr>
            </a:br>
            <a:r>
              <a:rPr lang="fr-CM" sz="2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 sécurité du système et des applications sont l’ensemble des règles et de moyens définies par les administrateurs du système pour contrôler l’accès au syst</a:t>
            </a:r>
            <a:r>
              <a:rPr lang="fr-CM" sz="22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ème et aux ressources de ce système. Mais aussi pour garantir la performance et la continuité du système.</a:t>
            </a:r>
            <a:endParaRPr lang="fr-CM" sz="40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9" name="Espace réservé du contenu 8">
            <a:extLst>
              <a:ext uri="{FF2B5EF4-FFF2-40B4-BE49-F238E27FC236}">
                <a16:creationId xmlns:a16="http://schemas.microsoft.com/office/drawing/2014/main" id="{66056A68-EFD7-01BB-8BAA-F267CA06046A}"/>
              </a:ext>
            </a:extLst>
          </p:cNvPr>
          <p:cNvGraphicFramePr>
            <a:graphicFrameLocks noGrp="1"/>
          </p:cNvGraphicFramePr>
          <p:nvPr>
            <p:ph idx="1"/>
            <p:extLst>
              <p:ext uri="{D42A27DB-BD31-4B8C-83A1-F6EECF244321}">
                <p14:modId xmlns:p14="http://schemas.microsoft.com/office/powerpoint/2010/main" val="2424683965"/>
              </p:ext>
            </p:extLst>
          </p:nvPr>
        </p:nvGraphicFramePr>
        <p:xfrm>
          <a:off x="4347108" y="522341"/>
          <a:ext cx="7535610" cy="5972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270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5CD5A9-ADCD-9CB9-179E-10C84D7DD5E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0AF3CD6-93C1-CD79-59C4-2E9A94E2E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C466AE0-B61B-AF73-9FAF-6FAE0154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1F0B14-8B66-034A-C45E-97D8E3F91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08333E8-55DB-6271-B851-B48737070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4142C6-1511-35B7-3F2E-493CD8A5B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7B794924-2CB6-0F1A-37BB-D364F8FD0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E5B7009-F781-5633-A5F4-28DE96D5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F269840-540F-55C9-F2CD-5BF6B9935887}"/>
              </a:ext>
            </a:extLst>
          </p:cNvPr>
          <p:cNvSpPr>
            <a:spLocks noGrp="1"/>
          </p:cNvSpPr>
          <p:nvPr>
            <p:ph type="title"/>
          </p:nvPr>
        </p:nvSpPr>
        <p:spPr>
          <a:xfrm>
            <a:off x="73845" y="2247257"/>
            <a:ext cx="3890125" cy="140583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MISE A JOUR</a:t>
            </a:r>
          </a:p>
        </p:txBody>
      </p:sp>
      <p:sp>
        <p:nvSpPr>
          <p:cNvPr id="3" name="Espace réservé du contenu 2">
            <a:extLst>
              <a:ext uri="{FF2B5EF4-FFF2-40B4-BE49-F238E27FC236}">
                <a16:creationId xmlns:a16="http://schemas.microsoft.com/office/drawing/2014/main" id="{3F3D535A-038D-6801-E0F7-612A67AC2C6E}"/>
              </a:ext>
            </a:extLst>
          </p:cNvPr>
          <p:cNvSpPr>
            <a:spLocks noGrp="1"/>
          </p:cNvSpPr>
          <p:nvPr>
            <p:ph idx="1"/>
          </p:nvPr>
        </p:nvSpPr>
        <p:spPr>
          <a:xfrm>
            <a:off x="4425447" y="346784"/>
            <a:ext cx="7457441" cy="6164431"/>
          </a:xfrm>
        </p:spPr>
        <p:txBody>
          <a:bodyPr anchor="ctr">
            <a:noAutofit/>
          </a:bodyPr>
          <a:lstStyle/>
          <a:p>
            <a:pPr marL="0" indent="0" algn="just">
              <a:lnSpc>
                <a:spcPct val="150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Des failles de sécurité sont découvertes presque tout le jour et sur les logiciels systèmes et applicatifs. L’opération qui vise à corriger une ou plusieurs vulnérabilités découvertes sur un logiciel, un firmware ou même un matériel est la mise à jour. Pour garantir la sécurité de notre système, nous devons surveiller constamment les fabricants et prendre acte le plus vite possible des mises à jour qu’ils publient.  Ainsi, nous devons faire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Courier New" panose="02070309020205020404" pitchFamily="49" charset="0"/>
              <a:buChar char="o"/>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Les mises à jour de sécurité</a:t>
            </a:r>
            <a:r>
              <a:rPr lang="fr-FR" sz="2000" dirty="0">
                <a:latin typeface="Times New Roman" panose="02020603050405020304" pitchFamily="18" charset="0"/>
                <a:ea typeface="Calibri" panose="020F0502020204030204" pitchFamily="34" charset="0"/>
                <a:cs typeface="Times New Roman" panose="02020603050405020304" pitchFamily="18" charset="0"/>
              </a:rPr>
              <a:t> ;</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Courier New" panose="02070309020205020404" pitchFamily="49" charset="0"/>
              <a:buChar char="o"/>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Les mises à jour de version ;</a:t>
            </a:r>
          </a:p>
          <a:p>
            <a:pPr marL="0" indent="0" algn="just">
              <a:lnSpc>
                <a:spcPct val="150000"/>
              </a:lnSpc>
              <a:spcAft>
                <a:spcPts val="800"/>
              </a:spcAft>
              <a:buNone/>
            </a:pPr>
            <a:r>
              <a:rPr lang="fr-FR" sz="2000" dirty="0">
                <a:effectLst/>
                <a:latin typeface="Times New Roman" panose="02020603050405020304" pitchFamily="18" charset="0"/>
                <a:ea typeface="Calibri" panose="020F0502020204030204" pitchFamily="34" charset="0"/>
                <a:cs typeface="Times New Roman" panose="02020603050405020304" pitchFamily="18" charset="0"/>
              </a:rPr>
              <a:t>La grande partie des attaques informatiques utilisent les vulnérabilités qui sont déjà découvertes. </a:t>
            </a:r>
            <a:r>
              <a:rPr lang="fr-FR" sz="2000" dirty="0">
                <a:latin typeface="Times New Roman" panose="02020603050405020304" pitchFamily="18" charset="0"/>
                <a:ea typeface="Calibri" panose="020F0502020204030204" pitchFamily="34" charset="0"/>
                <a:cs typeface="Times New Roman" panose="02020603050405020304" pitchFamily="18" charset="0"/>
              </a:rPr>
              <a:t>Donc négliger les mises à jour de sécurité peut avoir des conséquences désastreuses.</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8516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49B978-6AFA-2C76-D91D-6A553ECC000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8B71524-4C2D-0949-9D82-DFD0F94F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4E417095-E3C7-364A-B83E-41852EFD3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A6504F4-75C7-7048-B74C-37A5421BB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2ED49B-3582-DF72-EF90-763C8BE4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4C7BB8-28CF-E28D-B8C7-C0678C2B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6C6894D1-D2A0-7079-5E96-219E58E43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E24083DE-5EEB-029E-84F9-339C0EC8A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89775B-9A56-D67A-5A6F-F34A75B8D460}"/>
              </a:ext>
            </a:extLst>
          </p:cNvPr>
          <p:cNvSpPr>
            <a:spLocks noGrp="1"/>
          </p:cNvSpPr>
          <p:nvPr>
            <p:ph type="title"/>
          </p:nvPr>
        </p:nvSpPr>
        <p:spPr>
          <a:xfrm>
            <a:off x="73845" y="2247257"/>
            <a:ext cx="3890125" cy="140583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GESTION DES LICENCES</a:t>
            </a:r>
          </a:p>
        </p:txBody>
      </p:sp>
      <p:sp>
        <p:nvSpPr>
          <p:cNvPr id="3" name="Espace réservé du contenu 2">
            <a:extLst>
              <a:ext uri="{FF2B5EF4-FFF2-40B4-BE49-F238E27FC236}">
                <a16:creationId xmlns:a16="http://schemas.microsoft.com/office/drawing/2014/main" id="{0D276ED5-95A8-DDB6-DA56-14523F7147E4}"/>
              </a:ext>
            </a:extLst>
          </p:cNvPr>
          <p:cNvSpPr>
            <a:spLocks noGrp="1"/>
          </p:cNvSpPr>
          <p:nvPr>
            <p:ph idx="1"/>
          </p:nvPr>
        </p:nvSpPr>
        <p:spPr>
          <a:xfrm>
            <a:off x="4235823" y="142240"/>
            <a:ext cx="7793617" cy="6487160"/>
          </a:xfrm>
        </p:spPr>
        <p:txBody>
          <a:bodyPr anchor="ctr">
            <a:noAutofit/>
          </a:bodyPr>
          <a:lstStyle/>
          <a:p>
            <a:pPr marL="0" indent="0" algn="just">
              <a:lnSpc>
                <a:spcPct val="150000"/>
              </a:lnSpc>
              <a:spcAft>
                <a:spcPts val="800"/>
              </a:spcAft>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logiciels crackés sont souvent source de vulnérabilité. En effet, ces derniers peuvent contenir des portes dérobées (</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backdoor)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qui peuvent être utilisées par les attaquants pour transformer notre machine en un </a:t>
            </a:r>
            <a:r>
              <a:rPr lang="fr-FR" sz="1800" b="1" i="1" dirty="0">
                <a:effectLst/>
                <a:latin typeface="Times New Roman" panose="02020603050405020304" pitchFamily="18" charset="0"/>
                <a:ea typeface="Calibri" panose="020F0502020204030204" pitchFamily="34" charset="0"/>
                <a:cs typeface="Times New Roman" panose="02020603050405020304" pitchFamily="18" charset="0"/>
              </a:rPr>
              <a:t>zombie.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Pour éviter ce genre d’incident, nous recommandons les mesures suivantes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Télécharger des logiciels gratuits uniquement à partir des sites officiels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Faire analyser les logiciels avec des outils adaptés comme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Checkmarx</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ou </a:t>
            </a:r>
            <a:r>
              <a:rPr lang="fr-FR" sz="1800" b="1" i="1" dirty="0" err="1">
                <a:effectLst/>
                <a:latin typeface="Times New Roman" panose="02020603050405020304" pitchFamily="18" charset="0"/>
                <a:ea typeface="Calibri" panose="020F0502020204030204" pitchFamily="34" charset="0"/>
                <a:cs typeface="Times New Roman" panose="02020603050405020304" pitchFamily="18" charset="0"/>
              </a:rPr>
              <a:t>Veracode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pour s’assurer de leurs fiabilités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Interdire le téléchargement et l’utilisation des logiciels crackés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Payer toujours les licences des logiciels qui sont payants uniquement à partir des sites fiables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Renouveler constamment les licences (annuellement par exemple)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4770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E1B8FC-AF0C-82C2-82EA-F8648835083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8BF96B-29CF-DCF6-A4C0-7D2F6DA0C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FF594F2E-911B-4232-2182-2824C9FAF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B54872B-7B1A-DE64-3185-C6D4D1FAF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CB10FEE-0CF9-4208-2E7F-41C550AD2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FB7EAE8-3CA4-3A53-8F2C-04B8BBDC0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BFE82154-4C55-23D3-D953-3AEE89571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7B2C5482-AF65-3DE3-6C75-7E6BCC4EC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B428FD5-3971-3E1D-7F3F-8C81AFC2C4EE}"/>
              </a:ext>
            </a:extLst>
          </p:cNvPr>
          <p:cNvSpPr>
            <a:spLocks noGrp="1"/>
          </p:cNvSpPr>
          <p:nvPr>
            <p:ph type="title"/>
          </p:nvPr>
        </p:nvSpPr>
        <p:spPr>
          <a:xfrm>
            <a:off x="73845" y="2247257"/>
            <a:ext cx="3890125" cy="140583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ACCES A DISTANCE</a:t>
            </a:r>
          </a:p>
        </p:txBody>
      </p:sp>
      <p:sp>
        <p:nvSpPr>
          <p:cNvPr id="3" name="Espace réservé du contenu 2">
            <a:extLst>
              <a:ext uri="{FF2B5EF4-FFF2-40B4-BE49-F238E27FC236}">
                <a16:creationId xmlns:a16="http://schemas.microsoft.com/office/drawing/2014/main" id="{4838C49F-A14B-495A-FCB8-A7A941C75300}"/>
              </a:ext>
            </a:extLst>
          </p:cNvPr>
          <p:cNvSpPr>
            <a:spLocks noGrp="1"/>
          </p:cNvSpPr>
          <p:nvPr>
            <p:ph idx="1"/>
          </p:nvPr>
        </p:nvSpPr>
        <p:spPr>
          <a:xfrm>
            <a:off x="4216576" y="185419"/>
            <a:ext cx="7793617" cy="6487160"/>
          </a:xfrm>
        </p:spPr>
        <p:txBody>
          <a:bodyPr anchor="ctr">
            <a:noAutofit/>
          </a:bodyPr>
          <a:lstStyle/>
          <a:p>
            <a:pPr marL="0" indent="0" algn="just">
              <a:lnSpc>
                <a:spcPct val="150000"/>
              </a:lnSpc>
              <a:spcAft>
                <a:spcPts val="800"/>
              </a:spcAft>
              <a:buNone/>
            </a:pP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 nombreux systèmes d’information sont accessibles à distance, pour répondre à divers cas d’usage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Service offert au grand public ou à des utilisateurs externes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Service offert à des utilisateurs internes mais répartis sur plusieurs sites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Nomadisme et </a:t>
            </a:r>
            <a:r>
              <a:rPr lang="fr-FR"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télétravail</a:t>
            </a:r>
            <a:r>
              <a:rPr lang="fr-FR"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Maintenance à distance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Etc.</a:t>
            </a:r>
            <a:endParaRPr lang="fr-FR" sz="18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Aft>
                <a:spcPts val="800"/>
              </a:spcAft>
              <a:buNone/>
            </a:pP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Maintenir le niveau de sécurité lorsque le SI est accédé à distance, depuis ou à travers des ressources non maîtrisées est une tâche difficile. Les accès à distance sont associés à des cas d’usage différents, entre autres : accès publics, accès nomades et accès internes.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76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59BC26A-74EC-8013-C715-2DDDF81E551A}"/>
              </a:ext>
            </a:extLst>
          </p:cNvPr>
          <p:cNvSpPr>
            <a:spLocks noGrp="1"/>
          </p:cNvSpPr>
          <p:nvPr>
            <p:ph type="title"/>
          </p:nvPr>
        </p:nvSpPr>
        <p:spPr>
          <a:xfrm>
            <a:off x="1144923" y="950595"/>
            <a:ext cx="5323715" cy="656119"/>
          </a:xfrm>
        </p:spPr>
        <p:txBody>
          <a:bodyPr anchor="b">
            <a:normAutofit/>
          </a:bodyPr>
          <a:lstStyle/>
          <a:p>
            <a:pPr algn="ctr"/>
            <a:r>
              <a:rPr lang="fr-FR" sz="4000" b="1" dirty="0"/>
              <a:t>SOMMAIRE</a:t>
            </a:r>
            <a:endParaRPr lang="fr-CM" sz="4000" b="1" dirty="0"/>
          </a:p>
        </p:txBody>
      </p:sp>
      <p:sp>
        <p:nvSpPr>
          <p:cNvPr id="17" name="Rectangle 1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Espace réservé du contenu 2">
            <a:extLst>
              <a:ext uri="{FF2B5EF4-FFF2-40B4-BE49-F238E27FC236}">
                <a16:creationId xmlns:a16="http://schemas.microsoft.com/office/drawing/2014/main" id="{9A6A3496-A9AB-66E6-67DD-1C529D65FC7B}"/>
              </a:ext>
            </a:extLst>
          </p:cNvPr>
          <p:cNvGraphicFramePr>
            <a:graphicFrameLocks noGrp="1"/>
          </p:cNvGraphicFramePr>
          <p:nvPr>
            <p:ph idx="1"/>
            <p:extLst>
              <p:ext uri="{D42A27DB-BD31-4B8C-83A1-F6EECF244321}">
                <p14:modId xmlns:p14="http://schemas.microsoft.com/office/powerpoint/2010/main" val="1474090268"/>
              </p:ext>
            </p:extLst>
          </p:nvPr>
        </p:nvGraphicFramePr>
        <p:xfrm>
          <a:off x="1144923" y="2405894"/>
          <a:ext cx="5315189" cy="3535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80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8F8BDD-2E4D-A8A5-A65D-5D2629CBE58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466711-9213-D991-B307-D9717B910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02C6F42-6C98-98D9-BA3A-A7ED25A3F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9E1D69A-582A-B043-7B45-443037054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82980E9-E919-2B5A-C32B-68F37F361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FF794E0-7CC9-6748-A686-43E2DDAA1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76D653D0-51C6-40E4-8E44-422535A54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F18AC7AA-5A75-52FB-9B92-810360FB6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15D5ACB-40F2-0552-3C3E-9CC72E4B9F9A}"/>
              </a:ext>
            </a:extLst>
          </p:cNvPr>
          <p:cNvSpPr>
            <a:spLocks noGrp="1"/>
          </p:cNvSpPr>
          <p:nvPr>
            <p:ph type="title"/>
          </p:nvPr>
        </p:nvSpPr>
        <p:spPr>
          <a:xfrm>
            <a:off x="73845" y="1604413"/>
            <a:ext cx="3890125" cy="366944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ACCES A DISTANCE</a:t>
            </a:r>
            <a:br>
              <a:rPr lang="fr-CM" sz="4000" b="1" dirty="0">
                <a:solidFill>
                  <a:schemeClr val="bg1"/>
                </a:solidFill>
                <a:latin typeface="Times New Roman" panose="02020603050405020304" pitchFamily="18" charset="0"/>
                <a:cs typeface="Times New Roman" panose="02020603050405020304" pitchFamily="18" charset="0"/>
              </a:rPr>
            </a:br>
            <a:br>
              <a:rPr lang="fr-CM" sz="4000" b="1" dirty="0">
                <a:solidFill>
                  <a:schemeClr val="bg1"/>
                </a:solidFill>
                <a:latin typeface="Times New Roman" panose="02020603050405020304" pitchFamily="18" charset="0"/>
                <a:cs typeface="Times New Roman" panose="02020603050405020304" pitchFamily="18" charset="0"/>
              </a:rPr>
            </a:br>
            <a:br>
              <a:rPr lang="fr-CM" sz="4000" b="1" dirty="0">
                <a:solidFill>
                  <a:schemeClr val="bg1"/>
                </a:solidFill>
                <a:latin typeface="Times New Roman" panose="02020603050405020304" pitchFamily="18" charset="0"/>
                <a:cs typeface="Times New Roman" panose="02020603050405020304" pitchFamily="18" charset="0"/>
              </a:rPr>
            </a:br>
            <a:r>
              <a:rPr lang="fr-CM" sz="4000" b="1" dirty="0">
                <a:solidFill>
                  <a:schemeClr val="bg1"/>
                </a:solidFill>
                <a:latin typeface="Times New Roman" panose="02020603050405020304" pitchFamily="18" charset="0"/>
                <a:cs typeface="Times New Roman" panose="02020603050405020304" pitchFamily="18" charset="0"/>
              </a:rPr>
              <a:t>Accès publics au SI</a:t>
            </a:r>
          </a:p>
        </p:txBody>
      </p:sp>
      <p:sp>
        <p:nvSpPr>
          <p:cNvPr id="3" name="Espace réservé du contenu 2">
            <a:extLst>
              <a:ext uri="{FF2B5EF4-FFF2-40B4-BE49-F238E27FC236}">
                <a16:creationId xmlns:a16="http://schemas.microsoft.com/office/drawing/2014/main" id="{5999F106-C945-46AE-C7B8-348685D6996F}"/>
              </a:ext>
            </a:extLst>
          </p:cNvPr>
          <p:cNvSpPr>
            <a:spLocks noGrp="1"/>
          </p:cNvSpPr>
          <p:nvPr>
            <p:ph idx="1"/>
          </p:nvPr>
        </p:nvSpPr>
        <p:spPr>
          <a:xfrm>
            <a:off x="4303059" y="185419"/>
            <a:ext cx="7707134" cy="6417087"/>
          </a:xfrm>
        </p:spPr>
        <p:txBody>
          <a:bodyPr anchor="ctr">
            <a:noAutofit/>
          </a:bodyPr>
          <a:lstStyle/>
          <a:p>
            <a:pPr marL="0" lvl="0" indent="0" algn="just">
              <a:lnSpc>
                <a:spcPct val="150000"/>
              </a:lnSpc>
              <a:spcAft>
                <a:spcPts val="800"/>
              </a:spcAft>
              <a:buNone/>
            </a:pPr>
            <a:endParaRPr lang="fr-FR" sz="1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spcAft>
                <a:spcPts val="800"/>
              </a:spcAft>
              <a:buNone/>
            </a:pPr>
            <a:r>
              <a:rPr lang="fr-F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Dans le cas des accès publics à un SI, l’accès se fait à partir et/ou à travers des environnements (poste, site, réseau) que nous ne maîtrisons. Donc nous considérons ces environnements comme pas dignes de confiance. On rencontre ce cas pour des applications Web ouvertes au public ou à des utilisateurs connus mais externes. </a:t>
            </a: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Les services hébergés sur des SI ouverts au public présentent la particularité d’être accessibles depuis des équipements dont le niveau de sécurité n’est pas maîtrisé par l’entreprise. Pour assurer la sécurité du SI, nous recommandons de :</a:t>
            </a:r>
          </a:p>
          <a:p>
            <a:pPr lvl="0" algn="just">
              <a:lnSpc>
                <a:spcPct val="150000"/>
              </a:lnSpc>
              <a:spcAft>
                <a:spcPts val="800"/>
              </a:spcAft>
              <a:buFont typeface="Wingdings" panose="05000000000000000000" pitchFamily="2" charset="2"/>
              <a:buChar char="ü"/>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Mettre en place un système d’authentification des utilisateurs ;</a:t>
            </a:r>
          </a:p>
          <a:p>
            <a:pPr lvl="0" algn="just">
              <a:lnSpc>
                <a:spcPct val="150000"/>
              </a:lnSpc>
              <a:spcAft>
                <a:spcPts val="800"/>
              </a:spcAft>
              <a:buFont typeface="Wingdings" panose="05000000000000000000" pitchFamily="2" charset="2"/>
              <a:buChar char="ü"/>
            </a:pP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Utilisatio</a:t>
            </a: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 du chiffrement applicatif (https, </a:t>
            </a:r>
            <a:r>
              <a:rPr lang="fr-FR"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ftps</a:t>
            </a: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TLS/SSL etc.) ;</a:t>
            </a:r>
            <a:endPar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584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0A650A-6CD6-D62B-3B11-048B591CE11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C30375-E92B-BB30-187A-D6962D61F1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4B50714B-2ED4-4487-8563-5EB9E55A8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55D0DE9-B320-6270-AEBF-E5DCB559A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6003FB-9FC1-8578-7C18-0551C96E1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A62D709-2CE8-3214-20F6-3B833C892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034468C-21A3-DA50-03E2-923911932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B085B013-024B-504C-1AAB-C7CBDB589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252B3B-D4B6-3588-6248-783603F09369}"/>
              </a:ext>
            </a:extLst>
          </p:cNvPr>
          <p:cNvSpPr>
            <a:spLocks noGrp="1"/>
          </p:cNvSpPr>
          <p:nvPr>
            <p:ph type="title"/>
          </p:nvPr>
        </p:nvSpPr>
        <p:spPr>
          <a:xfrm>
            <a:off x="73845" y="1604413"/>
            <a:ext cx="3890125" cy="366944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ACCES A DISTANCE</a:t>
            </a:r>
            <a:br>
              <a:rPr lang="fr-CM" sz="4000" b="1" dirty="0">
                <a:solidFill>
                  <a:schemeClr val="bg1"/>
                </a:solidFill>
                <a:latin typeface="Times New Roman" panose="02020603050405020304" pitchFamily="18" charset="0"/>
                <a:cs typeface="Times New Roman" panose="02020603050405020304" pitchFamily="18" charset="0"/>
              </a:rPr>
            </a:br>
            <a:br>
              <a:rPr lang="fr-CM" sz="4000" b="1" dirty="0">
                <a:solidFill>
                  <a:schemeClr val="bg1"/>
                </a:solidFill>
                <a:latin typeface="Times New Roman" panose="02020603050405020304" pitchFamily="18" charset="0"/>
                <a:cs typeface="Times New Roman" panose="02020603050405020304" pitchFamily="18" charset="0"/>
              </a:rPr>
            </a:br>
            <a:br>
              <a:rPr lang="fr-CM" sz="4000" b="1" dirty="0">
                <a:solidFill>
                  <a:schemeClr val="bg1"/>
                </a:solidFill>
                <a:latin typeface="Times New Roman" panose="02020603050405020304" pitchFamily="18" charset="0"/>
                <a:cs typeface="Times New Roman" panose="02020603050405020304" pitchFamily="18" charset="0"/>
              </a:rPr>
            </a:br>
            <a:r>
              <a:rPr lang="fr-CM" sz="4000" b="1" dirty="0">
                <a:solidFill>
                  <a:schemeClr val="bg1"/>
                </a:solidFill>
                <a:latin typeface="Times New Roman" panose="02020603050405020304" pitchFamily="18" charset="0"/>
                <a:cs typeface="Times New Roman" panose="02020603050405020304" pitchFamily="18" charset="0"/>
              </a:rPr>
              <a:t>Accès nomades au SI</a:t>
            </a:r>
          </a:p>
        </p:txBody>
      </p:sp>
      <p:sp>
        <p:nvSpPr>
          <p:cNvPr id="3" name="Espace réservé du contenu 2">
            <a:extLst>
              <a:ext uri="{FF2B5EF4-FFF2-40B4-BE49-F238E27FC236}">
                <a16:creationId xmlns:a16="http://schemas.microsoft.com/office/drawing/2014/main" id="{319E5B42-D490-BCBA-5ECB-9786154313CE}"/>
              </a:ext>
            </a:extLst>
          </p:cNvPr>
          <p:cNvSpPr>
            <a:spLocks noGrp="1"/>
          </p:cNvSpPr>
          <p:nvPr>
            <p:ph idx="1"/>
          </p:nvPr>
        </p:nvSpPr>
        <p:spPr>
          <a:xfrm>
            <a:off x="4216576" y="185419"/>
            <a:ext cx="7793617" cy="6487160"/>
          </a:xfrm>
        </p:spPr>
        <p:txBody>
          <a:bodyPr anchor="ctr">
            <a:noAutofit/>
          </a:bodyPr>
          <a:lstStyle/>
          <a:p>
            <a:pPr marL="0" indent="0" algn="just">
              <a:lnSpc>
                <a:spcPct val="150000"/>
              </a:lnSpc>
              <a:spcAft>
                <a:spcPts val="800"/>
              </a:spcAft>
              <a:buNone/>
            </a:pPr>
            <a:r>
              <a:rPr lang="fr-FR" sz="1800" b="0" i="0" dirty="0">
                <a:solidFill>
                  <a:srgbClr val="000000"/>
                </a:solidFill>
                <a:effectLst/>
                <a:latin typeface="Times New Roman" panose="02020603050405020304" pitchFamily="18" charset="0"/>
                <a:ea typeface="Calibri" panose="020F0502020204030204" pitchFamily="34" charset="0"/>
              </a:rPr>
              <a:t>Dans le cadre de ce travail, nous considérons l’utilisateur nomade comme un utilisateur légitime du SI ayant un poste de travail maîtrisé, mais accédant au SI depuis un site non maîtrisé et via un réseau non maîtrisé. Pour garantir la sécurité du SI, nous prenons les mesures suivantes :</a:t>
            </a:r>
          </a:p>
          <a:p>
            <a:pPr algn="just">
              <a:lnSpc>
                <a:spcPct val="150000"/>
              </a:lnSpc>
              <a:spcAft>
                <a:spcPts val="800"/>
              </a:spcAft>
              <a:buFont typeface="Wingdings" panose="05000000000000000000" pitchFamily="2" charset="2"/>
              <a:buChar char="Ø"/>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Mise en place d’un tunnel </a:t>
            </a:r>
            <a:r>
              <a:rPr lang="fr-FR"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VPN</a:t>
            </a: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chiffré ;</a:t>
            </a:r>
          </a:p>
          <a:p>
            <a:pPr algn="just">
              <a:lnSpc>
                <a:spcPct val="150000"/>
              </a:lnSpc>
              <a:spcAft>
                <a:spcPts val="800"/>
              </a:spcAft>
              <a:buFont typeface="Wingdings" panose="05000000000000000000" pitchFamily="2" charset="2"/>
              <a:buChar char="Ø"/>
            </a:pP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Utilisation de l’authentification à double facteur pour vérifier l’identité de l’utilisateur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Nous devons protéger la confidentialité et l’intégrité des mémoires de masse utilisées sur les postes de travail en les chiffrant intégralement (à la fois la partition système et les partitions de données)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Nous devons fournir aux utilisateurs en situation de nomadisme des filtres de confidentialité, afin de protéger la confidentialité des données relatives au SI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5069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5D9D5B-AF17-6AE8-E5B3-20FB0507C04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9B817DF-FBF1-14AC-7430-12A14F83E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5532CCD-193A-3F47-B69C-3AAE76C60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46E64E2-8A4C-965B-5482-2CF37509B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EDB39C-7B3B-C6D3-FF09-16958529B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A8F53E1-020B-074C-F537-89636CF3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2DAE9D9D-44B3-DCBB-CA56-BA32C8AF6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67C745C8-C50E-D868-9E51-072865960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9ADF177-B3CC-A3B7-071B-C34FBBC4F1B3}"/>
              </a:ext>
            </a:extLst>
          </p:cNvPr>
          <p:cNvSpPr>
            <a:spLocks noGrp="1"/>
          </p:cNvSpPr>
          <p:nvPr>
            <p:ph type="title"/>
          </p:nvPr>
        </p:nvSpPr>
        <p:spPr>
          <a:xfrm>
            <a:off x="73845" y="1604413"/>
            <a:ext cx="3890125" cy="366944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ACCES A DISTANCE</a:t>
            </a:r>
            <a:br>
              <a:rPr lang="fr-CM" sz="4000" b="1" dirty="0">
                <a:solidFill>
                  <a:schemeClr val="bg1"/>
                </a:solidFill>
                <a:latin typeface="Times New Roman" panose="02020603050405020304" pitchFamily="18" charset="0"/>
                <a:cs typeface="Times New Roman" panose="02020603050405020304" pitchFamily="18" charset="0"/>
              </a:rPr>
            </a:br>
            <a:br>
              <a:rPr lang="fr-CM" sz="4000" b="1" dirty="0">
                <a:solidFill>
                  <a:schemeClr val="bg1"/>
                </a:solidFill>
                <a:latin typeface="Times New Roman" panose="02020603050405020304" pitchFamily="18" charset="0"/>
                <a:cs typeface="Times New Roman" panose="02020603050405020304" pitchFamily="18" charset="0"/>
              </a:rPr>
            </a:br>
            <a:br>
              <a:rPr lang="fr-CM" sz="4000" b="1" dirty="0">
                <a:solidFill>
                  <a:schemeClr val="bg1"/>
                </a:solidFill>
                <a:latin typeface="Times New Roman" panose="02020603050405020304" pitchFamily="18" charset="0"/>
                <a:cs typeface="Times New Roman" panose="02020603050405020304" pitchFamily="18" charset="0"/>
              </a:rPr>
            </a:br>
            <a:r>
              <a:rPr lang="fr-CM" sz="4000" b="1" dirty="0">
                <a:solidFill>
                  <a:schemeClr val="bg1"/>
                </a:solidFill>
                <a:latin typeface="Times New Roman" panose="02020603050405020304" pitchFamily="18" charset="0"/>
                <a:cs typeface="Times New Roman" panose="02020603050405020304" pitchFamily="18" charset="0"/>
              </a:rPr>
              <a:t>Accès internes au SI</a:t>
            </a:r>
          </a:p>
        </p:txBody>
      </p:sp>
      <p:sp>
        <p:nvSpPr>
          <p:cNvPr id="3" name="Espace réservé du contenu 2">
            <a:extLst>
              <a:ext uri="{FF2B5EF4-FFF2-40B4-BE49-F238E27FC236}">
                <a16:creationId xmlns:a16="http://schemas.microsoft.com/office/drawing/2014/main" id="{7C312016-92A6-D762-4A0D-135ECCAA16AE}"/>
              </a:ext>
            </a:extLst>
          </p:cNvPr>
          <p:cNvSpPr>
            <a:spLocks noGrp="1"/>
          </p:cNvSpPr>
          <p:nvPr>
            <p:ph idx="1"/>
          </p:nvPr>
        </p:nvSpPr>
        <p:spPr>
          <a:xfrm>
            <a:off x="4216576" y="185419"/>
            <a:ext cx="7793617" cy="6487160"/>
          </a:xfrm>
        </p:spPr>
        <p:txBody>
          <a:bodyPr anchor="ctr">
            <a:noAutofit/>
          </a:bodyPr>
          <a:lstStyle/>
          <a:p>
            <a:pPr marL="0" lvl="0" indent="0" algn="just">
              <a:lnSpc>
                <a:spcPct val="150000"/>
              </a:lnSpc>
              <a:spcAft>
                <a:spcPts val="800"/>
              </a:spcAft>
              <a:buNone/>
            </a:pP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Les accès à distance dits « internes » couvrent les accès au SI depuis des équipements maîtrisés par l’entreprise (des postes de travail, des serveurs ou d’autres SI), localisés sur un site maîtrisé par l’entreprise, mais à travers un réseau qui n’est pas maîtrisé par l’entreprise. Ce cas couvre également un SI réparti sur plusieurs sites de l’entreprise. La présence d’un réseau non maîtrisé permettant d’accéder à un SI expose ce dernier à des accès illégitimes, et crée aussi un risque pour la confidentialité et l’intégrité des données échangées. </a:t>
            </a:r>
            <a:r>
              <a:rPr lang="fr-F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 vecteur d’attaque que constitue un réseau non maîtrisé doit donc être désactivé en mettant en œuvre un </a:t>
            </a:r>
            <a:r>
              <a:rPr lang="fr-FR"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cloisonnement par le chiffre </a:t>
            </a:r>
            <a:r>
              <a:rPr lang="fr-F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des communications réseau afin de se retrouver dans des conditions de sécurité équivalentes à celles d’un réseau maîtrisé par </a:t>
            </a: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l’entreprise</a:t>
            </a:r>
            <a:r>
              <a:rPr lang="fr-F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Nous devons</a:t>
            </a:r>
            <a:r>
              <a:rPr lang="fr-FR" sz="18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mettre en place un tunnel authentifié et chiffré dès lors qu’une communication liée au SI transite par un réseau non maîtrisé. Nous </a:t>
            </a:r>
            <a:r>
              <a:rPr lang="fr-F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recommandons de mettre en œuvre un tunnel reposant sur la technologie de </a:t>
            </a:r>
            <a:r>
              <a:rPr lang="fr-FR" sz="1800" b="1"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VPN IPsec</a:t>
            </a:r>
            <a:r>
              <a:rPr lang="fr-F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2297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8C6428-E46B-2B0E-5565-4326D5F14E8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E1999-01C6-E1DD-A535-2F1CB16EE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6215253A-50BA-3A9B-80C6-C9EA86B34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A72615-ECBE-595B-337F-6C46A32A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6E8372-5650-E141-DFEF-1CFB97A3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D0A350-2EBC-68F2-CD8F-088019711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651024D4-309E-7A84-3DB6-58F8005C8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285E0B94-7897-509E-21CF-7FDF2AB46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04D2906-A6D9-DD69-63A8-2C20D2046F39}"/>
              </a:ext>
            </a:extLst>
          </p:cNvPr>
          <p:cNvSpPr>
            <a:spLocks noGrp="1"/>
          </p:cNvSpPr>
          <p:nvPr>
            <p:ph type="title"/>
          </p:nvPr>
        </p:nvSpPr>
        <p:spPr>
          <a:xfrm>
            <a:off x="73845" y="1909483"/>
            <a:ext cx="3890125" cy="1743614"/>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GESTION DES IDENNTITES ET DES ACCES</a:t>
            </a:r>
          </a:p>
        </p:txBody>
      </p:sp>
      <p:sp>
        <p:nvSpPr>
          <p:cNvPr id="3" name="Espace réservé du contenu 2">
            <a:extLst>
              <a:ext uri="{FF2B5EF4-FFF2-40B4-BE49-F238E27FC236}">
                <a16:creationId xmlns:a16="http://schemas.microsoft.com/office/drawing/2014/main" id="{71D53D03-195A-B0BF-5F9F-E5934B4CF5FC}"/>
              </a:ext>
            </a:extLst>
          </p:cNvPr>
          <p:cNvSpPr>
            <a:spLocks noGrp="1"/>
          </p:cNvSpPr>
          <p:nvPr>
            <p:ph idx="1"/>
          </p:nvPr>
        </p:nvSpPr>
        <p:spPr>
          <a:xfrm>
            <a:off x="4368297" y="256857"/>
            <a:ext cx="7571741" cy="6344285"/>
          </a:xfrm>
        </p:spPr>
        <p:txBody>
          <a:bodyPr anchor="ctr">
            <a:noAutofit/>
          </a:bodyPr>
          <a:lstStyle/>
          <a:p>
            <a:pPr marL="0" indent="0" algn="just">
              <a:lnSpc>
                <a:spcPct val="150000"/>
              </a:lnSpc>
              <a:buNone/>
            </a:pPr>
            <a:r>
              <a:rPr lang="fr-CM" sz="16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La gestion des identités et des accès (souvent appelée IAM) regroupe des Framework et technologies qui gèrent les identités numériques et l'accès utilisateur. Elle inclut l'authentification à deux facteurs et multi facteurs et la gestion des accès privilégiés. Elle est particulièrement efficace lorsqu'elle est combinée à Zéro Trust, un Framework de cybersécurité qui requiert l'authentification de tous les utilisateurs avant de leur accorder l'accès aux données, applications et autres systèmes.</a:t>
            </a:r>
          </a:p>
          <a:p>
            <a:pPr>
              <a:lnSpc>
                <a:spcPct val="150000"/>
              </a:lnSpc>
              <a:buFont typeface="Wingdings" panose="05000000000000000000" pitchFamily="2" charset="2"/>
              <a:buChar char="Ø"/>
            </a:pPr>
            <a:r>
              <a:rPr lang="fr-CM" sz="16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Identification : </a:t>
            </a:r>
            <a:r>
              <a:rPr lang="fr-FR" sz="16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action d’un utilisateur ou d’un processus automatique consistant à communiquer une identité préalablement enregistrée dans le SI. </a:t>
            </a:r>
            <a:endParaRPr lang="fr-CM" sz="16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fr-CM" sz="16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Authentification : </a:t>
            </a:r>
            <a:r>
              <a:rPr lang="fr-FR" sz="16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processus ayant pour but de vérifier l’identité dont se réclame un utilisateur, un processus, une entité ou une machine. L’objectif ici est de vérifier l’identité d’une personne physique ou d’un processus automatique avant de lui donner accès au SI.</a:t>
            </a:r>
            <a:endParaRPr lang="fr-CM" sz="16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fr-CM" sz="16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Autorisation : </a:t>
            </a:r>
            <a:r>
              <a:rPr lang="fr-FR" sz="16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L’objectif ici est de s’assurer que les utilisateurs ont uniquement accès aux ressources et aux fonctions qui leur sont légitimement nécessaires.</a:t>
            </a:r>
            <a:endParaRPr lang="fr-CM" sz="16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fr-CM"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53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46CC29-7083-F27C-544B-A228DE9B83D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3DB4DD-B7AE-2F77-1776-91A723250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942FE5C2-FD26-3369-7BD3-D260173C3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2FA4CC8-6D7B-D5BB-7F47-698A695A6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8A8806C-BBD0-40ED-5544-506EB819B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7E4C867-0104-601F-0ED4-25607EBF1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123660C-8242-65DB-06C7-0CE3AC540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F2E92608-9B47-9E0E-87F3-7F797DE0C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E7A5577-1566-AFBF-C07A-00E12A614C76}"/>
              </a:ext>
            </a:extLst>
          </p:cNvPr>
          <p:cNvSpPr>
            <a:spLocks noGrp="1"/>
          </p:cNvSpPr>
          <p:nvPr>
            <p:ph type="title"/>
          </p:nvPr>
        </p:nvSpPr>
        <p:spPr>
          <a:xfrm>
            <a:off x="73845" y="2247257"/>
            <a:ext cx="3890125" cy="140583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MONITORING</a:t>
            </a:r>
          </a:p>
        </p:txBody>
      </p:sp>
      <p:sp>
        <p:nvSpPr>
          <p:cNvPr id="3" name="Espace réservé du contenu 2">
            <a:extLst>
              <a:ext uri="{FF2B5EF4-FFF2-40B4-BE49-F238E27FC236}">
                <a16:creationId xmlns:a16="http://schemas.microsoft.com/office/drawing/2014/main" id="{752AB2CB-4873-7F4E-B9CC-D629978AEB0D}"/>
              </a:ext>
            </a:extLst>
          </p:cNvPr>
          <p:cNvSpPr>
            <a:spLocks noGrp="1"/>
          </p:cNvSpPr>
          <p:nvPr>
            <p:ph idx="1"/>
          </p:nvPr>
        </p:nvSpPr>
        <p:spPr>
          <a:xfrm>
            <a:off x="4655005" y="511388"/>
            <a:ext cx="6643053" cy="6058535"/>
          </a:xfrm>
        </p:spPr>
        <p:txBody>
          <a:bodyPr anchor="ctr">
            <a:noAutofit/>
          </a:bodyPr>
          <a:lstStyle/>
          <a:p>
            <a:pPr marL="0" indent="0" algn="just">
              <a:lnSpc>
                <a:spcPct val="150000"/>
              </a:lnSpc>
              <a:buNone/>
            </a:pPr>
            <a:r>
              <a:rPr lang="fr-FR" sz="2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Le monitoring informatique ou </a:t>
            </a:r>
            <a:r>
              <a:rPr lang="fr-FR"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supervision informatique est la surveillance permanente du système dans un but préventif. Il permet d’être alerté en cas de </a:t>
            </a:r>
            <a:r>
              <a:rPr lang="fr-FR" sz="20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fonctionnements anormaux</a:t>
            </a:r>
            <a:r>
              <a:rPr lang="fr-FR"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détectés sur le système d’information. Le monitoring permet une surveillance de nombreux aspects du système informatique : le fonctionnement général, le débit, la sécurité, l’utilisation des ressources, le contrôle des flux, etc…</a:t>
            </a:r>
          </a:p>
        </p:txBody>
      </p:sp>
    </p:spTree>
    <p:extLst>
      <p:ext uri="{BB962C8B-B14F-4D97-AF65-F5344CB8AC3E}">
        <p14:creationId xmlns:p14="http://schemas.microsoft.com/office/powerpoint/2010/main" val="1702554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D86D4B-4A64-089E-4DA4-657D3DC4883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717298B-67B2-EDCC-F458-9F7488CE2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7BC253F0-BD3D-C49F-D527-593ACEFC7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79CB811-1AF6-6547-1313-8B13A669A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D7E3713-881B-8D5B-B649-D0F35E9AA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2B456DE-A771-E1E4-661F-600D076BD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EF5D215-7EAD-F8C9-8222-C925DBE8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88E0333-C7AD-516E-648C-14FF977DF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3EC9108-E2B1-B033-1F09-89AE5ECF6256}"/>
              </a:ext>
            </a:extLst>
          </p:cNvPr>
          <p:cNvSpPr>
            <a:spLocks noGrp="1"/>
          </p:cNvSpPr>
          <p:nvPr>
            <p:ph type="title"/>
          </p:nvPr>
        </p:nvSpPr>
        <p:spPr>
          <a:xfrm rot="16200000">
            <a:off x="-916171" y="2496625"/>
            <a:ext cx="5796312" cy="2174662"/>
          </a:xfrm>
        </p:spPr>
        <p:txBody>
          <a:bodyPr anchor="b">
            <a:normAutofit/>
          </a:bodyPr>
          <a:lstStyle/>
          <a:p>
            <a:pPr algn="ctr"/>
            <a:r>
              <a:rPr lang="fr-FR" sz="3600" b="1" dirty="0">
                <a:solidFill>
                  <a:schemeClr val="bg1"/>
                </a:solidFill>
                <a:latin typeface="Times New Roman" panose="02020603050405020304" pitchFamily="18" charset="0"/>
                <a:cs typeface="Times New Roman" panose="02020603050405020304" pitchFamily="18" charset="0"/>
              </a:rPr>
              <a:t>SECURITE ORGANISATIONNELLE</a:t>
            </a:r>
            <a:endParaRPr lang="fr-CM" sz="40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8" name="Espace réservé du contenu 7">
            <a:extLst>
              <a:ext uri="{FF2B5EF4-FFF2-40B4-BE49-F238E27FC236}">
                <a16:creationId xmlns:a16="http://schemas.microsoft.com/office/drawing/2014/main" id="{684232CE-6DDE-FE48-381D-E89AAC09AF9B}"/>
              </a:ext>
            </a:extLst>
          </p:cNvPr>
          <p:cNvGraphicFramePr>
            <a:graphicFrameLocks noGrp="1"/>
          </p:cNvGraphicFramePr>
          <p:nvPr>
            <p:ph idx="1"/>
            <p:extLst>
              <p:ext uri="{D42A27DB-BD31-4B8C-83A1-F6EECF244321}">
                <p14:modId xmlns:p14="http://schemas.microsoft.com/office/powerpoint/2010/main" val="919281231"/>
              </p:ext>
            </p:extLst>
          </p:nvPr>
        </p:nvGraphicFramePr>
        <p:xfrm>
          <a:off x="4347108" y="300038"/>
          <a:ext cx="7535610" cy="6372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272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F6927A-C4E8-4568-4E58-05514E90E73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3ECB689-EA53-43C6-5940-C71C57AB9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3F6C8F51-054B-8F4F-4A2A-892A5B028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2F6456C-42CE-F95B-12D5-F8EA3F58B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D8BDD99-F3A3-298D-1677-12E97842A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66F2F4-9FBD-42C7-26FD-A5C970F7B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EE9CD68-79B1-2270-8C7E-E4A9F912E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F561CEE-AB4F-318B-A8AD-FAFC636D6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EEAB58A-D76A-7133-E027-A846F377919D}"/>
              </a:ext>
            </a:extLst>
          </p:cNvPr>
          <p:cNvSpPr>
            <a:spLocks noGrp="1"/>
          </p:cNvSpPr>
          <p:nvPr>
            <p:ph type="title"/>
          </p:nvPr>
        </p:nvSpPr>
        <p:spPr>
          <a:xfrm>
            <a:off x="73846" y="228600"/>
            <a:ext cx="3827127" cy="6341323"/>
          </a:xfrm>
        </p:spPr>
        <p:txBody>
          <a:bodyPr anchor="b">
            <a:noAutofit/>
          </a:bodyPr>
          <a:lstStyle/>
          <a:p>
            <a:pPr algn="ctr"/>
            <a:r>
              <a:rPr lang="fr-CM" sz="3200" b="1" dirty="0">
                <a:solidFill>
                  <a:schemeClr val="bg1"/>
                </a:solidFill>
                <a:latin typeface="Times New Roman" panose="02020603050405020304" pitchFamily="18" charset="0"/>
                <a:cs typeface="Times New Roman" panose="02020603050405020304" pitchFamily="18" charset="0"/>
              </a:rPr>
              <a:t>POLITIQUE DE SECURITE</a:t>
            </a:r>
            <a:br>
              <a:rPr lang="fr-CM" sz="3200" b="1" dirty="0">
                <a:solidFill>
                  <a:schemeClr val="bg1"/>
                </a:solidFill>
                <a:latin typeface="Times New Roman" panose="02020603050405020304" pitchFamily="18" charset="0"/>
                <a:cs typeface="Times New Roman" panose="02020603050405020304" pitchFamily="18" charset="0"/>
              </a:rPr>
            </a:br>
            <a:br>
              <a:rPr lang="fr-CM" sz="3200" b="1" dirty="0">
                <a:solidFill>
                  <a:schemeClr val="bg1"/>
                </a:solidFill>
                <a:latin typeface="Times New Roman" panose="02020603050405020304" pitchFamily="18" charset="0"/>
                <a:cs typeface="Times New Roman" panose="02020603050405020304" pitchFamily="18" charset="0"/>
              </a:rPr>
            </a:br>
            <a:r>
              <a:rPr lang="fr-FR" sz="2000" b="0" i="0" dirty="0">
                <a:solidFill>
                  <a:schemeClr val="bg1"/>
                </a:solidFill>
                <a:effectLst/>
                <a:latin typeface="Inter"/>
              </a:rPr>
              <a:t>Une </a:t>
            </a:r>
            <a:r>
              <a:rPr lang="fr-FR" sz="2000" b="1" i="0" dirty="0">
                <a:solidFill>
                  <a:schemeClr val="bg1"/>
                </a:solidFill>
                <a:effectLst/>
                <a:latin typeface="Inter"/>
              </a:rPr>
              <a:t>politique de sécurité d'un système informatique</a:t>
            </a:r>
            <a:r>
              <a:rPr lang="fr-FR" sz="2000" b="0" i="0" dirty="0">
                <a:solidFill>
                  <a:schemeClr val="bg1"/>
                </a:solidFill>
                <a:effectLst/>
                <a:latin typeface="Inter"/>
              </a:rPr>
              <a:t> est un ensemble de règles, de procédures et de mesures techniques et organisationnelles conçues pour protéger les infrastructures informatiques d'une entreprise contre les menaces internes et externes. Elle vise à garantir la </a:t>
            </a:r>
            <a:r>
              <a:rPr lang="fr-FR" sz="2000" b="1" i="0" dirty="0">
                <a:solidFill>
                  <a:schemeClr val="bg1"/>
                </a:solidFill>
                <a:effectLst/>
                <a:latin typeface="Inter"/>
              </a:rPr>
              <a:t>confidentialité</a:t>
            </a:r>
            <a:r>
              <a:rPr lang="fr-FR" sz="2000" b="0" i="0" dirty="0">
                <a:solidFill>
                  <a:schemeClr val="bg1"/>
                </a:solidFill>
                <a:effectLst/>
                <a:latin typeface="Inter"/>
              </a:rPr>
              <a:t>, l'</a:t>
            </a:r>
            <a:r>
              <a:rPr lang="fr-FR" sz="2000" b="1" i="0" dirty="0">
                <a:solidFill>
                  <a:schemeClr val="bg1"/>
                </a:solidFill>
                <a:effectLst/>
                <a:latin typeface="Inter"/>
              </a:rPr>
              <a:t>intégrité</a:t>
            </a:r>
            <a:r>
              <a:rPr lang="fr-FR" sz="2000" b="0" i="0" dirty="0">
                <a:solidFill>
                  <a:schemeClr val="bg1"/>
                </a:solidFill>
                <a:effectLst/>
                <a:latin typeface="Inter"/>
              </a:rPr>
              <a:t> et la </a:t>
            </a:r>
            <a:r>
              <a:rPr lang="fr-FR" sz="2000" b="1" i="0" dirty="0">
                <a:solidFill>
                  <a:schemeClr val="bg1"/>
                </a:solidFill>
                <a:effectLst/>
                <a:latin typeface="Inter"/>
              </a:rPr>
              <a:t>disponibilité</a:t>
            </a:r>
            <a:r>
              <a:rPr lang="fr-FR" sz="2000" b="0" i="0" dirty="0">
                <a:solidFill>
                  <a:schemeClr val="bg1"/>
                </a:solidFill>
                <a:effectLst/>
                <a:latin typeface="Inter"/>
              </a:rPr>
              <a:t> des données, des logiciels, des matériels et des réseaux, tout en assurant la continuité des activités.</a:t>
            </a:r>
            <a:endParaRPr lang="fr-CM" sz="3200" b="1" dirty="0">
              <a:solidFill>
                <a:schemeClr val="bg1"/>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6116A82C-9171-E16A-DE69-CA22C123FB3A}"/>
              </a:ext>
            </a:extLst>
          </p:cNvPr>
          <p:cNvSpPr>
            <a:spLocks noGrp="1"/>
          </p:cNvSpPr>
          <p:nvPr>
            <p:ph idx="1"/>
          </p:nvPr>
        </p:nvSpPr>
        <p:spPr>
          <a:xfrm>
            <a:off x="4111672" y="239925"/>
            <a:ext cx="7818391" cy="6131378"/>
          </a:xfrm>
        </p:spPr>
        <p:txBody>
          <a:bodyPr anchor="ctr">
            <a:noAutofit/>
          </a:bodyPr>
          <a:lstStyle/>
          <a:p>
            <a:pPr marL="0" indent="0" algn="ctr">
              <a:lnSpc>
                <a:spcPct val="150000"/>
              </a:lnSpc>
              <a:buNone/>
            </a:pPr>
            <a:r>
              <a:rPr lang="fr-FR" sz="2400" b="1" dirty="0"/>
              <a:t>Nos règles de Sécurité</a:t>
            </a:r>
            <a:endParaRPr lang="fr-FR" sz="1600" b="0" i="0" dirty="0">
              <a:solidFill>
                <a:srgbClr val="404040"/>
              </a:solidFill>
              <a:effectLst/>
              <a:latin typeface="Inter"/>
            </a:endParaRPr>
          </a:p>
          <a:p>
            <a:pPr marL="0" indent="0" algn="l">
              <a:spcBef>
                <a:spcPts val="300"/>
              </a:spcBef>
              <a:buNone/>
            </a:pPr>
            <a:endParaRPr lang="fr-FR" sz="1200" b="0" i="0" dirty="0">
              <a:solidFill>
                <a:srgbClr val="404040"/>
              </a:solidFill>
              <a:effectLst/>
              <a:latin typeface="Inter"/>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fr-FR" altLang="fr-FR" sz="16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L'accès aux locaux de l'entreprise se fait par badge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fr-FR" altLang="fr-FR" sz="16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L’accès aux salles de serveurs se fait par badge et le de verrouillage biométrique ;</a:t>
            </a:r>
            <a:endParaRPr lang="fr-FR" sz="1600" dirty="0">
              <a:solidFill>
                <a:srgbClr val="404040"/>
              </a:solidFill>
              <a:highlight>
                <a:srgbClr val="C0C0C0"/>
              </a:highlight>
              <a:latin typeface="Times New Roman" panose="02020603050405020304" pitchFamily="18" charset="0"/>
              <a:cs typeface="Times New Roman" panose="02020603050405020304" pitchFamily="18" charset="0"/>
            </a:endParaRPr>
          </a:p>
          <a:p>
            <a:pPr algn="just">
              <a:lnSpc>
                <a:spcPct val="150000"/>
              </a:lnSpc>
              <a:spcBef>
                <a:spcPts val="300"/>
              </a:spcBef>
              <a:buFont typeface="Wingdings" panose="05000000000000000000" pitchFamily="2" charset="2"/>
              <a:buChar char="ü"/>
            </a:pPr>
            <a:r>
              <a:rPr lang="fr-FR" sz="1600" dirty="0">
                <a:solidFill>
                  <a:srgbClr val="404040"/>
                </a:solidFill>
                <a:highlight>
                  <a:srgbClr val="C0C0C0"/>
                </a:highlight>
                <a:latin typeface="Times New Roman" panose="02020603050405020304" pitchFamily="18" charset="0"/>
                <a:cs typeface="Times New Roman" panose="02020603050405020304" pitchFamily="18" charset="0"/>
              </a:rPr>
              <a:t>Les mots de passe doivent avoir une l</a:t>
            </a:r>
            <a:r>
              <a:rPr lang="fr-FR" sz="1600" b="0" i="0" dirty="0">
                <a:solidFill>
                  <a:srgbClr val="404040"/>
                </a:solidFill>
                <a:effectLst/>
                <a:highlight>
                  <a:srgbClr val="C0C0C0"/>
                </a:highlight>
                <a:latin typeface="Times New Roman" panose="02020603050405020304" pitchFamily="18" charset="0"/>
                <a:cs typeface="Times New Roman" panose="02020603050405020304" pitchFamily="18" charset="0"/>
              </a:rPr>
              <a:t>ongueur minimale de 16 caractères, avec chiffres, majuscules et symboles ;</a:t>
            </a:r>
          </a:p>
          <a:p>
            <a:pPr algn="just">
              <a:lnSpc>
                <a:spcPct val="150000"/>
              </a:lnSpc>
              <a:spcBef>
                <a:spcPts val="300"/>
              </a:spcBef>
              <a:buFont typeface="Wingdings" panose="05000000000000000000" pitchFamily="2" charset="2"/>
              <a:buChar char="ü"/>
            </a:pPr>
            <a:r>
              <a:rPr lang="fr-FR" sz="1600" b="0" i="0" dirty="0">
                <a:solidFill>
                  <a:srgbClr val="404040"/>
                </a:solidFill>
                <a:effectLst/>
                <a:highlight>
                  <a:srgbClr val="C0C0C0"/>
                </a:highlight>
                <a:latin typeface="Times New Roman" panose="02020603050405020304" pitchFamily="18" charset="0"/>
                <a:cs typeface="Times New Roman" panose="02020603050405020304" pitchFamily="18" charset="0"/>
              </a:rPr>
              <a:t>Changement de mot de passe obligatoire tous les 100 jours ;</a:t>
            </a:r>
          </a:p>
          <a:p>
            <a:pPr algn="just">
              <a:lnSpc>
                <a:spcPct val="150000"/>
              </a:lnSpc>
              <a:spcBef>
                <a:spcPts val="300"/>
              </a:spcBef>
              <a:buFont typeface="Wingdings" panose="05000000000000000000" pitchFamily="2" charset="2"/>
              <a:buChar char="ü"/>
            </a:pPr>
            <a:r>
              <a:rPr lang="fr-FR" sz="1600" b="0" i="0" dirty="0">
                <a:solidFill>
                  <a:srgbClr val="404040"/>
                </a:solidFill>
                <a:effectLst/>
                <a:highlight>
                  <a:srgbClr val="C0C0C0"/>
                </a:highlight>
                <a:latin typeface="Times New Roman" panose="02020603050405020304" pitchFamily="18" charset="0"/>
                <a:cs typeface="Times New Roman" panose="02020603050405020304" pitchFamily="18" charset="0"/>
              </a:rPr>
              <a:t>Interdiction de réutiliser les 5 derniers mots de passe ;</a:t>
            </a:r>
          </a:p>
          <a:p>
            <a:pPr algn="just">
              <a:lnSpc>
                <a:spcPct val="150000"/>
              </a:lnSpc>
              <a:spcBef>
                <a:spcPts val="300"/>
              </a:spcBef>
              <a:buFont typeface="Wingdings" panose="05000000000000000000" pitchFamily="2" charset="2"/>
              <a:buChar char="ü"/>
            </a:pPr>
            <a:r>
              <a:rPr lang="fr-FR" sz="1600" dirty="0">
                <a:highlight>
                  <a:srgbClr val="C0C0C0"/>
                </a:highlight>
                <a:latin typeface="Times New Roman" panose="02020603050405020304" pitchFamily="18" charset="0"/>
                <a:cs typeface="Times New Roman" panose="02020603050405020304" pitchFamily="18" charset="0"/>
              </a:rPr>
              <a:t>Interdiction de partager un mot de passe avec quiconque ;</a:t>
            </a:r>
          </a:p>
          <a:p>
            <a:pPr algn="just">
              <a:lnSpc>
                <a:spcPct val="150000"/>
              </a:lnSpc>
              <a:spcBef>
                <a:spcPts val="300"/>
              </a:spcBef>
              <a:buFont typeface="Wingdings" panose="05000000000000000000" pitchFamily="2" charset="2"/>
              <a:buChar char="ü"/>
            </a:pPr>
            <a:r>
              <a:rPr lang="fr-FR" sz="1600" b="0" i="0" dirty="0">
                <a:solidFill>
                  <a:srgbClr val="404040"/>
                </a:solidFill>
                <a:effectLst/>
                <a:highlight>
                  <a:srgbClr val="C0C0C0"/>
                </a:highlight>
                <a:latin typeface="Times New Roman" panose="02020603050405020304" pitchFamily="18" charset="0"/>
                <a:cs typeface="Times New Roman" panose="02020603050405020304" pitchFamily="18" charset="0"/>
              </a:rPr>
              <a:t>Interdiction de stocker des données sensibles sur des appareils personnels sauf sur autorisation du RSSI ;</a:t>
            </a:r>
            <a:endParaRPr lang="fr-FR" sz="1600" dirty="0">
              <a:highlight>
                <a:srgbClr val="C0C0C0"/>
              </a:highligh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Font typeface="Wingdings" panose="05000000000000000000" pitchFamily="2" charset="2"/>
              <a:buChar char="ü"/>
            </a:pPr>
            <a:r>
              <a:rPr kumimoji="0" lang="fr-FR" altLang="fr-FR" sz="16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L'accès aux systèmes est basé sur le principe du moindre privilège, c'est-à-dire que les utilisateurs ne doivent avoir que les droits nécessaires pour accomplir leur travail.</a:t>
            </a:r>
          </a:p>
          <a:p>
            <a:pPr algn="just" eaLnBrk="0" fontAlgn="base" hangingPunct="0">
              <a:lnSpc>
                <a:spcPct val="150000"/>
              </a:lnSpc>
              <a:spcBef>
                <a:spcPct val="0"/>
              </a:spcBef>
              <a:spcAft>
                <a:spcPct val="0"/>
              </a:spcAft>
              <a:buFont typeface="Wingdings" panose="05000000000000000000" pitchFamily="2" charset="2"/>
              <a:buChar char="ü"/>
            </a:pPr>
            <a:r>
              <a:rPr kumimoji="0" lang="fr-FR" altLang="fr-FR" sz="16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Les comptes d'utilisateurs doivent être désactivés immédiatement après la fin de leur emploi ;</a:t>
            </a:r>
          </a:p>
          <a:p>
            <a:pPr algn="just" eaLnBrk="0" fontAlgn="base" hangingPunct="0">
              <a:lnSpc>
                <a:spcPct val="150000"/>
              </a:lnSpc>
              <a:spcBef>
                <a:spcPct val="0"/>
              </a:spcBef>
              <a:spcAft>
                <a:spcPct val="0"/>
              </a:spcAft>
              <a:buFont typeface="Wingdings" panose="05000000000000000000" pitchFamily="2" charset="2"/>
              <a:buChar char="ü"/>
            </a:pPr>
            <a:r>
              <a:rPr kumimoji="0" lang="fr-FR" altLang="fr-FR" sz="1600" b="0" i="0" u="none" strike="noStrike" cap="none" normalizeH="0" baseline="0" dirty="0">
                <a:ln>
                  <a:noFill/>
                </a:ln>
                <a:solidFill>
                  <a:schemeClr val="tx1"/>
                </a:solidFill>
                <a:effectLst/>
                <a:highlight>
                  <a:srgbClr val="C0C0C0"/>
                </a:highlight>
                <a:latin typeface="Times New Roman" panose="02020603050405020304" pitchFamily="18" charset="0"/>
                <a:cs typeface="Times New Roman" panose="02020603050405020304" pitchFamily="18" charset="0"/>
              </a:rPr>
              <a:t>Des procédures d'authentification multi-facteurs doivent être mises en place pour les accès administrateurs ;</a:t>
            </a:r>
          </a:p>
          <a:p>
            <a:pPr marL="0" indent="0" algn="just" eaLnBrk="0" fontAlgn="base" hangingPunct="0">
              <a:lnSpc>
                <a:spcPct val="150000"/>
              </a:lnSpc>
              <a:spcBef>
                <a:spcPct val="0"/>
              </a:spcBef>
              <a:spcAft>
                <a:spcPct val="0"/>
              </a:spcAft>
              <a:buNone/>
            </a:pPr>
            <a:endParaRPr kumimoji="0" lang="fr-FR" altLang="fr-FR"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755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E36AD0-8775-7F6C-88FE-A01BC14D19C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CF2BE7-C5CF-9CBB-3868-4FC914C73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3C5757C4-96ED-C018-DBB7-64CAD9376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89AE2D-28D3-4786-4A2A-F05053CFC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1563ED-DFA6-2A47-1E79-531463651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F93F0D7-36DD-8C2F-5E44-5D9EA4CF9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9CB2F7DF-1668-6B66-2725-D9C1C587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2F243E79-3D3D-CFC6-64DA-5F249446C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AAB2816-C28C-D7E1-FED8-CF35C69524B2}"/>
              </a:ext>
            </a:extLst>
          </p:cNvPr>
          <p:cNvSpPr>
            <a:spLocks noGrp="1"/>
          </p:cNvSpPr>
          <p:nvPr>
            <p:ph type="title"/>
          </p:nvPr>
        </p:nvSpPr>
        <p:spPr>
          <a:xfrm>
            <a:off x="73846" y="228600"/>
            <a:ext cx="3827127" cy="6341323"/>
          </a:xfrm>
        </p:spPr>
        <p:txBody>
          <a:bodyPr anchor="b">
            <a:noAutofit/>
          </a:bodyPr>
          <a:lstStyle/>
          <a:p>
            <a:pPr algn="ctr"/>
            <a:r>
              <a:rPr lang="fr-CM" sz="3200" b="1" dirty="0">
                <a:solidFill>
                  <a:schemeClr val="bg1"/>
                </a:solidFill>
                <a:latin typeface="Times New Roman" panose="02020603050405020304" pitchFamily="18" charset="0"/>
                <a:cs typeface="Times New Roman" panose="02020603050405020304" pitchFamily="18" charset="0"/>
              </a:rPr>
              <a:t>POLITIQUE DE SECURITE</a:t>
            </a:r>
            <a:br>
              <a:rPr lang="fr-CM" sz="3200" b="1" dirty="0">
                <a:solidFill>
                  <a:schemeClr val="bg1"/>
                </a:solidFill>
                <a:latin typeface="Times New Roman" panose="02020603050405020304" pitchFamily="18" charset="0"/>
                <a:cs typeface="Times New Roman" panose="02020603050405020304" pitchFamily="18" charset="0"/>
              </a:rPr>
            </a:br>
            <a:br>
              <a:rPr lang="fr-CM" sz="3200" b="1" dirty="0">
                <a:solidFill>
                  <a:schemeClr val="bg1"/>
                </a:solidFill>
                <a:latin typeface="Times New Roman" panose="02020603050405020304" pitchFamily="18" charset="0"/>
                <a:cs typeface="Times New Roman" panose="02020603050405020304" pitchFamily="18" charset="0"/>
              </a:rPr>
            </a:br>
            <a:r>
              <a:rPr lang="fr-FR" sz="2000" b="0" i="0" dirty="0">
                <a:solidFill>
                  <a:schemeClr val="bg1"/>
                </a:solidFill>
                <a:effectLst/>
                <a:latin typeface="Inter"/>
              </a:rPr>
              <a:t>Une </a:t>
            </a:r>
            <a:r>
              <a:rPr lang="fr-FR" sz="2000" b="1" i="0" dirty="0">
                <a:solidFill>
                  <a:schemeClr val="bg1"/>
                </a:solidFill>
                <a:effectLst/>
                <a:latin typeface="Inter"/>
              </a:rPr>
              <a:t>politique de sécurité d'un système informatique</a:t>
            </a:r>
            <a:r>
              <a:rPr lang="fr-FR" sz="2000" b="0" i="0" dirty="0">
                <a:solidFill>
                  <a:schemeClr val="bg1"/>
                </a:solidFill>
                <a:effectLst/>
                <a:latin typeface="Inter"/>
              </a:rPr>
              <a:t> est un ensemble de règles, de procédures et de mesures techniques et organisationnelles conçues pour protéger les infrastructures informatiques d'une entreprise contre les menaces internes et externes. Elle vise à garantir la </a:t>
            </a:r>
            <a:r>
              <a:rPr lang="fr-FR" sz="2000" b="1" i="0" dirty="0">
                <a:solidFill>
                  <a:schemeClr val="bg1"/>
                </a:solidFill>
                <a:effectLst/>
                <a:latin typeface="Inter"/>
              </a:rPr>
              <a:t>confidentialité</a:t>
            </a:r>
            <a:r>
              <a:rPr lang="fr-FR" sz="2000" b="0" i="0" dirty="0">
                <a:solidFill>
                  <a:schemeClr val="bg1"/>
                </a:solidFill>
                <a:effectLst/>
                <a:latin typeface="Inter"/>
              </a:rPr>
              <a:t>, l'</a:t>
            </a:r>
            <a:r>
              <a:rPr lang="fr-FR" sz="2000" b="1" i="0" dirty="0">
                <a:solidFill>
                  <a:schemeClr val="bg1"/>
                </a:solidFill>
                <a:effectLst/>
                <a:latin typeface="Inter"/>
              </a:rPr>
              <a:t>intégrité</a:t>
            </a:r>
            <a:r>
              <a:rPr lang="fr-FR" sz="2000" b="0" i="0" dirty="0">
                <a:solidFill>
                  <a:schemeClr val="bg1"/>
                </a:solidFill>
                <a:effectLst/>
                <a:latin typeface="Inter"/>
              </a:rPr>
              <a:t> et la </a:t>
            </a:r>
            <a:r>
              <a:rPr lang="fr-FR" sz="2000" b="1" i="0" dirty="0">
                <a:solidFill>
                  <a:schemeClr val="bg1"/>
                </a:solidFill>
                <a:effectLst/>
                <a:latin typeface="Inter"/>
              </a:rPr>
              <a:t>disponibilité</a:t>
            </a:r>
            <a:r>
              <a:rPr lang="fr-FR" sz="2000" b="0" i="0" dirty="0">
                <a:solidFill>
                  <a:schemeClr val="bg1"/>
                </a:solidFill>
                <a:effectLst/>
                <a:latin typeface="Inter"/>
              </a:rPr>
              <a:t> des données, des logiciels, des matériels et des réseaux, tout en assurant la continuité des activités.</a:t>
            </a:r>
            <a:endParaRPr lang="fr-CM" sz="3200" b="1" dirty="0">
              <a:solidFill>
                <a:schemeClr val="bg1"/>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9B794D5C-485D-A2A8-A661-7CA4412E3939}"/>
              </a:ext>
            </a:extLst>
          </p:cNvPr>
          <p:cNvSpPr>
            <a:spLocks noGrp="1"/>
          </p:cNvSpPr>
          <p:nvPr>
            <p:ph idx="1"/>
          </p:nvPr>
        </p:nvSpPr>
        <p:spPr>
          <a:xfrm>
            <a:off x="4111672" y="239925"/>
            <a:ext cx="7818391" cy="6131378"/>
          </a:xfrm>
        </p:spPr>
        <p:txBody>
          <a:bodyPr anchor="ctr">
            <a:noAutofit/>
          </a:bodyPr>
          <a:lstStyle/>
          <a:p>
            <a:pPr marL="0" indent="0" algn="ctr">
              <a:lnSpc>
                <a:spcPct val="150000"/>
              </a:lnSpc>
              <a:buNone/>
            </a:pPr>
            <a:r>
              <a:rPr lang="fr-FR" sz="2400" b="1" dirty="0"/>
              <a:t>Nos règles de Sécurité</a:t>
            </a:r>
            <a:endParaRPr lang="fr-FR" sz="1600" b="0" i="0" dirty="0">
              <a:solidFill>
                <a:srgbClr val="404040"/>
              </a:solidFill>
              <a:effectLst/>
              <a:latin typeface="Inter"/>
            </a:endParaRPr>
          </a:p>
          <a:p>
            <a:pPr eaLnBrk="0" fontAlgn="base" hangingPunct="0">
              <a:lnSpc>
                <a:spcPct val="150000"/>
              </a:lnSpc>
              <a:spcBef>
                <a:spcPct val="0"/>
              </a:spcBef>
              <a:spcAft>
                <a:spcPct val="0"/>
              </a:spcAft>
              <a:buFont typeface="Wingdings" panose="05000000000000000000" pitchFamily="2" charset="2"/>
              <a:buChar char="Ø"/>
            </a:pPr>
            <a:r>
              <a:rPr lang="fr-FR" sz="1800" dirty="0">
                <a:highlight>
                  <a:srgbClr val="00FFFF"/>
                </a:highlight>
                <a:latin typeface="Times New Roman" panose="02020603050405020304" pitchFamily="18" charset="0"/>
                <a:cs typeface="Times New Roman" panose="02020603050405020304" pitchFamily="18" charset="0"/>
              </a:rPr>
              <a:t>Les systèmes d'exploitation et les logiciels doivent être régulièrement mis à jour avec les derniers correctifs de sécurité ;</a:t>
            </a:r>
          </a:p>
          <a:p>
            <a:pPr eaLnBrk="0" fontAlgn="base" hangingPunct="0">
              <a:lnSpc>
                <a:spcPct val="150000"/>
              </a:lnSpc>
              <a:spcBef>
                <a:spcPct val="0"/>
              </a:spcBef>
              <a:spcAft>
                <a:spcPct val="0"/>
              </a:spcAft>
              <a:buFont typeface="Wingdings" panose="05000000000000000000" pitchFamily="2" charset="2"/>
              <a:buChar char="Ø"/>
            </a:pPr>
            <a:r>
              <a:rPr lang="fr-FR" sz="1800" dirty="0">
                <a:highlight>
                  <a:srgbClr val="00FFFF"/>
                </a:highlight>
                <a:latin typeface="Times New Roman" panose="02020603050405020304" pitchFamily="18" charset="0"/>
                <a:cs typeface="Times New Roman" panose="02020603050405020304" pitchFamily="18" charset="0"/>
              </a:rPr>
              <a:t>Les correctifs critiques doivent être appliqués dès que possible, idéalement dans les 48 heures suivant leur publication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fr-FR" sz="1800" dirty="0">
                <a:highlight>
                  <a:srgbClr val="00FFFF"/>
                </a:highlight>
                <a:latin typeface="Times New Roman" panose="02020603050405020304" pitchFamily="18" charset="0"/>
                <a:cs typeface="Times New Roman" panose="02020603050405020304" pitchFamily="18" charset="0"/>
              </a:rPr>
              <a:t>Tous les ordinateurs doivent être équipés d'un logiciel antivirus/malware à jour ;</a:t>
            </a:r>
          </a:p>
          <a:p>
            <a:pPr eaLnBrk="0" fontAlgn="base" hangingPunct="0">
              <a:lnSpc>
                <a:spcPct val="150000"/>
              </a:lnSpc>
              <a:spcBef>
                <a:spcPct val="0"/>
              </a:spcBef>
              <a:spcAft>
                <a:spcPct val="0"/>
              </a:spcAft>
              <a:buFont typeface="Wingdings" panose="05000000000000000000" pitchFamily="2" charset="2"/>
              <a:buChar char="Ø"/>
            </a:pPr>
            <a:r>
              <a:rPr lang="fr-FR" sz="1800" b="0" i="0" dirty="0">
                <a:solidFill>
                  <a:srgbClr val="404040"/>
                </a:solidFill>
                <a:effectLst/>
                <a:highlight>
                  <a:srgbClr val="00FFFF"/>
                </a:highlight>
                <a:latin typeface="Times New Roman" panose="02020603050405020304" pitchFamily="18" charset="0"/>
                <a:cs typeface="Times New Roman" panose="02020603050405020304" pitchFamily="18" charset="0"/>
              </a:rPr>
              <a:t>Installation d’un logiciel de gestion de périphériques mobiles (MDM) obligatoire ;</a:t>
            </a:r>
            <a:endParaRPr lang="fr-FR" sz="1800" dirty="0">
              <a:highlight>
                <a:srgbClr val="00FFFF"/>
              </a:highligh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fr-FR" sz="1800" dirty="0">
                <a:highlight>
                  <a:srgbClr val="00FFFF"/>
                </a:highlight>
                <a:latin typeface="Times New Roman" panose="02020603050405020304" pitchFamily="18" charset="0"/>
                <a:cs typeface="Times New Roman" panose="02020603050405020304" pitchFamily="18" charset="0"/>
              </a:rPr>
              <a:t>Des sauvegardes régulières des données doivent être effectuées et stockées dans un lieu sûr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fr-FR" sz="1800" dirty="0">
                <a:highlight>
                  <a:srgbClr val="00FFFF"/>
                </a:highlight>
                <a:latin typeface="Times New Roman" panose="02020603050405020304" pitchFamily="18" charset="0"/>
                <a:cs typeface="Times New Roman" panose="02020603050405020304" pitchFamily="18" charset="0"/>
              </a:rPr>
              <a:t>Les sauvegardes doivent être testées périodiquement pour s'assurer qu'elles peuvent être restaurées correctement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fr-FR" sz="1800" dirty="0">
                <a:highlight>
                  <a:srgbClr val="00FFFF"/>
                </a:highlight>
                <a:latin typeface="Times New Roman" panose="02020603050405020304" pitchFamily="18" charset="0"/>
                <a:cs typeface="Times New Roman" panose="02020603050405020304" pitchFamily="18" charset="0"/>
              </a:rPr>
              <a:t>Les données sensibles doivent être chiffrées avant d'être sauvegardées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fr-FR" sz="1800" dirty="0">
                <a:highlight>
                  <a:srgbClr val="00FFFF"/>
                </a:highlight>
                <a:latin typeface="Times New Roman" panose="02020603050405020304" pitchFamily="18" charset="0"/>
                <a:cs typeface="Times New Roman" panose="02020603050405020304" pitchFamily="18" charset="0"/>
              </a:rPr>
              <a:t>Les journaux d’accès doivent être vérifier tout le mois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077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EA8E60-C552-2E22-24A9-1805B81DF86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A1EAF81-8274-0168-DA34-05BC4B874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78E7579-B103-99C7-CBAA-81D83920C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A2E67D0-10F3-E3FC-3C84-67704013D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826B4E-20FC-C4EE-2A5E-7E6DDF44C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2DBC193-AD3E-ABB0-C73A-B61DCA446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D395AD9A-80CF-4F82-07CA-536E3B787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254EA917-0CA9-9BA8-2EB6-B62C4F507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B4A0A38-1495-803F-5757-53F8A543BDBE}"/>
              </a:ext>
            </a:extLst>
          </p:cNvPr>
          <p:cNvSpPr>
            <a:spLocks noGrp="1"/>
          </p:cNvSpPr>
          <p:nvPr>
            <p:ph type="title"/>
          </p:nvPr>
        </p:nvSpPr>
        <p:spPr>
          <a:xfrm>
            <a:off x="73845" y="2247257"/>
            <a:ext cx="3890125" cy="1405839"/>
          </a:xfrm>
        </p:spPr>
        <p:txBody>
          <a:bodyPr anchor="b">
            <a:noAutofit/>
          </a:bodyPr>
          <a:lstStyle/>
          <a:p>
            <a:pPr algn="ctr"/>
            <a:r>
              <a:rPr lang="fr-CM" sz="3200" b="1" dirty="0">
                <a:solidFill>
                  <a:schemeClr val="bg1"/>
                </a:solidFill>
                <a:latin typeface="Times New Roman" panose="02020603050405020304" pitchFamily="18" charset="0"/>
                <a:cs typeface="Times New Roman" panose="02020603050405020304" pitchFamily="18" charset="0"/>
              </a:rPr>
              <a:t>SENSIBILISATION</a:t>
            </a:r>
          </a:p>
        </p:txBody>
      </p:sp>
      <p:sp>
        <p:nvSpPr>
          <p:cNvPr id="3" name="Espace réservé du contenu 2">
            <a:extLst>
              <a:ext uri="{FF2B5EF4-FFF2-40B4-BE49-F238E27FC236}">
                <a16:creationId xmlns:a16="http://schemas.microsoft.com/office/drawing/2014/main" id="{BC26D85E-778B-C47F-3DBE-F189D7067918}"/>
              </a:ext>
            </a:extLst>
          </p:cNvPr>
          <p:cNvSpPr>
            <a:spLocks noGrp="1"/>
          </p:cNvSpPr>
          <p:nvPr>
            <p:ph idx="1"/>
          </p:nvPr>
        </p:nvSpPr>
        <p:spPr>
          <a:xfrm>
            <a:off x="4343400" y="242888"/>
            <a:ext cx="7386637" cy="6400800"/>
          </a:xfrm>
        </p:spPr>
        <p:txBody>
          <a:bodyPr anchor="ctr">
            <a:noAutofit/>
          </a:bodyPr>
          <a:lstStyle/>
          <a:p>
            <a:pPr marL="0" indent="0" algn="just">
              <a:lnSpc>
                <a:spcPct val="150000"/>
              </a:lnSpc>
              <a:spcAft>
                <a:spcPts val="800"/>
              </a:spcAft>
              <a:buNone/>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première étape consiste à sensibiliser les utilisateurs du SI sur l’importance de la politique de sécurité mise en place ainsi que les potentielles conséquences de leurs actes irréfléchis. Nous pouvons par exemple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Leurs demander de suivre à la lettre la politique de sécurité de l’entreprise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Leurs demander de choisir un mot de passe fort qui répond aux exigences de la politique de sécurité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Leurs demander de ne pas ouvrir ou télécharger les pièces jointes dans un email provenant d’une adresse inconnue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Leurs demander de ne pas écrire leur mot de passe sur des papiers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Leurs demander de vérifier toujours l’adresse des sites pour éviter le phishing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Etc.</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6859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A187AA-DE67-F398-EB99-416C7F764A0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863AA1-2BDF-3C68-C14A-AEA156A79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340223D8-A8B4-9B51-D944-EFD9A46FB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62EE1CE-40BC-0897-688C-C56023CB1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52FB3C1-7B6B-49B6-4988-04B5429A8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1FC270-D4C9-3F13-5850-4BC7E69BF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2BDB5332-B627-A7C5-7667-51DA664A7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A55D98CE-1971-B1DA-9890-4B56513FB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74BB54-915B-7EF6-B639-69198DE1583D}"/>
              </a:ext>
            </a:extLst>
          </p:cNvPr>
          <p:cNvSpPr>
            <a:spLocks noGrp="1"/>
          </p:cNvSpPr>
          <p:nvPr>
            <p:ph type="title"/>
          </p:nvPr>
        </p:nvSpPr>
        <p:spPr>
          <a:xfrm>
            <a:off x="73845" y="2247257"/>
            <a:ext cx="3890125" cy="1405839"/>
          </a:xfrm>
        </p:spPr>
        <p:txBody>
          <a:bodyPr anchor="b">
            <a:noAutofit/>
          </a:bodyPr>
          <a:lstStyle/>
          <a:p>
            <a:pPr algn="ctr"/>
            <a:r>
              <a:rPr lang="fr-CM" sz="4000" b="1" dirty="0">
                <a:solidFill>
                  <a:schemeClr val="bg1"/>
                </a:solidFill>
                <a:latin typeface="Times New Roman" panose="02020603050405020304" pitchFamily="18" charset="0"/>
                <a:cs typeface="Times New Roman" panose="02020603050405020304" pitchFamily="18" charset="0"/>
              </a:rPr>
              <a:t>FORMATIONS</a:t>
            </a:r>
          </a:p>
        </p:txBody>
      </p:sp>
      <p:sp>
        <p:nvSpPr>
          <p:cNvPr id="3" name="Espace réservé du contenu 2">
            <a:extLst>
              <a:ext uri="{FF2B5EF4-FFF2-40B4-BE49-F238E27FC236}">
                <a16:creationId xmlns:a16="http://schemas.microsoft.com/office/drawing/2014/main" id="{58A9A4F3-4DBC-81B3-4E99-1B9C4FB23974}"/>
              </a:ext>
            </a:extLst>
          </p:cNvPr>
          <p:cNvSpPr>
            <a:spLocks noGrp="1"/>
          </p:cNvSpPr>
          <p:nvPr>
            <p:ph idx="1"/>
          </p:nvPr>
        </p:nvSpPr>
        <p:spPr>
          <a:xfrm>
            <a:off x="4286250" y="271463"/>
            <a:ext cx="7572375" cy="6415087"/>
          </a:xfrm>
        </p:spPr>
        <p:txBody>
          <a:bodyPr anchor="ctr">
            <a:noAutofit/>
          </a:bodyPr>
          <a:lstStyle/>
          <a:p>
            <a:pPr marL="0" indent="0" algn="just">
              <a:lnSpc>
                <a:spcPct val="150000"/>
              </a:lnSpc>
              <a:spcAft>
                <a:spcPts val="800"/>
              </a:spcAft>
              <a:buNone/>
            </a:pP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La formation des utilisateurs est la deuxième étape de la sensibilisation. Elle consiste à montrer aux utilisateurs le bon fonctionnement du SI pour assurer son adoption et son utilisation efficace. Elle doit se faire avec l’aval de tous les responsables des services. Une formation réussie doit suivre les points suivants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Types d’utilisateurs :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Il s’agit de déterminer les différents groupes d’utilisateurs (débutants, intermédiaires et experts)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Objectifs de la formation :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Quels éléments enseigner aux apprenants (utilisation de base, fonctionnalités avancées ou résolution de problèmes)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Choix de la méthode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En présentiel, à distance ou encore mixte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Contenu de la formation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Il doit être simple et clair. Exemples concrets et utilisation des supports visuels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Exercices pratiques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Illustration des concepts avec des exemples pratiques et des cas d’utilisation réels. Inclure des exercices pratiques pour permettre aux apprenants de mettre en pratique leurs connaissances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fr-FR" sz="1400" b="1" dirty="0">
                <a:effectLst/>
                <a:latin typeface="Times New Roman" panose="02020603050405020304" pitchFamily="18" charset="0"/>
                <a:ea typeface="Calibri" panose="020F0502020204030204" pitchFamily="34" charset="0"/>
                <a:cs typeface="Times New Roman" panose="02020603050405020304" pitchFamily="18" charset="0"/>
              </a:rPr>
              <a:t>Evaluation des connaissances :</a:t>
            </a:r>
            <a:r>
              <a:rPr lang="fr-FR" sz="1400" dirty="0">
                <a:effectLst/>
                <a:latin typeface="Times New Roman" panose="02020603050405020304" pitchFamily="18" charset="0"/>
                <a:ea typeface="Calibri" panose="020F0502020204030204" pitchFamily="34" charset="0"/>
                <a:cs typeface="Times New Roman" panose="02020603050405020304" pitchFamily="18" charset="0"/>
              </a:rPr>
              <a:t> Il faut utiliser des quiz ou des examens pour vérifier la compréhension des apprenants (utilisateurs)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897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31849F9-B716-4380-E228-7B92479CC095}"/>
              </a:ext>
            </a:extLst>
          </p:cNvPr>
          <p:cNvSpPr>
            <a:spLocks noGrp="1"/>
          </p:cNvSpPr>
          <p:nvPr>
            <p:ph type="title"/>
          </p:nvPr>
        </p:nvSpPr>
        <p:spPr>
          <a:xfrm>
            <a:off x="1371599" y="294538"/>
            <a:ext cx="9895951" cy="1033669"/>
          </a:xfrm>
        </p:spPr>
        <p:txBody>
          <a:bodyPr>
            <a:normAutofit/>
          </a:bodyPr>
          <a:lstStyle/>
          <a:p>
            <a:pPr algn="ctr"/>
            <a:r>
              <a:rPr lang="fr-FR" sz="4000" b="1" dirty="0">
                <a:solidFill>
                  <a:srgbClr val="FFFFFF"/>
                </a:solidFill>
              </a:rPr>
              <a:t>INTRODUCTION</a:t>
            </a:r>
            <a:endParaRPr lang="fr-CM" sz="4000" b="1" dirty="0">
              <a:solidFill>
                <a:srgbClr val="FFFFFF"/>
              </a:solidFill>
            </a:endParaRPr>
          </a:p>
        </p:txBody>
      </p:sp>
      <p:sp>
        <p:nvSpPr>
          <p:cNvPr id="3" name="Espace réservé du contenu 2">
            <a:extLst>
              <a:ext uri="{FF2B5EF4-FFF2-40B4-BE49-F238E27FC236}">
                <a16:creationId xmlns:a16="http://schemas.microsoft.com/office/drawing/2014/main" id="{FCE13628-0A54-DB7C-229B-0F81605FB141}"/>
              </a:ext>
            </a:extLst>
          </p:cNvPr>
          <p:cNvSpPr>
            <a:spLocks noGrp="1"/>
          </p:cNvSpPr>
          <p:nvPr>
            <p:ph idx="1"/>
          </p:nvPr>
        </p:nvSpPr>
        <p:spPr>
          <a:xfrm>
            <a:off x="376520" y="1774271"/>
            <a:ext cx="11438960" cy="4803935"/>
          </a:xfrm>
        </p:spPr>
        <p:txBody>
          <a:bodyPr anchor="ctr">
            <a:normAutofit/>
          </a:bodyPr>
          <a:lstStyle/>
          <a:p>
            <a:pPr marL="0" indent="0" algn="just">
              <a:buNone/>
            </a:pPr>
            <a:r>
              <a:rPr lang="fr-FR" sz="2000" dirty="0">
                <a:latin typeface="Times New Roman" panose="02020603050405020304" pitchFamily="18" charset="0"/>
                <a:cs typeface="Times New Roman" panose="02020603050405020304" pitchFamily="18" charset="0"/>
              </a:rPr>
              <a:t>La protection en cybersécurité désigne l’ensemble des mesures mises en place pour sécuriser les systèmes informatiques, les réseaux et les données contre les menaces et attaques malveillantes. Elle vise à garantir la confidentialité, l’intégrité et la disponibilité des informations et des infrastructures numériques.</a:t>
            </a:r>
          </a:p>
          <a:p>
            <a:pPr marL="0" indent="0" algn="just">
              <a:buNone/>
            </a:pPr>
            <a:r>
              <a:rPr lang="fr-FR" sz="2000" dirty="0">
                <a:latin typeface="Times New Roman" panose="02020603050405020304" pitchFamily="18" charset="0"/>
                <a:cs typeface="Times New Roman" panose="02020603050405020304" pitchFamily="18" charset="0"/>
              </a:rPr>
              <a:t>Dans un environnement réglementaire strict et face à des ressources limitées, comment construire une sécurité des SI à la fois résiliente, adaptative et alignée avec les objectifs des entreprises ? Comment concilier innovation technologique, contraintes opérationnelles et réponse à des adversaires toujours plus agiles ? Répondre à ces interrogations semble impossible pour certains mais pas pour nous. Bien que le risque zéro n'existe pas, nous pensons qu’avec la collaboration des utilisateurs d’un SI, il est possible de concevoir un SI hautement sécurisé. Ou améliorer considérablement la sécurité d’un SI existant. </a:t>
            </a:r>
          </a:p>
          <a:p>
            <a:pPr marL="0" indent="0" algn="just">
              <a:buNone/>
            </a:pPr>
            <a:r>
              <a:rPr lang="fr-FR" sz="2000" dirty="0">
                <a:latin typeface="Times New Roman" panose="02020603050405020304" pitchFamily="18" charset="0"/>
                <a:cs typeface="Times New Roman" panose="02020603050405020304" pitchFamily="18" charset="0"/>
              </a:rPr>
              <a:t>Ainsi, tout au long de notre travail, nous allons proposer un guide complet pour la protection des SI. Que vous voulez construire votre SI ou que vous cherchez à améliorer votre SI existant, nous croyons fort que vous êtes au bon endroit : ce guide peut être appliquer à n’importe quel SI quelques soient sa taille et son importance. </a:t>
            </a:r>
            <a:endParaRPr lang="fr-CM"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27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48C026-FDEE-FF37-AF48-744ABBF18CF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1593A22-9799-107B-67DF-505B419C7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CF444D5-8AE7-F3E5-C663-EDF68E70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22976E-7B88-24C8-1646-6702F048C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6ECE4D-4767-5FFC-2375-5E37B3894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3B9A5AC-E0DB-FECC-63A8-653EEF847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54258F31-6A71-CBA7-9207-479EABD8A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3EF49B8C-679E-032C-6E37-DCD03A116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768D0DD-2AAC-D1E5-C224-DB2633CD8856}"/>
              </a:ext>
            </a:extLst>
          </p:cNvPr>
          <p:cNvSpPr>
            <a:spLocks noGrp="1"/>
          </p:cNvSpPr>
          <p:nvPr>
            <p:ph type="title"/>
          </p:nvPr>
        </p:nvSpPr>
        <p:spPr>
          <a:xfrm>
            <a:off x="73845" y="2247257"/>
            <a:ext cx="3890125" cy="1405839"/>
          </a:xfrm>
        </p:spPr>
        <p:txBody>
          <a:bodyPr anchor="b">
            <a:noAutofit/>
          </a:bodyPr>
          <a:lstStyle/>
          <a:p>
            <a:pPr algn="ctr"/>
            <a:r>
              <a:rPr lang="fr-CM" sz="2800" b="1" dirty="0">
                <a:solidFill>
                  <a:schemeClr val="bg1"/>
                </a:solidFill>
                <a:latin typeface="Times New Roman" panose="02020603050405020304" pitchFamily="18" charset="0"/>
                <a:cs typeface="Times New Roman" panose="02020603050405020304" pitchFamily="18" charset="0"/>
              </a:rPr>
              <a:t>NORMES ET REGLEMENTATION</a:t>
            </a:r>
          </a:p>
        </p:txBody>
      </p:sp>
      <p:sp>
        <p:nvSpPr>
          <p:cNvPr id="3" name="Espace réservé du contenu 2">
            <a:extLst>
              <a:ext uri="{FF2B5EF4-FFF2-40B4-BE49-F238E27FC236}">
                <a16:creationId xmlns:a16="http://schemas.microsoft.com/office/drawing/2014/main" id="{3250D9EF-DD56-3005-33FB-3B7E49E7EDC1}"/>
              </a:ext>
            </a:extLst>
          </p:cNvPr>
          <p:cNvSpPr>
            <a:spLocks noGrp="1"/>
          </p:cNvSpPr>
          <p:nvPr>
            <p:ph idx="1"/>
          </p:nvPr>
        </p:nvSpPr>
        <p:spPr>
          <a:xfrm>
            <a:off x="4300539" y="171450"/>
            <a:ext cx="7615236" cy="6500813"/>
          </a:xfrm>
        </p:spPr>
        <p:txBody>
          <a:bodyPr anchor="ctr">
            <a:noAutofit/>
          </a:bodyPr>
          <a:lstStyle/>
          <a:p>
            <a:pPr marL="0" indent="0" algn="just">
              <a:lnSpc>
                <a:spcPct val="150000"/>
              </a:lnSpc>
              <a:buNone/>
            </a:pPr>
            <a:r>
              <a:rPr lang="fr-FR" sz="1800" dirty="0">
                <a:effectLst/>
                <a:latin typeface="Times New Roman" panose="02020603050405020304" pitchFamily="18" charset="0"/>
                <a:ea typeface="Calibri" panose="020F0502020204030204" pitchFamily="34" charset="0"/>
              </a:rPr>
              <a:t>Les normes de sécurité informatique sont des ensembles de règles, de bonnes pratiques et de cadres de référence conçus pour protéger les systèmes d'information contre les menaces et les vulnérabilités. Elles aident les organisations à structurer leur sécurité, à réduire les risques et à se conformer aux réglementations. </a:t>
            </a:r>
          </a:p>
          <a:p>
            <a:pPr marL="0" indent="0" algn="just">
              <a:lnSpc>
                <a:spcPct val="150000"/>
              </a:lnSpc>
              <a:buNone/>
            </a:pPr>
            <a:r>
              <a:rPr lang="fr-FR" sz="1800" dirty="0">
                <a:effectLst/>
                <a:latin typeface="Times New Roman" panose="02020603050405020304" pitchFamily="18" charset="0"/>
                <a:ea typeface="Calibri" panose="020F0502020204030204" pitchFamily="34" charset="0"/>
              </a:rPr>
              <a:t>La réglementation est l’ensemble des règles qui garantissent les droits des personnes et des entreprises face vis-à-vis d’une situation donnée. Dans le domaine informatique, elle représente les lois et les arrêtés qui définissent les droits et devoirs des citoyens et des entreprises en matière de traitement, de la protection et la sauvegarde des données. Elle définit aussi les peines encourues en cas de non-respect des lois. </a:t>
            </a:r>
            <a:endParaRPr lang="fr-FR"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609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398BB6-C92D-CF27-F54E-2D2A97A2C69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F38BC23-498F-14E9-1954-92BAA552A6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D7B4EC0-6346-E1B0-6380-880006001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5697DB-C850-D3E3-E7C0-43A338050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A4FE52C-CB1E-0EF7-72EB-82F03DF11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A4846D-8F6D-06D0-2694-2C27E7A7D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E85B607C-E081-A93F-51C0-FAC6BB9DB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4E6A545C-2A4A-03E1-1F02-8A13F4F65B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A0DF85B-6495-9437-A10B-AE5AF15651A9}"/>
              </a:ext>
            </a:extLst>
          </p:cNvPr>
          <p:cNvSpPr>
            <a:spLocks noGrp="1"/>
          </p:cNvSpPr>
          <p:nvPr>
            <p:ph type="title"/>
          </p:nvPr>
        </p:nvSpPr>
        <p:spPr>
          <a:xfrm>
            <a:off x="237844" y="2836101"/>
            <a:ext cx="3345406" cy="921512"/>
          </a:xfrm>
        </p:spPr>
        <p:txBody>
          <a:bodyPr anchor="b">
            <a:normAutofit/>
          </a:bodyPr>
          <a:lstStyle/>
          <a:p>
            <a:pPr algn="ctr"/>
            <a:r>
              <a:rPr lang="fr-FR" sz="2800" b="1" dirty="0">
                <a:solidFill>
                  <a:srgbClr val="FFFFFF"/>
                </a:solidFill>
                <a:latin typeface="Times New Roman" panose="02020603050405020304" pitchFamily="18" charset="0"/>
                <a:cs typeface="Times New Roman" panose="02020603050405020304" pitchFamily="18" charset="0"/>
              </a:rPr>
              <a:t>ENJEUX FUTURS ET DEFIS</a:t>
            </a:r>
            <a:endParaRPr lang="fr-CM" sz="54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8" name="Espace réservé du contenu 7">
            <a:extLst>
              <a:ext uri="{FF2B5EF4-FFF2-40B4-BE49-F238E27FC236}">
                <a16:creationId xmlns:a16="http://schemas.microsoft.com/office/drawing/2014/main" id="{CECE4BB9-A9E5-AC95-4B28-56854B5B80C0}"/>
              </a:ext>
            </a:extLst>
          </p:cNvPr>
          <p:cNvGraphicFramePr>
            <a:graphicFrameLocks noGrp="1"/>
          </p:cNvGraphicFramePr>
          <p:nvPr>
            <p:ph idx="1"/>
            <p:extLst>
              <p:ext uri="{D42A27DB-BD31-4B8C-83A1-F6EECF244321}">
                <p14:modId xmlns:p14="http://schemas.microsoft.com/office/powerpoint/2010/main" val="1456752134"/>
              </p:ext>
            </p:extLst>
          </p:nvPr>
        </p:nvGraphicFramePr>
        <p:xfrm>
          <a:off x="4400550" y="257175"/>
          <a:ext cx="7443788" cy="6343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162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ABBEEC-54AB-ACF5-879D-A15333DAE96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DD27A0-42D4-CD32-BAF7-CC0606803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64C7B44B-9A92-14F5-DEA3-4C195867F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ECA1920-5B00-8CF4-7604-39629169F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1352E68-D39C-254E-003A-8B482492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430AF80-55BA-BE36-5D53-166A2209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B6AF48F-6B4F-AE0D-C57D-22F77E17C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971A2952-BF0F-6A2B-282E-3C2FA08DF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05D1951-FA44-F6AE-BB26-0DDD0C1F4708}"/>
              </a:ext>
            </a:extLst>
          </p:cNvPr>
          <p:cNvSpPr>
            <a:spLocks noGrp="1"/>
          </p:cNvSpPr>
          <p:nvPr>
            <p:ph type="title"/>
          </p:nvPr>
        </p:nvSpPr>
        <p:spPr>
          <a:xfrm>
            <a:off x="237844" y="2836101"/>
            <a:ext cx="3345406" cy="921512"/>
          </a:xfrm>
        </p:spPr>
        <p:txBody>
          <a:bodyPr anchor="b">
            <a:normAutofit/>
          </a:bodyPr>
          <a:lstStyle/>
          <a:p>
            <a:pPr algn="ctr"/>
            <a:r>
              <a:rPr lang="fr-FR" sz="2800" b="1" dirty="0">
                <a:solidFill>
                  <a:srgbClr val="FFFFFF"/>
                </a:solidFill>
                <a:latin typeface="Times New Roman" panose="02020603050405020304" pitchFamily="18" charset="0"/>
                <a:cs typeface="Times New Roman" panose="02020603050405020304" pitchFamily="18" charset="0"/>
              </a:rPr>
              <a:t>ENJEUX FUTURS ET DEFIS</a:t>
            </a:r>
            <a:endParaRPr lang="fr-CM" sz="5400" b="1" dirty="0">
              <a:solidFill>
                <a:srgbClr val="FFFFFF"/>
              </a:solidFill>
              <a:latin typeface="Times New Roman" panose="02020603050405020304" pitchFamily="18" charset="0"/>
              <a:cs typeface="Times New Roman" panose="02020603050405020304" pitchFamily="18" charset="0"/>
            </a:endParaRPr>
          </a:p>
        </p:txBody>
      </p:sp>
      <p:sp>
        <p:nvSpPr>
          <p:cNvPr id="4" name="Espace réservé du contenu 3">
            <a:extLst>
              <a:ext uri="{FF2B5EF4-FFF2-40B4-BE49-F238E27FC236}">
                <a16:creationId xmlns:a16="http://schemas.microsoft.com/office/drawing/2014/main" id="{72DA7769-28FB-DF35-17E9-7922269A8C31}"/>
              </a:ext>
            </a:extLst>
          </p:cNvPr>
          <p:cNvSpPr>
            <a:spLocks noGrp="1"/>
          </p:cNvSpPr>
          <p:nvPr>
            <p:ph idx="1"/>
          </p:nvPr>
        </p:nvSpPr>
        <p:spPr>
          <a:xfrm>
            <a:off x="4763127" y="871537"/>
            <a:ext cx="6782081" cy="5114926"/>
          </a:xfrm>
        </p:spPr>
        <p:txBody>
          <a:bodyPr>
            <a:normAutofit fontScale="92500"/>
          </a:bodyPr>
          <a:lstStyle/>
          <a:p>
            <a:pPr>
              <a:lnSpc>
                <a:spcPct val="150000"/>
              </a:lnSpc>
            </a:pPr>
            <a:r>
              <a:rPr lang="fr-FR" sz="20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Intelligence Artificielle (IA) et automatisation des attaques </a:t>
            </a:r>
          </a:p>
          <a:p>
            <a:pPr>
              <a:lnSpc>
                <a:spcPct val="150000"/>
              </a:lnSpc>
            </a:pPr>
            <a:r>
              <a:rPr lang="fr-FR" sz="20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Informatique quantique et cryptographie </a:t>
            </a:r>
            <a:endParaRPr lang="fr-FR" sz="2000" b="1" dirty="0">
              <a:solidFill>
                <a:srgbClr val="40404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fr-FR" sz="20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Sophistication des cybermenaces</a:t>
            </a:r>
            <a:r>
              <a:rPr lang="fr-FR" sz="200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sz="20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fr-FR" sz="2000" b="1" dirty="0">
                <a:solidFill>
                  <a:srgbClr val="404040"/>
                </a:solidFill>
                <a:effectLst/>
                <a:latin typeface="Times New Roman" panose="02020603050405020304" pitchFamily="18" charset="0"/>
                <a:ea typeface="Times New Roman" panose="02020603050405020304" pitchFamily="18" charset="0"/>
                <a:cs typeface="Times New Roman" panose="02020603050405020304" pitchFamily="18" charset="0"/>
              </a:rPr>
              <a:t>Expansion de l’IoT et des objets connectés </a:t>
            </a:r>
            <a:endParaRPr lang="fr-FR" sz="2000" b="1" dirty="0">
              <a:solidFill>
                <a:srgbClr val="40404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Conformité règlementaire et confidentialité </a:t>
            </a:r>
            <a:endParaRPr lang="fr-FR" sz="20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Ingénierie sociale </a:t>
            </a:r>
            <a:endParaRPr lang="fr-FR" sz="2000" b="1" dirty="0">
              <a:solidFill>
                <a:srgbClr val="40404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Ethique et surveillance de masse </a:t>
            </a:r>
            <a:endParaRPr lang="fr-FR" sz="2000" b="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Cyber-résilience et préparation aux crises </a:t>
            </a:r>
            <a:endParaRPr lang="fr-FR" sz="2000" b="1" dirty="0">
              <a:solidFill>
                <a:srgbClr val="40404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fr-FR" sz="2000" b="1" dirty="0">
                <a:effectLst/>
                <a:latin typeface="Times New Roman" panose="02020603050405020304" pitchFamily="18" charset="0"/>
                <a:ea typeface="Calibri" panose="020F0502020204030204" pitchFamily="34" charset="0"/>
                <a:cs typeface="Times New Roman" panose="02020603050405020304" pitchFamily="18" charset="0"/>
              </a:rPr>
              <a:t>Collaboration internationale </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16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2C3244-173A-AC81-0FB7-58F6AF8E990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4E6484-6B1C-26A6-9971-621A833742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F28DD93-3320-38B3-C1FD-582E7C055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626426B-1D16-584E-1BDC-C33F9E53C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23FC620-81DE-657A-BB33-FEE93A507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8597562-DD69-EBC3-4E93-D536D04F0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0EDB7F4-0000-D97D-8D30-B4DA72602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F476AA3-2220-144B-311A-43A50EBFF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B9D8163-C76D-F773-E234-6F703679563A}"/>
              </a:ext>
            </a:extLst>
          </p:cNvPr>
          <p:cNvSpPr>
            <a:spLocks noGrp="1"/>
          </p:cNvSpPr>
          <p:nvPr>
            <p:ph type="title"/>
          </p:nvPr>
        </p:nvSpPr>
        <p:spPr>
          <a:xfrm>
            <a:off x="237844" y="2836101"/>
            <a:ext cx="3345406" cy="921512"/>
          </a:xfrm>
        </p:spPr>
        <p:txBody>
          <a:bodyPr anchor="b">
            <a:normAutofit/>
          </a:bodyPr>
          <a:lstStyle/>
          <a:p>
            <a:pPr algn="ctr"/>
            <a:r>
              <a:rPr lang="fr-FR" sz="2800" b="1" dirty="0">
                <a:solidFill>
                  <a:srgbClr val="FFFFFF"/>
                </a:solidFill>
                <a:latin typeface="Times New Roman" panose="02020603050405020304" pitchFamily="18" charset="0"/>
                <a:cs typeface="Times New Roman" panose="02020603050405020304" pitchFamily="18" charset="0"/>
              </a:rPr>
              <a:t>AUDIT DU SYSTEME</a:t>
            </a:r>
            <a:endParaRPr lang="fr-CM" sz="5400" b="1" dirty="0">
              <a:solidFill>
                <a:srgbClr val="FFFFFF"/>
              </a:solidFill>
              <a:latin typeface="Times New Roman" panose="02020603050405020304" pitchFamily="18" charset="0"/>
              <a:cs typeface="Times New Roman" panose="02020603050405020304" pitchFamily="18" charset="0"/>
            </a:endParaRPr>
          </a:p>
        </p:txBody>
      </p:sp>
      <p:sp>
        <p:nvSpPr>
          <p:cNvPr id="4" name="Espace réservé du contenu 3">
            <a:extLst>
              <a:ext uri="{FF2B5EF4-FFF2-40B4-BE49-F238E27FC236}">
                <a16:creationId xmlns:a16="http://schemas.microsoft.com/office/drawing/2014/main" id="{2698EA65-D9D5-727D-667B-827DD949F4FE}"/>
              </a:ext>
            </a:extLst>
          </p:cNvPr>
          <p:cNvSpPr>
            <a:spLocks noGrp="1"/>
          </p:cNvSpPr>
          <p:nvPr>
            <p:ph idx="1"/>
          </p:nvPr>
        </p:nvSpPr>
        <p:spPr>
          <a:xfrm>
            <a:off x="4763127" y="871537"/>
            <a:ext cx="6782081" cy="5114926"/>
          </a:xfrm>
        </p:spPr>
        <p:txBody>
          <a:bodyPr>
            <a:normAutofit/>
          </a:bodyPr>
          <a:lstStyle/>
          <a:p>
            <a:pPr marL="0" indent="0" algn="just">
              <a:lnSpc>
                <a:spcPct val="150000"/>
              </a:lnSpc>
              <a:buNone/>
            </a:pPr>
            <a:r>
              <a:rPr lang="fr-FR" sz="2000" dirty="0">
                <a:solidFill>
                  <a:schemeClr val="tx2"/>
                </a:solidFill>
                <a:effectLst/>
                <a:latin typeface="Times New Roman" panose="02020603050405020304" pitchFamily="18" charset="0"/>
                <a:ea typeface="Calibri" panose="020F0502020204030204" pitchFamily="34" charset="0"/>
              </a:rPr>
              <a:t>L'audit de sécurité d'un système d'information (SI) est une vue à un instant T de tout ou partie du SI, permettant de comparer l'état du SI à un référentiel. L'audit répertorie les points forts, et surtout les points faibles (vulnérabilités) de tout ou partie du système. L'auditeur dresse également une série de recommandations pour supprimer les vulnérabilités découvertes.</a:t>
            </a:r>
          </a:p>
          <a:p>
            <a:pPr marL="0" indent="0" algn="just">
              <a:lnSpc>
                <a:spcPct val="150000"/>
              </a:lnSpc>
              <a:buNone/>
            </a:pPr>
            <a:r>
              <a:rPr lang="fr-FR" sz="2000" dirty="0">
                <a:effectLst/>
                <a:latin typeface="Times New Roman" panose="02020603050405020304" pitchFamily="18" charset="0"/>
                <a:ea typeface="Calibri" panose="020F0502020204030204" pitchFamily="34" charset="0"/>
              </a:rPr>
              <a:t>L’audit de sécurité du SI représente une activité complexe qui couvre l’ensemble des composants du système d’information. Il consiste à évaluer le niveau de sécurité et à proposer les moyens de correction adaptés.</a:t>
            </a:r>
            <a:endParaRPr lang="fr-CM"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6673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ACA8FC-BE84-F41D-AE88-A988BD78CFB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F9CE2C-4CAC-AB25-AE1A-52E96E267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D1749ADD-B20B-5E75-EFC7-32FA974C1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99983C-9743-A542-2EFE-CE7ED4332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349D064-3993-67B6-4340-08C1523BA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318CF7-5D4C-6D69-AD61-AEAC516BA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84BD627-842C-BCC7-D5FC-A913E8F4C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BF1AD1D2-5EB0-83FB-3305-1D2B6097A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64163AB-EBD7-B17F-02E1-22D5D17E1B8F}"/>
              </a:ext>
            </a:extLst>
          </p:cNvPr>
          <p:cNvSpPr>
            <a:spLocks noGrp="1"/>
          </p:cNvSpPr>
          <p:nvPr>
            <p:ph type="title"/>
          </p:nvPr>
        </p:nvSpPr>
        <p:spPr>
          <a:xfrm>
            <a:off x="242888" y="690820"/>
            <a:ext cx="3486150" cy="5095618"/>
          </a:xfrm>
        </p:spPr>
        <p:txBody>
          <a:bodyPr anchor="b">
            <a:normAutofit/>
          </a:bodyPr>
          <a:lstStyle/>
          <a:p>
            <a:pPr algn="ctr"/>
            <a:r>
              <a:rPr lang="fr-FR" sz="2800" b="1" dirty="0">
                <a:solidFill>
                  <a:srgbClr val="FFFFFF"/>
                </a:solidFill>
                <a:latin typeface="Times New Roman" panose="02020603050405020304" pitchFamily="18" charset="0"/>
                <a:cs typeface="Times New Roman" panose="02020603050405020304" pitchFamily="18" charset="0"/>
              </a:rPr>
              <a:t>AUDIT DU SYSTÈME</a:t>
            </a: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r>
              <a:rPr lang="fr-FR" sz="2800" b="1" dirty="0">
                <a:solidFill>
                  <a:srgbClr val="FFFFFF"/>
                </a:solidFill>
                <a:latin typeface="Times New Roman" panose="02020603050405020304" pitchFamily="18" charset="0"/>
                <a:cs typeface="Times New Roman" panose="02020603050405020304" pitchFamily="18" charset="0"/>
              </a:rPr>
              <a:t>LES DIFFERENTS TYPES D’AUDIT</a:t>
            </a:r>
            <a:endParaRPr lang="fr-CM" sz="5400" b="1" dirty="0">
              <a:solidFill>
                <a:srgbClr val="FFFFFF"/>
              </a:solidFill>
              <a:latin typeface="Times New Roman" panose="02020603050405020304" pitchFamily="18" charset="0"/>
              <a:cs typeface="Times New Roman" panose="02020603050405020304" pitchFamily="18" charset="0"/>
            </a:endParaRPr>
          </a:p>
        </p:txBody>
      </p:sp>
      <p:sp>
        <p:nvSpPr>
          <p:cNvPr id="4" name="Espace réservé du contenu 3">
            <a:extLst>
              <a:ext uri="{FF2B5EF4-FFF2-40B4-BE49-F238E27FC236}">
                <a16:creationId xmlns:a16="http://schemas.microsoft.com/office/drawing/2014/main" id="{8F892059-9494-8EE3-F8F5-535E95B2E3DD}"/>
              </a:ext>
            </a:extLst>
          </p:cNvPr>
          <p:cNvSpPr>
            <a:spLocks noGrp="1"/>
          </p:cNvSpPr>
          <p:nvPr>
            <p:ph idx="1"/>
          </p:nvPr>
        </p:nvSpPr>
        <p:spPr>
          <a:xfrm>
            <a:off x="4400550" y="285750"/>
            <a:ext cx="7429499" cy="6286500"/>
          </a:xfrm>
        </p:spPr>
        <p:txBody>
          <a:bodyPr>
            <a:normAutofit/>
          </a:bodyPr>
          <a:lstStyle/>
          <a:p>
            <a:pPr marL="342900" lvl="0" indent="-342900" algn="just">
              <a:lnSpc>
                <a:spcPct val="150000"/>
              </a:lnSpc>
              <a:buFont typeface="Symbol" panose="05050102010706020507" pitchFamily="18" charset="2"/>
              <a:buChar char=""/>
              <a:tabLst>
                <a:tab pos="457200" algn="l"/>
              </a:tabLs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Les audits internes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(appelés aussi audits de 1ère partie) sont réalisés pour les organismes souhaitant que leur système d’information soit examiné par rapport à des exigences de sécurité de système d’information. Ces audits sont établis par des auditeurs internes ou externes à l’organisme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Les audits externes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(appelés aussi audits de 2ème partie) sont commandités par des entités ayant un intérêt à l’égard de l’organisme audité, dans le but d’évaluer le niveau de sécurité du système d’information de ce dernier. Ces audits sont établis par des organismes d’audit externes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tabLst>
                <a:tab pos="457200" algn="l"/>
              </a:tabLst>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Les audits de certification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(appelés aussi audits de tierce partie) sont réalisés pour les organismes qui souhaitent faire reconnaître que la sécurité de leur système d’information est conforme aux exigences comme celles de l’ISO/CEI 27001. Ces audits sont établis par des organismes externes généralement accrédités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5866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183B9A-D357-7C3D-4B1E-64A8FFBAAE6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19646BC-023D-B8FA-B105-08363852F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143502-A075-8504-9593-412DAB634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D65D0EE-6C17-9355-F91D-9CB1C7C85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66DD77A-6C99-084A-B0D4-B65271604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FBE22DD-A2E6-9745-6623-AB76E1F7C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8DDFE81-5A33-69A0-E802-D9C184B9D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226C2411-465E-80D4-3831-CF309E553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9C8AA3B-03D2-BCB0-3B50-A43A1947F7BC}"/>
              </a:ext>
            </a:extLst>
          </p:cNvPr>
          <p:cNvSpPr>
            <a:spLocks noGrp="1"/>
          </p:cNvSpPr>
          <p:nvPr>
            <p:ph type="title"/>
          </p:nvPr>
        </p:nvSpPr>
        <p:spPr>
          <a:xfrm>
            <a:off x="242888" y="690820"/>
            <a:ext cx="3486150" cy="5095618"/>
          </a:xfrm>
        </p:spPr>
        <p:txBody>
          <a:bodyPr anchor="b">
            <a:normAutofit/>
          </a:bodyPr>
          <a:lstStyle/>
          <a:p>
            <a:pPr algn="ctr"/>
            <a:r>
              <a:rPr lang="fr-FR" sz="2800" b="1" dirty="0">
                <a:solidFill>
                  <a:srgbClr val="FFFFFF"/>
                </a:solidFill>
                <a:latin typeface="Times New Roman" panose="02020603050405020304" pitchFamily="18" charset="0"/>
                <a:cs typeface="Times New Roman" panose="02020603050405020304" pitchFamily="18" charset="0"/>
              </a:rPr>
              <a:t>AUDIT DU SYSTÈME</a:t>
            </a: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br>
              <a:rPr lang="fr-FR" sz="2800" b="1" dirty="0">
                <a:solidFill>
                  <a:srgbClr val="FFFFFF"/>
                </a:solidFill>
                <a:latin typeface="Times New Roman" panose="02020603050405020304" pitchFamily="18" charset="0"/>
                <a:cs typeface="Times New Roman" panose="02020603050405020304" pitchFamily="18" charset="0"/>
              </a:rPr>
            </a:br>
            <a:r>
              <a:rPr lang="fr-FR" sz="2800" b="1" dirty="0">
                <a:solidFill>
                  <a:srgbClr val="FFFFFF"/>
                </a:solidFill>
                <a:latin typeface="Times New Roman" panose="02020603050405020304" pitchFamily="18" charset="0"/>
                <a:cs typeface="Times New Roman" panose="02020603050405020304" pitchFamily="18" charset="0"/>
              </a:rPr>
              <a:t>QUELQUES REFERENCES</a:t>
            </a:r>
            <a:endParaRPr lang="fr-CM" sz="5400" b="1" dirty="0">
              <a:solidFill>
                <a:srgbClr val="FFFFFF"/>
              </a:solidFill>
              <a:latin typeface="Times New Roman" panose="02020603050405020304" pitchFamily="18" charset="0"/>
              <a:cs typeface="Times New Roman" panose="02020603050405020304" pitchFamily="18" charset="0"/>
            </a:endParaRPr>
          </a:p>
        </p:txBody>
      </p:sp>
      <p:sp>
        <p:nvSpPr>
          <p:cNvPr id="4" name="Espace réservé du contenu 3">
            <a:extLst>
              <a:ext uri="{FF2B5EF4-FFF2-40B4-BE49-F238E27FC236}">
                <a16:creationId xmlns:a16="http://schemas.microsoft.com/office/drawing/2014/main" id="{86F67734-A843-C44B-5C79-CF5923D102C9}"/>
              </a:ext>
            </a:extLst>
          </p:cNvPr>
          <p:cNvSpPr>
            <a:spLocks noGrp="1"/>
          </p:cNvSpPr>
          <p:nvPr>
            <p:ph idx="1"/>
          </p:nvPr>
        </p:nvSpPr>
        <p:spPr>
          <a:xfrm>
            <a:off x="4400550" y="285750"/>
            <a:ext cx="7429499" cy="6286500"/>
          </a:xfrm>
        </p:spPr>
        <p:txBody>
          <a:bodyPr>
            <a:noAutofit/>
          </a:bodyPr>
          <a:lstStyle/>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Audit organisationnel et physique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Politiques de sécurité de l’information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Organisation de la sécurité de l’information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Gestion des actifs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Contrôle d’accès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Cryptographie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Sécurité physique et environnementale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Sécurité liée à l’exploitation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Acquisition, développement et maintenance des systèmes d’information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Audit d’architecture réseau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Audit de configuration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Tests d’intrusion ;</a:t>
            </a:r>
          </a:p>
          <a:p>
            <a:pPr marL="342900" lvl="0" indent="-342900" algn="just">
              <a:lnSpc>
                <a:spcPct val="150000"/>
              </a:lnSpc>
              <a:spcAft>
                <a:spcPts val="800"/>
              </a:spcAft>
              <a:buFont typeface="Wingdings" panose="05000000000000000000" pitchFamily="2" charset="2"/>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Etc.</a:t>
            </a:r>
          </a:p>
        </p:txBody>
      </p:sp>
    </p:spTree>
    <p:extLst>
      <p:ext uri="{BB962C8B-B14F-4D97-AF65-F5344CB8AC3E}">
        <p14:creationId xmlns:p14="http://schemas.microsoft.com/office/powerpoint/2010/main" val="1880622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102BD2C-7823-4187-00CD-211CA0BB6845}"/>
              </a:ext>
            </a:extLst>
          </p:cNvPr>
          <p:cNvSpPr>
            <a:spLocks noGrp="1"/>
          </p:cNvSpPr>
          <p:nvPr>
            <p:ph type="title"/>
          </p:nvPr>
        </p:nvSpPr>
        <p:spPr>
          <a:xfrm>
            <a:off x="324041" y="1214438"/>
            <a:ext cx="4118067" cy="4765738"/>
          </a:xfrm>
        </p:spPr>
        <p:txBody>
          <a:bodyPr>
            <a:normAutofit/>
          </a:bodyPr>
          <a:lstStyle/>
          <a:p>
            <a:r>
              <a:rPr lang="fr-FR" sz="5400" dirty="0"/>
              <a:t>                        </a:t>
            </a:r>
            <a:r>
              <a:rPr lang="fr-FR" b="1" dirty="0">
                <a:latin typeface="Times New Roman" panose="02020603050405020304" pitchFamily="18" charset="0"/>
                <a:cs typeface="Times New Roman" panose="02020603050405020304" pitchFamily="18" charset="0"/>
              </a:rPr>
              <a:t>CONCLUSION</a:t>
            </a:r>
            <a:endParaRPr lang="fr-CM" sz="5400" b="1" dirty="0">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1459EE6-97F0-E4CB-F3C9-AFDDE493498D}"/>
              </a:ext>
            </a:extLst>
          </p:cNvPr>
          <p:cNvSpPr>
            <a:spLocks noGrp="1"/>
          </p:cNvSpPr>
          <p:nvPr>
            <p:ph idx="1"/>
          </p:nvPr>
        </p:nvSpPr>
        <p:spPr>
          <a:xfrm>
            <a:off x="5008626" y="185738"/>
            <a:ext cx="6652260" cy="6249352"/>
          </a:xfrm>
        </p:spPr>
        <p:txBody>
          <a:bodyPr anchor="ctr">
            <a:normAutofit fontScale="85000" lnSpcReduction="10000"/>
          </a:bodyPr>
          <a:lstStyle/>
          <a:p>
            <a:pPr marL="0" indent="0" algn="just">
              <a:lnSpc>
                <a:spcPct val="150000"/>
              </a:lnSpc>
              <a:buNone/>
            </a:pPr>
            <a:r>
              <a:rPr lang="fr-FR" sz="2000" dirty="0">
                <a:latin typeface="Times New Roman" panose="02020603050405020304" pitchFamily="18" charset="0"/>
                <a:cs typeface="Times New Roman" panose="02020603050405020304" pitchFamily="18" charset="0"/>
              </a:rPr>
              <a:t>La sécurisation des SI repose sur une approche holistique et dynamique, intégrant des mesures techniques, organisationnelles et humaines. La protection des SI n'est pas un projet ponctuel, mais un processus continu nécessitant :</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•Vigilance proactive face à l'évolution des menaces ;</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•Adaptabilité aux nouvelles technologies (cloud, IoT, IA) ;</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•Collaboration entre équipes techniques, dirigeants et gouvernements ;</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•Éducation pour transformer les utilisateurs en première ligne de défense ;</a:t>
            </a:r>
          </a:p>
          <a:p>
            <a:pPr marL="0" indent="0" algn="just">
              <a:lnSpc>
                <a:spcPct val="150000"/>
              </a:lnSpc>
              <a:buNone/>
            </a:pPr>
            <a:r>
              <a:rPr lang="fr-FR" sz="2000" dirty="0">
                <a:latin typeface="Times New Roman" panose="02020603050405020304" pitchFamily="18" charset="0"/>
                <a:cs typeface="Times New Roman" panose="02020603050405020304" pitchFamily="18" charset="0"/>
              </a:rPr>
              <a:t>Sans une approche équilibrée et anticipative, les risques de perturbations économiques, sociales et géopolitiques seront exponentiels. La cybersécurité doit donc être perçue non comme un coût, mais comme un investissement essentiel pour la pérennité et la crédibilité des organisations dans un monde hyperconnecté.</a:t>
            </a:r>
          </a:p>
          <a:p>
            <a:pPr marL="0" indent="0">
              <a:buNone/>
            </a:pPr>
            <a:endParaRPr lang="fr-CM" sz="2000" dirty="0"/>
          </a:p>
        </p:txBody>
      </p:sp>
    </p:spTree>
    <p:extLst>
      <p:ext uri="{BB962C8B-B14F-4D97-AF65-F5344CB8AC3E}">
        <p14:creationId xmlns:p14="http://schemas.microsoft.com/office/powerpoint/2010/main" val="1885937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2B4FC-A37A-094A-86F1-93066230800F}"/>
              </a:ext>
            </a:extLst>
          </p:cNvPr>
          <p:cNvSpPr>
            <a:spLocks noGrp="1"/>
          </p:cNvSpPr>
          <p:nvPr>
            <p:ph type="title"/>
          </p:nvPr>
        </p:nvSpPr>
        <p:spPr>
          <a:xfrm>
            <a:off x="838200" y="2593974"/>
            <a:ext cx="10515600" cy="1325563"/>
          </a:xfrm>
        </p:spPr>
        <p:txBody>
          <a:bodyPr>
            <a:normAutofit/>
          </a:bodyPr>
          <a:lstStyle/>
          <a:p>
            <a:pPr algn="ctr"/>
            <a:r>
              <a:rPr lang="fr-FR" sz="6000" b="1" dirty="0">
                <a:latin typeface="Times New Roman" panose="02020603050405020304" pitchFamily="18" charset="0"/>
                <a:cs typeface="Times New Roman" panose="02020603050405020304" pitchFamily="18" charset="0"/>
              </a:rPr>
              <a:t>QUESTIONS &amp; REPONSES!</a:t>
            </a:r>
          </a:p>
        </p:txBody>
      </p:sp>
    </p:spTree>
    <p:extLst>
      <p:ext uri="{BB962C8B-B14F-4D97-AF65-F5344CB8AC3E}">
        <p14:creationId xmlns:p14="http://schemas.microsoft.com/office/powerpoint/2010/main" val="35111398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2E06-D814-7D6B-88E8-1EEC3706CE7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1AD91E7-3224-4826-6EF3-636581136CA9}"/>
              </a:ext>
            </a:extLst>
          </p:cNvPr>
          <p:cNvSpPr>
            <a:spLocks noGrp="1"/>
          </p:cNvSpPr>
          <p:nvPr>
            <p:ph type="title"/>
          </p:nvPr>
        </p:nvSpPr>
        <p:spPr>
          <a:xfrm>
            <a:off x="838200" y="2593974"/>
            <a:ext cx="10515600" cy="1325563"/>
          </a:xfrm>
        </p:spPr>
        <p:txBody>
          <a:bodyPr>
            <a:noAutofit/>
          </a:bodyPr>
          <a:lstStyle/>
          <a:p>
            <a:pPr algn="ctr"/>
            <a:r>
              <a:rPr lang="fr-FR" sz="4800" b="1" dirty="0">
                <a:latin typeface="Times New Roman" panose="02020603050405020304" pitchFamily="18" charset="0"/>
                <a:cs typeface="Times New Roman" panose="02020603050405020304" pitchFamily="18" charset="0"/>
              </a:rPr>
              <a:t>MERCI POUR VOTRE ATTENTION!</a:t>
            </a:r>
          </a:p>
        </p:txBody>
      </p:sp>
    </p:spTree>
    <p:extLst>
      <p:ext uri="{BB962C8B-B14F-4D97-AF65-F5344CB8AC3E}">
        <p14:creationId xmlns:p14="http://schemas.microsoft.com/office/powerpoint/2010/main" val="76738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EEBB8A-758C-CEE6-9567-31C70E99E0E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E872E9-B876-1129-BB69-0347984CE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14813A1-81BB-FB96-BE9C-6088286D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28E80C-3DA0-5E15-1307-147D75386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45E326-586F-90BF-1320-CB8B4BE22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BC8821-1332-8D29-E55D-44C92DF57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272F3D-4ED4-0374-B2B4-4B76C6995CB2}"/>
              </a:ext>
            </a:extLst>
          </p:cNvPr>
          <p:cNvSpPr>
            <a:spLocks noGrp="1"/>
          </p:cNvSpPr>
          <p:nvPr>
            <p:ph type="title"/>
          </p:nvPr>
        </p:nvSpPr>
        <p:spPr>
          <a:xfrm>
            <a:off x="1371599" y="294538"/>
            <a:ext cx="9895951" cy="1033669"/>
          </a:xfrm>
        </p:spPr>
        <p:txBody>
          <a:bodyPr>
            <a:noAutofit/>
          </a:bodyPr>
          <a:lstStyle/>
          <a:p>
            <a:pPr algn="ctr"/>
            <a:r>
              <a:rPr lang="fr-FR" sz="4000" b="1" dirty="0">
                <a:solidFill>
                  <a:schemeClr val="bg1"/>
                </a:solidFill>
                <a:latin typeface="Times New Roman" panose="02020603050405020304" pitchFamily="18" charset="0"/>
                <a:cs typeface="Times New Roman" panose="02020603050405020304" pitchFamily="18" charset="0"/>
              </a:rPr>
              <a:t>STRATEGIES ET MOYENS DE PROTECTION</a:t>
            </a:r>
            <a:endParaRPr lang="fr-CM" sz="4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Espace réservé du contenu 3">
            <a:extLst>
              <a:ext uri="{FF2B5EF4-FFF2-40B4-BE49-F238E27FC236}">
                <a16:creationId xmlns:a16="http://schemas.microsoft.com/office/drawing/2014/main" id="{AADF7663-2DEE-F268-9718-CEA97D528E09}"/>
              </a:ext>
            </a:extLst>
          </p:cNvPr>
          <p:cNvGraphicFramePr>
            <a:graphicFrameLocks noGrp="1"/>
          </p:cNvGraphicFramePr>
          <p:nvPr>
            <p:ph idx="1"/>
            <p:extLst>
              <p:ext uri="{D42A27DB-BD31-4B8C-83A1-F6EECF244321}">
                <p14:modId xmlns:p14="http://schemas.microsoft.com/office/powerpoint/2010/main" val="1508793625"/>
              </p:ext>
            </p:extLst>
          </p:nvPr>
        </p:nvGraphicFramePr>
        <p:xfrm>
          <a:off x="337764" y="1819137"/>
          <a:ext cx="11468754" cy="4803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11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FFDD8DC6-01B1-A53D-E119-C73573009BD7}"/>
              </a:ext>
            </a:extLst>
          </p:cNvPr>
          <p:cNvSpPr>
            <a:spLocks noGrp="1"/>
          </p:cNvSpPr>
          <p:nvPr>
            <p:ph type="title"/>
          </p:nvPr>
        </p:nvSpPr>
        <p:spPr>
          <a:xfrm>
            <a:off x="933594" y="459048"/>
            <a:ext cx="6881026" cy="995680"/>
          </a:xfrm>
        </p:spPr>
        <p:txBody>
          <a:bodyPr>
            <a:normAutofit/>
          </a:bodyPr>
          <a:lstStyle/>
          <a:p>
            <a:pPr algn="ctr"/>
            <a:r>
              <a:rPr lang="fr-FR" sz="4000" dirty="0">
                <a:latin typeface="Times New Roman" panose="02020603050405020304" pitchFamily="18" charset="0"/>
                <a:cs typeface="Times New Roman" panose="02020603050405020304" pitchFamily="18" charset="0"/>
              </a:rPr>
              <a:t>    </a:t>
            </a:r>
            <a:r>
              <a:rPr lang="fr-FR" sz="4000" b="1" dirty="0">
                <a:latin typeface="Times New Roman" panose="02020603050405020304" pitchFamily="18" charset="0"/>
                <a:cs typeface="Times New Roman" panose="02020603050405020304" pitchFamily="18" charset="0"/>
              </a:rPr>
              <a:t>Sécurité Physique</a:t>
            </a:r>
            <a:endParaRPr lang="fr-CM" sz="40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467F2206-009F-5269-4C3A-2CF764C65A5A}"/>
              </a:ext>
            </a:extLst>
          </p:cNvPr>
          <p:cNvSpPr>
            <a:spLocks noGrp="1"/>
          </p:cNvSpPr>
          <p:nvPr>
            <p:ph idx="1"/>
          </p:nvPr>
        </p:nvSpPr>
        <p:spPr>
          <a:xfrm>
            <a:off x="121920" y="1574800"/>
            <a:ext cx="8185015" cy="4973918"/>
          </a:xfrm>
        </p:spPr>
        <p:txBody>
          <a:bodyPr>
            <a:noAutofit/>
          </a:bodyPr>
          <a:lstStyle/>
          <a:p>
            <a:pPr marL="0" indent="0" algn="just">
              <a:buNone/>
            </a:pPr>
            <a:r>
              <a:rPr lang="fr-FR" sz="2000" dirty="0">
                <a:latin typeface="Times New Roman" panose="02020603050405020304" pitchFamily="18" charset="0"/>
                <a:cs typeface="Times New Roman" panose="02020603050405020304" pitchFamily="18" charset="0"/>
              </a:rPr>
              <a:t>La sécurité des SI comment d’abord par la sécurité physique du site. Cela consiste à prendre des dispositions pour assurer la sécurité des personnels et des équipements, garantir la confidentialité des données et contrôler les accès aux salles stratégiques afin de contrecarrer les risques liés au vandalisme ou à l’incendie. Ces mesures peuvent êtres :</a:t>
            </a:r>
          </a:p>
          <a:p>
            <a:pPr marL="0" indent="0" algn="just">
              <a:buNone/>
            </a:pPr>
            <a:r>
              <a:rPr lang="fr-FR" sz="2000" dirty="0">
                <a:latin typeface="Times New Roman" panose="02020603050405020304" pitchFamily="18" charset="0"/>
                <a:cs typeface="Times New Roman" panose="02020603050405020304" pitchFamily="18" charset="0"/>
              </a:rPr>
              <a:t>• Délimiter le site avec un mur ou des grillages ;</a:t>
            </a:r>
          </a:p>
          <a:p>
            <a:pPr marL="0" indent="0" algn="just">
              <a:buNone/>
            </a:pPr>
            <a:r>
              <a:rPr lang="fr-FR" sz="2000" dirty="0">
                <a:latin typeface="Times New Roman" panose="02020603050405020304" pitchFamily="18" charset="0"/>
                <a:cs typeface="Times New Roman" panose="02020603050405020304" pitchFamily="18" charset="0"/>
              </a:rPr>
              <a:t>• Mettre des vigiles aux entrées principaux ;</a:t>
            </a:r>
          </a:p>
          <a:p>
            <a:pPr marL="0" indent="0" algn="just">
              <a:buNone/>
            </a:pPr>
            <a:r>
              <a:rPr lang="fr-FR" sz="2000" dirty="0">
                <a:latin typeface="Times New Roman" panose="02020603050405020304" pitchFamily="18" charset="0"/>
                <a:cs typeface="Times New Roman" panose="02020603050405020304" pitchFamily="18" charset="0"/>
              </a:rPr>
              <a:t>• Mise en place d’un dispositif de surveillance du site par des caméras ;</a:t>
            </a:r>
          </a:p>
          <a:p>
            <a:pPr marL="0" indent="0" algn="just">
              <a:buNone/>
            </a:pPr>
            <a:r>
              <a:rPr lang="fr-FR" sz="2000" dirty="0">
                <a:latin typeface="Times New Roman" panose="02020603050405020304" pitchFamily="18" charset="0"/>
                <a:cs typeface="Times New Roman" panose="02020603050405020304" pitchFamily="18" charset="0"/>
              </a:rPr>
              <a:t>• Mise en place d’un dispositif de contrôle d’accès biométrique aux principales entrées et dans les salles ;</a:t>
            </a:r>
          </a:p>
          <a:p>
            <a:pPr marL="0" indent="0" algn="just">
              <a:buNone/>
            </a:pPr>
            <a:r>
              <a:rPr lang="fr-FR" sz="2000" dirty="0">
                <a:latin typeface="Times New Roman" panose="02020603050405020304" pitchFamily="18" charset="0"/>
                <a:cs typeface="Times New Roman" panose="02020603050405020304" pitchFamily="18" charset="0"/>
              </a:rPr>
              <a:t>• Mise en place d’un système de contrôle d’accès par niveau ;</a:t>
            </a:r>
          </a:p>
          <a:p>
            <a:pPr marL="0" indent="0" algn="just">
              <a:buNone/>
            </a:pPr>
            <a:r>
              <a:rPr lang="fr-FR" sz="2000" dirty="0">
                <a:latin typeface="Times New Roman" panose="02020603050405020304" pitchFamily="18" charset="0"/>
                <a:cs typeface="Times New Roman" panose="02020603050405020304" pitchFamily="18" charset="0"/>
              </a:rPr>
              <a:t>• Mise en place d’un dispositif anti incendie dans les locaux stratégiques comme la salle des serveurs ;</a:t>
            </a:r>
            <a:endParaRPr lang="fr-CM" sz="2000" dirty="0">
              <a:latin typeface="Times New Roman" panose="02020603050405020304" pitchFamily="18" charset="0"/>
              <a:cs typeface="Times New Roman" panose="02020603050405020304" pitchFamily="18" charset="0"/>
            </a:endParaRPr>
          </a:p>
        </p:txBody>
      </p:sp>
      <p:pic>
        <p:nvPicPr>
          <p:cNvPr id="7" name="Graphic 6" descr="Verrou">
            <a:extLst>
              <a:ext uri="{FF2B5EF4-FFF2-40B4-BE49-F238E27FC236}">
                <a16:creationId xmlns:a16="http://schemas.microsoft.com/office/drawing/2014/main" id="{F4DB1862-B088-CFE5-C1AD-6E75828672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Tree>
    <p:extLst>
      <p:ext uri="{BB962C8B-B14F-4D97-AF65-F5344CB8AC3E}">
        <p14:creationId xmlns:p14="http://schemas.microsoft.com/office/powerpoint/2010/main" val="34170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F5798F-5194-D085-6ADC-00B1008A0DF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707372-D327-A24B-E87C-4AD83C25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8D96E8A-3B03-D537-8CDA-54A8BF1C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968C9EA-3E06-3836-B1E7-4477A40EC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4B9A799-5902-8B16-45BE-521730C5A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2AFB204-6623-6293-3525-1D88F27FA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DAE7E7A2-04BC-9172-A78A-A09EBD8F5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ADEB399F-D4FC-67F3-DD8C-853B910514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CBC3B6B-41FA-C156-02A6-092BAC97BEA4}"/>
              </a:ext>
            </a:extLst>
          </p:cNvPr>
          <p:cNvSpPr>
            <a:spLocks noGrp="1"/>
          </p:cNvSpPr>
          <p:nvPr>
            <p:ph type="title"/>
          </p:nvPr>
        </p:nvSpPr>
        <p:spPr>
          <a:xfrm>
            <a:off x="383128" y="522341"/>
            <a:ext cx="3271560" cy="5824271"/>
          </a:xfrm>
        </p:spPr>
        <p:txBody>
          <a:bodyPr anchor="b">
            <a:normAutofit fontScale="90000"/>
          </a:bodyPr>
          <a:lstStyle/>
          <a:p>
            <a:pPr algn="ctr"/>
            <a:r>
              <a:rPr lang="fr-FR" sz="4000" dirty="0">
                <a:solidFill>
                  <a:srgbClr val="FFFFFF"/>
                </a:solidFill>
              </a:rPr>
              <a:t>               </a:t>
            </a:r>
            <a:r>
              <a:rPr lang="fr-FR" sz="4000" b="1" dirty="0">
                <a:solidFill>
                  <a:srgbClr val="FFFFFF"/>
                </a:solidFill>
                <a:latin typeface="Times New Roman" panose="02020603050405020304" pitchFamily="18" charset="0"/>
                <a:cs typeface="Times New Roman" panose="02020603050405020304" pitchFamily="18" charset="0"/>
              </a:rPr>
              <a:t>SECURITE REEAU ET DES DONNEES</a:t>
            </a:r>
            <a:br>
              <a:rPr lang="fr-FR" sz="4000" b="1" dirty="0">
                <a:solidFill>
                  <a:srgbClr val="FFFFFF"/>
                </a:solidFill>
                <a:latin typeface="Times New Roman" panose="02020603050405020304" pitchFamily="18" charset="0"/>
                <a:cs typeface="Times New Roman" panose="02020603050405020304" pitchFamily="18" charset="0"/>
              </a:rPr>
            </a:br>
            <a:br>
              <a:rPr lang="fr-FR" sz="4000" b="1" dirty="0">
                <a:solidFill>
                  <a:srgbClr val="FFFFFF"/>
                </a:solidFill>
                <a:latin typeface="Times New Roman" panose="02020603050405020304" pitchFamily="18" charset="0"/>
                <a:cs typeface="Times New Roman" panose="02020603050405020304" pitchFamily="18" charset="0"/>
              </a:rPr>
            </a:br>
            <a:br>
              <a:rPr lang="fr-FR" sz="4000" b="1" dirty="0">
                <a:solidFill>
                  <a:srgbClr val="FFFFFF"/>
                </a:solidFill>
                <a:latin typeface="Times New Roman" panose="02020603050405020304" pitchFamily="18" charset="0"/>
                <a:cs typeface="Times New Roman" panose="02020603050405020304" pitchFamily="18" charset="0"/>
              </a:rPr>
            </a:br>
            <a:r>
              <a:rPr lang="fr-CM" sz="22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 sécurité des données est l’ensemble de moyens logiciels, matériels et pénaux mis en place par une entreprise pour protéger ses données. Il s’agit d’assurer la disponibilité, l’intégrité et la confidentialité des données. Mais aussi contrer le vol des données.</a:t>
            </a:r>
            <a:endParaRPr lang="fr-CM" sz="4000" b="1" dirty="0">
              <a:solidFill>
                <a:srgbClr val="FFFFFF"/>
              </a:solidFill>
              <a:latin typeface="Times New Roman" panose="02020603050405020304" pitchFamily="18" charset="0"/>
              <a:cs typeface="Times New Roman" panose="02020603050405020304" pitchFamily="18" charset="0"/>
            </a:endParaRPr>
          </a:p>
        </p:txBody>
      </p:sp>
      <p:graphicFrame>
        <p:nvGraphicFramePr>
          <p:cNvPr id="4" name="Espace réservé du contenu 3">
            <a:extLst>
              <a:ext uri="{FF2B5EF4-FFF2-40B4-BE49-F238E27FC236}">
                <a16:creationId xmlns:a16="http://schemas.microsoft.com/office/drawing/2014/main" id="{B23CE48F-FB66-BC48-887A-E1FE8B23C000}"/>
              </a:ext>
            </a:extLst>
          </p:cNvPr>
          <p:cNvGraphicFramePr>
            <a:graphicFrameLocks noGrp="1"/>
          </p:cNvGraphicFramePr>
          <p:nvPr>
            <p:ph idx="1"/>
            <p:extLst>
              <p:ext uri="{D42A27DB-BD31-4B8C-83A1-F6EECF244321}">
                <p14:modId xmlns:p14="http://schemas.microsoft.com/office/powerpoint/2010/main" val="4119994194"/>
              </p:ext>
            </p:extLst>
          </p:nvPr>
        </p:nvGraphicFramePr>
        <p:xfrm>
          <a:off x="4235824" y="142240"/>
          <a:ext cx="7793616" cy="6514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5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F005CE-433C-55BC-34AA-D9432B2A104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DD62346-08D7-028A-9F4F-49C40300E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26BA40F3-D384-6B3C-EA21-F5FD6D162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5A2460-70D9-D5C6-DD83-15C7EB9AC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13DD64-4162-D2E7-5CE6-FAFDF82AD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DD68BE8-9399-762D-F957-91430255F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D112A443-1514-8ADE-1FF0-C816BF12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7DD3FA46-E0FB-E9DF-07FB-9466C4D99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24E352-E61D-0806-65CE-1B54F72752FC}"/>
              </a:ext>
            </a:extLst>
          </p:cNvPr>
          <p:cNvSpPr>
            <a:spLocks noGrp="1"/>
          </p:cNvSpPr>
          <p:nvPr>
            <p:ph type="title"/>
          </p:nvPr>
        </p:nvSpPr>
        <p:spPr>
          <a:xfrm>
            <a:off x="291910" y="1578099"/>
            <a:ext cx="3201366" cy="1916952"/>
          </a:xfrm>
        </p:spPr>
        <p:txBody>
          <a:bodyPr anchor="b">
            <a:normAutofit/>
          </a:bodyPr>
          <a:lstStyle/>
          <a:p>
            <a:pPr algn="ctr"/>
            <a:r>
              <a:rPr lang="fr-FR" b="1" dirty="0">
                <a:solidFill>
                  <a:srgbClr val="FFFFFF"/>
                </a:solidFill>
                <a:latin typeface="Times New Roman" panose="02020603050405020304" pitchFamily="18" charset="0"/>
                <a:cs typeface="Times New Roman" panose="02020603050405020304" pitchFamily="18" charset="0"/>
              </a:rPr>
              <a:t>PARE-FEU</a:t>
            </a:r>
            <a:r>
              <a:rPr lang="fr-FR" sz="4000" dirty="0">
                <a:solidFill>
                  <a:srgbClr val="FFFFFF"/>
                </a:solidFill>
              </a:rPr>
              <a:t>        </a:t>
            </a:r>
            <a:endParaRPr lang="fr-CM" sz="4000" b="1" dirty="0">
              <a:solidFill>
                <a:srgbClr val="FFFFFF"/>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87E950DC-0E08-A649-4C76-2FAC4B986B6D}"/>
              </a:ext>
            </a:extLst>
          </p:cNvPr>
          <p:cNvSpPr>
            <a:spLocks noGrp="1"/>
          </p:cNvSpPr>
          <p:nvPr>
            <p:ph idx="1"/>
          </p:nvPr>
        </p:nvSpPr>
        <p:spPr>
          <a:xfrm>
            <a:off x="4192883" y="142240"/>
            <a:ext cx="7836558" cy="6594736"/>
          </a:xfrm>
        </p:spPr>
        <p:txBody>
          <a:bodyPr anchor="ctr">
            <a:normAutofit fontScale="25000" lnSpcReduction="20000"/>
          </a:bodyPr>
          <a:lstStyle/>
          <a:p>
            <a:pPr marL="0" indent="0">
              <a:lnSpc>
                <a:spcPct val="170000"/>
              </a:lnSpc>
              <a:spcAft>
                <a:spcPts val="800"/>
              </a:spcAft>
              <a:buNone/>
            </a:pPr>
            <a:endParaRPr lang="fr-FR"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70000"/>
              </a:lnSpc>
              <a:spcAft>
                <a:spcPts val="800"/>
              </a:spcAft>
              <a:buNone/>
            </a:pPr>
            <a:endParaRPr lang="fr-FR"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70000"/>
              </a:lnSpc>
              <a:spcAft>
                <a:spcPts val="800"/>
              </a:spcAft>
              <a:buNone/>
            </a:pPr>
            <a:r>
              <a:rPr lang="fr-FR" sz="7200" dirty="0">
                <a:effectLst/>
                <a:latin typeface="Times New Roman" panose="02020603050405020304" pitchFamily="18" charset="0"/>
                <a:ea typeface="Calibri" panose="020F0502020204030204" pitchFamily="34" charset="0"/>
                <a:cs typeface="Times New Roman" panose="02020603050405020304" pitchFamily="18" charset="0"/>
              </a:rPr>
              <a:t>Les pare-feux constituent l’une des premières lignes de défense d’un réseau, car ils empêchent le trafic indésirable de passer d’un réseau à l’autre. Vous pouvez en outre ouvrir uniquement certains ports, ce qui réduit la marge de manœuvre des pirates informatiques pour accéder à vos données ou les télécharger.</a:t>
            </a:r>
            <a:r>
              <a:rPr lang="fr-CM" sz="7200" dirty="0">
                <a:latin typeface="Times New Roman" panose="02020603050405020304" pitchFamily="18" charset="0"/>
                <a:ea typeface="Calibri" panose="020F0502020204030204" pitchFamily="34" charset="0"/>
                <a:cs typeface="Times New Roman" panose="02020603050405020304" pitchFamily="18" charset="0"/>
              </a:rPr>
              <a:t> </a:t>
            </a:r>
            <a:r>
              <a:rPr lang="fr-FR" sz="7200" dirty="0">
                <a:effectLst/>
                <a:latin typeface="Times New Roman" panose="02020603050405020304" pitchFamily="18" charset="0"/>
                <a:ea typeface="Calibri" panose="020F0502020204030204" pitchFamily="34" charset="0"/>
                <a:cs typeface="Times New Roman" panose="02020603050405020304" pitchFamily="18" charset="0"/>
              </a:rPr>
              <a:t>Les pares-feux peuvent être des systèmes autonomes ou s’intégrer à d’autres dispositifs de l’infrastructure, notamment des routeurs ou des serveurs. Il existe des pare-feux matériels et des solutions logicielles. De plus un pare-feu peut-être interne ou externe.</a:t>
            </a:r>
          </a:p>
          <a:p>
            <a:pPr marL="0" indent="0">
              <a:lnSpc>
                <a:spcPct val="170000"/>
              </a:lnSpc>
              <a:spcAft>
                <a:spcPts val="800"/>
              </a:spcAft>
              <a:buNone/>
            </a:pPr>
            <a:r>
              <a:rPr lang="fr-FR" sz="7200" dirty="0">
                <a:latin typeface="Times New Roman" panose="02020603050405020304" pitchFamily="18" charset="0"/>
                <a:cs typeface="Times New Roman" panose="02020603050405020304" pitchFamily="18" charset="0"/>
              </a:rPr>
              <a:t>Les dispositifs de filtrage fonctionnent selon deux principes :</a:t>
            </a:r>
          </a:p>
          <a:p>
            <a:pPr>
              <a:lnSpc>
                <a:spcPct val="170000"/>
              </a:lnSpc>
              <a:buFont typeface="Wingdings" panose="05000000000000000000" pitchFamily="2" charset="2"/>
              <a:buChar char="v"/>
            </a:pPr>
            <a:r>
              <a:rPr lang="fr-FR" sz="7200" b="1" dirty="0">
                <a:latin typeface="Times New Roman" panose="02020603050405020304" pitchFamily="18" charset="0"/>
                <a:cs typeface="Times New Roman" panose="02020603050405020304" pitchFamily="18" charset="0"/>
              </a:rPr>
              <a:t>Une liste d’autorisation (allow list ou encore liste blanche)</a:t>
            </a:r>
            <a:r>
              <a:rPr lang="fr-FR" sz="7200" dirty="0">
                <a:latin typeface="Times New Roman" panose="02020603050405020304" pitchFamily="18" charset="0"/>
                <a:cs typeface="Times New Roman" panose="02020603050405020304" pitchFamily="18" charset="0"/>
              </a:rPr>
              <a:t> : on décrit les flux qui sont spécifiquement autorisés et tous les autres sont strictement interdits ;</a:t>
            </a:r>
          </a:p>
          <a:p>
            <a:pPr>
              <a:lnSpc>
                <a:spcPct val="170000"/>
              </a:lnSpc>
              <a:buFont typeface="Wingdings" panose="05000000000000000000" pitchFamily="2" charset="2"/>
              <a:buChar char="v"/>
            </a:pPr>
            <a:r>
              <a:rPr lang="fr-FR" sz="7200" dirty="0">
                <a:latin typeface="Times New Roman" panose="02020603050405020304" pitchFamily="18" charset="0"/>
                <a:cs typeface="Times New Roman" panose="02020603050405020304" pitchFamily="18" charset="0"/>
              </a:rPr>
              <a:t>• </a:t>
            </a:r>
            <a:r>
              <a:rPr lang="fr-FR" sz="7200" b="1" dirty="0">
                <a:latin typeface="Times New Roman" panose="02020603050405020304" pitchFamily="18" charset="0"/>
                <a:cs typeface="Times New Roman" panose="02020603050405020304" pitchFamily="18" charset="0"/>
              </a:rPr>
              <a:t>Une liste d’interdiction (deny list ou encore liste noire)</a:t>
            </a:r>
            <a:r>
              <a:rPr lang="fr-FR" sz="7200" dirty="0">
                <a:latin typeface="Times New Roman" panose="02020603050405020304" pitchFamily="18" charset="0"/>
                <a:cs typeface="Times New Roman" panose="02020603050405020304" pitchFamily="18" charset="0"/>
              </a:rPr>
              <a:t> : on décrit les flux qui sont spécifiquement interdits et tous les autres sont autorisés par défaut ;</a:t>
            </a:r>
          </a:p>
          <a:p>
            <a:pPr marL="0" indent="0">
              <a:lnSpc>
                <a:spcPct val="170000"/>
              </a:lnSpc>
              <a:spcAft>
                <a:spcPts val="800"/>
              </a:spcAft>
              <a:buNone/>
            </a:pPr>
            <a:endParaRPr lang="fr-CM" sz="72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endParaRPr lang="fr-CM"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endParaRPr lang="fr-CM"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fr-CM"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M" sz="1100" dirty="0"/>
          </a:p>
        </p:txBody>
      </p:sp>
    </p:spTree>
    <p:extLst>
      <p:ext uri="{BB962C8B-B14F-4D97-AF65-F5344CB8AC3E}">
        <p14:creationId xmlns:p14="http://schemas.microsoft.com/office/powerpoint/2010/main" val="292724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EC09F1-F795-9086-CC2B-AC598BF29C0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E7A7FCE-DE1A-D4A5-2BCB-8FD18C277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67D7EB7D-52B9-FFC2-322F-D38E3526C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0747FD4-4F96-1791-F41B-BB4056E8E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81CAAB7-14B1-F5F2-5F96-99258AAF6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0ADE4B4-E7AA-A26A-7D24-482C9FDE7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0B588C34-FD04-AB02-2E30-3AEB7C28E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87D1617-EA00-9135-0F92-F526E1821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8A76BE-A230-9DA4-E944-6832A9F49A18}"/>
              </a:ext>
            </a:extLst>
          </p:cNvPr>
          <p:cNvSpPr>
            <a:spLocks noGrp="1"/>
          </p:cNvSpPr>
          <p:nvPr>
            <p:ph type="title"/>
          </p:nvPr>
        </p:nvSpPr>
        <p:spPr>
          <a:xfrm>
            <a:off x="418225" y="1543508"/>
            <a:ext cx="3201366" cy="1916952"/>
          </a:xfrm>
        </p:spPr>
        <p:txBody>
          <a:bodyPr anchor="b">
            <a:normAutofit/>
          </a:bodyPr>
          <a:lstStyle/>
          <a:p>
            <a:pPr algn="ctr"/>
            <a:r>
              <a:rPr lang="fr-FR" sz="4000" b="1" dirty="0">
                <a:solidFill>
                  <a:srgbClr val="FFFFFF"/>
                </a:solidFill>
                <a:latin typeface="Times New Roman" panose="02020603050405020304" pitchFamily="18" charset="0"/>
                <a:cs typeface="Times New Roman" panose="02020603050405020304" pitchFamily="18" charset="0"/>
              </a:rPr>
              <a:t>ANTIVIRUS</a:t>
            </a:r>
            <a:r>
              <a:rPr lang="fr-FR" sz="4000" dirty="0">
                <a:solidFill>
                  <a:srgbClr val="FFFFFF"/>
                </a:solidFill>
              </a:rPr>
              <a:t>        </a:t>
            </a:r>
            <a:endParaRPr lang="fr-CM" sz="4000" b="1" dirty="0">
              <a:solidFill>
                <a:srgbClr val="FFFFFF"/>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C6AEBBEC-873E-BA8A-627B-D068886361B6}"/>
              </a:ext>
            </a:extLst>
          </p:cNvPr>
          <p:cNvSpPr>
            <a:spLocks noGrp="1"/>
          </p:cNvSpPr>
          <p:nvPr>
            <p:ph idx="1"/>
          </p:nvPr>
        </p:nvSpPr>
        <p:spPr>
          <a:xfrm>
            <a:off x="4155141" y="142240"/>
            <a:ext cx="7874300" cy="6567842"/>
          </a:xfrm>
        </p:spPr>
        <p:txBody>
          <a:bodyPr anchor="ctr">
            <a:normAutofit fontScale="25000" lnSpcReduction="20000"/>
          </a:bodyPr>
          <a:lstStyle/>
          <a:p>
            <a:pPr marL="0" indent="0">
              <a:lnSpc>
                <a:spcPct val="170000"/>
              </a:lnSpc>
              <a:spcAft>
                <a:spcPts val="800"/>
              </a:spcAft>
              <a:buNone/>
            </a:pPr>
            <a:endParaRPr lang="fr-FR" sz="6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70000"/>
              </a:lnSpc>
              <a:spcAft>
                <a:spcPts val="800"/>
              </a:spcAft>
              <a:buNone/>
            </a:pPr>
            <a:endParaRPr lang="fr-FR"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buNone/>
            </a:pPr>
            <a:r>
              <a:rPr lang="fr-FR" sz="8000" dirty="0">
                <a:latin typeface="Times New Roman" panose="02020603050405020304" pitchFamily="18" charset="0"/>
                <a:cs typeface="Times New Roman" panose="02020603050405020304" pitchFamily="18" charset="0"/>
              </a:rPr>
              <a:t>Les logiciels antivirus constituent l’un des outils de sécurité les plus largement adoptés, aussi bien pour un usage professionnel que privé. Ils permettent de détecter et de supprimer les chevaux de Troie, les rootkits et les virus qui peuvent voler, modifier ou endommager les données sensibles.</a:t>
            </a:r>
          </a:p>
          <a:p>
            <a:pPr marL="0" indent="0" algn="just">
              <a:lnSpc>
                <a:spcPct val="170000"/>
              </a:lnSpc>
              <a:buNone/>
            </a:pPr>
            <a:r>
              <a:rPr lang="fr-FR" sz="8000" dirty="0">
                <a:latin typeface="Times New Roman" panose="02020603050405020304" pitchFamily="18" charset="0"/>
                <a:cs typeface="Times New Roman" panose="02020603050405020304" pitchFamily="18" charset="0"/>
              </a:rPr>
              <a:t>Il existe de nombreux éditeurs de logiciels antivirus sur le marché, mais tous utilisent les mêmes techniques de base pour détecter le code malveillant : </a:t>
            </a:r>
            <a:r>
              <a:rPr lang="fr-FR" sz="8000" b="1" dirty="0">
                <a:latin typeface="Times New Roman" panose="02020603050405020304" pitchFamily="18" charset="0"/>
                <a:cs typeface="Times New Roman" panose="02020603050405020304" pitchFamily="18" charset="0"/>
              </a:rPr>
              <a:t>les signatures et l’analyse heuristique.</a:t>
            </a:r>
          </a:p>
          <a:p>
            <a:pPr marL="0" indent="0" algn="just">
              <a:lnSpc>
                <a:spcPct val="170000"/>
              </a:lnSpc>
              <a:buNone/>
            </a:pPr>
            <a:r>
              <a:rPr lang="fr-FR" sz="8000" dirty="0">
                <a:latin typeface="Times New Roman" panose="02020603050405020304" pitchFamily="18" charset="0"/>
                <a:cs typeface="Times New Roman" panose="02020603050405020304" pitchFamily="18" charset="0"/>
              </a:rPr>
              <a:t>Grace à sa base de données virale, un antivirus analyse la signature d’un fichier ou d’un programme puis fait une comparaison cette signature avec ceux contenus dans sa base de données. S’il existe une ligne dans la base virale qui a des caractéristiques communes avec la signature courante, alors le fichier ou le programme est automatiquement bloqué et placé dans une zone de quarantaine.</a:t>
            </a:r>
          </a:p>
          <a:p>
            <a:pPr marL="0" indent="0">
              <a:lnSpc>
                <a:spcPct val="170000"/>
              </a:lnSpc>
              <a:spcAft>
                <a:spcPts val="800"/>
              </a:spcAft>
              <a:buNone/>
            </a:pPr>
            <a:endParaRPr lang="fr-CM" sz="72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endParaRPr lang="fr-CM" sz="1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
            </a:pPr>
            <a:endParaRPr lang="fr-CM"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fr-CM"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M" sz="1100" dirty="0"/>
          </a:p>
        </p:txBody>
      </p:sp>
    </p:spTree>
    <p:extLst>
      <p:ext uri="{BB962C8B-B14F-4D97-AF65-F5344CB8AC3E}">
        <p14:creationId xmlns:p14="http://schemas.microsoft.com/office/powerpoint/2010/main" val="352953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F79345-1C56-AEC4-8CF6-B6D3D38B0B59}"/>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8E21823-9C03-7F7D-6E7C-63ECF1254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2B67BAFF-6B5B-21C5-5E44-1C3210144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343DE3B-CE11-B60A-7769-938D401FD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0F3E20-FEF3-960F-7EA2-B6126EA52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DD1935E-CAE1-3847-2D11-08BAED1DB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FA77F5F-437B-AF1A-9E92-55D9A48C2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BB62B2EB-4107-FC94-287E-BE549670C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F59BE0F-F3A7-DAB0-C726-4964BAA41BD4}"/>
              </a:ext>
            </a:extLst>
          </p:cNvPr>
          <p:cNvSpPr>
            <a:spLocks noGrp="1"/>
          </p:cNvSpPr>
          <p:nvPr>
            <p:ph type="title"/>
          </p:nvPr>
        </p:nvSpPr>
        <p:spPr>
          <a:xfrm>
            <a:off x="346826" y="2536575"/>
            <a:ext cx="3344164" cy="1916952"/>
          </a:xfrm>
        </p:spPr>
        <p:txBody>
          <a:bodyPr anchor="b">
            <a:noAutofit/>
          </a:bodyPr>
          <a:lstStyle/>
          <a:p>
            <a:pPr algn="ctr"/>
            <a:r>
              <a:rPr lang="fr-FR" sz="4000" b="1" dirty="0">
                <a:solidFill>
                  <a:srgbClr val="FFFFFF"/>
                </a:solidFill>
                <a:latin typeface="Times New Roman" panose="02020603050405020304" pitchFamily="18" charset="0"/>
                <a:cs typeface="Times New Roman" panose="02020603050405020304" pitchFamily="18" charset="0"/>
              </a:rPr>
              <a:t>INTRUSION DETECTION SYSTEM (IDS)        </a:t>
            </a:r>
            <a:endParaRPr lang="fr-CM" sz="4000" b="1" dirty="0">
              <a:solidFill>
                <a:srgbClr val="FFFFFF"/>
              </a:solidFill>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37C85B45-F2F3-F884-4EF7-D06816531E5A}"/>
              </a:ext>
            </a:extLst>
          </p:cNvPr>
          <p:cNvSpPr>
            <a:spLocks noGrp="1"/>
          </p:cNvSpPr>
          <p:nvPr>
            <p:ph idx="1"/>
          </p:nvPr>
        </p:nvSpPr>
        <p:spPr>
          <a:xfrm>
            <a:off x="4247800" y="188259"/>
            <a:ext cx="7674976" cy="6347411"/>
          </a:xfrm>
        </p:spPr>
        <p:txBody>
          <a:bodyPr anchor="ctr">
            <a:normAutofit fontScale="47500" lnSpcReduction="20000"/>
          </a:bodyPr>
          <a:lstStyle/>
          <a:p>
            <a:pPr marL="0" indent="0">
              <a:lnSpc>
                <a:spcPct val="160000"/>
              </a:lnSpc>
              <a:spcAft>
                <a:spcPts val="800"/>
              </a:spcAft>
              <a:buNone/>
            </a:pPr>
            <a:r>
              <a:rPr lang="fr-FR" sz="3300" dirty="0">
                <a:effectLst/>
                <a:latin typeface="Times New Roman" panose="02020603050405020304" pitchFamily="18" charset="0"/>
                <a:ea typeface="Times New Roman" panose="02020603050405020304" pitchFamily="18" charset="0"/>
              </a:rPr>
              <a:t>Un IDS (</a:t>
            </a:r>
            <a:r>
              <a:rPr lang="fr-FR" sz="3300" b="1" dirty="0">
                <a:effectLst/>
                <a:latin typeface="Times New Roman" panose="02020603050405020304" pitchFamily="18" charset="0"/>
                <a:ea typeface="Times New Roman" panose="02020603050405020304" pitchFamily="18" charset="0"/>
              </a:rPr>
              <a:t>Intrusion Detection System),</a:t>
            </a:r>
            <a:r>
              <a:rPr lang="fr-FR" sz="3300" dirty="0">
                <a:effectLst/>
                <a:latin typeface="Times New Roman" panose="02020603050405020304" pitchFamily="18" charset="0"/>
                <a:ea typeface="Times New Roman" panose="02020603050405020304" pitchFamily="18" charset="0"/>
              </a:rPr>
              <a:t> ou système de détection d'intrusion en français est une technologie utilisée pour surveiller et analyser le trafic réseau et/ou les activités système à la recherche de comportements suspects ou d'anomalies qui pourraient indiquer une tentative d'intrusion ou une attaque informatique. Il y a deux types d’IDS : </a:t>
            </a:r>
          </a:p>
          <a:p>
            <a:pPr marL="342900" indent="-342900">
              <a:lnSpc>
                <a:spcPct val="160000"/>
              </a:lnSpc>
              <a:spcAft>
                <a:spcPts val="800"/>
              </a:spcAft>
              <a:buFont typeface="+mj-lt"/>
              <a:buAutoNum type="arabicPeriod"/>
            </a:pPr>
            <a:r>
              <a:rPr lang="fr-FR" sz="3300" b="1" dirty="0">
                <a:effectLst/>
                <a:latin typeface="Times New Roman" panose="02020603050405020304" pitchFamily="18" charset="0"/>
                <a:ea typeface="Times New Roman" panose="02020603050405020304" pitchFamily="18" charset="0"/>
              </a:rPr>
              <a:t>IDS basés sur le réseau (NIDS) </a:t>
            </a:r>
            <a:r>
              <a:rPr lang="fr-FR" sz="3300" dirty="0">
                <a:effectLst/>
                <a:latin typeface="Times New Roman" panose="02020603050405020304" pitchFamily="18" charset="0"/>
                <a:ea typeface="Times New Roman" panose="02020603050405020304" pitchFamily="18" charset="0"/>
              </a:rPr>
              <a:t>: Surveille le trafic réseau pour détecter des activités suspectes ou malveillantes. Par exemple </a:t>
            </a:r>
            <a:r>
              <a:rPr lang="fr-FR" sz="3300" b="1" i="1" dirty="0">
                <a:effectLst/>
                <a:latin typeface="Times New Roman" panose="02020603050405020304" pitchFamily="18" charset="0"/>
                <a:ea typeface="Times New Roman" panose="02020603050405020304" pitchFamily="18" charset="0"/>
              </a:rPr>
              <a:t>Snort</a:t>
            </a:r>
            <a:r>
              <a:rPr lang="fr-FR" sz="3300" dirty="0">
                <a:effectLst/>
                <a:latin typeface="Times New Roman" panose="02020603050405020304" pitchFamily="18" charset="0"/>
                <a:ea typeface="Times New Roman" panose="02020603050405020304" pitchFamily="18" charset="0"/>
              </a:rPr>
              <a:t> ;</a:t>
            </a:r>
          </a:p>
          <a:p>
            <a:pPr marL="342900" indent="-342900">
              <a:lnSpc>
                <a:spcPct val="160000"/>
              </a:lnSpc>
              <a:spcAft>
                <a:spcPts val="800"/>
              </a:spcAft>
              <a:buFont typeface="+mj-lt"/>
              <a:buAutoNum type="arabicPeriod"/>
            </a:pPr>
            <a:r>
              <a:rPr lang="fr-FR" sz="3300" b="1" dirty="0">
                <a:effectLst/>
                <a:latin typeface="Times New Roman" panose="02020603050405020304" pitchFamily="18" charset="0"/>
                <a:ea typeface="Times New Roman" panose="02020603050405020304" pitchFamily="18" charset="0"/>
              </a:rPr>
              <a:t>IDS basés sur l'hôte (HIDS) </a:t>
            </a:r>
            <a:r>
              <a:rPr lang="fr-FR" sz="3300" dirty="0">
                <a:effectLst/>
                <a:latin typeface="Times New Roman" panose="02020603050405020304" pitchFamily="18" charset="0"/>
                <a:ea typeface="Times New Roman" panose="02020603050405020304" pitchFamily="18" charset="0"/>
              </a:rPr>
              <a:t>: Surveille les activités d'un seul système ou d'un ordinateur pour détecter des comportements anormaux. Par exemple </a:t>
            </a:r>
            <a:r>
              <a:rPr lang="fr-FR" sz="3300" b="1" i="1" dirty="0">
                <a:effectLst/>
                <a:latin typeface="Times New Roman" panose="02020603050405020304" pitchFamily="18" charset="0"/>
                <a:ea typeface="Times New Roman" panose="02020603050405020304" pitchFamily="18" charset="0"/>
              </a:rPr>
              <a:t>OSSEC </a:t>
            </a:r>
            <a:r>
              <a:rPr lang="fr-FR" sz="3300" dirty="0">
                <a:effectLst/>
                <a:latin typeface="Times New Roman" panose="02020603050405020304" pitchFamily="18" charset="0"/>
                <a:ea typeface="Times New Roman" panose="02020603050405020304" pitchFamily="18" charset="0"/>
              </a:rPr>
              <a:t>;</a:t>
            </a:r>
          </a:p>
          <a:p>
            <a:pPr marL="0" indent="0" algn="just">
              <a:lnSpc>
                <a:spcPct val="160000"/>
              </a:lnSpc>
              <a:spcAft>
                <a:spcPts val="800"/>
              </a:spcAft>
              <a:buNone/>
            </a:pPr>
            <a:r>
              <a:rPr lang="fr-FR" sz="3300" dirty="0">
                <a:effectLst/>
                <a:latin typeface="Times New Roman" panose="02020603050405020304" pitchFamily="18" charset="0"/>
                <a:ea typeface="Calibri" panose="020F0502020204030204" pitchFamily="34" charset="0"/>
                <a:cs typeface="Times New Roman" panose="02020603050405020304" pitchFamily="18" charset="0"/>
              </a:rPr>
              <a:t>Les principales fonctionnalités d’un IDS sont les suivantes :</a:t>
            </a:r>
            <a:endParaRPr lang="fr-FR" sz="33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60000"/>
              </a:lnSpc>
              <a:buFont typeface="Courier New" panose="02070309020205020404" pitchFamily="49" charset="0"/>
              <a:buChar char="o"/>
            </a:pPr>
            <a:r>
              <a:rPr lang="fr-FR" sz="3300" b="1" dirty="0">
                <a:effectLst/>
                <a:latin typeface="Times New Roman" panose="02020603050405020304" pitchFamily="18" charset="0"/>
                <a:ea typeface="Calibri" panose="020F0502020204030204" pitchFamily="34" charset="0"/>
                <a:cs typeface="Times New Roman" panose="02020603050405020304" pitchFamily="18" charset="0"/>
              </a:rPr>
              <a:t>Surveillance en temps réel </a:t>
            </a:r>
            <a:r>
              <a:rPr lang="fr-FR" sz="3300" dirty="0">
                <a:effectLst/>
                <a:latin typeface="Times New Roman" panose="02020603050405020304" pitchFamily="18" charset="0"/>
                <a:ea typeface="Calibri" panose="020F0502020204030204" pitchFamily="34" charset="0"/>
                <a:cs typeface="Times New Roman" panose="02020603050405020304" pitchFamily="18" charset="0"/>
              </a:rPr>
              <a:t>: Analyse en continu du trafic ou des activités système ;</a:t>
            </a:r>
            <a:endParaRPr lang="fr-FR" sz="33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60000"/>
              </a:lnSpc>
              <a:buFont typeface="Courier New" panose="02070309020205020404" pitchFamily="49" charset="0"/>
              <a:buChar char="o"/>
            </a:pPr>
            <a:r>
              <a:rPr lang="fr-FR" sz="3300" b="1" dirty="0">
                <a:effectLst/>
                <a:latin typeface="Times New Roman" panose="02020603050405020304" pitchFamily="18" charset="0"/>
                <a:ea typeface="Calibri" panose="020F0502020204030204" pitchFamily="34" charset="0"/>
                <a:cs typeface="Times New Roman" panose="02020603050405020304" pitchFamily="18" charset="0"/>
              </a:rPr>
              <a:t>Analyse des signatures </a:t>
            </a:r>
            <a:r>
              <a:rPr lang="fr-FR" sz="3300" dirty="0">
                <a:effectLst/>
                <a:latin typeface="Times New Roman" panose="02020603050405020304" pitchFamily="18" charset="0"/>
                <a:ea typeface="Calibri" panose="020F0502020204030204" pitchFamily="34" charset="0"/>
                <a:cs typeface="Times New Roman" panose="02020603050405020304" pitchFamily="18" charset="0"/>
              </a:rPr>
              <a:t>: Compare les activités observées avec une base de données de signatures connues de menaces ;</a:t>
            </a:r>
            <a:endParaRPr lang="fr-FR" sz="33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60000"/>
              </a:lnSpc>
              <a:spcAft>
                <a:spcPts val="800"/>
              </a:spcAft>
              <a:buFont typeface="Courier New" panose="02070309020205020404" pitchFamily="49" charset="0"/>
              <a:buChar char="o"/>
            </a:pPr>
            <a:r>
              <a:rPr lang="fr-FR" sz="3300" b="1" dirty="0">
                <a:effectLst/>
                <a:latin typeface="Times New Roman" panose="02020603050405020304" pitchFamily="18" charset="0"/>
                <a:ea typeface="Calibri" panose="020F0502020204030204" pitchFamily="34" charset="0"/>
                <a:cs typeface="Times New Roman" panose="02020603050405020304" pitchFamily="18" charset="0"/>
              </a:rPr>
              <a:t>Détection des anomalies </a:t>
            </a:r>
            <a:r>
              <a:rPr lang="fr-FR" sz="3300" dirty="0">
                <a:effectLst/>
                <a:latin typeface="Times New Roman" panose="02020603050405020304" pitchFamily="18" charset="0"/>
                <a:ea typeface="Calibri" panose="020F0502020204030204" pitchFamily="34" charset="0"/>
                <a:cs typeface="Times New Roman" panose="02020603050405020304" pitchFamily="18" charset="0"/>
              </a:rPr>
              <a:t>: Identifie les écarts par rapport au comportement normal défini ;</a:t>
            </a:r>
            <a:endParaRPr lang="fr-CM" sz="3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800"/>
              </a:spcAft>
              <a:buNone/>
            </a:pPr>
            <a:endParaRPr lang="fr-CM"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fr-CM" sz="1100" dirty="0"/>
          </a:p>
        </p:txBody>
      </p:sp>
    </p:spTree>
    <p:extLst>
      <p:ext uri="{BB962C8B-B14F-4D97-AF65-F5344CB8AC3E}">
        <p14:creationId xmlns:p14="http://schemas.microsoft.com/office/powerpoint/2010/main" val="6976219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TM04033925[[fn=Ronds dans l’eau]]</Template>
  <TotalTime>4061</TotalTime>
  <Words>4539</Words>
  <Application>Microsoft Office PowerPoint</Application>
  <PresentationFormat>Grand écran</PresentationFormat>
  <Paragraphs>254</Paragraphs>
  <Slides>38</Slides>
  <Notes>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38</vt:i4>
      </vt:variant>
    </vt:vector>
  </HeadingPairs>
  <TitlesOfParts>
    <vt:vector size="49" baseType="lpstr">
      <vt:lpstr>Aptos</vt:lpstr>
      <vt:lpstr>Aptos Display</vt:lpstr>
      <vt:lpstr>Arial</vt:lpstr>
      <vt:lpstr>Arial Black</vt:lpstr>
      <vt:lpstr>Calibri</vt:lpstr>
      <vt:lpstr>Courier New</vt:lpstr>
      <vt:lpstr>Inter</vt:lpstr>
      <vt:lpstr>Symbol</vt:lpstr>
      <vt:lpstr>Times New Roman</vt:lpstr>
      <vt:lpstr>Wingdings</vt:lpstr>
      <vt:lpstr>Thème Office</vt:lpstr>
      <vt:lpstr>Présentation PowerPoint</vt:lpstr>
      <vt:lpstr>SOMMAIRE</vt:lpstr>
      <vt:lpstr>INTRODUCTION</vt:lpstr>
      <vt:lpstr>STRATEGIES ET MOYENS DE PROTECTION</vt:lpstr>
      <vt:lpstr>    Sécurité Physique</vt:lpstr>
      <vt:lpstr>               SECURITE REEAU ET DES DONNEES   La sécurité des données est l’ensemble de moyens logiciels, matériels et pénaux mis en place par une entreprise pour protéger ses données. Il s’agit d’assurer la disponibilité, l’intégrité et la confidentialité des données. Mais aussi contrer le vol des données.</vt:lpstr>
      <vt:lpstr>PARE-FEU        </vt:lpstr>
      <vt:lpstr>ANTIVIRUS        </vt:lpstr>
      <vt:lpstr>INTRUSION DETECTION SYSTEM (IDS)        </vt:lpstr>
      <vt:lpstr>INTRUSION PREVENTION SYSTEM (IPS)        </vt:lpstr>
      <vt:lpstr>SECURITY INFORMATION and EVENT MANAGEMENT (SIEM)</vt:lpstr>
      <vt:lpstr>CHIFFREMENT DES DONNEES</vt:lpstr>
      <vt:lpstr>SAUVEGARDE DES DONNEES</vt:lpstr>
      <vt:lpstr>REDONDANCE</vt:lpstr>
      <vt:lpstr>SEGMENTATION DU RESEAU</vt:lpstr>
      <vt:lpstr>               SECURITE SYSTÈME ET APPLICATIVE   La sécurité du système et des applications sont l’ensemble des règles et de moyens définies par les administrateurs du système pour contrôler l’accès au système et aux ressources de ce système. Mais aussi pour garantir la performance et la continuité du système.</vt:lpstr>
      <vt:lpstr>MISE A JOUR</vt:lpstr>
      <vt:lpstr>GESTION DES LICENCES</vt:lpstr>
      <vt:lpstr>ACCES A DISTANCE</vt:lpstr>
      <vt:lpstr>ACCES A DISTANCE   Accès publics au SI</vt:lpstr>
      <vt:lpstr>ACCES A DISTANCE   Accès nomades au SI</vt:lpstr>
      <vt:lpstr>ACCES A DISTANCE   Accès internes au SI</vt:lpstr>
      <vt:lpstr>GESTION DES IDENNTITES ET DES ACCES</vt:lpstr>
      <vt:lpstr>MONITORING</vt:lpstr>
      <vt:lpstr>SECURITE ORGANISATIONNELLE</vt:lpstr>
      <vt:lpstr>POLITIQUE DE SECURITE  Une politique de sécurité d'un système informatique est un ensemble de règles, de procédures et de mesures techniques et organisationnelles conçues pour protéger les infrastructures informatiques d'une entreprise contre les menaces internes et externes. Elle vise à garantir la confidentialité, l'intégrité et la disponibilité des données, des logiciels, des matériels et des réseaux, tout en assurant la continuité des activités.</vt:lpstr>
      <vt:lpstr>POLITIQUE DE SECURITE  Une politique de sécurité d'un système informatique est un ensemble de règles, de procédures et de mesures techniques et organisationnelles conçues pour protéger les infrastructures informatiques d'une entreprise contre les menaces internes et externes. Elle vise à garantir la confidentialité, l'intégrité et la disponibilité des données, des logiciels, des matériels et des réseaux, tout en assurant la continuité des activités.</vt:lpstr>
      <vt:lpstr>SENSIBILISATION</vt:lpstr>
      <vt:lpstr>FORMATIONS</vt:lpstr>
      <vt:lpstr>NORMES ET REGLEMENTATION</vt:lpstr>
      <vt:lpstr>ENJEUX FUTURS ET DEFIS</vt:lpstr>
      <vt:lpstr>ENJEUX FUTURS ET DEFIS</vt:lpstr>
      <vt:lpstr>AUDIT DU SYSTEME</vt:lpstr>
      <vt:lpstr>AUDIT DU SYSTÈME         LES DIFFERENTS TYPES D’AUDIT</vt:lpstr>
      <vt:lpstr>AUDIT DU SYSTÈME         QUELQUES REFERENCES</vt:lpstr>
      <vt:lpstr>                        CONCLUSION</vt:lpstr>
      <vt:lpstr>QUESTIONS &amp; REPONSES!</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Serena Chary NDJIEGOUE NGUELEU</dc:creator>
  <cp:lastModifiedBy>Rakhis Souleymane</cp:lastModifiedBy>
  <cp:revision>38</cp:revision>
  <dcterms:created xsi:type="dcterms:W3CDTF">2025-02-03T06:53:08Z</dcterms:created>
  <dcterms:modified xsi:type="dcterms:W3CDTF">2025-02-13T02:26:01Z</dcterms:modified>
</cp:coreProperties>
</file>