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CRS Feedback Management System  </a:t>
            </a:r>
            <a:endParaRPr sz="36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Us Help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49157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Existing System</a:t>
            </a:r>
            <a:endParaRPr sz="1800"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65500" y="30011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their drawbacks!</a:t>
            </a:r>
            <a:endParaRPr/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screening of comments as </a:t>
            </a:r>
            <a:r>
              <a:rPr i="1" lang="en"/>
              <a:t>positive</a:t>
            </a:r>
            <a:r>
              <a:rPr lang="en"/>
              <a:t> &amp; </a:t>
            </a:r>
            <a:r>
              <a:rPr i="1" lang="en"/>
              <a:t>negative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interactive and not user-friendly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feature for report generation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categorize the reviews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management system is too heavy to load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breach security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0" y="1464750"/>
            <a:ext cx="9144000" cy="22140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4294967295" type="title"/>
          </p:nvPr>
        </p:nvSpPr>
        <p:spPr>
          <a:xfrm>
            <a:off x="490250" y="2011950"/>
            <a:ext cx="2553600" cy="11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The Solution</a:t>
            </a:r>
            <a:endParaRPr sz="3000">
              <a:solidFill>
                <a:srgbClr val="FFFFFF"/>
              </a:solidFill>
            </a:endParaRPr>
          </a:p>
        </p:txBody>
      </p:sp>
      <p:cxnSp>
        <p:nvCxnSpPr>
          <p:cNvPr id="75" name="Shape 75"/>
          <p:cNvCxnSpPr/>
          <p:nvPr/>
        </p:nvCxnSpPr>
        <p:spPr>
          <a:xfrm>
            <a:off x="3306775" y="2011950"/>
            <a:ext cx="0" cy="1119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>
            <p:ph idx="4294967295" type="body"/>
          </p:nvPr>
        </p:nvSpPr>
        <p:spPr>
          <a:xfrm>
            <a:off x="3569700" y="2011950"/>
            <a:ext cx="4932600" cy="11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CRS Feedback System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r>
              <a:rPr lang="en"/>
              <a:t> Module (Submission of forms)</a:t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Shape 84"/>
          <p:cNvSpPr txBox="1"/>
          <p:nvPr>
            <p:ph idx="4294967295" type="body"/>
          </p:nvPr>
        </p:nvSpPr>
        <p:spPr>
          <a:xfrm>
            <a:off x="3044775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Fill new </a:t>
            </a:r>
            <a:r>
              <a:rPr b="1" lang="en" sz="1600"/>
              <a:t>forms</a:t>
            </a:r>
            <a:endParaRPr b="1"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Fill partially filled forms </a:t>
            </a:r>
            <a:endParaRPr b="1"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 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5" name="Shape 8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6092950" y="2070575"/>
            <a:ext cx="2471700" cy="30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Save</a:t>
            </a:r>
            <a:endParaRPr b="1" sz="1600"/>
          </a:p>
          <a:p>
            <a:pPr indent="-330200" lvl="0" marL="457200" rtl="0">
              <a:spcBef>
                <a:spcPts val="8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Teacher/Subject oriented feedbacks only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Crash resistant feedbacks</a:t>
            </a:r>
            <a:br>
              <a:rPr lang="en" sz="1600"/>
            </a:br>
            <a:endParaRPr sz="1600"/>
          </a:p>
        </p:txBody>
      </p:sp>
      <p:sp>
        <p:nvSpPr>
          <p:cNvPr id="90" name="Shape 90"/>
          <p:cNvSpPr txBox="1"/>
          <p:nvPr>
            <p:ph idx="4294967295" type="body"/>
          </p:nvPr>
        </p:nvSpPr>
        <p:spPr>
          <a:xfrm>
            <a:off x="325100" y="2070575"/>
            <a:ext cx="2471700" cy="30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Login</a:t>
            </a:r>
            <a:endParaRPr b="1" sz="1600"/>
          </a:p>
          <a:p>
            <a:pPr indent="-330200" lvl="0" marL="457200" rtl="0">
              <a:spcBef>
                <a:spcPts val="8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Role-Based Access Control (RBAC) using student credentials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Co-ordinator Module </a:t>
            </a:r>
            <a:r>
              <a:rPr lang="en" sz="2400"/>
              <a:t>(Creation &amp; Updation of forms)</a:t>
            </a:r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3044775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Create forms</a:t>
            </a:r>
            <a:endParaRPr b="1" sz="1600"/>
          </a:p>
          <a:p>
            <a:pPr indent="-330200" lvl="0" marL="457200" rtl="0">
              <a:spcBef>
                <a:spcPts val="8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Using existing templates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Create a new forms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Edit</a:t>
            </a:r>
            <a:r>
              <a:rPr b="1" lang="en" sz="1600"/>
              <a:t> forms</a:t>
            </a:r>
            <a:endParaRPr b="1" sz="1600"/>
          </a:p>
          <a:p>
            <a:pPr indent="-330200" lvl="0" marL="457200" rtl="0">
              <a:spcBef>
                <a:spcPts val="8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Make copy/edit previously existing forms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9" name="Shape 99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6092950" y="2070575"/>
            <a:ext cx="2471700" cy="30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Publish</a:t>
            </a:r>
            <a:endParaRPr b="1" sz="1600"/>
          </a:p>
          <a:p>
            <a:pPr indent="-330200" lvl="0" marL="457200" rtl="0">
              <a:spcBef>
                <a:spcPts val="8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Make the generated form active for students</a:t>
            </a:r>
            <a:br>
              <a:rPr lang="en" sz="1600"/>
            </a:br>
            <a:endParaRPr sz="1600"/>
          </a:p>
        </p:txBody>
      </p: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325100" y="2070575"/>
            <a:ext cx="2471700" cy="30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Login</a:t>
            </a:r>
            <a:endParaRPr b="1" sz="1600"/>
          </a:p>
          <a:p>
            <a:pPr indent="-330200" lvl="0" marL="457200" rtl="0">
              <a:spcBef>
                <a:spcPts val="8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Role-Based Access Control (RBAC) using Coordinator credentials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</a:t>
            </a:r>
            <a:r>
              <a:rPr lang="en"/>
              <a:t> Module (View feedback)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3342225" y="2070575"/>
            <a:ext cx="2760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View</a:t>
            </a:r>
            <a:endParaRPr b="1" sz="1600"/>
          </a:p>
          <a:p>
            <a:pPr indent="-330200" lvl="0" marL="457200" rtl="0">
              <a:spcBef>
                <a:spcPts val="8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Strength &amp; Weakness based feedback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O</a:t>
            </a:r>
            <a:r>
              <a:rPr lang="en" sz="1600"/>
              <a:t>verall happiness quotient of Students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Question-wise graphical analysis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Comments filtered by sentiment analysis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3" name="Shape 113"/>
          <p:cNvSpPr/>
          <p:nvPr/>
        </p:nvSpPr>
        <p:spPr>
          <a:xfrm>
            <a:off x="334222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363360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325100" y="2070575"/>
            <a:ext cx="2471700" cy="30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Login</a:t>
            </a:r>
            <a:endParaRPr b="1" sz="1600"/>
          </a:p>
          <a:p>
            <a:pPr indent="-330200" lvl="0" marL="457200" rtl="0">
              <a:spcBef>
                <a:spcPts val="8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Role-Based Access Control (RBAC) using Faculty credentials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Auditor Module (View feedback report)</a:t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32350" y="1304875"/>
            <a:ext cx="22572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2962100" y="2070575"/>
            <a:ext cx="3648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View</a:t>
            </a:r>
            <a:r>
              <a:rPr b="1" lang="en" sz="1600"/>
              <a:t> feedback graphically based on:</a:t>
            </a:r>
            <a:endParaRPr b="1" sz="1600"/>
          </a:p>
          <a:p>
            <a:pPr indent="-330200" lvl="0" marL="457200" rtl="0">
              <a:spcBef>
                <a:spcPts val="8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Academics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Faculty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Infrastructure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View feedback in tabular format based on:</a:t>
            </a:r>
            <a:endParaRPr b="1" sz="1600"/>
          </a:p>
          <a:p>
            <a:pPr indent="-330200" lvl="0" marL="457200" rtl="0">
              <a:spcBef>
                <a:spcPts val="8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Faculty rating within chosen range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View department wise reports</a:t>
            </a:r>
            <a:endParaRPr b="1"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4" name="Shape 124"/>
          <p:cNvSpPr/>
          <p:nvPr/>
        </p:nvSpPr>
        <p:spPr>
          <a:xfrm>
            <a:off x="2962100" y="1304875"/>
            <a:ext cx="24168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4294967295" type="body"/>
          </p:nvPr>
        </p:nvSpPr>
        <p:spPr>
          <a:xfrm>
            <a:off x="3253475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Shape 126"/>
          <p:cNvSpPr txBox="1"/>
          <p:nvPr>
            <p:ph idx="4294967295" type="body"/>
          </p:nvPr>
        </p:nvSpPr>
        <p:spPr>
          <a:xfrm>
            <a:off x="325100" y="2070575"/>
            <a:ext cx="2637000" cy="30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Login</a:t>
            </a:r>
            <a:endParaRPr b="1" sz="1600"/>
          </a:p>
          <a:p>
            <a:pPr indent="-330200" lvl="0" marL="457200" rtl="0">
              <a:spcBef>
                <a:spcPts val="8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Role-Based Access Control (RBAC) using Auditor credentials</a:t>
            </a:r>
            <a:endParaRPr sz="1600"/>
          </a:p>
        </p:txBody>
      </p:sp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6610100" y="2070575"/>
            <a:ext cx="2637000" cy="30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Generate PDF &amp; Excel reports</a:t>
            </a:r>
            <a:endParaRPr sz="1600"/>
          </a:p>
        </p:txBody>
      </p:sp>
      <p:sp>
        <p:nvSpPr>
          <p:cNvPr id="128" name="Shape 128"/>
          <p:cNvSpPr/>
          <p:nvPr/>
        </p:nvSpPr>
        <p:spPr>
          <a:xfrm>
            <a:off x="6395300" y="1294325"/>
            <a:ext cx="23550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4294967295" type="body"/>
          </p:nvPr>
        </p:nvSpPr>
        <p:spPr>
          <a:xfrm>
            <a:off x="6839675" y="14410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65500" y="2236200"/>
            <a:ext cx="40452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Us?</a:t>
            </a:r>
            <a:endParaRPr sz="1800"/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939500" y="549000"/>
            <a:ext cx="3837000" cy="42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Comparison of feedbacks using graphical analysis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Distinguishing reviews using Sentiment Analysis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Grouping comments using keyword-based prediction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Provision for exporting feedback as PDF, Excel and printing them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5-star rating system and comparing with previous feedbacks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Reusability of previously created forms to escape the hassle of adding repeated questions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228800" y="2236200"/>
            <a:ext cx="40452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 </a:t>
            </a:r>
            <a:r>
              <a:rPr lang="en" sz="4800">
                <a:solidFill>
                  <a:schemeClr val="lt1"/>
                </a:solidFill>
              </a:rPr>
              <a:t>YOU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