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71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5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FFBF-A1B9-4A0A-9CA8-55CD6BA3D4E3}" type="datetimeFigureOut">
              <a:rPr lang="ru-RU" smtClean="0"/>
              <a:t>26.06.2014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EA974-BC62-4CAE-9030-092E373073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Добрый день, уважаемая комиссия!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Вашему вниманию представляется выпускная работа на тему «Исследование графического движка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OptiX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EA974-BC62-4CAE-9030-092E3730738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EA974-BC62-4CAE-9030-092E3730738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0CCF62-FAE7-4C6C-9EBF-202AEE2623CE}" type="datetimeFigureOut">
              <a:rPr lang="ru-RU" smtClean="0"/>
              <a:pPr/>
              <a:t>26.06.2014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454AD-A5BC-4885-B2C5-068EAE91AC0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571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Исследование графического движка</a:t>
            </a:r>
            <a:r>
              <a:rPr lang="en-US" dirty="0" smtClean="0"/>
              <a:t> </a:t>
            </a:r>
            <a:r>
              <a:rPr lang="en-US" dirty="0" err="1" smtClean="0"/>
              <a:t>Optix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7854696" cy="1752600"/>
          </a:xfrm>
        </p:spPr>
        <p:txBody>
          <a:bodyPr/>
          <a:lstStyle/>
          <a:p>
            <a:r>
              <a:rPr lang="ru-RU" dirty="0" err="1" smtClean="0"/>
              <a:t>Афффтар</a:t>
            </a:r>
            <a:r>
              <a:rPr lang="ru-RU" dirty="0" smtClean="0"/>
              <a:t>: студент гр…</a:t>
            </a:r>
            <a:r>
              <a:rPr lang="ru-RU" dirty="0" smtClean="0"/>
              <a:t> </a:t>
            </a:r>
            <a:r>
              <a:rPr lang="ru-RU" dirty="0" smtClean="0"/>
              <a:t>Еличева 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 descr="G:\Женечек\Учеба\4курс\8семместр\Уир\Optix-Research\Report\Images\g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39"/>
            <a:ext cx="6414428" cy="43924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Демонстрационное приложение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 descr="G:\Женечек\Учеба\4курс\8семместр\Уир\Optix-Research\Report\Images\m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5934226" cy="4467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 ходе данной работы изучено следующее: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Программно-аппаратная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архитектура CUDA. Архитектура CUDA является довольно простой, но в тоже время мощной технологией для массивно-параллельных вычислений. С помощью архитектуры CUDA практически в режиме реального времени решать задачи по поиску пути в графе, аппроксимировать функции, обрабатывать большие массивы данных и т.д.</a:t>
            </a:r>
          </a:p>
          <a:p>
            <a:pPr>
              <a:buFont typeface="Wingdings" pitchFamily="2" charset="2"/>
              <a:buChar char="v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Рассмотренны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принципы функционирования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Он включает реализацию очень широкого набора основанных на трассировке лучей алгоритмов и приложений, включая интерактивный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оффлайн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системы обнаружения коллизий, запросы искусственного интеллекта и научного моделирования, такие как звуковое распространение. Механизм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фокусируется исключительно на фундаментальных вычислениях, требуемых для трассировки лучей. Механизм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демонстрирует, что большинство алгоритмов трассировки лучей могут быть реализованы, используя маленький набор легких программируемых операций. Механизм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комбинирует своевременные методы компиляции со специфичным для трассировки лучей знанием, чтобы реализовать его модель программирования эффективно.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Рассмотрены примеры, входящие в набор разработчика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основе полученной информации разработано демонстрационное приложение.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Моделирвание</a:t>
            </a:r>
            <a:r>
              <a:rPr lang="ru-RU" dirty="0" smtClean="0"/>
              <a:t> </a:t>
            </a:r>
            <a:r>
              <a:rPr lang="ru-RU" dirty="0" smtClean="0"/>
              <a:t>активной </a:t>
            </a:r>
            <a:r>
              <a:rPr lang="ru-RU" dirty="0" smtClean="0"/>
              <a:t>зоны;</a:t>
            </a:r>
          </a:p>
          <a:p>
            <a:r>
              <a:rPr lang="ru-RU" dirty="0" smtClean="0"/>
              <a:t>Расстановка </a:t>
            </a:r>
            <a:r>
              <a:rPr lang="ru-RU" dirty="0" smtClean="0"/>
              <a:t>точек доступа </a:t>
            </a:r>
            <a:r>
              <a:rPr lang="ru-RU" dirty="0" err="1" smtClean="0"/>
              <a:t>wi-fi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</a:t>
            </a:r>
            <a:r>
              <a:rPr lang="ru-RU" dirty="0" err="1" smtClean="0"/>
              <a:t>ласстеризованный</a:t>
            </a:r>
            <a:r>
              <a:rPr lang="ru-RU" dirty="0" smtClean="0"/>
              <a:t> </a:t>
            </a:r>
            <a:r>
              <a:rPr lang="ru-RU" dirty="0" err="1" smtClean="0"/>
              <a:t>рендеринг</a:t>
            </a:r>
            <a:r>
              <a:rPr lang="ru-RU" dirty="0" smtClean="0"/>
              <a:t> </a:t>
            </a:r>
            <a:r>
              <a:rPr lang="ru-RU" dirty="0" smtClean="0"/>
              <a:t>изображений;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5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645024"/>
            <a:ext cx="7854696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создание демонстрационного приложения с  использованием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Задачи, решаемые в ходе работы: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программно-аппаратной архитектуры CUDA.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принципов функционирования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процедуры установки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встроенных примеров графического движка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демонстрационного приложения.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Выяснение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перспектив применимости графического движка в прикладных приложениях.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Трассировка лучей (англ.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Ray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tracing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рейтрейсинг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-один из методов геометрической оптики исследование оптических систем путём отслеживания взаимодействия отдельных лучей с поверхностями.</a:t>
            </a:r>
          </a:p>
          <a:p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Данный метод имеет следующие достоинства: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гладких объектов без аппроксимации их полигональными поверхностями (например, треугольниками).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Вычислительная сложность метода слабо зависит от сложности сцены.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Высокая алгоритмическая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распараллеливаемость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вычислений — можно параллельно и независимо трассировать два и более лучей, разделять участки (зоны экрана) для трассирования на разных узлах кластера и т.д.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Отсечение невидимых поверхностей, перспектива и корректное изменения поля зрения являются логическим следствием алгоритма.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CUDA (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Unified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это технология от компании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NVidia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предназначенная для разработки приложений для массивно-параллельных вычислительных устройств (в первую очередь для GPU).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GPU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 графический процессор) 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отдельное устройство персонального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компьютера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или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игровой приставки, выполняющее графический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рендеринг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Самые первые GPU фактически представляли собой просто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растеризатор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возможностью наложения текстуры и буфером глубины.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Довольно быстро появились GPU с полной обработкой вершин на самом GPU - на вход поступают трехмерные данные и на выходе получаем готовое изображение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Следующим шагом стало появление вершинных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шейдеров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обработку вершин стало возможным задавать в виде программы, написанной на специальном ассемблере.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Следующим шагом стало появление фрагментных, позволяющим задавать расчет каждого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пиксела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также при помощи программы, на ассемблере.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Заключительным шагом, превратившим GPU в мощные параллельные вычислители, стало поддержка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floating-point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текстур, т.е. стало возможным хранить значения в текстурах как 32-битовые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floating-point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числа.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движка </a:t>
            </a:r>
            <a:r>
              <a:rPr lang="en-US" dirty="0" err="1" smtClean="0"/>
              <a:t>Optix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OptiX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механизм трассировки лучей общего назначения.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Особенности:</a:t>
            </a:r>
          </a:p>
          <a:p>
            <a:pPr>
              <a:buFont typeface="Wingdings" pitchFamily="2" charset="2"/>
              <a:buChar char="v"/>
            </a:pP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Общий низкоуровневый механизм трассировки лучей.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Программируемый конвейер трассировки лучей.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Простая модель программирования.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Проблемно-ориентированный компилятор.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Эффективное представление сцены.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Объектная модель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G:\Женечек\Учеба\4курс\8семместр\Уир\Optix-Research\Report\Images\fi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430463"/>
            <a:ext cx="8208912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::init(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{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GlassScene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scene(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obj_path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adaptive_aa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green_glass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setTextColor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make_float3( 0.2f )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setTextShadowColor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make_float3( 0.9f )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::run(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GlassScene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", &amp;scene,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adaptive_aa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CDProgressive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0;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Для корректной работы с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GLUTDisplay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класс </a:t>
            </a:r>
            <a:r>
              <a:rPr lang="ru-RU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GlassScene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должен иметь следующие методы:</a:t>
            </a:r>
            <a:endParaRPr 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initScene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InitialCameraData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camera_data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 trace( const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RayGenCameraData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camera_data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doResize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width, unsigned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depth 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Buffer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getOutputBuffer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keyPressed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(unsigned char key,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711</Words>
  <Application>Microsoft Office PowerPoint</Application>
  <PresentationFormat>Экран (4:3)</PresentationFormat>
  <Paragraphs>72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Поток</vt:lpstr>
      <vt:lpstr>Исследование графического движка Optix </vt:lpstr>
      <vt:lpstr>Слайд 2</vt:lpstr>
      <vt:lpstr>Метод трассировки лучей</vt:lpstr>
      <vt:lpstr>Архитектура CUDA</vt:lpstr>
      <vt:lpstr>Развитие GPU</vt:lpstr>
      <vt:lpstr>Принципы движка Optix</vt:lpstr>
      <vt:lpstr>Объектная модель</vt:lpstr>
      <vt:lpstr>Пример glass</vt:lpstr>
      <vt:lpstr>Слайд 9</vt:lpstr>
      <vt:lpstr>glass</vt:lpstr>
      <vt:lpstr>Демонстрационное приложение</vt:lpstr>
      <vt:lpstr>Вывод</vt:lpstr>
      <vt:lpstr>Перспективы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Elka</dc:creator>
  <cp:lastModifiedBy>Elka</cp:lastModifiedBy>
  <cp:revision>21</cp:revision>
  <dcterms:created xsi:type="dcterms:W3CDTF">2014-06-26T10:32:32Z</dcterms:created>
  <dcterms:modified xsi:type="dcterms:W3CDTF">2014-06-26T16:53:56Z</dcterms:modified>
</cp:coreProperties>
</file>