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</p:sldIdLst>
  <p:sldSz cx="12192000" cy="6858000"/>
  <p:notesSz cx="6858000" cy="1905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84" autoAdjust="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djoe Missier, A.D. (15052907)" userId="S::15052907@student.hhs.nl::b0b07a54-bfd4-49b3-a65b-d976e14f4432" providerId="AD" clId="Web-{6462D5C3-C217-9F14-5CC6-4BBB454ADDC0}"/>
    <pc:docChg chg="modSld">
      <pc:chgData name="Sardjoe Missier, A.D. (15052907)" userId="S::15052907@student.hhs.nl::b0b07a54-bfd4-49b3-a65b-d976e14f4432" providerId="AD" clId="Web-{6462D5C3-C217-9F14-5CC6-4BBB454ADDC0}" dt="2019-09-07T16:21:15.702" v="1" actId="1076"/>
      <pc:docMkLst>
        <pc:docMk/>
      </pc:docMkLst>
      <pc:sldChg chg="addSp modSp">
        <pc:chgData name="Sardjoe Missier, A.D. (15052907)" userId="S::15052907@student.hhs.nl::b0b07a54-bfd4-49b3-a65b-d976e14f4432" providerId="AD" clId="Web-{6462D5C3-C217-9F14-5CC6-4BBB454ADDC0}" dt="2019-09-07T16:21:15.702" v="1" actId="1076"/>
        <pc:sldMkLst>
          <pc:docMk/>
          <pc:sldMk cId="111474564" sldId="259"/>
        </pc:sldMkLst>
        <pc:picChg chg="add mod">
          <ac:chgData name="Sardjoe Missier, A.D. (15052907)" userId="S::15052907@student.hhs.nl::b0b07a54-bfd4-49b3-a65b-d976e14f4432" providerId="AD" clId="Web-{6462D5C3-C217-9F14-5CC6-4BBB454ADDC0}" dt="2019-09-07T16:21:15.702" v="1" actId="1076"/>
          <ac:picMkLst>
            <pc:docMk/>
            <pc:sldMk cId="111474564" sldId="259"/>
            <ac:picMk id="5" creationId="{2F44384F-78D4-42BD-85AD-96349775B09D}"/>
          </ac:picMkLst>
        </pc:picChg>
      </pc:sldChg>
    </pc:docChg>
  </pc:docChgLst>
  <pc:docChgLst>
    <pc:chgData name="Sardjoe Missier, A.D. (15052907)" userId="S::15052907@student.hhs.nl::b0b07a54-bfd4-49b3-a65b-d976e14f4432" providerId="AD" clId="Web-{A0FB57ED-D5C0-B8A7-5937-85507A8E4235}"/>
    <pc:docChg chg="modSld">
      <pc:chgData name="Sardjoe Missier, A.D. (15052907)" userId="S::15052907@student.hhs.nl::b0b07a54-bfd4-49b3-a65b-d976e14f4432" providerId="AD" clId="Web-{A0FB57ED-D5C0-B8A7-5937-85507A8E4235}" dt="2019-09-06T12:53:21.633" v="206" actId="20577"/>
      <pc:docMkLst>
        <pc:docMk/>
      </pc:docMkLst>
      <pc:sldChg chg="modSp">
        <pc:chgData name="Sardjoe Missier, A.D. (15052907)" userId="S::15052907@student.hhs.nl::b0b07a54-bfd4-49b3-a65b-d976e14f4432" providerId="AD" clId="Web-{A0FB57ED-D5C0-B8A7-5937-85507A8E4235}" dt="2019-09-06T12:53:21.633" v="205" actId="20577"/>
        <pc:sldMkLst>
          <pc:docMk/>
          <pc:sldMk cId="111474564" sldId="259"/>
        </pc:sldMkLst>
        <pc:spChg chg="mod">
          <ac:chgData name="Sardjoe Missier, A.D. (15052907)" userId="S::15052907@student.hhs.nl::b0b07a54-bfd4-49b3-a65b-d976e14f4432" providerId="AD" clId="Web-{A0FB57ED-D5C0-B8A7-5937-85507A8E4235}" dt="2019-09-06T12:53:21.633" v="205" actId="20577"/>
          <ac:spMkLst>
            <pc:docMk/>
            <pc:sldMk cId="111474564" sldId="259"/>
            <ac:spMk id="3" creationId="{28ACD678-42EF-4188-8E98-7406252DA096}"/>
          </ac:spMkLst>
        </pc:spChg>
      </pc:sldChg>
    </pc:docChg>
  </pc:docChgLst>
  <pc:docChgLst>
    <pc:chgData name="Ali, H.D. (17021308)" userId="S::17021308@student.hhs.nl::ef24a15b-0f8d-4f4c-98af-d228f0acecf1" providerId="AD" clId="Web-{FE650EE0-C037-971F-CFE8-83E5BDB2D3BC}"/>
    <pc:docChg chg="addSld modSld sldOrd">
      <pc:chgData name="Ali, H.D. (17021308)" userId="S::17021308@student.hhs.nl::ef24a15b-0f8d-4f4c-98af-d228f0acecf1" providerId="AD" clId="Web-{FE650EE0-C037-971F-CFE8-83E5BDB2D3BC}" dt="2019-09-07T14:37:41.933" v="1017" actId="20577"/>
      <pc:docMkLst>
        <pc:docMk/>
      </pc:docMkLst>
      <pc:sldChg chg="modSp">
        <pc:chgData name="Ali, H.D. (17021308)" userId="S::17021308@student.hhs.nl::ef24a15b-0f8d-4f4c-98af-d228f0acecf1" providerId="AD" clId="Web-{FE650EE0-C037-971F-CFE8-83E5BDB2D3BC}" dt="2019-09-07T14:27:34.375" v="980" actId="20577"/>
        <pc:sldMkLst>
          <pc:docMk/>
          <pc:sldMk cId="702413897" sldId="258"/>
        </pc:sldMkLst>
        <pc:spChg chg="mod">
          <ac:chgData name="Ali, H.D. (17021308)" userId="S::17021308@student.hhs.nl::ef24a15b-0f8d-4f4c-98af-d228f0acecf1" providerId="AD" clId="Web-{FE650EE0-C037-971F-CFE8-83E5BDB2D3BC}" dt="2019-09-07T14:27:34.375" v="980" actId="20577"/>
          <ac:spMkLst>
            <pc:docMk/>
            <pc:sldMk cId="702413897" sldId="258"/>
            <ac:spMk id="3" creationId="{235EB876-8C3F-4730-81B9-80807F96C50B}"/>
          </ac:spMkLst>
        </pc:spChg>
      </pc:sldChg>
      <pc:sldChg chg="addSp delSp modSp">
        <pc:chgData name="Ali, H.D. (17021308)" userId="S::17021308@student.hhs.nl::ef24a15b-0f8d-4f4c-98af-d228f0acecf1" providerId="AD" clId="Web-{FE650EE0-C037-971F-CFE8-83E5BDB2D3BC}" dt="2019-09-07T14:37:41.933" v="1016" actId="20577"/>
        <pc:sldMkLst>
          <pc:docMk/>
          <pc:sldMk cId="111474564" sldId="259"/>
        </pc:sldMkLst>
        <pc:spChg chg="mod">
          <ac:chgData name="Ali, H.D. (17021308)" userId="S::17021308@student.hhs.nl::ef24a15b-0f8d-4f4c-98af-d228f0acecf1" providerId="AD" clId="Web-{FE650EE0-C037-971F-CFE8-83E5BDB2D3BC}" dt="2019-09-07T14:37:41.933" v="1016" actId="20577"/>
          <ac:spMkLst>
            <pc:docMk/>
            <pc:sldMk cId="111474564" sldId="259"/>
            <ac:spMk id="3" creationId="{28ACD678-42EF-4188-8E98-7406252DA096}"/>
          </ac:spMkLst>
        </pc:spChg>
        <pc:picChg chg="add mod">
          <ac:chgData name="Ali, H.D. (17021308)" userId="S::17021308@student.hhs.nl::ef24a15b-0f8d-4f4c-98af-d228f0acecf1" providerId="AD" clId="Web-{FE650EE0-C037-971F-CFE8-83E5BDB2D3BC}" dt="2019-09-07T14:28:59.704" v="987" actId="1076"/>
          <ac:picMkLst>
            <pc:docMk/>
            <pc:sldMk cId="111474564" sldId="259"/>
            <ac:picMk id="4" creationId="{9A84A316-E03D-4CB4-9E14-29FD04801D99}"/>
          </ac:picMkLst>
        </pc:picChg>
        <pc:picChg chg="add del mod">
          <ac:chgData name="Ali, H.D. (17021308)" userId="S::17021308@student.hhs.nl::ef24a15b-0f8d-4f4c-98af-d228f0acecf1" providerId="AD" clId="Web-{FE650EE0-C037-971F-CFE8-83E5BDB2D3BC}" dt="2019-09-07T14:31:40.389" v="992"/>
          <ac:picMkLst>
            <pc:docMk/>
            <pc:sldMk cId="111474564" sldId="259"/>
            <ac:picMk id="6" creationId="{8B2C7448-6A99-4C9A-98D1-133D028FC7AA}"/>
          </ac:picMkLst>
        </pc:picChg>
      </pc:sldChg>
      <pc:sldChg chg="addSp delSp modSp">
        <pc:chgData name="Ali, H.D. (17021308)" userId="S::17021308@student.hhs.nl::ef24a15b-0f8d-4f4c-98af-d228f0acecf1" providerId="AD" clId="Web-{FE650EE0-C037-971F-CFE8-83E5BDB2D3BC}" dt="2019-09-07T14:26:02.689" v="907" actId="1076"/>
        <pc:sldMkLst>
          <pc:docMk/>
          <pc:sldMk cId="3996672327" sldId="260"/>
        </pc:sldMkLst>
        <pc:spChg chg="mod">
          <ac:chgData name="Ali, H.D. (17021308)" userId="S::17021308@student.hhs.nl::ef24a15b-0f8d-4f4c-98af-d228f0acecf1" providerId="AD" clId="Web-{FE650EE0-C037-971F-CFE8-83E5BDB2D3BC}" dt="2019-09-07T14:02:23.782" v="273" actId="20577"/>
          <ac:spMkLst>
            <pc:docMk/>
            <pc:sldMk cId="3996672327" sldId="260"/>
            <ac:spMk id="2" creationId="{A81AF7DE-3EAD-4E0A-8A38-B4EAC3C1417B}"/>
          </ac:spMkLst>
        </pc:spChg>
        <pc:spChg chg="mod">
          <ac:chgData name="Ali, H.D. (17021308)" userId="S::17021308@student.hhs.nl::ef24a15b-0f8d-4f4c-98af-d228f0acecf1" providerId="AD" clId="Web-{FE650EE0-C037-971F-CFE8-83E5BDB2D3BC}" dt="2019-09-07T14:25:32.986" v="900" actId="20577"/>
          <ac:spMkLst>
            <pc:docMk/>
            <pc:sldMk cId="3996672327" sldId="260"/>
            <ac:spMk id="3" creationId="{FA8729DE-D980-4C8D-9226-F82CC08F4129}"/>
          </ac:spMkLst>
        </pc:spChg>
        <pc:spChg chg="add del mod">
          <ac:chgData name="Ali, H.D. (17021308)" userId="S::17021308@student.hhs.nl::ef24a15b-0f8d-4f4c-98af-d228f0acecf1" providerId="AD" clId="Web-{FE650EE0-C037-971F-CFE8-83E5BDB2D3BC}" dt="2019-09-07T14:25:04.471" v="865"/>
          <ac:spMkLst>
            <pc:docMk/>
            <pc:sldMk cId="3996672327" sldId="260"/>
            <ac:spMk id="8" creationId="{A6833C12-A210-4433-8C32-4D584C239395}"/>
          </ac:spMkLst>
        </pc:spChg>
        <pc:picChg chg="add del mod">
          <ac:chgData name="Ali, H.D. (17021308)" userId="S::17021308@student.hhs.nl::ef24a15b-0f8d-4f4c-98af-d228f0acecf1" providerId="AD" clId="Web-{FE650EE0-C037-971F-CFE8-83E5BDB2D3BC}" dt="2019-09-07T13:51:39.193" v="16"/>
          <ac:picMkLst>
            <pc:docMk/>
            <pc:sldMk cId="3996672327" sldId="260"/>
            <ac:picMk id="4" creationId="{249AA0ED-380D-4DC0-8854-2EBBB59D2614}"/>
          </ac:picMkLst>
        </pc:picChg>
        <pc:picChg chg="add mod">
          <ac:chgData name="Ali, H.D. (17021308)" userId="S::17021308@student.hhs.nl::ef24a15b-0f8d-4f4c-98af-d228f0acecf1" providerId="AD" clId="Web-{FE650EE0-C037-971F-CFE8-83E5BDB2D3BC}" dt="2019-09-07T14:26:02.689" v="907" actId="1076"/>
          <ac:picMkLst>
            <pc:docMk/>
            <pc:sldMk cId="3996672327" sldId="260"/>
            <ac:picMk id="6" creationId="{BD09E52C-069A-4BB4-AA14-112205C19377}"/>
          </ac:picMkLst>
        </pc:picChg>
      </pc:sldChg>
      <pc:sldChg chg="modSp">
        <pc:chgData name="Ali, H.D. (17021308)" userId="S::17021308@student.hhs.nl::ef24a15b-0f8d-4f4c-98af-d228f0acecf1" providerId="AD" clId="Web-{FE650EE0-C037-971F-CFE8-83E5BDB2D3BC}" dt="2019-09-07T13:56:29.892" v="229" actId="20577"/>
        <pc:sldMkLst>
          <pc:docMk/>
          <pc:sldMk cId="1699715980" sldId="261"/>
        </pc:sldMkLst>
        <pc:spChg chg="mod">
          <ac:chgData name="Ali, H.D. (17021308)" userId="S::17021308@student.hhs.nl::ef24a15b-0f8d-4f4c-98af-d228f0acecf1" providerId="AD" clId="Web-{FE650EE0-C037-971F-CFE8-83E5BDB2D3BC}" dt="2019-09-07T13:56:29.892" v="229" actId="20577"/>
          <ac:spMkLst>
            <pc:docMk/>
            <pc:sldMk cId="1699715980" sldId="261"/>
            <ac:spMk id="3" creationId="{E4B92875-9454-4B00-B3DF-ABA72626BFA4}"/>
          </ac:spMkLst>
        </pc:spChg>
      </pc:sldChg>
      <pc:sldChg chg="addSp delSp modSp">
        <pc:chgData name="Ali, H.D. (17021308)" userId="S::17021308@student.hhs.nl::ef24a15b-0f8d-4f4c-98af-d228f0acecf1" providerId="AD" clId="Web-{FE650EE0-C037-971F-CFE8-83E5BDB2D3BC}" dt="2019-09-07T14:21:18.083" v="779" actId="20577"/>
        <pc:sldMkLst>
          <pc:docMk/>
          <pc:sldMk cId="3180146448" sldId="262"/>
        </pc:sldMkLst>
        <pc:spChg chg="mod">
          <ac:chgData name="Ali, H.D. (17021308)" userId="S::17021308@student.hhs.nl::ef24a15b-0f8d-4f4c-98af-d228f0acecf1" providerId="AD" clId="Web-{FE650EE0-C037-971F-CFE8-83E5BDB2D3BC}" dt="2019-09-07T14:21:18.083" v="779" actId="20577"/>
          <ac:spMkLst>
            <pc:docMk/>
            <pc:sldMk cId="3180146448" sldId="262"/>
            <ac:spMk id="3" creationId="{759C0814-FB13-46E0-B57C-383ED38D8A20}"/>
          </ac:spMkLst>
        </pc:spChg>
        <pc:picChg chg="add del mod">
          <ac:chgData name="Ali, H.D. (17021308)" userId="S::17021308@student.hhs.nl::ef24a15b-0f8d-4f4c-98af-d228f0acecf1" providerId="AD" clId="Web-{FE650EE0-C037-971F-CFE8-83E5BDB2D3BC}" dt="2019-09-07T14:15:43.712" v="525"/>
          <ac:picMkLst>
            <pc:docMk/>
            <pc:sldMk cId="3180146448" sldId="262"/>
            <ac:picMk id="4" creationId="{66E66DB1-9691-434F-BAAD-33046FE9C970}"/>
          </ac:picMkLst>
        </pc:picChg>
        <pc:picChg chg="add del mod">
          <ac:chgData name="Ali, H.D. (17021308)" userId="S::17021308@student.hhs.nl::ef24a15b-0f8d-4f4c-98af-d228f0acecf1" providerId="AD" clId="Web-{FE650EE0-C037-971F-CFE8-83E5BDB2D3BC}" dt="2019-09-07T14:16:08.790" v="529"/>
          <ac:picMkLst>
            <pc:docMk/>
            <pc:sldMk cId="3180146448" sldId="262"/>
            <ac:picMk id="6" creationId="{03D0D66B-9CDD-4791-806A-2DA589B301A7}"/>
          </ac:picMkLst>
        </pc:picChg>
      </pc:sldChg>
      <pc:sldChg chg="addSp delSp modSp new ord">
        <pc:chgData name="Ali, H.D. (17021308)" userId="S::17021308@student.hhs.nl::ef24a15b-0f8d-4f4c-98af-d228f0acecf1" providerId="AD" clId="Web-{FE650EE0-C037-971F-CFE8-83E5BDB2D3BC}" dt="2019-09-07T14:25:38.408" v="902"/>
        <pc:sldMkLst>
          <pc:docMk/>
          <pc:sldMk cId="2950342374" sldId="263"/>
        </pc:sldMkLst>
        <pc:spChg chg="del mod">
          <ac:chgData name="Ali, H.D. (17021308)" userId="S::17021308@student.hhs.nl::ef24a15b-0f8d-4f4c-98af-d228f0acecf1" providerId="AD" clId="Web-{FE650EE0-C037-971F-CFE8-83E5BDB2D3BC}" dt="2019-09-07T13:58:31.379" v="259"/>
          <ac:spMkLst>
            <pc:docMk/>
            <pc:sldMk cId="2950342374" sldId="263"/>
            <ac:spMk id="2" creationId="{2D42BD00-1EB9-4B94-A5FD-59FE7E082251}"/>
          </ac:spMkLst>
        </pc:spChg>
        <pc:spChg chg="del mod">
          <ac:chgData name="Ali, H.D. (17021308)" userId="S::17021308@student.hhs.nl::ef24a15b-0f8d-4f4c-98af-d228f0acecf1" providerId="AD" clId="Web-{FE650EE0-C037-971F-CFE8-83E5BDB2D3BC}" dt="2019-09-07T13:52:48.067" v="36"/>
          <ac:spMkLst>
            <pc:docMk/>
            <pc:sldMk cId="2950342374" sldId="263"/>
            <ac:spMk id="3" creationId="{76185514-ED92-4B87-BB4E-09B8AB1014E5}"/>
          </ac:spMkLst>
        </pc:spChg>
        <pc:spChg chg="add mod">
          <ac:chgData name="Ali, H.D. (17021308)" userId="S::17021308@student.hhs.nl::ef24a15b-0f8d-4f4c-98af-d228f0acecf1" providerId="AD" clId="Web-{FE650EE0-C037-971F-CFE8-83E5BDB2D3BC}" dt="2019-09-07T14:21:45.692" v="787" actId="20577"/>
          <ac:spMkLst>
            <pc:docMk/>
            <pc:sldMk cId="2950342374" sldId="263"/>
            <ac:spMk id="6" creationId="{787D159B-E4E6-448B-B65F-1FFED5B0CBED}"/>
          </ac:spMkLst>
        </pc:spChg>
        <pc:spChg chg="add del">
          <ac:chgData name="Ali, H.D. (17021308)" userId="S::17021308@student.hhs.nl::ef24a15b-0f8d-4f4c-98af-d228f0acecf1" providerId="AD" clId="Web-{FE650EE0-C037-971F-CFE8-83E5BDB2D3BC}" dt="2019-09-07T14:03:05.922" v="278"/>
          <ac:spMkLst>
            <pc:docMk/>
            <pc:sldMk cId="2950342374" sldId="263"/>
            <ac:spMk id="7" creationId="{D8F6B473-2798-4F81-BDFF-6EF969484410}"/>
          </ac:spMkLst>
        </pc:spChg>
        <pc:spChg chg="add mod">
          <ac:chgData name="Ali, H.D. (17021308)" userId="S::17021308@student.hhs.nl::ef24a15b-0f8d-4f4c-98af-d228f0acecf1" providerId="AD" clId="Web-{FE650EE0-C037-971F-CFE8-83E5BDB2D3BC}" dt="2019-09-07T14:13:08.199" v="519" actId="20577"/>
          <ac:spMkLst>
            <pc:docMk/>
            <pc:sldMk cId="2950342374" sldId="263"/>
            <ac:spMk id="11" creationId="{9C16436B-4AD3-4956-94B3-B7A3A5E0222D}"/>
          </ac:spMkLst>
        </pc:spChg>
        <pc:picChg chg="add del mod">
          <ac:chgData name="Ali, H.D. (17021308)" userId="S::17021308@student.hhs.nl::ef24a15b-0f8d-4f4c-98af-d228f0acecf1" providerId="AD" clId="Web-{FE650EE0-C037-971F-CFE8-83E5BDB2D3BC}" dt="2019-09-07T14:05:44.186" v="304"/>
          <ac:picMkLst>
            <pc:docMk/>
            <pc:sldMk cId="2950342374" sldId="263"/>
            <ac:picMk id="4" creationId="{404E572B-FC47-4CBE-B2AE-A753D6326EF4}"/>
          </ac:picMkLst>
        </pc:picChg>
        <pc:picChg chg="add mod">
          <ac:chgData name="Ali, H.D. (17021308)" userId="S::17021308@student.hhs.nl::ef24a15b-0f8d-4f4c-98af-d228f0acecf1" providerId="AD" clId="Web-{FE650EE0-C037-971F-CFE8-83E5BDB2D3BC}" dt="2019-09-07T14:11:19.559" v="511" actId="1076"/>
          <ac:picMkLst>
            <pc:docMk/>
            <pc:sldMk cId="2950342374" sldId="263"/>
            <ac:picMk id="9" creationId="{8D98568E-4D78-4C5A-95CE-A0FB04783233}"/>
          </ac:picMkLst>
        </pc:picChg>
        <pc:cxnChg chg="add del mod">
          <ac:chgData name="Ali, H.D. (17021308)" userId="S::17021308@student.hhs.nl::ef24a15b-0f8d-4f4c-98af-d228f0acecf1" providerId="AD" clId="Web-{FE650EE0-C037-971F-CFE8-83E5BDB2D3BC}" dt="2019-09-07T14:05:16.155" v="298"/>
          <ac:cxnSpMkLst>
            <pc:docMk/>
            <pc:sldMk cId="2950342374" sldId="263"/>
            <ac:cxnSpMk id="8" creationId="{728AB17D-2C00-42F0-AE64-3F0F3262613A}"/>
          </ac:cxnSpMkLst>
        </pc:cxnChg>
      </pc:sldChg>
    </pc:docChg>
  </pc:docChgLst>
  <pc:docChgLst>
    <pc:chgData name="Pickl, R. (19076460)" userId="S::19076460@student.hhs.nl::64cbffa6-6765-42db-ab2d-5aac8c8944f6" providerId="AD" clId="Web-{17547695-F3A8-FFC2-4CAD-DD13CC323199}"/>
    <pc:docChg chg="modSld">
      <pc:chgData name="Pickl, R. (19076460)" userId="S::19076460@student.hhs.nl::64cbffa6-6765-42db-ab2d-5aac8c8944f6" providerId="AD" clId="Web-{17547695-F3A8-FFC2-4CAD-DD13CC323199}" dt="2019-09-08T13:52:59.290" v="154" actId="1076"/>
      <pc:docMkLst>
        <pc:docMk/>
      </pc:docMkLst>
      <pc:sldChg chg="addSp delSp modSp">
        <pc:chgData name="Pickl, R. (19076460)" userId="S::19076460@student.hhs.nl::64cbffa6-6765-42db-ab2d-5aac8c8944f6" providerId="AD" clId="Web-{17547695-F3A8-FFC2-4CAD-DD13CC323199}" dt="2019-09-08T13:52:59.290" v="154" actId="1076"/>
        <pc:sldMkLst>
          <pc:docMk/>
          <pc:sldMk cId="3351439039" sldId="256"/>
        </pc:sldMkLst>
        <pc:spChg chg="mod">
          <ac:chgData name="Pickl, R. (19076460)" userId="S::19076460@student.hhs.nl::64cbffa6-6765-42db-ab2d-5aac8c8944f6" providerId="AD" clId="Web-{17547695-F3A8-FFC2-4CAD-DD13CC323199}" dt="2019-09-08T13:52:59.290" v="154" actId="1076"/>
          <ac:spMkLst>
            <pc:docMk/>
            <pc:sldMk cId="3351439039" sldId="256"/>
            <ac:spMk id="3" creationId="{00000000-0000-0000-0000-000000000000}"/>
          </ac:spMkLst>
        </pc:spChg>
        <pc:spChg chg="add del mod">
          <ac:chgData name="Pickl, R. (19076460)" userId="S::19076460@student.hhs.nl::64cbffa6-6765-42db-ab2d-5aac8c8944f6" providerId="AD" clId="Web-{17547695-F3A8-FFC2-4CAD-DD13CC323199}" dt="2019-09-08T13:52:56.071" v="153"/>
          <ac:spMkLst>
            <pc:docMk/>
            <pc:sldMk cId="3351439039" sldId="256"/>
            <ac:spMk id="4" creationId="{11E39A4C-09C2-4E2C-858A-CDDEA8D255F4}"/>
          </ac:spMkLst>
        </pc:spChg>
      </pc:sldChg>
      <pc:sldChg chg="addSp modSp">
        <pc:chgData name="Pickl, R. (19076460)" userId="S::19076460@student.hhs.nl::64cbffa6-6765-42db-ab2d-5aac8c8944f6" providerId="AD" clId="Web-{17547695-F3A8-FFC2-4CAD-DD13CC323199}" dt="2019-09-08T13:50:23.236" v="101" actId="1076"/>
        <pc:sldMkLst>
          <pc:docMk/>
          <pc:sldMk cId="708517513" sldId="257"/>
        </pc:sldMkLst>
        <pc:spChg chg="mod">
          <ac:chgData name="Pickl, R. (19076460)" userId="S::19076460@student.hhs.nl::64cbffa6-6765-42db-ab2d-5aac8c8944f6" providerId="AD" clId="Web-{17547695-F3A8-FFC2-4CAD-DD13CC323199}" dt="2019-09-08T13:25:54.955" v="8" actId="1076"/>
          <ac:spMkLst>
            <pc:docMk/>
            <pc:sldMk cId="708517513" sldId="257"/>
            <ac:spMk id="3" creationId="{5B9E4A5A-9FCB-4919-A9E8-893E0A16CB0D}"/>
          </ac:spMkLst>
        </pc:spChg>
        <pc:picChg chg="add mod">
          <ac:chgData name="Pickl, R. (19076460)" userId="S::19076460@student.hhs.nl::64cbffa6-6765-42db-ab2d-5aac8c8944f6" providerId="AD" clId="Web-{17547695-F3A8-FFC2-4CAD-DD13CC323199}" dt="2019-09-08T13:50:23.236" v="101" actId="1076"/>
          <ac:picMkLst>
            <pc:docMk/>
            <pc:sldMk cId="708517513" sldId="257"/>
            <ac:picMk id="4" creationId="{81103816-B80A-4F71-83CB-93EC214317C7}"/>
          </ac:picMkLst>
        </pc:picChg>
      </pc:sldChg>
      <pc:sldChg chg="addSp delSp modSp">
        <pc:chgData name="Pickl, R. (19076460)" userId="S::19076460@student.hhs.nl::64cbffa6-6765-42db-ab2d-5aac8c8944f6" providerId="AD" clId="Web-{17547695-F3A8-FFC2-4CAD-DD13CC323199}" dt="2019-09-08T13:25:33.486" v="4"/>
        <pc:sldMkLst>
          <pc:docMk/>
          <pc:sldMk cId="702413897" sldId="258"/>
        </pc:sldMkLst>
        <pc:picChg chg="add del mod">
          <ac:chgData name="Pickl, R. (19076460)" userId="S::19076460@student.hhs.nl::64cbffa6-6765-42db-ab2d-5aac8c8944f6" providerId="AD" clId="Web-{17547695-F3A8-FFC2-4CAD-DD13CC323199}" dt="2019-09-08T13:25:33.486" v="4"/>
          <ac:picMkLst>
            <pc:docMk/>
            <pc:sldMk cId="702413897" sldId="258"/>
            <ac:picMk id="4" creationId="{BDAD4B91-B961-453D-849B-85C26517813C}"/>
          </ac:picMkLst>
        </pc:picChg>
      </pc:sldChg>
      <pc:sldChg chg="modSp modNotes">
        <pc:chgData name="Pickl, R. (19076460)" userId="S::19076460@student.hhs.nl::64cbffa6-6765-42db-ab2d-5aac8c8944f6" providerId="AD" clId="Web-{17547695-F3A8-FFC2-4CAD-DD13CC323199}" dt="2019-09-08T13:29:05.128" v="41"/>
        <pc:sldMkLst>
          <pc:docMk/>
          <pc:sldMk cId="111474564" sldId="259"/>
        </pc:sldMkLst>
        <pc:spChg chg="mod">
          <ac:chgData name="Pickl, R. (19076460)" userId="S::19076460@student.hhs.nl::64cbffa6-6765-42db-ab2d-5aac8c8944f6" providerId="AD" clId="Web-{17547695-F3A8-FFC2-4CAD-DD13CC323199}" dt="2019-09-08T13:27:07.628" v="18" actId="20577"/>
          <ac:spMkLst>
            <pc:docMk/>
            <pc:sldMk cId="111474564" sldId="259"/>
            <ac:spMk id="3" creationId="{28ACD678-42EF-4188-8E98-7406252DA096}"/>
          </ac:spMkLst>
        </pc:spChg>
      </pc:sldChg>
      <pc:sldChg chg="modSp">
        <pc:chgData name="Pickl, R. (19076460)" userId="S::19076460@student.hhs.nl::64cbffa6-6765-42db-ab2d-5aac8c8944f6" providerId="AD" clId="Web-{17547695-F3A8-FFC2-4CAD-DD13CC323199}" dt="2019-09-08T13:28:32.894" v="25" actId="20577"/>
        <pc:sldMkLst>
          <pc:docMk/>
          <pc:sldMk cId="3996672327" sldId="260"/>
        </pc:sldMkLst>
        <pc:spChg chg="mod">
          <ac:chgData name="Pickl, R. (19076460)" userId="S::19076460@student.hhs.nl::64cbffa6-6765-42db-ab2d-5aac8c8944f6" providerId="AD" clId="Web-{17547695-F3A8-FFC2-4CAD-DD13CC323199}" dt="2019-09-08T13:28:32.894" v="25" actId="20577"/>
          <ac:spMkLst>
            <pc:docMk/>
            <pc:sldMk cId="3996672327" sldId="260"/>
            <ac:spMk id="2" creationId="{A81AF7DE-3EAD-4E0A-8A38-B4EAC3C1417B}"/>
          </ac:spMkLst>
        </pc:spChg>
        <pc:spChg chg="mod">
          <ac:chgData name="Pickl, R. (19076460)" userId="S::19076460@student.hhs.nl::64cbffa6-6765-42db-ab2d-5aac8c8944f6" providerId="AD" clId="Web-{17547695-F3A8-FFC2-4CAD-DD13CC323199}" dt="2019-09-08T13:28:31.175" v="23" actId="20577"/>
          <ac:spMkLst>
            <pc:docMk/>
            <pc:sldMk cId="3996672327" sldId="260"/>
            <ac:spMk id="3" creationId="{FA8729DE-D980-4C8D-9226-F82CC08F4129}"/>
          </ac:spMkLst>
        </pc:spChg>
      </pc:sldChg>
      <pc:sldChg chg="modNotes">
        <pc:chgData name="Pickl, R. (19076460)" userId="S::19076460@student.hhs.nl::64cbffa6-6765-42db-ab2d-5aac8c8944f6" providerId="AD" clId="Web-{17547695-F3A8-FFC2-4CAD-DD13CC323199}" dt="2019-09-08T13:34:37.053" v="54"/>
        <pc:sldMkLst>
          <pc:docMk/>
          <pc:sldMk cId="1699715980" sldId="261"/>
        </pc:sldMkLst>
      </pc:sldChg>
      <pc:sldChg chg="addSp modSp">
        <pc:chgData name="Pickl, R. (19076460)" userId="S::19076460@student.hhs.nl::64cbffa6-6765-42db-ab2d-5aac8c8944f6" providerId="AD" clId="Web-{17547695-F3A8-FFC2-4CAD-DD13CC323199}" dt="2019-09-08T13:42:51.806" v="100" actId="1076"/>
        <pc:sldMkLst>
          <pc:docMk/>
          <pc:sldMk cId="3180146448" sldId="262"/>
        </pc:sldMkLst>
        <pc:spChg chg="mod">
          <ac:chgData name="Pickl, R. (19076460)" userId="S::19076460@student.hhs.nl::64cbffa6-6765-42db-ab2d-5aac8c8944f6" providerId="AD" clId="Web-{17547695-F3A8-FFC2-4CAD-DD13CC323199}" dt="2019-09-08T13:36:50.413" v="66" actId="20577"/>
          <ac:spMkLst>
            <pc:docMk/>
            <pc:sldMk cId="3180146448" sldId="262"/>
            <ac:spMk id="3" creationId="{759C0814-FB13-46E0-B57C-383ED38D8A20}"/>
          </ac:spMkLst>
        </pc:spChg>
        <pc:spChg chg="add mod">
          <ac:chgData name="Pickl, R. (19076460)" userId="S::19076460@student.hhs.nl::64cbffa6-6765-42db-ab2d-5aac8c8944f6" providerId="AD" clId="Web-{17547695-F3A8-FFC2-4CAD-DD13CC323199}" dt="2019-09-08T13:42:51.806" v="100" actId="1076"/>
          <ac:spMkLst>
            <pc:docMk/>
            <pc:sldMk cId="3180146448" sldId="262"/>
            <ac:spMk id="4" creationId="{386CE68D-314D-479B-9168-BD6D246E241E}"/>
          </ac:spMkLst>
        </pc:spChg>
        <pc:picChg chg="mod">
          <ac:chgData name="Pickl, R. (19076460)" userId="S::19076460@student.hhs.nl::64cbffa6-6765-42db-ab2d-5aac8c8944f6" providerId="AD" clId="Web-{17547695-F3A8-FFC2-4CAD-DD13CC323199}" dt="2019-09-08T13:40:23.414" v="69" actId="1076"/>
          <ac:picMkLst>
            <pc:docMk/>
            <pc:sldMk cId="3180146448" sldId="262"/>
            <ac:picMk id="5" creationId="{D240BB16-FF2F-43ED-BACD-5D00A0757972}"/>
          </ac:picMkLst>
        </pc:picChg>
      </pc:sldChg>
      <pc:sldChg chg="modSp">
        <pc:chgData name="Pickl, R. (19076460)" userId="S::19076460@student.hhs.nl::64cbffa6-6765-42db-ab2d-5aac8c8944f6" providerId="AD" clId="Web-{17547695-F3A8-FFC2-4CAD-DD13CC323199}" dt="2019-09-08T13:29:48.191" v="47" actId="20577"/>
        <pc:sldMkLst>
          <pc:docMk/>
          <pc:sldMk cId="2950342374" sldId="263"/>
        </pc:sldMkLst>
        <pc:spChg chg="mod">
          <ac:chgData name="Pickl, R. (19076460)" userId="S::19076460@student.hhs.nl::64cbffa6-6765-42db-ab2d-5aac8c8944f6" providerId="AD" clId="Web-{17547695-F3A8-FFC2-4CAD-DD13CC323199}" dt="2019-09-08T13:29:48.191" v="47" actId="20577"/>
          <ac:spMkLst>
            <pc:docMk/>
            <pc:sldMk cId="2950342374" sldId="263"/>
            <ac:spMk id="6" creationId="{787D159B-E4E6-448B-B65F-1FFED5B0CBED}"/>
          </ac:spMkLst>
        </pc:spChg>
      </pc:sldChg>
    </pc:docChg>
  </pc:docChgLst>
  <pc:docChgLst>
    <pc:chgData name="Ali, H.D. (17021308)" userId="S::17021308@student.hhs.nl::ef24a15b-0f8d-4f4c-98af-d228f0acecf1" providerId="AD" clId="Web-{044F156A-7375-D7EB-2D12-2FDDC688D5CF}"/>
    <pc:docChg chg="modSld">
      <pc:chgData name="Ali, H.D. (17021308)" userId="S::17021308@student.hhs.nl::ef24a15b-0f8d-4f4c-98af-d228f0acecf1" providerId="AD" clId="Web-{044F156A-7375-D7EB-2D12-2FDDC688D5CF}" dt="2019-09-06T12:49:13.894" v="16" actId="20577"/>
      <pc:docMkLst>
        <pc:docMk/>
      </pc:docMkLst>
      <pc:sldChg chg="modSp">
        <pc:chgData name="Ali, H.D. (17021308)" userId="S::17021308@student.hhs.nl::ef24a15b-0f8d-4f4c-98af-d228f0acecf1" providerId="AD" clId="Web-{044F156A-7375-D7EB-2D12-2FDDC688D5CF}" dt="2019-09-06T12:49:12.706" v="14" actId="20577"/>
        <pc:sldMkLst>
          <pc:docMk/>
          <pc:sldMk cId="3996672327" sldId="260"/>
        </pc:sldMkLst>
        <pc:spChg chg="mod">
          <ac:chgData name="Ali, H.D. (17021308)" userId="S::17021308@student.hhs.nl::ef24a15b-0f8d-4f4c-98af-d228f0acecf1" providerId="AD" clId="Web-{044F156A-7375-D7EB-2D12-2FDDC688D5CF}" dt="2019-09-06T12:49:12.706" v="14" actId="20577"/>
          <ac:spMkLst>
            <pc:docMk/>
            <pc:sldMk cId="3996672327" sldId="260"/>
            <ac:spMk id="2" creationId="{A81AF7DE-3EAD-4E0A-8A38-B4EAC3C1417B}"/>
          </ac:spMkLst>
        </pc:spChg>
      </pc:sldChg>
    </pc:docChg>
  </pc:docChgLst>
  <pc:docChgLst>
    <pc:chgData clId="Web-{233D85B4-229F-78DA-7816-9F34A4D70541}"/>
    <pc:docChg chg="modSld">
      <pc:chgData name="" userId="" providerId="" clId="Web-{233D85B4-229F-78DA-7816-9F34A4D70541}" dt="2019-09-08T11:25:39.320" v="3" actId="20577"/>
      <pc:docMkLst>
        <pc:docMk/>
      </pc:docMkLst>
      <pc:sldChg chg="modSp">
        <pc:chgData name="" userId="" providerId="" clId="Web-{233D85B4-229F-78DA-7816-9F34A4D70541}" dt="2019-09-08T11:25:39.320" v="2" actId="20577"/>
        <pc:sldMkLst>
          <pc:docMk/>
          <pc:sldMk cId="3351439039" sldId="256"/>
        </pc:sldMkLst>
        <pc:spChg chg="mod">
          <ac:chgData name="" userId="" providerId="" clId="Web-{233D85B4-229F-78DA-7816-9F34A4D70541}" dt="2019-09-08T11:25:39.320" v="2" actId="20577"/>
          <ac:spMkLst>
            <pc:docMk/>
            <pc:sldMk cId="3351439039" sldId="256"/>
            <ac:spMk id="3" creationId="{00000000-0000-0000-0000-000000000000}"/>
          </ac:spMkLst>
        </pc:spChg>
      </pc:sldChg>
    </pc:docChg>
  </pc:docChgLst>
  <pc:docChgLst>
    <pc:chgData name="Pickl, R. (19076460)" userId="S::19076460@student.hhs.nl::64cbffa6-6765-42db-ab2d-5aac8c8944f6" providerId="AD" clId="Web-{ABE2FCDE-BD5B-DAD8-C040-BF34A619B8AE}"/>
    <pc:docChg chg="modSld">
      <pc:chgData name="Pickl, R. (19076460)" userId="S::19076460@student.hhs.nl::64cbffa6-6765-42db-ab2d-5aac8c8944f6" providerId="AD" clId="Web-{ABE2FCDE-BD5B-DAD8-C040-BF34A619B8AE}" dt="2019-09-09T08:19:51.043" v="5" actId="20577"/>
      <pc:docMkLst>
        <pc:docMk/>
      </pc:docMkLst>
      <pc:sldChg chg="modSp">
        <pc:chgData name="Pickl, R. (19076460)" userId="S::19076460@student.hhs.nl::64cbffa6-6765-42db-ab2d-5aac8c8944f6" providerId="AD" clId="Web-{ABE2FCDE-BD5B-DAD8-C040-BF34A619B8AE}" dt="2019-09-09T08:19:51.043" v="4" actId="20577"/>
        <pc:sldMkLst>
          <pc:docMk/>
          <pc:sldMk cId="708517513" sldId="257"/>
        </pc:sldMkLst>
        <pc:spChg chg="mod">
          <ac:chgData name="Pickl, R. (19076460)" userId="S::19076460@student.hhs.nl::64cbffa6-6765-42db-ab2d-5aac8c8944f6" providerId="AD" clId="Web-{ABE2FCDE-BD5B-DAD8-C040-BF34A619B8AE}" dt="2019-09-09T08:19:51.043" v="4" actId="20577"/>
          <ac:spMkLst>
            <pc:docMk/>
            <pc:sldMk cId="708517513" sldId="257"/>
            <ac:spMk id="3" creationId="{5B9E4A5A-9FCB-4919-A9E8-893E0A16CB0D}"/>
          </ac:spMkLst>
        </pc:spChg>
      </pc:sldChg>
    </pc:docChg>
  </pc:docChgLst>
  <pc:docChgLst>
    <pc:chgData name="Pickl, R. (19076460)" userId="S::19076460@student.hhs.nl::64cbffa6-6765-42db-ab2d-5aac8c8944f6" providerId="AD" clId="Web-{86611730-AE36-EA19-DF02-3E7CFA5E82ED}"/>
    <pc:docChg chg="modSld">
      <pc:chgData name="Pickl, R. (19076460)" userId="S::19076460@student.hhs.nl::64cbffa6-6765-42db-ab2d-5aac8c8944f6" providerId="AD" clId="Web-{86611730-AE36-EA19-DF02-3E7CFA5E82ED}" dt="2019-09-08T16:32:45.379" v="8" actId="20577"/>
      <pc:docMkLst>
        <pc:docMk/>
      </pc:docMkLst>
      <pc:sldChg chg="modSp">
        <pc:chgData name="Pickl, R. (19076460)" userId="S::19076460@student.hhs.nl::64cbffa6-6765-42db-ab2d-5aac8c8944f6" providerId="AD" clId="Web-{86611730-AE36-EA19-DF02-3E7CFA5E82ED}" dt="2019-09-08T16:32:45.379" v="7" actId="20577"/>
        <pc:sldMkLst>
          <pc:docMk/>
          <pc:sldMk cId="3180146448" sldId="262"/>
        </pc:sldMkLst>
        <pc:spChg chg="mod">
          <ac:chgData name="Pickl, R. (19076460)" userId="S::19076460@student.hhs.nl::64cbffa6-6765-42db-ab2d-5aac8c8944f6" providerId="AD" clId="Web-{86611730-AE36-EA19-DF02-3E7CFA5E82ED}" dt="2019-09-08T16:32:45.379" v="7" actId="20577"/>
          <ac:spMkLst>
            <pc:docMk/>
            <pc:sldMk cId="3180146448" sldId="262"/>
            <ac:spMk id="4" creationId="{386CE68D-314D-479B-9168-BD6D246E241E}"/>
          </ac:spMkLst>
        </pc:spChg>
      </pc:sldChg>
      <pc:sldChg chg="modSp">
        <pc:chgData name="Pickl, R. (19076460)" userId="S::19076460@student.hhs.nl::64cbffa6-6765-42db-ab2d-5aac8c8944f6" providerId="AD" clId="Web-{86611730-AE36-EA19-DF02-3E7CFA5E82ED}" dt="2019-09-08T16:32:10.395" v="0" actId="20577"/>
        <pc:sldMkLst>
          <pc:docMk/>
          <pc:sldMk cId="2950342374" sldId="263"/>
        </pc:sldMkLst>
        <pc:spChg chg="mod">
          <ac:chgData name="Pickl, R. (19076460)" userId="S::19076460@student.hhs.nl::64cbffa6-6765-42db-ab2d-5aac8c8944f6" providerId="AD" clId="Web-{86611730-AE36-EA19-DF02-3E7CFA5E82ED}" dt="2019-09-08T16:32:10.395" v="0" actId="20577"/>
          <ac:spMkLst>
            <pc:docMk/>
            <pc:sldMk cId="2950342374" sldId="263"/>
            <ac:spMk id="6" creationId="{787D159B-E4E6-448B-B65F-1FFED5B0CBED}"/>
          </ac:spMkLst>
        </pc:spChg>
      </pc:sldChg>
    </pc:docChg>
  </pc:docChgLst>
  <pc:docChgLst>
    <pc:chgData name="Pickl, R. (19076460)" userId="S::19076460@student.hhs.nl::64cbffa6-6765-42db-ab2d-5aac8c8944f6" providerId="AD" clId="Web-{F5F91046-3E03-77D0-2987-FC7D4BDBD31D}"/>
    <pc:docChg chg="modSld">
      <pc:chgData name="Pickl, R. (19076460)" userId="S::19076460@student.hhs.nl::64cbffa6-6765-42db-ab2d-5aac8c8944f6" providerId="AD" clId="Web-{F5F91046-3E03-77D0-2987-FC7D4BDBD31D}" dt="2019-09-06T12:46:24.657" v="44" actId="20577"/>
      <pc:docMkLst>
        <pc:docMk/>
      </pc:docMkLst>
      <pc:sldChg chg="modSp">
        <pc:chgData name="Pickl, R. (19076460)" userId="S::19076460@student.hhs.nl::64cbffa6-6765-42db-ab2d-5aac8c8944f6" providerId="AD" clId="Web-{F5F91046-3E03-77D0-2987-FC7D4BDBD31D}" dt="2019-09-06T12:36:58.638" v="10" actId="20577"/>
        <pc:sldMkLst>
          <pc:docMk/>
          <pc:sldMk cId="702413897" sldId="258"/>
        </pc:sldMkLst>
        <pc:spChg chg="mod">
          <ac:chgData name="Pickl, R. (19076460)" userId="S::19076460@student.hhs.nl::64cbffa6-6765-42db-ab2d-5aac8c8944f6" providerId="AD" clId="Web-{F5F91046-3E03-77D0-2987-FC7D4BDBD31D}" dt="2019-09-06T12:36:58.638" v="10" actId="20577"/>
          <ac:spMkLst>
            <pc:docMk/>
            <pc:sldMk cId="702413897" sldId="258"/>
            <ac:spMk id="3" creationId="{235EB876-8C3F-4730-81B9-80807F96C50B}"/>
          </ac:spMkLst>
        </pc:spChg>
      </pc:sldChg>
      <pc:sldChg chg="modSp">
        <pc:chgData name="Pickl, R. (19076460)" userId="S::19076460@student.hhs.nl::64cbffa6-6765-42db-ab2d-5aac8c8944f6" providerId="AD" clId="Web-{F5F91046-3E03-77D0-2987-FC7D4BDBD31D}" dt="2019-09-06T12:36:41.373" v="5" actId="20577"/>
        <pc:sldMkLst>
          <pc:docMk/>
          <pc:sldMk cId="3996672327" sldId="260"/>
        </pc:sldMkLst>
        <pc:spChg chg="mod">
          <ac:chgData name="Pickl, R. (19076460)" userId="S::19076460@student.hhs.nl::64cbffa6-6765-42db-ab2d-5aac8c8944f6" providerId="AD" clId="Web-{F5F91046-3E03-77D0-2987-FC7D4BDBD31D}" dt="2019-09-06T12:36:29.154" v="0" actId="20577"/>
          <ac:spMkLst>
            <pc:docMk/>
            <pc:sldMk cId="3996672327" sldId="260"/>
            <ac:spMk id="2" creationId="{A81AF7DE-3EAD-4E0A-8A38-B4EAC3C1417B}"/>
          </ac:spMkLst>
        </pc:spChg>
        <pc:spChg chg="mod">
          <ac:chgData name="Pickl, R. (19076460)" userId="S::19076460@student.hhs.nl::64cbffa6-6765-42db-ab2d-5aac8c8944f6" providerId="AD" clId="Web-{F5F91046-3E03-77D0-2987-FC7D4BDBD31D}" dt="2019-09-06T12:36:41.373" v="5" actId="20577"/>
          <ac:spMkLst>
            <pc:docMk/>
            <pc:sldMk cId="3996672327" sldId="260"/>
            <ac:spMk id="3" creationId="{FA8729DE-D980-4C8D-9226-F82CC08F4129}"/>
          </ac:spMkLst>
        </pc:spChg>
      </pc:sldChg>
      <pc:sldChg chg="modSp">
        <pc:chgData name="Pickl, R. (19076460)" userId="S::19076460@student.hhs.nl::64cbffa6-6765-42db-ab2d-5aac8c8944f6" providerId="AD" clId="Web-{F5F91046-3E03-77D0-2987-FC7D4BDBD31D}" dt="2019-09-06T12:46:24.657" v="43" actId="20577"/>
        <pc:sldMkLst>
          <pc:docMk/>
          <pc:sldMk cId="1699715980" sldId="261"/>
        </pc:sldMkLst>
        <pc:spChg chg="mod">
          <ac:chgData name="Pickl, R. (19076460)" userId="S::19076460@student.hhs.nl::64cbffa6-6765-42db-ab2d-5aac8c8944f6" providerId="AD" clId="Web-{F5F91046-3E03-77D0-2987-FC7D4BDBD31D}" dt="2019-09-06T12:46:24.657" v="43" actId="20577"/>
          <ac:spMkLst>
            <pc:docMk/>
            <pc:sldMk cId="1699715980" sldId="261"/>
            <ac:spMk id="2" creationId="{B55323AA-77B8-4DA1-94E7-AC43B8D619B1}"/>
          </ac:spMkLst>
        </pc:spChg>
      </pc:sldChg>
      <pc:sldChg chg="modSp">
        <pc:chgData name="Pickl, R. (19076460)" userId="S::19076460@student.hhs.nl::64cbffa6-6765-42db-ab2d-5aac8c8944f6" providerId="AD" clId="Web-{F5F91046-3E03-77D0-2987-FC7D4BDBD31D}" dt="2019-09-06T12:39:41.889" v="20" actId="20577"/>
        <pc:sldMkLst>
          <pc:docMk/>
          <pc:sldMk cId="3180146448" sldId="262"/>
        </pc:sldMkLst>
        <pc:spChg chg="mod">
          <ac:chgData name="Pickl, R. (19076460)" userId="S::19076460@student.hhs.nl::64cbffa6-6765-42db-ab2d-5aac8c8944f6" providerId="AD" clId="Web-{F5F91046-3E03-77D0-2987-FC7D4BDBD31D}" dt="2019-09-06T12:39:41.889" v="20" actId="20577"/>
          <ac:spMkLst>
            <pc:docMk/>
            <pc:sldMk cId="3180146448" sldId="262"/>
            <ac:spMk id="3" creationId="{759C0814-FB13-46E0-B57C-383ED38D8A20}"/>
          </ac:spMkLst>
        </pc:spChg>
      </pc:sldChg>
    </pc:docChg>
  </pc:docChgLst>
  <pc:docChgLst>
    <pc:chgData name="Koppen, L.M. van (11031859)" userId="S::11031859@student.hhs.nl::afbd2bf8-311d-45e2-afaa-42058cad1bbc" providerId="AD" clId="Web-{233D85B4-229F-78DA-7816-9F34A4D70541}"/>
    <pc:docChg chg="modSld">
      <pc:chgData name="Koppen, L.M. van (11031859)" userId="S::11031859@student.hhs.nl::afbd2bf8-311d-45e2-afaa-42058cad1bbc" providerId="AD" clId="Web-{233D85B4-229F-78DA-7816-9F34A4D70541}" dt="2019-09-08T11:30:18.189" v="156" actId="20577"/>
      <pc:docMkLst>
        <pc:docMk/>
      </pc:docMkLst>
      <pc:sldChg chg="modSp">
        <pc:chgData name="Koppen, L.M. van (11031859)" userId="S::11031859@student.hhs.nl::afbd2bf8-311d-45e2-afaa-42058cad1bbc" providerId="AD" clId="Web-{233D85B4-229F-78DA-7816-9F34A4D70541}" dt="2019-09-08T11:30:18.189" v="155" actId="20577"/>
        <pc:sldMkLst>
          <pc:docMk/>
          <pc:sldMk cId="3351439039" sldId="256"/>
        </pc:sldMkLst>
        <pc:spChg chg="mod">
          <ac:chgData name="Koppen, L.M. van (11031859)" userId="S::11031859@student.hhs.nl::afbd2bf8-311d-45e2-afaa-42058cad1bbc" providerId="AD" clId="Web-{233D85B4-229F-78DA-7816-9F34A4D70541}" dt="2019-09-08T11:30:18.189" v="155" actId="20577"/>
          <ac:spMkLst>
            <pc:docMk/>
            <pc:sldMk cId="3351439039" sldId="256"/>
            <ac:spMk id="3" creationId="{00000000-0000-0000-0000-000000000000}"/>
          </ac:spMkLst>
        </pc:spChg>
      </pc:sldChg>
    </pc:docChg>
  </pc:docChgLst>
  <pc:docChgLst>
    <pc:chgData name="Pickl, R. (19076460)" userId="S::19076460@student.hhs.nl::64cbffa6-6765-42db-ab2d-5aac8c8944f6" providerId="AD" clId="Web-{3AC504D1-E7B4-8FF5-B968-F1B8E4A92175}"/>
    <pc:docChg chg="addSld modSld">
      <pc:chgData name="Pickl, R. (19076460)" userId="S::19076460@student.hhs.nl::64cbffa6-6765-42db-ab2d-5aac8c8944f6" providerId="AD" clId="Web-{3AC504D1-E7B4-8FF5-B968-F1B8E4A92175}" dt="2019-09-08T10:49:03.080" v="136" actId="20577"/>
      <pc:docMkLst>
        <pc:docMk/>
      </pc:docMkLst>
      <pc:sldChg chg="addSp delSp modSp">
        <pc:chgData name="Pickl, R. (19076460)" userId="S::19076460@student.hhs.nl::64cbffa6-6765-42db-ab2d-5aac8c8944f6" providerId="AD" clId="Web-{3AC504D1-E7B4-8FF5-B968-F1B8E4A92175}" dt="2019-09-08T10:49:01.909" v="134" actId="20577"/>
        <pc:sldMkLst>
          <pc:docMk/>
          <pc:sldMk cId="1699715980" sldId="261"/>
        </pc:sldMkLst>
        <pc:spChg chg="mod">
          <ac:chgData name="Pickl, R. (19076460)" userId="S::19076460@student.hhs.nl::64cbffa6-6765-42db-ab2d-5aac8c8944f6" providerId="AD" clId="Web-{3AC504D1-E7B4-8FF5-B968-F1B8E4A92175}" dt="2019-09-08T10:49:01.909" v="134" actId="20577"/>
          <ac:spMkLst>
            <pc:docMk/>
            <pc:sldMk cId="1699715980" sldId="261"/>
            <ac:spMk id="2" creationId="{B55323AA-77B8-4DA1-94E7-AC43B8D619B1}"/>
          </ac:spMkLst>
        </pc:spChg>
        <pc:spChg chg="del">
          <ac:chgData name="Pickl, R. (19076460)" userId="S::19076460@student.hhs.nl::64cbffa6-6765-42db-ab2d-5aac8c8944f6" providerId="AD" clId="Web-{3AC504D1-E7B4-8FF5-B968-F1B8E4A92175}" dt="2019-09-08T10:37:25.328" v="1"/>
          <ac:spMkLst>
            <pc:docMk/>
            <pc:sldMk cId="1699715980" sldId="261"/>
            <ac:spMk id="3" creationId="{E4B92875-9454-4B00-B3DF-ABA72626BFA4}"/>
          </ac:spMkLst>
        </pc:spChg>
        <pc:spChg chg="add del mod ord">
          <ac:chgData name="Pickl, R. (19076460)" userId="S::19076460@student.hhs.nl::64cbffa6-6765-42db-ab2d-5aac8c8944f6" providerId="AD" clId="Web-{3AC504D1-E7B4-8FF5-B968-F1B8E4A92175}" dt="2019-09-08T10:42:53.080" v="27"/>
          <ac:spMkLst>
            <pc:docMk/>
            <pc:sldMk cId="1699715980" sldId="261"/>
            <ac:spMk id="7" creationId="{3B45E612-4448-46C3-B912-1408244B9D0B}"/>
          </ac:spMkLst>
        </pc:spChg>
        <pc:spChg chg="add mod">
          <ac:chgData name="Pickl, R. (19076460)" userId="S::19076460@student.hhs.nl::64cbffa6-6765-42db-ab2d-5aac8c8944f6" providerId="AD" clId="Web-{3AC504D1-E7B4-8FF5-B968-F1B8E4A92175}" dt="2019-09-08T10:45:45.220" v="69" actId="1076"/>
          <ac:spMkLst>
            <pc:docMk/>
            <pc:sldMk cId="1699715980" sldId="261"/>
            <ac:spMk id="8" creationId="{6482BB86-0671-4632-9ADB-A899D599E606}"/>
          </ac:spMkLst>
        </pc:spChg>
        <pc:spChg chg="add mod">
          <ac:chgData name="Pickl, R. (19076460)" userId="S::19076460@student.hhs.nl::64cbffa6-6765-42db-ab2d-5aac8c8944f6" providerId="AD" clId="Web-{3AC504D1-E7B4-8FF5-B968-F1B8E4A92175}" dt="2019-09-08T10:46:18.548" v="71" actId="1076"/>
          <ac:spMkLst>
            <pc:docMk/>
            <pc:sldMk cId="1699715980" sldId="261"/>
            <ac:spMk id="11" creationId="{1961EC1A-83CB-4550-9433-565807456141}"/>
          </ac:spMkLst>
        </pc:spChg>
        <pc:picChg chg="add mod">
          <ac:chgData name="Pickl, R. (19076460)" userId="S::19076460@student.hhs.nl::64cbffa6-6765-42db-ab2d-5aac8c8944f6" providerId="AD" clId="Web-{3AC504D1-E7B4-8FF5-B968-F1B8E4A92175}" dt="2019-09-08T10:43:46.221" v="34" actId="1076"/>
          <ac:picMkLst>
            <pc:docMk/>
            <pc:sldMk cId="1699715980" sldId="261"/>
            <ac:picMk id="4" creationId="{AED49187-3264-4C05-B863-41645A5686A2}"/>
          </ac:picMkLst>
        </pc:picChg>
        <pc:picChg chg="add mod ord">
          <ac:chgData name="Pickl, R. (19076460)" userId="S::19076460@student.hhs.nl::64cbffa6-6765-42db-ab2d-5aac8c8944f6" providerId="AD" clId="Web-{3AC504D1-E7B4-8FF5-B968-F1B8E4A92175}" dt="2019-09-08T10:46:12.845" v="70" actId="1076"/>
          <ac:picMkLst>
            <pc:docMk/>
            <pc:sldMk cId="1699715980" sldId="261"/>
            <ac:picMk id="9" creationId="{7AE1DB8B-9E69-44DC-9B2A-4A598E7A1E31}"/>
          </ac:picMkLst>
        </pc:picChg>
      </pc:sldChg>
      <pc:sldChg chg="addSp delSp modSp new">
        <pc:chgData name="Pickl, R. (19076460)" userId="S::19076460@student.hhs.nl::64cbffa6-6765-42db-ab2d-5aac8c8944f6" providerId="AD" clId="Web-{3AC504D1-E7B4-8FF5-B968-F1B8E4A92175}" dt="2019-09-08T10:48:55.471" v="130" actId="20577"/>
        <pc:sldMkLst>
          <pc:docMk/>
          <pc:sldMk cId="3861825136" sldId="264"/>
        </pc:sldMkLst>
        <pc:spChg chg="add del mod">
          <ac:chgData name="Pickl, R. (19076460)" userId="S::19076460@student.hhs.nl::64cbffa6-6765-42db-ab2d-5aac8c8944f6" providerId="AD" clId="Web-{3AC504D1-E7B4-8FF5-B968-F1B8E4A92175}" dt="2019-09-08T10:48:55.471" v="130" actId="20577"/>
          <ac:spMkLst>
            <pc:docMk/>
            <pc:sldMk cId="3861825136" sldId="264"/>
            <ac:spMk id="2" creationId="{C3DA2A69-228D-4CAE-ADBD-59C6AC5D933E}"/>
          </ac:spMkLst>
        </pc:spChg>
        <pc:spChg chg="add del">
          <ac:chgData name="Pickl, R. (19076460)" userId="S::19076460@student.hhs.nl::64cbffa6-6765-42db-ab2d-5aac8c8944f6" providerId="AD" clId="Web-{3AC504D1-E7B4-8FF5-B968-F1B8E4A92175}" dt="2019-09-08T10:47:32.188" v="90"/>
          <ac:spMkLst>
            <pc:docMk/>
            <pc:sldMk cId="3861825136" sldId="264"/>
            <ac:spMk id="3" creationId="{B6B823CD-DDAB-4CF7-9320-ACECB392E6AE}"/>
          </ac:spMkLst>
        </pc:spChg>
        <pc:spChg chg="add del mod">
          <ac:chgData name="Pickl, R. (19076460)" userId="S::19076460@student.hhs.nl::64cbffa6-6765-42db-ab2d-5aac8c8944f6" providerId="AD" clId="Web-{3AC504D1-E7B4-8FF5-B968-F1B8E4A92175}" dt="2019-09-08T10:47:05.220" v="83"/>
          <ac:spMkLst>
            <pc:docMk/>
            <pc:sldMk cId="3861825136" sldId="264"/>
            <ac:spMk id="6" creationId="{865B507C-414D-4A9F-9684-0E77CB050AAE}"/>
          </ac:spMkLst>
        </pc:spChg>
        <pc:spChg chg="add del mod">
          <ac:chgData name="Pickl, R. (19076460)" userId="S::19076460@student.hhs.nl::64cbffa6-6765-42db-ab2d-5aac8c8944f6" providerId="AD" clId="Web-{3AC504D1-E7B4-8FF5-B968-F1B8E4A92175}" dt="2019-09-08T10:47:05.220" v="83"/>
          <ac:spMkLst>
            <pc:docMk/>
            <pc:sldMk cId="3861825136" sldId="264"/>
            <ac:spMk id="7" creationId="{07F2A44A-E9CB-4B57-ADB7-D9A75D9D1ECE}"/>
          </ac:spMkLst>
        </pc:spChg>
        <pc:spChg chg="add del mod">
          <ac:chgData name="Pickl, R. (19076460)" userId="S::19076460@student.hhs.nl::64cbffa6-6765-42db-ab2d-5aac8c8944f6" providerId="AD" clId="Web-{3AC504D1-E7B4-8FF5-B968-F1B8E4A92175}" dt="2019-09-08T10:47:05.220" v="83"/>
          <ac:spMkLst>
            <pc:docMk/>
            <pc:sldMk cId="3861825136" sldId="264"/>
            <ac:spMk id="8" creationId="{86921519-E5A9-4174-98DB-8786C56B54FD}"/>
          </ac:spMkLst>
        </pc:spChg>
        <pc:spChg chg="add del">
          <ac:chgData name="Pickl, R. (19076460)" userId="S::19076460@student.hhs.nl::64cbffa6-6765-42db-ab2d-5aac8c8944f6" providerId="AD" clId="Web-{3AC504D1-E7B4-8FF5-B968-F1B8E4A92175}" dt="2019-09-08T10:47:23.345" v="87"/>
          <ac:spMkLst>
            <pc:docMk/>
            <pc:sldMk cId="3861825136" sldId="264"/>
            <ac:spMk id="11" creationId="{865B507C-414D-4A9F-9684-0E77CB050AAE}"/>
          </ac:spMkLst>
        </pc:spChg>
        <pc:spChg chg="add del">
          <ac:chgData name="Pickl, R. (19076460)" userId="S::19076460@student.hhs.nl::64cbffa6-6765-42db-ab2d-5aac8c8944f6" providerId="AD" clId="Web-{3AC504D1-E7B4-8FF5-B968-F1B8E4A92175}" dt="2019-09-08T10:47:23.345" v="87"/>
          <ac:spMkLst>
            <pc:docMk/>
            <pc:sldMk cId="3861825136" sldId="264"/>
            <ac:spMk id="12" creationId="{07F2A44A-E9CB-4B57-ADB7-D9A75D9D1ECE}"/>
          </ac:spMkLst>
        </pc:spChg>
        <pc:spChg chg="add del">
          <ac:chgData name="Pickl, R. (19076460)" userId="S::19076460@student.hhs.nl::64cbffa6-6765-42db-ab2d-5aac8c8944f6" providerId="AD" clId="Web-{3AC504D1-E7B4-8FF5-B968-F1B8E4A92175}" dt="2019-09-08T10:47:23.345" v="87"/>
          <ac:spMkLst>
            <pc:docMk/>
            <pc:sldMk cId="3861825136" sldId="264"/>
            <ac:spMk id="13" creationId="{86921519-E5A9-4174-98DB-8786C56B54FD}"/>
          </ac:spMkLst>
        </pc:spChg>
        <pc:spChg chg="add del mod">
          <ac:chgData name="Pickl, R. (19076460)" userId="S::19076460@student.hhs.nl::64cbffa6-6765-42db-ab2d-5aac8c8944f6" providerId="AD" clId="Web-{3AC504D1-E7B4-8FF5-B968-F1B8E4A92175}" dt="2019-09-08T10:47:39.141" v="94"/>
          <ac:spMkLst>
            <pc:docMk/>
            <pc:sldMk cId="3861825136" sldId="264"/>
            <ac:spMk id="16" creationId="{865B507C-414D-4A9F-9684-0E77CB050AAE}"/>
          </ac:spMkLst>
        </pc:spChg>
        <pc:spChg chg="add mod">
          <ac:chgData name="Pickl, R. (19076460)" userId="S::19076460@student.hhs.nl::64cbffa6-6765-42db-ab2d-5aac8c8944f6" providerId="AD" clId="Web-{3AC504D1-E7B4-8FF5-B968-F1B8E4A92175}" dt="2019-09-08T10:48:05.016" v="112" actId="1076"/>
          <ac:spMkLst>
            <pc:docMk/>
            <pc:sldMk cId="3861825136" sldId="264"/>
            <ac:spMk id="17" creationId="{07F2A44A-E9CB-4B57-ADB7-D9A75D9D1ECE}"/>
          </ac:spMkLst>
        </pc:spChg>
        <pc:spChg chg="add mod">
          <ac:chgData name="Pickl, R. (19076460)" userId="S::19076460@student.hhs.nl::64cbffa6-6765-42db-ab2d-5aac8c8944f6" providerId="AD" clId="Web-{3AC504D1-E7B4-8FF5-B968-F1B8E4A92175}" dt="2019-09-08T10:48:11.985" v="113" actId="1076"/>
          <ac:spMkLst>
            <pc:docMk/>
            <pc:sldMk cId="3861825136" sldId="264"/>
            <ac:spMk id="18" creationId="{86921519-E5A9-4174-98DB-8786C56B54FD}"/>
          </ac:spMkLst>
        </pc:spChg>
        <pc:picChg chg="add del mod">
          <ac:chgData name="Pickl, R. (19076460)" userId="S::19076460@student.hhs.nl::64cbffa6-6765-42db-ab2d-5aac8c8944f6" providerId="AD" clId="Web-{3AC504D1-E7B4-8FF5-B968-F1B8E4A92175}" dt="2019-09-08T10:47:05.220" v="83"/>
          <ac:picMkLst>
            <pc:docMk/>
            <pc:sldMk cId="3861825136" sldId="264"/>
            <ac:picMk id="4" creationId="{9EFEE4AA-0745-4D04-96BA-2888B064A4EC}"/>
          </ac:picMkLst>
        </pc:picChg>
        <pc:picChg chg="add del mod">
          <ac:chgData name="Pickl, R. (19076460)" userId="S::19076460@student.hhs.nl::64cbffa6-6765-42db-ab2d-5aac8c8944f6" providerId="AD" clId="Web-{3AC504D1-E7B4-8FF5-B968-F1B8E4A92175}" dt="2019-09-08T10:47:05.220" v="83"/>
          <ac:picMkLst>
            <pc:docMk/>
            <pc:sldMk cId="3861825136" sldId="264"/>
            <ac:picMk id="5" creationId="{B5209FEA-004F-460F-84BA-2861687DB1D7}"/>
          </ac:picMkLst>
        </pc:picChg>
        <pc:picChg chg="add del">
          <ac:chgData name="Pickl, R. (19076460)" userId="S::19076460@student.hhs.nl::64cbffa6-6765-42db-ab2d-5aac8c8944f6" providerId="AD" clId="Web-{3AC504D1-E7B4-8FF5-B968-F1B8E4A92175}" dt="2019-09-08T10:47:23.345" v="87"/>
          <ac:picMkLst>
            <pc:docMk/>
            <pc:sldMk cId="3861825136" sldId="264"/>
            <ac:picMk id="9" creationId="{9EFEE4AA-0745-4D04-96BA-2888B064A4EC}"/>
          </ac:picMkLst>
        </pc:picChg>
        <pc:picChg chg="add del">
          <ac:chgData name="Pickl, R. (19076460)" userId="S::19076460@student.hhs.nl::64cbffa6-6765-42db-ab2d-5aac8c8944f6" providerId="AD" clId="Web-{3AC504D1-E7B4-8FF5-B968-F1B8E4A92175}" dt="2019-09-08T10:47:23.345" v="87"/>
          <ac:picMkLst>
            <pc:docMk/>
            <pc:sldMk cId="3861825136" sldId="264"/>
            <ac:picMk id="10" creationId="{B5209FEA-004F-460F-84BA-2861687DB1D7}"/>
          </ac:picMkLst>
        </pc:picChg>
        <pc:picChg chg="add mod">
          <ac:chgData name="Pickl, R. (19076460)" userId="S::19076460@student.hhs.nl::64cbffa6-6765-42db-ab2d-5aac8c8944f6" providerId="AD" clId="Web-{3AC504D1-E7B4-8FF5-B968-F1B8E4A92175}" dt="2019-09-08T10:48:00.813" v="111" actId="1076"/>
          <ac:picMkLst>
            <pc:docMk/>
            <pc:sldMk cId="3861825136" sldId="264"/>
            <ac:picMk id="14" creationId="{9EFEE4AA-0745-4D04-96BA-2888B064A4EC}"/>
          </ac:picMkLst>
        </pc:picChg>
        <pc:picChg chg="add mod">
          <ac:chgData name="Pickl, R. (19076460)" userId="S::19076460@student.hhs.nl::64cbffa6-6765-42db-ab2d-5aac8c8944f6" providerId="AD" clId="Web-{3AC504D1-E7B4-8FF5-B968-F1B8E4A92175}" dt="2019-09-08T10:47:58.329" v="110" actId="1076"/>
          <ac:picMkLst>
            <pc:docMk/>
            <pc:sldMk cId="3861825136" sldId="264"/>
            <ac:picMk id="15" creationId="{B5209FEA-004F-460F-84BA-2861687DB1D7}"/>
          </ac:picMkLst>
        </pc:picChg>
      </pc:sldChg>
    </pc:docChg>
  </pc:docChgLst>
  <pc:docChgLst>
    <pc:chgData name="Hassan Ali" userId="ef24a15b-0f8d-4f4c-98af-d228f0acecf1" providerId="ADAL" clId="{56C4F615-6AE7-415B-8813-54E72924EF4A}"/>
    <pc:docChg chg="modSld">
      <pc:chgData name="Hassan Ali" userId="ef24a15b-0f8d-4f4c-98af-d228f0acecf1" providerId="ADAL" clId="{56C4F615-6AE7-415B-8813-54E72924EF4A}" dt="2019-12-15T19:26:12.224" v="7" actId="1076"/>
      <pc:docMkLst>
        <pc:docMk/>
      </pc:docMkLst>
      <pc:sldChg chg="modSp">
        <pc:chgData name="Hassan Ali" userId="ef24a15b-0f8d-4f4c-98af-d228f0acecf1" providerId="ADAL" clId="{56C4F615-6AE7-415B-8813-54E72924EF4A}" dt="2019-12-15T19:26:12.224" v="7" actId="1076"/>
        <pc:sldMkLst>
          <pc:docMk/>
          <pc:sldMk cId="111474564" sldId="259"/>
        </pc:sldMkLst>
        <pc:picChg chg="mod">
          <ac:chgData name="Hassan Ali" userId="ef24a15b-0f8d-4f4c-98af-d228f0acecf1" providerId="ADAL" clId="{56C4F615-6AE7-415B-8813-54E72924EF4A}" dt="2019-12-15T19:26:00.198" v="6" actId="14100"/>
          <ac:picMkLst>
            <pc:docMk/>
            <pc:sldMk cId="111474564" sldId="259"/>
            <ac:picMk id="4" creationId="{9A84A316-E03D-4CB4-9E14-29FD04801D99}"/>
          </ac:picMkLst>
        </pc:picChg>
        <pc:picChg chg="mod">
          <ac:chgData name="Hassan Ali" userId="ef24a15b-0f8d-4f4c-98af-d228f0acecf1" providerId="ADAL" clId="{56C4F615-6AE7-415B-8813-54E72924EF4A}" dt="2019-12-15T19:26:12.224" v="7" actId="1076"/>
          <ac:picMkLst>
            <pc:docMk/>
            <pc:sldMk cId="111474564" sldId="259"/>
            <ac:picMk id="5" creationId="{2F44384F-78D4-42BD-85AD-96349775B09D}"/>
          </ac:picMkLst>
        </pc:picChg>
      </pc:sldChg>
    </pc:docChg>
  </pc:docChgLst>
  <pc:docChgLst>
    <pc:chgData name="Pickl, R. (19076460)" userId="S::19076460@student.hhs.nl::64cbffa6-6765-42db-ab2d-5aac8c8944f6" providerId="AD" clId="Web-{63C2123F-6B36-8AEB-2C5B-DEDFC3C5F11D}"/>
    <pc:docChg chg="addSld modSld sldOrd">
      <pc:chgData name="Pickl, R. (19076460)" userId="S::19076460@student.hhs.nl::64cbffa6-6765-42db-ab2d-5aac8c8944f6" providerId="AD" clId="Web-{63C2123F-6B36-8AEB-2C5B-DEDFC3C5F11D}" dt="2019-09-08T13:22:16.673" v="667" actId="20577"/>
      <pc:docMkLst>
        <pc:docMk/>
      </pc:docMkLst>
      <pc:sldChg chg="modSp">
        <pc:chgData name="Pickl, R. (19076460)" userId="S::19076460@student.hhs.nl::64cbffa6-6765-42db-ab2d-5aac8c8944f6" providerId="AD" clId="Web-{63C2123F-6B36-8AEB-2C5B-DEDFC3C5F11D}" dt="2019-09-08T12:50:39.224" v="416" actId="20577"/>
        <pc:sldMkLst>
          <pc:docMk/>
          <pc:sldMk cId="3351439039" sldId="256"/>
        </pc:sldMkLst>
        <pc:spChg chg="mod">
          <ac:chgData name="Pickl, R. (19076460)" userId="S::19076460@student.hhs.nl::64cbffa6-6765-42db-ab2d-5aac8c8944f6" providerId="AD" clId="Web-{63C2123F-6B36-8AEB-2C5B-DEDFC3C5F11D}" dt="2019-09-08T12:50:39.224" v="416" actId="20577"/>
          <ac:spMkLst>
            <pc:docMk/>
            <pc:sldMk cId="3351439039" sldId="256"/>
            <ac:spMk id="2" creationId="{00000000-0000-0000-0000-000000000000}"/>
          </ac:spMkLst>
        </pc:spChg>
        <pc:spChg chg="mod">
          <ac:chgData name="Pickl, R. (19076460)" userId="S::19076460@student.hhs.nl::64cbffa6-6765-42db-ab2d-5aac8c8944f6" providerId="AD" clId="Web-{63C2123F-6B36-8AEB-2C5B-DEDFC3C5F11D}" dt="2019-09-08T12:31:36.713" v="24" actId="20577"/>
          <ac:spMkLst>
            <pc:docMk/>
            <pc:sldMk cId="3351439039" sldId="256"/>
            <ac:spMk id="3" creationId="{00000000-0000-0000-0000-000000000000}"/>
          </ac:spMkLst>
        </pc:spChg>
      </pc:sldChg>
      <pc:sldChg chg="modSp modNotes">
        <pc:chgData name="Pickl, R. (19076460)" userId="S::19076460@student.hhs.nl::64cbffa6-6765-42db-ab2d-5aac8c8944f6" providerId="AD" clId="Web-{63C2123F-6B36-8AEB-2C5B-DEDFC3C5F11D}" dt="2019-09-08T13:22:15.079" v="665" actId="20577"/>
        <pc:sldMkLst>
          <pc:docMk/>
          <pc:sldMk cId="708517513" sldId="257"/>
        </pc:sldMkLst>
        <pc:spChg chg="mod">
          <ac:chgData name="Pickl, R. (19076460)" userId="S::19076460@student.hhs.nl::64cbffa6-6765-42db-ab2d-5aac8c8944f6" providerId="AD" clId="Web-{63C2123F-6B36-8AEB-2C5B-DEDFC3C5F11D}" dt="2019-09-08T13:14:26.575" v="524" actId="20577"/>
          <ac:spMkLst>
            <pc:docMk/>
            <pc:sldMk cId="708517513" sldId="257"/>
            <ac:spMk id="2" creationId="{54388F26-A48E-40A7-8A13-3B10122DE9F9}"/>
          </ac:spMkLst>
        </pc:spChg>
        <pc:spChg chg="mod">
          <ac:chgData name="Pickl, R. (19076460)" userId="S::19076460@student.hhs.nl::64cbffa6-6765-42db-ab2d-5aac8c8944f6" providerId="AD" clId="Web-{63C2123F-6B36-8AEB-2C5B-DEDFC3C5F11D}" dt="2019-09-08T13:22:15.079" v="665" actId="20577"/>
          <ac:spMkLst>
            <pc:docMk/>
            <pc:sldMk cId="708517513" sldId="257"/>
            <ac:spMk id="3" creationId="{5B9E4A5A-9FCB-4919-A9E8-893E0A16CB0D}"/>
          </ac:spMkLst>
        </pc:spChg>
      </pc:sldChg>
      <pc:sldChg chg="modSp">
        <pc:chgData name="Pickl, R. (19076460)" userId="S::19076460@student.hhs.nl::64cbffa6-6765-42db-ab2d-5aac8c8944f6" providerId="AD" clId="Web-{63C2123F-6B36-8AEB-2C5B-DEDFC3C5F11D}" dt="2019-09-08T12:50:14.584" v="410" actId="20577"/>
        <pc:sldMkLst>
          <pc:docMk/>
          <pc:sldMk cId="702413897" sldId="258"/>
        </pc:sldMkLst>
        <pc:spChg chg="mod">
          <ac:chgData name="Pickl, R. (19076460)" userId="S::19076460@student.hhs.nl::64cbffa6-6765-42db-ab2d-5aac8c8944f6" providerId="AD" clId="Web-{63C2123F-6B36-8AEB-2C5B-DEDFC3C5F11D}" dt="2019-09-08T12:50:14.584" v="410" actId="20577"/>
          <ac:spMkLst>
            <pc:docMk/>
            <pc:sldMk cId="702413897" sldId="258"/>
            <ac:spMk id="2" creationId="{21970D62-5372-4A7A-B99B-2B459C637F06}"/>
          </ac:spMkLst>
        </pc:spChg>
        <pc:spChg chg="mod">
          <ac:chgData name="Pickl, R. (19076460)" userId="S::19076460@student.hhs.nl::64cbffa6-6765-42db-ab2d-5aac8c8944f6" providerId="AD" clId="Web-{63C2123F-6B36-8AEB-2C5B-DEDFC3C5F11D}" dt="2019-09-08T12:38:10.322" v="34" actId="20577"/>
          <ac:spMkLst>
            <pc:docMk/>
            <pc:sldMk cId="702413897" sldId="258"/>
            <ac:spMk id="3" creationId="{235EB876-8C3F-4730-81B9-80807F96C50B}"/>
          </ac:spMkLst>
        </pc:spChg>
      </pc:sldChg>
      <pc:sldChg chg="modSp">
        <pc:chgData name="Pickl, R. (19076460)" userId="S::19076460@student.hhs.nl::64cbffa6-6765-42db-ab2d-5aac8c8944f6" providerId="AD" clId="Web-{63C2123F-6B36-8AEB-2C5B-DEDFC3C5F11D}" dt="2019-09-08T12:50:48.005" v="419" actId="20577"/>
        <pc:sldMkLst>
          <pc:docMk/>
          <pc:sldMk cId="111474564" sldId="259"/>
        </pc:sldMkLst>
        <pc:spChg chg="mod">
          <ac:chgData name="Pickl, R. (19076460)" userId="S::19076460@student.hhs.nl::64cbffa6-6765-42db-ab2d-5aac8c8944f6" providerId="AD" clId="Web-{63C2123F-6B36-8AEB-2C5B-DEDFC3C5F11D}" dt="2019-09-08T12:50:48.005" v="419" actId="20577"/>
          <ac:spMkLst>
            <pc:docMk/>
            <pc:sldMk cId="111474564" sldId="259"/>
            <ac:spMk id="2" creationId="{034DADDC-1BC0-4CB4-A541-E1A19C14B75D}"/>
          </ac:spMkLst>
        </pc:spChg>
        <pc:spChg chg="mod">
          <ac:chgData name="Pickl, R. (19076460)" userId="S::19076460@student.hhs.nl::64cbffa6-6765-42db-ab2d-5aac8c8944f6" providerId="AD" clId="Web-{63C2123F-6B36-8AEB-2C5B-DEDFC3C5F11D}" dt="2019-09-08T12:47:29.256" v="370" actId="20577"/>
          <ac:spMkLst>
            <pc:docMk/>
            <pc:sldMk cId="111474564" sldId="259"/>
            <ac:spMk id="3" creationId="{28ACD678-42EF-4188-8E98-7406252DA096}"/>
          </ac:spMkLst>
        </pc:spChg>
      </pc:sldChg>
      <pc:sldChg chg="modSp">
        <pc:chgData name="Pickl, R. (19076460)" userId="S::19076460@student.hhs.nl::64cbffa6-6765-42db-ab2d-5aac8c8944f6" providerId="AD" clId="Web-{63C2123F-6B36-8AEB-2C5B-DEDFC3C5F11D}" dt="2019-09-08T12:50:57.021" v="426" actId="20577"/>
        <pc:sldMkLst>
          <pc:docMk/>
          <pc:sldMk cId="3996672327" sldId="260"/>
        </pc:sldMkLst>
        <pc:spChg chg="mod">
          <ac:chgData name="Pickl, R. (19076460)" userId="S::19076460@student.hhs.nl::64cbffa6-6765-42db-ab2d-5aac8c8944f6" providerId="AD" clId="Web-{63C2123F-6B36-8AEB-2C5B-DEDFC3C5F11D}" dt="2019-09-08T12:50:57.021" v="426" actId="20577"/>
          <ac:spMkLst>
            <pc:docMk/>
            <pc:sldMk cId="3996672327" sldId="260"/>
            <ac:spMk id="2" creationId="{A81AF7DE-3EAD-4E0A-8A38-B4EAC3C1417B}"/>
          </ac:spMkLst>
        </pc:spChg>
        <pc:spChg chg="mod">
          <ac:chgData name="Pickl, R. (19076460)" userId="S::19076460@student.hhs.nl::64cbffa6-6765-42db-ab2d-5aac8c8944f6" providerId="AD" clId="Web-{63C2123F-6B36-8AEB-2C5B-DEDFC3C5F11D}" dt="2019-09-08T12:47:34.350" v="372" actId="20577"/>
          <ac:spMkLst>
            <pc:docMk/>
            <pc:sldMk cId="3996672327" sldId="260"/>
            <ac:spMk id="3" creationId="{FA8729DE-D980-4C8D-9226-F82CC08F4129}"/>
          </ac:spMkLst>
        </pc:spChg>
      </pc:sldChg>
      <pc:sldChg chg="addSp delSp modSp">
        <pc:chgData name="Pickl, R. (19076460)" userId="S::19076460@student.hhs.nl::64cbffa6-6765-42db-ab2d-5aac8c8944f6" providerId="AD" clId="Web-{63C2123F-6B36-8AEB-2C5B-DEDFC3C5F11D}" dt="2019-09-08T12:29:10.011" v="20" actId="1076"/>
        <pc:sldMkLst>
          <pc:docMk/>
          <pc:sldMk cId="1699715980" sldId="261"/>
        </pc:sldMkLst>
        <pc:spChg chg="del">
          <ac:chgData name="Pickl, R. (19076460)" userId="S::19076460@student.hhs.nl::64cbffa6-6765-42db-ab2d-5aac8c8944f6" providerId="AD" clId="Web-{63C2123F-6B36-8AEB-2C5B-DEDFC3C5F11D}" dt="2019-09-08T12:27:27.962" v="0"/>
          <ac:spMkLst>
            <pc:docMk/>
            <pc:sldMk cId="1699715980" sldId="261"/>
            <ac:spMk id="2" creationId="{B55323AA-77B8-4DA1-94E7-AC43B8D619B1}"/>
          </ac:spMkLst>
        </pc:spChg>
        <pc:spChg chg="add del mod">
          <ac:chgData name="Pickl, R. (19076460)" userId="S::19076460@student.hhs.nl::64cbffa6-6765-42db-ab2d-5aac8c8944f6" providerId="AD" clId="Web-{63C2123F-6B36-8AEB-2C5B-DEDFC3C5F11D}" dt="2019-09-08T12:27:31.134" v="1"/>
          <ac:spMkLst>
            <pc:docMk/>
            <pc:sldMk cId="1699715980" sldId="261"/>
            <ac:spMk id="5" creationId="{15963604-F5BC-43F4-8520-4AACC23D89E9}"/>
          </ac:spMkLst>
        </pc:spChg>
        <pc:spChg chg="mod">
          <ac:chgData name="Pickl, R. (19076460)" userId="S::19076460@student.hhs.nl::64cbffa6-6765-42db-ab2d-5aac8c8944f6" providerId="AD" clId="Web-{63C2123F-6B36-8AEB-2C5B-DEDFC3C5F11D}" dt="2019-09-08T12:29:10.011" v="20" actId="1076"/>
          <ac:spMkLst>
            <pc:docMk/>
            <pc:sldMk cId="1699715980" sldId="261"/>
            <ac:spMk id="8" creationId="{6482BB86-0671-4632-9ADB-A899D599E606}"/>
          </ac:spMkLst>
        </pc:spChg>
        <pc:spChg chg="mod">
          <ac:chgData name="Pickl, R. (19076460)" userId="S::19076460@student.hhs.nl::64cbffa6-6765-42db-ab2d-5aac8c8944f6" providerId="AD" clId="Web-{63C2123F-6B36-8AEB-2C5B-DEDFC3C5F11D}" dt="2019-09-08T12:28:53.433" v="18" actId="1076"/>
          <ac:spMkLst>
            <pc:docMk/>
            <pc:sldMk cId="1699715980" sldId="261"/>
            <ac:spMk id="11" creationId="{1961EC1A-83CB-4550-9433-565807456141}"/>
          </ac:spMkLst>
        </pc:spChg>
        <pc:picChg chg="mod">
          <ac:chgData name="Pickl, R. (19076460)" userId="S::19076460@student.hhs.nl::64cbffa6-6765-42db-ab2d-5aac8c8944f6" providerId="AD" clId="Web-{63C2123F-6B36-8AEB-2C5B-DEDFC3C5F11D}" dt="2019-09-08T12:28:44.792" v="16" actId="1076"/>
          <ac:picMkLst>
            <pc:docMk/>
            <pc:sldMk cId="1699715980" sldId="261"/>
            <ac:picMk id="4" creationId="{AED49187-3264-4C05-B863-41645A5686A2}"/>
          </ac:picMkLst>
        </pc:picChg>
        <pc:picChg chg="mod">
          <ac:chgData name="Pickl, R. (19076460)" userId="S::19076460@student.hhs.nl::64cbffa6-6765-42db-ab2d-5aac8c8944f6" providerId="AD" clId="Web-{63C2123F-6B36-8AEB-2C5B-DEDFC3C5F11D}" dt="2019-09-08T12:28:58.027" v="19" actId="1076"/>
          <ac:picMkLst>
            <pc:docMk/>
            <pc:sldMk cId="1699715980" sldId="261"/>
            <ac:picMk id="9" creationId="{7AE1DB8B-9E69-44DC-9B2A-4A598E7A1E31}"/>
          </ac:picMkLst>
        </pc:picChg>
      </pc:sldChg>
      <pc:sldChg chg="modSp">
        <pc:chgData name="Pickl, R. (19076460)" userId="S::19076460@student.hhs.nl::64cbffa6-6765-42db-ab2d-5aac8c8944f6" providerId="AD" clId="Web-{63C2123F-6B36-8AEB-2C5B-DEDFC3C5F11D}" dt="2019-09-08T12:52:50.995" v="521" actId="1076"/>
        <pc:sldMkLst>
          <pc:docMk/>
          <pc:sldMk cId="3180146448" sldId="262"/>
        </pc:sldMkLst>
        <pc:spChg chg="mod">
          <ac:chgData name="Pickl, R. (19076460)" userId="S::19076460@student.hhs.nl::64cbffa6-6765-42db-ab2d-5aac8c8944f6" providerId="AD" clId="Web-{63C2123F-6B36-8AEB-2C5B-DEDFC3C5F11D}" dt="2019-09-08T12:51:14.975" v="436" actId="20577"/>
          <ac:spMkLst>
            <pc:docMk/>
            <pc:sldMk cId="3180146448" sldId="262"/>
            <ac:spMk id="2" creationId="{D1437CBC-B478-463E-B3EF-488E8BB601CE}"/>
          </ac:spMkLst>
        </pc:spChg>
        <pc:spChg chg="mod">
          <ac:chgData name="Pickl, R. (19076460)" userId="S::19076460@student.hhs.nl::64cbffa6-6765-42db-ab2d-5aac8c8944f6" providerId="AD" clId="Web-{63C2123F-6B36-8AEB-2C5B-DEDFC3C5F11D}" dt="2019-09-08T12:52:28.990" v="517" actId="20577"/>
          <ac:spMkLst>
            <pc:docMk/>
            <pc:sldMk cId="3180146448" sldId="262"/>
            <ac:spMk id="3" creationId="{759C0814-FB13-46E0-B57C-383ED38D8A20}"/>
          </ac:spMkLst>
        </pc:spChg>
        <pc:picChg chg="mod">
          <ac:chgData name="Pickl, R. (19076460)" userId="S::19076460@student.hhs.nl::64cbffa6-6765-42db-ab2d-5aac8c8944f6" providerId="AD" clId="Web-{63C2123F-6B36-8AEB-2C5B-DEDFC3C5F11D}" dt="2019-09-08T12:52:50.995" v="521" actId="1076"/>
          <ac:picMkLst>
            <pc:docMk/>
            <pc:sldMk cId="3180146448" sldId="262"/>
            <ac:picMk id="5" creationId="{D240BB16-FF2F-43ED-BACD-5D00A0757972}"/>
          </ac:picMkLst>
        </pc:picChg>
      </pc:sldChg>
      <pc:sldChg chg="modSp">
        <pc:chgData name="Pickl, R. (19076460)" userId="S::19076460@student.hhs.nl::64cbffa6-6765-42db-ab2d-5aac8c8944f6" providerId="AD" clId="Web-{63C2123F-6B36-8AEB-2C5B-DEDFC3C5F11D}" dt="2019-09-08T12:51:06.397" v="429" actId="20577"/>
        <pc:sldMkLst>
          <pc:docMk/>
          <pc:sldMk cId="2950342374" sldId="263"/>
        </pc:sldMkLst>
        <pc:spChg chg="mod">
          <ac:chgData name="Pickl, R. (19076460)" userId="S::19076460@student.hhs.nl::64cbffa6-6765-42db-ab2d-5aac8c8944f6" providerId="AD" clId="Web-{63C2123F-6B36-8AEB-2C5B-DEDFC3C5F11D}" dt="2019-09-08T12:51:06.397" v="429" actId="20577"/>
          <ac:spMkLst>
            <pc:docMk/>
            <pc:sldMk cId="2950342374" sldId="263"/>
            <ac:spMk id="6" creationId="{787D159B-E4E6-448B-B65F-1FFED5B0CBED}"/>
          </ac:spMkLst>
        </pc:spChg>
        <pc:spChg chg="mod">
          <ac:chgData name="Pickl, R. (19076460)" userId="S::19076460@student.hhs.nl::64cbffa6-6765-42db-ab2d-5aac8c8944f6" providerId="AD" clId="Web-{63C2123F-6B36-8AEB-2C5B-DEDFC3C5F11D}" dt="2019-09-08T12:47:40.631" v="375" actId="20577"/>
          <ac:spMkLst>
            <pc:docMk/>
            <pc:sldMk cId="2950342374" sldId="263"/>
            <ac:spMk id="11" creationId="{9C16436B-4AD3-4956-94B3-B7A3A5E0222D}"/>
          </ac:spMkLst>
        </pc:spChg>
      </pc:sldChg>
      <pc:sldChg chg="modSp ord">
        <pc:chgData name="Pickl, R. (19076460)" userId="S::19076460@student.hhs.nl::64cbffa6-6765-42db-ab2d-5aac8c8944f6" providerId="AD" clId="Web-{63C2123F-6B36-8AEB-2C5B-DEDFC3C5F11D}" dt="2019-09-08T12:51:11.163" v="434" actId="20577"/>
        <pc:sldMkLst>
          <pc:docMk/>
          <pc:sldMk cId="3861825136" sldId="264"/>
        </pc:sldMkLst>
        <pc:spChg chg="mod">
          <ac:chgData name="Pickl, R. (19076460)" userId="S::19076460@student.hhs.nl::64cbffa6-6765-42db-ab2d-5aac8c8944f6" providerId="AD" clId="Web-{63C2123F-6B36-8AEB-2C5B-DEDFC3C5F11D}" dt="2019-09-08T12:51:11.163" v="434" actId="20577"/>
          <ac:spMkLst>
            <pc:docMk/>
            <pc:sldMk cId="3861825136" sldId="264"/>
            <ac:spMk id="2" creationId="{C3DA2A69-228D-4CAE-ADBD-59C6AC5D933E}"/>
          </ac:spMkLst>
        </pc:spChg>
      </pc:sldChg>
      <pc:sldChg chg="delSp modSp new">
        <pc:chgData name="Pickl, R. (19076460)" userId="S::19076460@student.hhs.nl::64cbffa6-6765-42db-ab2d-5aac8c8944f6" providerId="AD" clId="Web-{63C2123F-6B36-8AEB-2C5B-DEDFC3C5F11D}" dt="2019-09-08T12:51:18.663" v="439" actId="20577"/>
        <pc:sldMkLst>
          <pc:docMk/>
          <pc:sldMk cId="3399234713" sldId="265"/>
        </pc:sldMkLst>
        <pc:spChg chg="mod">
          <ac:chgData name="Pickl, R. (19076460)" userId="S::19076460@student.hhs.nl::64cbffa6-6765-42db-ab2d-5aac8c8944f6" providerId="AD" clId="Web-{63C2123F-6B36-8AEB-2C5B-DEDFC3C5F11D}" dt="2019-09-08T12:51:18.663" v="439" actId="20577"/>
          <ac:spMkLst>
            <pc:docMk/>
            <pc:sldMk cId="3399234713" sldId="265"/>
            <ac:spMk id="2" creationId="{167DBE5A-07C3-42F9-8F7F-30FF88881186}"/>
          </ac:spMkLst>
        </pc:spChg>
        <pc:spChg chg="del">
          <ac:chgData name="Pickl, R. (19076460)" userId="S::19076460@student.hhs.nl::64cbffa6-6765-42db-ab2d-5aac8c8944f6" providerId="AD" clId="Web-{63C2123F-6B36-8AEB-2C5B-DEDFC3C5F11D}" dt="2019-09-08T12:48:24.787" v="383"/>
          <ac:spMkLst>
            <pc:docMk/>
            <pc:sldMk cId="3399234713" sldId="265"/>
            <ac:spMk id="3" creationId="{C622A8A1-730A-45D5-80F9-D26381C18C9C}"/>
          </ac:spMkLst>
        </pc:spChg>
      </pc:sldChg>
    </pc:docChg>
  </pc:docChgLst>
  <pc:docChgLst>
    <pc:chgData name="Pickl, R. (19076460)" userId="S::19076460@student.hhs.nl::64cbffa6-6765-42db-ab2d-5aac8c8944f6" providerId="AD" clId="Web-{B9863AB4-84B5-A7DF-8F27-698B0D3A3AC3}"/>
    <pc:docChg chg="modSld">
      <pc:chgData name="Pickl, R. (19076460)" userId="S::19076460@student.hhs.nl::64cbffa6-6765-42db-ab2d-5aac8c8944f6" providerId="AD" clId="Web-{B9863AB4-84B5-A7DF-8F27-698B0D3A3AC3}" dt="2019-09-09T07:55:09.648" v="57"/>
      <pc:docMkLst>
        <pc:docMk/>
      </pc:docMkLst>
      <pc:sldChg chg="modNotes">
        <pc:chgData name="Pickl, R. (19076460)" userId="S::19076460@student.hhs.nl::64cbffa6-6765-42db-ab2d-5aac8c8944f6" providerId="AD" clId="Web-{B9863AB4-84B5-A7DF-8F27-698B0D3A3AC3}" dt="2019-09-09T07:51:23.178" v="48"/>
        <pc:sldMkLst>
          <pc:docMk/>
          <pc:sldMk cId="2950342374" sldId="263"/>
        </pc:sldMkLst>
      </pc:sldChg>
      <pc:sldChg chg="modNotes">
        <pc:chgData name="Pickl, R. (19076460)" userId="S::19076460@student.hhs.nl::64cbffa6-6765-42db-ab2d-5aac8c8944f6" providerId="AD" clId="Web-{B9863AB4-84B5-A7DF-8F27-698B0D3A3AC3}" dt="2019-09-09T07:55:09.648" v="57"/>
        <pc:sldMkLst>
          <pc:docMk/>
          <pc:sldMk cId="3861825136" sldId="264"/>
        </pc:sldMkLst>
      </pc:sldChg>
    </pc:docChg>
  </pc:docChgLst>
  <pc:docChgLst>
    <pc:chgData name="Lennart Koppen" userId="afbd2bf8-311d-45e2-afaa-42058cad1bbc" providerId="ADAL" clId="{92DB8946-DA79-400D-8860-256A85664BF4}"/>
    <pc:docChg chg="undo custSel addSld modSld modMainMaster">
      <pc:chgData name="Lennart Koppen" userId="afbd2bf8-311d-45e2-afaa-42058cad1bbc" providerId="ADAL" clId="{92DB8946-DA79-400D-8860-256A85664BF4}" dt="2019-09-08T12:29:34.626" v="1360" actId="20577"/>
      <pc:docMkLst>
        <pc:docMk/>
      </pc:docMkLst>
      <pc:sldChg chg="modSp">
        <pc:chgData name="Lennart Koppen" userId="afbd2bf8-311d-45e2-afaa-42058cad1bbc" providerId="ADAL" clId="{92DB8946-DA79-400D-8860-256A85664BF4}" dt="2019-09-06T12:15:37.606" v="398" actId="20577"/>
        <pc:sldMkLst>
          <pc:docMk/>
          <pc:sldMk cId="3351439039" sldId="256"/>
        </pc:sldMkLst>
        <pc:spChg chg="mod">
          <ac:chgData name="Lennart Koppen" userId="afbd2bf8-311d-45e2-afaa-42058cad1bbc" providerId="ADAL" clId="{92DB8946-DA79-400D-8860-256A85664BF4}" dt="2019-09-06T12:10:31.201" v="357" actId="20577"/>
          <ac:spMkLst>
            <pc:docMk/>
            <pc:sldMk cId="3351439039" sldId="256"/>
            <ac:spMk id="2" creationId="{00000000-0000-0000-0000-000000000000}"/>
          </ac:spMkLst>
        </pc:spChg>
        <pc:spChg chg="mod">
          <ac:chgData name="Lennart Koppen" userId="afbd2bf8-311d-45e2-afaa-42058cad1bbc" providerId="ADAL" clId="{92DB8946-DA79-400D-8860-256A85664BF4}" dt="2019-09-06T12:15:37.606" v="398" actId="20577"/>
          <ac:spMkLst>
            <pc:docMk/>
            <pc:sldMk cId="3351439039" sldId="256"/>
            <ac:spMk id="3" creationId="{00000000-0000-0000-0000-000000000000}"/>
          </ac:spMkLst>
        </pc:spChg>
      </pc:sldChg>
      <pc:sldChg chg="modSp add">
        <pc:chgData name="Lennart Koppen" userId="afbd2bf8-311d-45e2-afaa-42058cad1bbc" providerId="ADAL" clId="{92DB8946-DA79-400D-8860-256A85664BF4}" dt="2019-09-08T12:29:34.626" v="1360" actId="20577"/>
        <pc:sldMkLst>
          <pc:docMk/>
          <pc:sldMk cId="708517513" sldId="257"/>
        </pc:sldMkLst>
        <pc:spChg chg="mod">
          <ac:chgData name="Lennart Koppen" userId="afbd2bf8-311d-45e2-afaa-42058cad1bbc" providerId="ADAL" clId="{92DB8946-DA79-400D-8860-256A85664BF4}" dt="2019-09-06T12:15:51.022" v="420" actId="20577"/>
          <ac:spMkLst>
            <pc:docMk/>
            <pc:sldMk cId="708517513" sldId="257"/>
            <ac:spMk id="2" creationId="{54388F26-A48E-40A7-8A13-3B10122DE9F9}"/>
          </ac:spMkLst>
        </pc:spChg>
        <pc:spChg chg="mod">
          <ac:chgData name="Lennart Koppen" userId="afbd2bf8-311d-45e2-afaa-42058cad1bbc" providerId="ADAL" clId="{92DB8946-DA79-400D-8860-256A85664BF4}" dt="2019-09-08T12:29:34.626" v="1360" actId="20577"/>
          <ac:spMkLst>
            <pc:docMk/>
            <pc:sldMk cId="708517513" sldId="257"/>
            <ac:spMk id="3" creationId="{5B9E4A5A-9FCB-4919-A9E8-893E0A16CB0D}"/>
          </ac:spMkLst>
        </pc:spChg>
      </pc:sldChg>
      <pc:sldChg chg="modSp add">
        <pc:chgData name="Lennart Koppen" userId="afbd2bf8-311d-45e2-afaa-42058cad1bbc" providerId="ADAL" clId="{92DB8946-DA79-400D-8860-256A85664BF4}" dt="2019-09-06T12:17:55.761" v="708" actId="5793"/>
        <pc:sldMkLst>
          <pc:docMk/>
          <pc:sldMk cId="702413897" sldId="258"/>
        </pc:sldMkLst>
        <pc:spChg chg="mod">
          <ac:chgData name="Lennart Koppen" userId="afbd2bf8-311d-45e2-afaa-42058cad1bbc" providerId="ADAL" clId="{92DB8946-DA79-400D-8860-256A85664BF4}" dt="2019-09-06T12:17:40.495" v="681" actId="20577"/>
          <ac:spMkLst>
            <pc:docMk/>
            <pc:sldMk cId="702413897" sldId="258"/>
            <ac:spMk id="2" creationId="{21970D62-5372-4A7A-B99B-2B459C637F06}"/>
          </ac:spMkLst>
        </pc:spChg>
        <pc:spChg chg="mod">
          <ac:chgData name="Lennart Koppen" userId="afbd2bf8-311d-45e2-afaa-42058cad1bbc" providerId="ADAL" clId="{92DB8946-DA79-400D-8860-256A85664BF4}" dt="2019-09-06T12:17:55.761" v="708" actId="5793"/>
          <ac:spMkLst>
            <pc:docMk/>
            <pc:sldMk cId="702413897" sldId="258"/>
            <ac:spMk id="3" creationId="{235EB876-8C3F-4730-81B9-80807F96C50B}"/>
          </ac:spMkLst>
        </pc:spChg>
      </pc:sldChg>
      <pc:sldChg chg="modSp add">
        <pc:chgData name="Lennart Koppen" userId="afbd2bf8-311d-45e2-afaa-42058cad1bbc" providerId="ADAL" clId="{92DB8946-DA79-400D-8860-256A85664BF4}" dt="2019-09-06T12:31:22.414" v="1098" actId="20577"/>
        <pc:sldMkLst>
          <pc:docMk/>
          <pc:sldMk cId="111474564" sldId="259"/>
        </pc:sldMkLst>
        <pc:spChg chg="mod">
          <ac:chgData name="Lennart Koppen" userId="afbd2bf8-311d-45e2-afaa-42058cad1bbc" providerId="ADAL" clId="{92DB8946-DA79-400D-8860-256A85664BF4}" dt="2019-09-06T12:20:31.766" v="754" actId="20577"/>
          <ac:spMkLst>
            <pc:docMk/>
            <pc:sldMk cId="111474564" sldId="259"/>
            <ac:spMk id="2" creationId="{034DADDC-1BC0-4CB4-A541-E1A19C14B75D}"/>
          </ac:spMkLst>
        </pc:spChg>
        <pc:spChg chg="mod">
          <ac:chgData name="Lennart Koppen" userId="afbd2bf8-311d-45e2-afaa-42058cad1bbc" providerId="ADAL" clId="{92DB8946-DA79-400D-8860-256A85664BF4}" dt="2019-09-06T12:31:22.414" v="1098" actId="20577"/>
          <ac:spMkLst>
            <pc:docMk/>
            <pc:sldMk cId="111474564" sldId="259"/>
            <ac:spMk id="3" creationId="{28ACD678-42EF-4188-8E98-7406252DA096}"/>
          </ac:spMkLst>
        </pc:spChg>
      </pc:sldChg>
      <pc:sldChg chg="modSp add">
        <pc:chgData name="Lennart Koppen" userId="afbd2bf8-311d-45e2-afaa-42058cad1bbc" providerId="ADAL" clId="{92DB8946-DA79-400D-8860-256A85664BF4}" dt="2019-09-08T11:34:14.260" v="1350" actId="20577"/>
        <pc:sldMkLst>
          <pc:docMk/>
          <pc:sldMk cId="3996672327" sldId="260"/>
        </pc:sldMkLst>
        <pc:spChg chg="mod">
          <ac:chgData name="Lennart Koppen" userId="afbd2bf8-311d-45e2-afaa-42058cad1bbc" providerId="ADAL" clId="{92DB8946-DA79-400D-8860-256A85664BF4}" dt="2019-09-06T12:21:28.469" v="840" actId="20577"/>
          <ac:spMkLst>
            <pc:docMk/>
            <pc:sldMk cId="3996672327" sldId="260"/>
            <ac:spMk id="2" creationId="{A81AF7DE-3EAD-4E0A-8A38-B4EAC3C1417B}"/>
          </ac:spMkLst>
        </pc:spChg>
        <pc:spChg chg="mod">
          <ac:chgData name="Lennart Koppen" userId="afbd2bf8-311d-45e2-afaa-42058cad1bbc" providerId="ADAL" clId="{92DB8946-DA79-400D-8860-256A85664BF4}" dt="2019-09-08T11:34:14.260" v="1350" actId="20577"/>
          <ac:spMkLst>
            <pc:docMk/>
            <pc:sldMk cId="3996672327" sldId="260"/>
            <ac:spMk id="3" creationId="{FA8729DE-D980-4C8D-9226-F82CC08F4129}"/>
          </ac:spMkLst>
        </pc:spChg>
      </pc:sldChg>
      <pc:sldChg chg="modSp add">
        <pc:chgData name="Lennart Koppen" userId="afbd2bf8-311d-45e2-afaa-42058cad1bbc" providerId="ADAL" clId="{92DB8946-DA79-400D-8860-256A85664BF4}" dt="2019-09-06T12:38:16.789" v="1158" actId="20577"/>
        <pc:sldMkLst>
          <pc:docMk/>
          <pc:sldMk cId="1699715980" sldId="261"/>
        </pc:sldMkLst>
        <pc:spChg chg="mod">
          <ac:chgData name="Lennart Koppen" userId="afbd2bf8-311d-45e2-afaa-42058cad1bbc" providerId="ADAL" clId="{92DB8946-DA79-400D-8860-256A85664BF4}" dt="2019-09-06T12:38:07.357" v="1112" actId="20577"/>
          <ac:spMkLst>
            <pc:docMk/>
            <pc:sldMk cId="1699715980" sldId="261"/>
            <ac:spMk id="2" creationId="{B55323AA-77B8-4DA1-94E7-AC43B8D619B1}"/>
          </ac:spMkLst>
        </pc:spChg>
        <pc:spChg chg="mod">
          <ac:chgData name="Lennart Koppen" userId="afbd2bf8-311d-45e2-afaa-42058cad1bbc" providerId="ADAL" clId="{92DB8946-DA79-400D-8860-256A85664BF4}" dt="2019-09-06T12:38:16.789" v="1158" actId="20577"/>
          <ac:spMkLst>
            <pc:docMk/>
            <pc:sldMk cId="1699715980" sldId="261"/>
            <ac:spMk id="3" creationId="{E4B92875-9454-4B00-B3DF-ABA72626BFA4}"/>
          </ac:spMkLst>
        </pc:spChg>
      </pc:sldChg>
      <pc:sldChg chg="addSp modSp add">
        <pc:chgData name="Lennart Koppen" userId="afbd2bf8-311d-45e2-afaa-42058cad1bbc" providerId="ADAL" clId="{92DB8946-DA79-400D-8860-256A85664BF4}" dt="2019-09-08T11:56:47.789" v="1355" actId="1076"/>
        <pc:sldMkLst>
          <pc:docMk/>
          <pc:sldMk cId="3180146448" sldId="262"/>
        </pc:sldMkLst>
        <pc:spChg chg="mod">
          <ac:chgData name="Lennart Koppen" userId="afbd2bf8-311d-45e2-afaa-42058cad1bbc" providerId="ADAL" clId="{92DB8946-DA79-400D-8860-256A85664BF4}" dt="2019-09-06T12:38:25.480" v="1169" actId="20577"/>
          <ac:spMkLst>
            <pc:docMk/>
            <pc:sldMk cId="3180146448" sldId="262"/>
            <ac:spMk id="2" creationId="{D1437CBC-B478-463E-B3EF-488E8BB601CE}"/>
          </ac:spMkLst>
        </pc:spChg>
        <pc:spChg chg="mod">
          <ac:chgData name="Lennart Koppen" userId="afbd2bf8-311d-45e2-afaa-42058cad1bbc" providerId="ADAL" clId="{92DB8946-DA79-400D-8860-256A85664BF4}" dt="2019-09-06T12:38:40.689" v="1191" actId="5793"/>
          <ac:spMkLst>
            <pc:docMk/>
            <pc:sldMk cId="3180146448" sldId="262"/>
            <ac:spMk id="3" creationId="{759C0814-FB13-46E0-B57C-383ED38D8A20}"/>
          </ac:spMkLst>
        </pc:spChg>
        <pc:picChg chg="add mod">
          <ac:chgData name="Lennart Koppen" userId="afbd2bf8-311d-45e2-afaa-42058cad1bbc" providerId="ADAL" clId="{92DB8946-DA79-400D-8860-256A85664BF4}" dt="2019-09-08T11:56:47.789" v="1355" actId="1076"/>
          <ac:picMkLst>
            <pc:docMk/>
            <pc:sldMk cId="3180146448" sldId="262"/>
            <ac:picMk id="5" creationId="{D240BB16-FF2F-43ED-BACD-5D00A0757972}"/>
          </ac:picMkLst>
        </pc:picChg>
      </pc:sldChg>
      <pc:sldMasterChg chg="setBg modSldLayout">
        <pc:chgData name="Lennart Koppen" userId="afbd2bf8-311d-45e2-afaa-42058cad1bbc" providerId="ADAL" clId="{92DB8946-DA79-400D-8860-256A85664BF4}" dt="2019-09-06T12:15:06.737" v="396"/>
        <pc:sldMasterMkLst>
          <pc:docMk/>
          <pc:sldMasterMk cId="3056569725" sldId="2147483660"/>
        </pc:sldMasterMkLst>
        <pc:sldLayoutChg chg="modSp setBg">
          <pc:chgData name="Lennart Koppen" userId="afbd2bf8-311d-45e2-afaa-42058cad1bbc" providerId="ADAL" clId="{92DB8946-DA79-400D-8860-256A85664BF4}" dt="2019-09-06T12:15:06.737" v="396"/>
          <pc:sldLayoutMkLst>
            <pc:docMk/>
            <pc:sldMasterMk cId="3056569725" sldId="2147483660"/>
            <pc:sldLayoutMk cId="1394980009" sldId="2147483661"/>
          </pc:sldLayoutMkLst>
          <pc:spChg chg="mod">
            <ac:chgData name="Lennart Koppen" userId="afbd2bf8-311d-45e2-afaa-42058cad1bbc" providerId="ADAL" clId="{92DB8946-DA79-400D-8860-256A85664BF4}" dt="2019-09-06T11:58:06.903" v="57" actId="207"/>
            <ac:spMkLst>
              <pc:docMk/>
              <pc:sldMasterMk cId="3056569725" sldId="2147483660"/>
              <pc:sldLayoutMk cId="1394980009" sldId="2147483661"/>
              <ac:spMk id="3" creationId="{00000000-0000-0000-0000-000000000000}"/>
            </ac:spMkLst>
          </pc:spChg>
          <pc:spChg chg="mod">
            <ac:chgData name="Lennart Koppen" userId="afbd2bf8-311d-45e2-afaa-42058cad1bbc" providerId="ADAL" clId="{92DB8946-DA79-400D-8860-256A85664BF4}" dt="2019-09-06T11:59:20.583" v="253" actId="207"/>
            <ac:spMkLst>
              <pc:docMk/>
              <pc:sldMasterMk cId="3056569725" sldId="2147483660"/>
              <pc:sldLayoutMk cId="1394980009" sldId="2147483661"/>
              <ac:spMk id="5" creationId="{00000000-0000-0000-0000-000000000000}"/>
            </ac:spMkLst>
          </pc:spChg>
        </pc:sldLayoutChg>
        <pc:sldLayoutChg chg="setBg">
          <pc:chgData name="Lennart Koppen" userId="afbd2bf8-311d-45e2-afaa-42058cad1bbc" providerId="ADAL" clId="{92DB8946-DA79-400D-8860-256A85664BF4}" dt="2019-09-06T12:15:06.737" v="396"/>
          <pc:sldLayoutMkLst>
            <pc:docMk/>
            <pc:sldMasterMk cId="3056569725" sldId="2147483660"/>
            <pc:sldLayoutMk cId="3683607191" sldId="2147483662"/>
          </pc:sldLayoutMkLst>
        </pc:sldLayoutChg>
        <pc:sldLayoutChg chg="setBg">
          <pc:chgData name="Lennart Koppen" userId="afbd2bf8-311d-45e2-afaa-42058cad1bbc" providerId="ADAL" clId="{92DB8946-DA79-400D-8860-256A85664BF4}" dt="2019-09-06T12:15:06.737" v="396"/>
          <pc:sldLayoutMkLst>
            <pc:docMk/>
            <pc:sldMasterMk cId="3056569725" sldId="2147483660"/>
            <pc:sldLayoutMk cId="2491655127" sldId="2147483663"/>
          </pc:sldLayoutMkLst>
        </pc:sldLayoutChg>
        <pc:sldLayoutChg chg="setBg">
          <pc:chgData name="Lennart Koppen" userId="afbd2bf8-311d-45e2-afaa-42058cad1bbc" providerId="ADAL" clId="{92DB8946-DA79-400D-8860-256A85664BF4}" dt="2019-09-06T12:15:06.737" v="396"/>
          <pc:sldLayoutMkLst>
            <pc:docMk/>
            <pc:sldMasterMk cId="3056569725" sldId="2147483660"/>
            <pc:sldLayoutMk cId="175349228" sldId="2147483664"/>
          </pc:sldLayoutMkLst>
        </pc:sldLayoutChg>
        <pc:sldLayoutChg chg="setBg">
          <pc:chgData name="Lennart Koppen" userId="afbd2bf8-311d-45e2-afaa-42058cad1bbc" providerId="ADAL" clId="{92DB8946-DA79-400D-8860-256A85664BF4}" dt="2019-09-06T12:15:06.737" v="396"/>
          <pc:sldLayoutMkLst>
            <pc:docMk/>
            <pc:sldMasterMk cId="3056569725" sldId="2147483660"/>
            <pc:sldLayoutMk cId="787378553" sldId="2147483665"/>
          </pc:sldLayoutMkLst>
        </pc:sldLayoutChg>
        <pc:sldLayoutChg chg="setBg">
          <pc:chgData name="Lennart Koppen" userId="afbd2bf8-311d-45e2-afaa-42058cad1bbc" providerId="ADAL" clId="{92DB8946-DA79-400D-8860-256A85664BF4}" dt="2019-09-06T12:15:06.737" v="396"/>
          <pc:sldLayoutMkLst>
            <pc:docMk/>
            <pc:sldMasterMk cId="3056569725" sldId="2147483660"/>
            <pc:sldLayoutMk cId="1023629305" sldId="2147483666"/>
          </pc:sldLayoutMkLst>
        </pc:sldLayoutChg>
        <pc:sldLayoutChg chg="setBg">
          <pc:chgData name="Lennart Koppen" userId="afbd2bf8-311d-45e2-afaa-42058cad1bbc" providerId="ADAL" clId="{92DB8946-DA79-400D-8860-256A85664BF4}" dt="2019-09-06T12:15:06.737" v="396"/>
          <pc:sldLayoutMkLst>
            <pc:docMk/>
            <pc:sldMasterMk cId="3056569725" sldId="2147483660"/>
            <pc:sldLayoutMk cId="3133272946" sldId="2147483667"/>
          </pc:sldLayoutMkLst>
        </pc:sldLayoutChg>
        <pc:sldLayoutChg chg="setBg">
          <pc:chgData name="Lennart Koppen" userId="afbd2bf8-311d-45e2-afaa-42058cad1bbc" providerId="ADAL" clId="{92DB8946-DA79-400D-8860-256A85664BF4}" dt="2019-09-06T12:15:06.737" v="396"/>
          <pc:sldLayoutMkLst>
            <pc:docMk/>
            <pc:sldMasterMk cId="3056569725" sldId="2147483660"/>
            <pc:sldLayoutMk cId="505175943" sldId="2147483668"/>
          </pc:sldLayoutMkLst>
        </pc:sldLayoutChg>
        <pc:sldLayoutChg chg="setBg">
          <pc:chgData name="Lennart Koppen" userId="afbd2bf8-311d-45e2-afaa-42058cad1bbc" providerId="ADAL" clId="{92DB8946-DA79-400D-8860-256A85664BF4}" dt="2019-09-06T12:15:06.737" v="396"/>
          <pc:sldLayoutMkLst>
            <pc:docMk/>
            <pc:sldMasterMk cId="3056569725" sldId="2147483660"/>
            <pc:sldLayoutMk cId="1403022557" sldId="2147483669"/>
          </pc:sldLayoutMkLst>
        </pc:sldLayoutChg>
        <pc:sldLayoutChg chg="setBg">
          <pc:chgData name="Lennart Koppen" userId="afbd2bf8-311d-45e2-afaa-42058cad1bbc" providerId="ADAL" clId="{92DB8946-DA79-400D-8860-256A85664BF4}" dt="2019-09-06T12:15:06.737" v="396"/>
          <pc:sldLayoutMkLst>
            <pc:docMk/>
            <pc:sldMasterMk cId="3056569725" sldId="2147483660"/>
            <pc:sldLayoutMk cId="3936227443" sldId="2147483670"/>
          </pc:sldLayoutMkLst>
        </pc:sldLayoutChg>
        <pc:sldLayoutChg chg="setBg">
          <pc:chgData name="Lennart Koppen" userId="afbd2bf8-311d-45e2-afaa-42058cad1bbc" providerId="ADAL" clId="{92DB8946-DA79-400D-8860-256A85664BF4}" dt="2019-09-06T12:15:06.737" v="396"/>
          <pc:sldLayoutMkLst>
            <pc:docMk/>
            <pc:sldMasterMk cId="3056569725" sldId="2147483660"/>
            <pc:sldLayoutMk cId="149638006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939EA-E7D1-4066-A7BB-6F1B1BA27C04}" type="datetimeFigureOut">
              <a:rPr lang="nl-NL"/>
              <a:t>15-12-2019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5A68F-AEB1-4CAC-B749-6A5FDA36FD01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0762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Wingdings,Sans-Serif"/>
              <a:buChar char="§"/>
            </a:pPr>
            <a:r>
              <a:rPr lang="en-GB"/>
              <a:t>Research has been done on different patient groups with shoulder problems. But it is unknown to what extend the data can be used to distinguish these patient groups.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Wingdings,Sans-Serif"/>
              <a:buChar char="§"/>
            </a:pPr>
            <a:r>
              <a:rPr lang="en-GB"/>
              <a:t>We need to understand the medical data from LUMC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Wingdings,Sans-Serif"/>
              <a:buChar char="§"/>
            </a:pPr>
            <a:r>
              <a:rPr lang="en-GB"/>
              <a:t>Find classifier to differentiate the patient groups</a:t>
            </a:r>
            <a:endParaRPr lang="en-US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Wingdings,Sans-Serif"/>
              <a:buChar char="§"/>
            </a:pPr>
            <a:r>
              <a:rPr lang="en-GB"/>
              <a:t>Which parameters contibute the most?</a:t>
            </a:r>
            <a:endParaRPr lang="en-US"/>
          </a:p>
          <a:p>
            <a:pPr lvl="1">
              <a:lnSpc>
                <a:spcPct val="90000"/>
              </a:lnSpc>
              <a:spcBef>
                <a:spcPts val="500"/>
              </a:spcBef>
              <a:buFont typeface="Wingdings,Sans-Serif"/>
              <a:buChar char="•"/>
            </a:pPr>
            <a:r>
              <a:rPr lang="en-GB"/>
              <a:t>Can the value of these parameters be measured more easily?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95A68F-AEB1-4CAC-B749-6A5FDA36FD01}" type="slidenum">
              <a:rPr lang="nl-NL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4377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95A68F-AEB1-4CAC-B749-6A5FDA36FD01}" type="slidenum">
              <a:rPr lang="nl-NL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7633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Group before made some assumptions. </a:t>
            </a:r>
          </a:p>
          <a:p>
            <a:r>
              <a:rPr lang="en-US">
                <a:cs typeface="Calibri"/>
              </a:rPr>
              <a:t>We don’t want to rely on this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95A68F-AEB1-4CAC-B749-6A5FDA36FD01}" type="slidenum">
              <a:rPr lang="nl-NL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6742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Medical Terms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95A68F-AEB1-4CAC-B749-6A5FDA36FD01}" type="slidenum">
              <a:rPr lang="nl-NL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9504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Variables with medical terms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95A68F-AEB1-4CAC-B749-6A5FDA36FD01}" type="slidenum">
              <a:rPr lang="nl-NL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529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98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22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38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360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65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34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7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2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27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17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02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60000" t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56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err="1">
                <a:latin typeface="Calibri"/>
                <a:cs typeface="Calibri"/>
              </a:rPr>
              <a:t>Ortho</a:t>
            </a:r>
            <a:r>
              <a:rPr lang="de-DE">
                <a:latin typeface="Calibri"/>
                <a:cs typeface="Calibri"/>
              </a:rPr>
              <a:t> Eyes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505276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600">
                <a:cs typeface="Calibri"/>
              </a:rPr>
              <a:t>Dr. Tony </a:t>
            </a:r>
            <a:r>
              <a:rPr lang="nl-NL" sz="2600" err="1">
                <a:cs typeface="Calibri"/>
              </a:rPr>
              <a:t>Andrioli</a:t>
            </a:r>
            <a:endParaRPr lang="nl-NL" sz="2600">
              <a:cs typeface="Calibri"/>
            </a:endParaRPr>
          </a:p>
          <a:p>
            <a:r>
              <a:rPr lang="de-DE">
                <a:cs typeface="Calibri"/>
              </a:rPr>
              <a:t>Raphael, Brice, Eddie, Hassan, Arjun, Lennart</a:t>
            </a:r>
            <a:endParaRPr lang="de-DE"/>
          </a:p>
          <a:p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DBE5A-07C3-42F9-8F7F-30FF88881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162" y="2768301"/>
            <a:ext cx="10515600" cy="1325562"/>
          </a:xfrm>
        </p:spPr>
        <p:txBody>
          <a:bodyPr/>
          <a:lstStyle/>
          <a:p>
            <a:pPr algn="ctr"/>
            <a:r>
              <a:rPr lang="nl-NL">
                <a:latin typeface="Calibri"/>
                <a:cs typeface="Calibri Light"/>
              </a:rPr>
              <a:t>Any questions or suggestions?</a:t>
            </a:r>
          </a:p>
        </p:txBody>
      </p:sp>
    </p:spTree>
    <p:extLst>
      <p:ext uri="{BB962C8B-B14F-4D97-AF65-F5344CB8AC3E}">
        <p14:creationId xmlns:p14="http://schemas.microsoft.com/office/powerpoint/2010/main" val="339923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88F26-A48E-40A7-8A13-3B10122D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"/>
                <a:cs typeface="Calibri"/>
              </a:rPr>
              <a:t>The Project 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B9E4A5A-9FCB-4919-A9E8-893E0A16C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2227943"/>
            <a:ext cx="1051560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18" charset="2"/>
              <a:buChar char="§"/>
            </a:pPr>
            <a:r>
              <a:rPr lang="en-GB"/>
              <a:t>Uncategorized medical data from LUMC</a:t>
            </a:r>
            <a:endParaRPr lang="en-GB">
              <a:cs typeface="Calibri"/>
            </a:endParaRPr>
          </a:p>
          <a:p>
            <a:pPr>
              <a:buFont typeface="Wingdings" pitchFamily="18" charset="2"/>
              <a:buChar char="§"/>
            </a:pPr>
            <a:r>
              <a:rPr lang="en-GB">
                <a:cs typeface="Calibri"/>
              </a:rPr>
              <a:t>Finding classifiers</a:t>
            </a:r>
          </a:p>
          <a:p>
            <a:pPr>
              <a:buFont typeface="Wingdings" pitchFamily="18" charset="2"/>
              <a:buChar char="§"/>
            </a:pPr>
            <a:r>
              <a:rPr lang="en-GB">
                <a:cs typeface="Calibri"/>
              </a:rPr>
              <a:t>Contributing parameters</a:t>
            </a:r>
          </a:p>
          <a:p>
            <a:pPr marL="457200" lvl="1" indent="0">
              <a:buNone/>
            </a:pPr>
            <a:endParaRPr lang="en-GB">
              <a:cs typeface="Calibri"/>
            </a:endParaRPr>
          </a:p>
          <a:p>
            <a:pPr marL="0" indent="0">
              <a:buNone/>
            </a:pPr>
            <a:endParaRPr lang="en-GB">
              <a:cs typeface="Calibri"/>
            </a:endParaRPr>
          </a:p>
        </p:txBody>
      </p:sp>
      <p:pic>
        <p:nvPicPr>
          <p:cNvPr id="4" name="Afbeelding 4" descr="Afbeelding met binnen, persoon&#10;&#10;Beschrijving is gegenereerd met hoge betrouwbaarheid">
            <a:extLst>
              <a:ext uri="{FF2B5EF4-FFF2-40B4-BE49-F238E27FC236}">
                <a16:creationId xmlns:a16="http://schemas.microsoft.com/office/drawing/2014/main" id="{81103816-B80A-4F71-83CB-93EC21431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73" y="5397814"/>
            <a:ext cx="4714723" cy="117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1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970D62-5372-4A7A-B99B-2B459C63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"/>
                <a:cs typeface="Calibri Light"/>
              </a:rPr>
              <a:t>The Data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35EB876-8C3F-4730-81B9-80807F96C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GB"/>
              <a:t>Origin</a:t>
            </a:r>
            <a:endParaRPr lang="nl-NL">
              <a:cs typeface="Calibri"/>
            </a:endParaRPr>
          </a:p>
          <a:p>
            <a:pPr marL="514350" indent="-514350">
              <a:buAutoNum type="arabicPeriod"/>
            </a:pPr>
            <a:r>
              <a:rPr lang="en-GB"/>
              <a:t>Process</a:t>
            </a:r>
            <a:endParaRPr lang="en-GB">
              <a:cs typeface="Calibri"/>
            </a:endParaRPr>
          </a:p>
          <a:p>
            <a:pPr marL="514350" indent="-514350">
              <a:buAutoNum type="arabicPeriod"/>
            </a:pPr>
            <a:r>
              <a:rPr lang="en-GB">
                <a:cs typeface="Calibri"/>
              </a:rPr>
              <a:t>A glimpse look at the data</a:t>
            </a:r>
          </a:p>
          <a:p>
            <a:pPr marL="514350" indent="-514350">
              <a:buAutoNum type="arabicPeriod"/>
            </a:pPr>
            <a:r>
              <a:rPr lang="en-GB"/>
              <a:t>Domain</a:t>
            </a:r>
            <a:endParaRPr lang="en-GB">
              <a:cs typeface="Calibri"/>
            </a:endParaRPr>
          </a:p>
          <a:p>
            <a:pPr marL="0" indent="0">
              <a:buNone/>
            </a:pP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413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4DADDC-1BC0-4CB4-A541-E1A19C14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"/>
                <a:cs typeface="Calibri"/>
              </a:rPr>
              <a:t>1. Data Origin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8ACD678-42EF-4188-8E98-7406252DA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18" charset="2"/>
              <a:buChar char="§"/>
            </a:pPr>
            <a:r>
              <a:rPr lang="en-GB"/>
              <a:t>LUMC</a:t>
            </a:r>
            <a:endParaRPr lang="nl-NL"/>
          </a:p>
          <a:p>
            <a:pPr>
              <a:buFont typeface="Wingdings" pitchFamily="18" charset="2"/>
              <a:buChar char="§"/>
            </a:pPr>
            <a:r>
              <a:rPr lang="en-GB"/>
              <a:t>Flock of Birds (7 sensors) </a:t>
            </a:r>
            <a:endParaRPr lang="en-GB">
              <a:cs typeface="Calibri"/>
            </a:endParaRPr>
          </a:p>
          <a:p>
            <a:pPr>
              <a:buFont typeface="Wingdings" pitchFamily="18" charset="2"/>
              <a:buChar char="§"/>
            </a:pPr>
            <a:r>
              <a:rPr lang="en-GB"/>
              <a:t>Shoulder exercises patients</a:t>
            </a:r>
            <a:endParaRPr lang="en-GB">
              <a:cs typeface="Calibri"/>
            </a:endParaRPr>
          </a:p>
          <a:p>
            <a:pPr>
              <a:buFont typeface="Wingdings" pitchFamily="18" charset="2"/>
              <a:buChar char="§"/>
            </a:pPr>
            <a:r>
              <a:rPr lang="en-GB"/>
              <a:t>Four different patient groups</a:t>
            </a:r>
            <a:endParaRPr lang="en-GB">
              <a:cs typeface="Calibri"/>
            </a:endParaRPr>
          </a:p>
          <a:p>
            <a:pPr lvl="1">
              <a:buFont typeface="Wingdings" pitchFamily="18" charset="2"/>
              <a:buChar char="§"/>
            </a:pPr>
            <a:r>
              <a:rPr lang="en-GB"/>
              <a:t>Four different protocols</a:t>
            </a:r>
            <a:endParaRPr lang="en-GB">
              <a:cs typeface="Calibri"/>
            </a:endParaRPr>
          </a:p>
          <a:p>
            <a:pPr>
              <a:buFont typeface="Wingdings" pitchFamily="18" charset="2"/>
              <a:buChar char="§"/>
            </a:pPr>
            <a:r>
              <a:rPr lang="en-GB">
                <a:cs typeface="Calibri"/>
              </a:rPr>
              <a:t>Unclear which exercise is being performed per set</a:t>
            </a:r>
          </a:p>
        </p:txBody>
      </p:sp>
      <p:pic>
        <p:nvPicPr>
          <p:cNvPr id="4" name="Afbeelding 4" descr="Afbeelding met buiten, kudde, lucht, vogel&#10;&#10;Beschrijving is gegenereerd met zeer hoge betrouwbaarheid">
            <a:extLst>
              <a:ext uri="{FF2B5EF4-FFF2-40B4-BE49-F238E27FC236}">
                <a16:creationId xmlns:a16="http://schemas.microsoft.com/office/drawing/2014/main" id="{9A84A316-E03D-4CB4-9E14-29FD04801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521" y="740858"/>
            <a:ext cx="6552846" cy="3086424"/>
          </a:xfrm>
          <a:prstGeom prst="rect">
            <a:avLst/>
          </a:prstGeom>
        </p:spPr>
      </p:pic>
      <p:pic>
        <p:nvPicPr>
          <p:cNvPr id="5" name="Afbeelding 5" descr="Afbeelding met metaalgoed, kabel, koppelstuk&#10;&#10;Beschrijving is gegenereerd met zeer hoge betrouwbaarheid">
            <a:extLst>
              <a:ext uri="{FF2B5EF4-FFF2-40B4-BE49-F238E27FC236}">
                <a16:creationId xmlns:a16="http://schemas.microsoft.com/office/drawing/2014/main" id="{2F44384F-78D4-42BD-85AD-96349775B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521" y="1828421"/>
            <a:ext cx="2998291" cy="199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AF7DE-3EAD-4E0A-8A38-B4EAC3C1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"/>
                <a:cs typeface="Calibri"/>
              </a:rPr>
              <a:t>2. Data process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8729DE-D980-4C8D-9226-F82CC08F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313" y="1690018"/>
            <a:ext cx="10515600" cy="159046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Font typeface="Wingdings" pitchFamily="18" charset="2"/>
              <a:buChar char="§"/>
            </a:pPr>
            <a:r>
              <a:rPr lang="en-GB"/>
              <a:t>LUMC transposed the data</a:t>
            </a:r>
            <a:endParaRPr lang="nl-NL"/>
          </a:p>
          <a:p>
            <a:pPr lvl="1">
              <a:buFont typeface="Wingdings" pitchFamily="18" charset="2"/>
              <a:buChar char="§"/>
            </a:pPr>
            <a:r>
              <a:rPr lang="en-GB"/>
              <a:t>Raw data </a:t>
            </a:r>
            <a:endParaRPr lang="en-GB">
              <a:cs typeface="Calibri"/>
            </a:endParaRPr>
          </a:p>
          <a:p>
            <a:pPr lvl="2">
              <a:buFont typeface="Wingdings" pitchFamily="18" charset="2"/>
              <a:buChar char="§"/>
            </a:pPr>
            <a:r>
              <a:rPr lang="en-GB">
                <a:cs typeface="Calibri"/>
              </a:rPr>
              <a:t>XYZ coordinates and rotation data</a:t>
            </a:r>
          </a:p>
          <a:p>
            <a:pPr lvl="1">
              <a:buFont typeface="Wingdings" pitchFamily="18" charset="2"/>
              <a:buChar char="§"/>
            </a:pPr>
            <a:r>
              <a:rPr lang="en-GB"/>
              <a:t>Refined data </a:t>
            </a:r>
            <a:endParaRPr lang="en-GB">
              <a:cs typeface="Calibri"/>
            </a:endParaRPr>
          </a:p>
          <a:p>
            <a:pPr lvl="2">
              <a:buFont typeface="Wingdings" pitchFamily="18" charset="2"/>
              <a:buChar char="§"/>
            </a:pPr>
            <a:r>
              <a:rPr lang="en-GB">
                <a:cs typeface="Calibri"/>
              </a:rPr>
              <a:t>Relative rotation data</a:t>
            </a:r>
          </a:p>
          <a:p>
            <a:pPr marL="457200" lvl="1" indent="0">
              <a:buNone/>
            </a:pPr>
            <a:endParaRPr lang="en-GB">
              <a:cs typeface="Calibri"/>
            </a:endParaRPr>
          </a:p>
          <a:p>
            <a:endParaRPr lang="en-GB">
              <a:cs typeface="Calibri"/>
            </a:endParaRPr>
          </a:p>
        </p:txBody>
      </p:sp>
      <p:pic>
        <p:nvPicPr>
          <p:cNvPr id="6" name="Afbeelding 6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BD09E52C-069A-4BB4-AA14-112205C19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13" y="3280486"/>
            <a:ext cx="6100418" cy="357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72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>
            <a:extLst>
              <a:ext uri="{FF2B5EF4-FFF2-40B4-BE49-F238E27FC236}">
                <a16:creationId xmlns:a16="http://schemas.microsoft.com/office/drawing/2014/main" id="{787D159B-E4E6-448B-B65F-1FFED5B0CBED}"/>
              </a:ext>
            </a:extLst>
          </p:cNvPr>
          <p:cNvSpPr txBox="1"/>
          <p:nvPr/>
        </p:nvSpPr>
        <p:spPr>
          <a:xfrm>
            <a:off x="984584" y="713873"/>
            <a:ext cx="738538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4400">
                <a:latin typeface="Calibri"/>
                <a:ea typeface="+mj-ea"/>
                <a:cs typeface="Calibri"/>
              </a:rPr>
              <a:t>3. A </a:t>
            </a:r>
            <a:r>
              <a:rPr lang="nl-NL" sz="4400" err="1">
                <a:latin typeface="Calibri"/>
                <a:ea typeface="+mj-ea"/>
                <a:cs typeface="Calibri"/>
              </a:rPr>
              <a:t>glimpse</a:t>
            </a:r>
            <a:r>
              <a:rPr lang="nl-NL" sz="4400">
                <a:latin typeface="Calibri"/>
                <a:ea typeface="+mj-ea"/>
                <a:cs typeface="Calibri"/>
              </a:rPr>
              <a:t> look at </a:t>
            </a:r>
            <a:r>
              <a:rPr lang="nl-NL" sz="4400" err="1">
                <a:latin typeface="Calibri"/>
                <a:ea typeface="+mj-ea"/>
                <a:cs typeface="Calibri"/>
              </a:rPr>
              <a:t>the</a:t>
            </a:r>
            <a:r>
              <a:rPr lang="nl-NL" sz="4400">
                <a:latin typeface="Calibri"/>
                <a:ea typeface="+mj-ea"/>
                <a:cs typeface="Calibri"/>
              </a:rPr>
              <a:t> data</a:t>
            </a:r>
          </a:p>
        </p:txBody>
      </p:sp>
      <p:pic>
        <p:nvPicPr>
          <p:cNvPr id="9" name="Afbeelding 9" descr="Afbeelding met schermafbeelding&#10;&#10;Beschrijving is gegenereerd met hoge betrouwbaarheid">
            <a:extLst>
              <a:ext uri="{FF2B5EF4-FFF2-40B4-BE49-F238E27FC236}">
                <a16:creationId xmlns:a16="http://schemas.microsoft.com/office/drawing/2014/main" id="{8D98568E-4D78-4C5A-95CE-A0FB04783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85" y="4513189"/>
            <a:ext cx="11205410" cy="2213121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9C16436B-4AD3-4956-94B3-B7A3A5E0222D}"/>
              </a:ext>
            </a:extLst>
          </p:cNvPr>
          <p:cNvSpPr txBox="1"/>
          <p:nvPr/>
        </p:nvSpPr>
        <p:spPr>
          <a:xfrm>
            <a:off x="558465" y="1751597"/>
            <a:ext cx="7966910" cy="38605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/>
              <a:buChar char="§"/>
            </a:pPr>
            <a:r>
              <a:rPr lang="en-GB" sz="2400">
                <a:ea typeface="+mn-lt"/>
                <a:cs typeface="+mn-lt"/>
              </a:rPr>
              <a:t>4 patient groups</a:t>
            </a:r>
            <a:endParaRPr lang="nl-NL" sz="2400"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/>
              <a:buChar char="§"/>
            </a:pPr>
            <a:r>
              <a:rPr lang="en-GB" sz="2400">
                <a:ea typeface="+mn-lt"/>
                <a:cs typeface="+mn-lt"/>
              </a:rPr>
              <a:t>119 patients 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/>
              <a:buChar char="§"/>
            </a:pPr>
            <a:r>
              <a:rPr lang="en-GB" sz="2400">
                <a:ea typeface="+mn-lt"/>
                <a:cs typeface="+mn-lt"/>
              </a:rPr>
              <a:t>1396 individual exercises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/>
              <a:buChar char="§"/>
            </a:pPr>
            <a:r>
              <a:rPr lang="en-GB" sz="2400">
                <a:cs typeface="Calibri"/>
              </a:rPr>
              <a:t>At least 21 different exercises 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/>
              <a:buChar char="§"/>
            </a:pPr>
            <a:r>
              <a:rPr lang="en-GB" sz="2400">
                <a:ea typeface="+mn-lt"/>
                <a:cs typeface="+mn-lt"/>
              </a:rPr>
              <a:t>191292 data samples 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/>
              <a:buChar char="§"/>
            </a:pPr>
            <a:r>
              <a:rPr lang="en-GB" sz="2400">
                <a:ea typeface="+mn-lt"/>
                <a:cs typeface="+mn-lt"/>
              </a:rPr>
              <a:t>26 features per sample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GB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GB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GB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034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DA2A69-228D-4CAE-ADBD-59C6AC5D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latin typeface="Calibri"/>
                <a:cs typeface="Calibri Light"/>
              </a:rPr>
              <a:t>4. Data Domain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EFEE4AA-0745-4D04-96BA-2888B064A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65" y="1431652"/>
            <a:ext cx="1971564" cy="2850454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B5209FEA-004F-460F-84BA-2861687DB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041" y="1428253"/>
            <a:ext cx="7671699" cy="4212723"/>
          </a:xfrm>
          <a:prstGeom prst="rect">
            <a:avLst/>
          </a:prstGeom>
        </p:spPr>
      </p:pic>
      <p:sp>
        <p:nvSpPr>
          <p:cNvPr id="17" name="Tekstvak 4">
            <a:extLst>
              <a:ext uri="{FF2B5EF4-FFF2-40B4-BE49-F238E27FC236}">
                <a16:creationId xmlns:a16="http://schemas.microsoft.com/office/drawing/2014/main" id="{07F2A44A-E9CB-4B57-ADB7-D9A75D9D1ECE}"/>
              </a:ext>
            </a:extLst>
          </p:cNvPr>
          <p:cNvSpPr txBox="1"/>
          <p:nvPr/>
        </p:nvSpPr>
        <p:spPr>
          <a:xfrm>
            <a:off x="703501" y="4583753"/>
            <a:ext cx="22109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‘</a:t>
            </a:r>
            <a:r>
              <a:rPr lang="nl-NL" err="1"/>
              <a:t>Roll</a:t>
            </a:r>
            <a:r>
              <a:rPr lang="nl-NL"/>
              <a:t>’ of </a:t>
            </a:r>
            <a:r>
              <a:rPr lang="nl-NL" err="1"/>
              <a:t>the</a:t>
            </a:r>
            <a:r>
              <a:rPr lang="nl-NL"/>
              <a:t> </a:t>
            </a:r>
            <a:r>
              <a:rPr lang="nl-NL" err="1"/>
              <a:t>humerus</a:t>
            </a:r>
            <a:r>
              <a:rPr lang="nl-NL"/>
              <a:t>:</a:t>
            </a:r>
          </a:p>
          <a:p>
            <a:r>
              <a:rPr lang="nl-NL" u="sng" err="1"/>
              <a:t>Exororation</a:t>
            </a:r>
            <a:endParaRPr lang="nl-NL" u="sng"/>
          </a:p>
          <a:p>
            <a:r>
              <a:rPr lang="nl-NL" u="sng" err="1"/>
              <a:t>Endorotation</a:t>
            </a:r>
            <a:endParaRPr lang="nl-NL" u="sng"/>
          </a:p>
        </p:txBody>
      </p:sp>
      <p:sp>
        <p:nvSpPr>
          <p:cNvPr id="18" name="Tekstvak 5">
            <a:extLst>
              <a:ext uri="{FF2B5EF4-FFF2-40B4-BE49-F238E27FC236}">
                <a16:creationId xmlns:a16="http://schemas.microsoft.com/office/drawing/2014/main" id="{86921519-E5A9-4174-98DB-8786C56B54FD}"/>
              </a:ext>
            </a:extLst>
          </p:cNvPr>
          <p:cNvSpPr txBox="1"/>
          <p:nvPr/>
        </p:nvSpPr>
        <p:spPr>
          <a:xfrm>
            <a:off x="4183226" y="5721205"/>
            <a:ext cx="7343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‘</a:t>
            </a:r>
            <a:r>
              <a:rPr lang="nl-NL" err="1"/>
              <a:t>Yaw</a:t>
            </a:r>
            <a:r>
              <a:rPr lang="nl-NL"/>
              <a:t>’ and ‘Pitch’ of </a:t>
            </a:r>
            <a:r>
              <a:rPr lang="nl-NL" err="1"/>
              <a:t>the</a:t>
            </a:r>
            <a:r>
              <a:rPr lang="nl-NL"/>
              <a:t> </a:t>
            </a:r>
            <a:r>
              <a:rPr lang="nl-NL" err="1"/>
              <a:t>humerus</a:t>
            </a:r>
            <a:endParaRPr lang="nl-NL"/>
          </a:p>
          <a:p>
            <a:r>
              <a:rPr lang="nl-NL" u="sng" err="1"/>
              <a:t>Abduction</a:t>
            </a:r>
            <a:r>
              <a:rPr lang="nl-NL"/>
              <a:t>                                      </a:t>
            </a:r>
            <a:r>
              <a:rPr lang="nl-NL" u="sng" err="1"/>
              <a:t>Retroflextion</a:t>
            </a:r>
            <a:endParaRPr lang="nl-NL" u="sng"/>
          </a:p>
          <a:p>
            <a:r>
              <a:rPr lang="nl-NL" u="sng" err="1"/>
              <a:t>Adduction</a:t>
            </a:r>
            <a:r>
              <a:rPr lang="nl-NL"/>
              <a:t>                                      </a:t>
            </a:r>
            <a:r>
              <a:rPr lang="nl-NL" u="sng" err="1"/>
              <a:t>Anteflexion</a:t>
            </a:r>
            <a:r>
              <a:rPr lang="nl-NL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861825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9" descr="Afbeelding met tekst&#10;&#10;Beschrijving is gegenereerd met hoge betrouwbaarheid">
            <a:extLst>
              <a:ext uri="{FF2B5EF4-FFF2-40B4-BE49-F238E27FC236}">
                <a16:creationId xmlns:a16="http://schemas.microsoft.com/office/drawing/2014/main" id="{7AE1DB8B-9E69-44DC-9B2A-4A598E7A1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32448" y="416103"/>
            <a:ext cx="5151337" cy="4796550"/>
          </a:xfrm>
          <a:prstGeom prst="rect">
            <a:avLst/>
          </a:prstGeom>
        </p:spPr>
      </p:pic>
      <p:pic>
        <p:nvPicPr>
          <p:cNvPr id="4" name="Afbeelding 4" descr="Afbeelding met lucht&#10;&#10;Beschrijving is gegenereerd met hoge betrouwbaarheid">
            <a:extLst>
              <a:ext uri="{FF2B5EF4-FFF2-40B4-BE49-F238E27FC236}">
                <a16:creationId xmlns:a16="http://schemas.microsoft.com/office/drawing/2014/main" id="{AED49187-3264-4C05-B863-41645A568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39" y="107836"/>
            <a:ext cx="5046323" cy="5032709"/>
          </a:xfrm>
          <a:prstGeom prst="rect">
            <a:avLst/>
          </a:prstGeom>
        </p:spPr>
      </p:pic>
      <p:sp>
        <p:nvSpPr>
          <p:cNvPr id="8" name="Tekstvak 1">
            <a:extLst>
              <a:ext uri="{FF2B5EF4-FFF2-40B4-BE49-F238E27FC236}">
                <a16:creationId xmlns:a16="http://schemas.microsoft.com/office/drawing/2014/main" id="{6482BB86-0671-4632-9ADB-A899D599E606}"/>
              </a:ext>
            </a:extLst>
          </p:cNvPr>
          <p:cNvSpPr txBox="1"/>
          <p:nvPr/>
        </p:nvSpPr>
        <p:spPr>
          <a:xfrm>
            <a:off x="2457237" y="5176462"/>
            <a:ext cx="2728696" cy="15081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u="sng" err="1">
                <a:cs typeface="Calibri"/>
              </a:rPr>
              <a:t>Bones</a:t>
            </a:r>
            <a:r>
              <a:rPr lang="nl-NL" sz="2000" u="sng">
                <a:cs typeface="Calibri"/>
              </a:rPr>
              <a:t> of </a:t>
            </a:r>
            <a:r>
              <a:rPr lang="nl-NL" sz="2000" u="sng" err="1">
                <a:cs typeface="Calibri"/>
              </a:rPr>
              <a:t>the</a:t>
            </a:r>
            <a:r>
              <a:rPr lang="nl-NL" sz="2000" u="sng">
                <a:cs typeface="Calibri"/>
              </a:rPr>
              <a:t> </a:t>
            </a:r>
            <a:r>
              <a:rPr lang="nl-NL" sz="2000" u="sng" err="1">
                <a:cs typeface="Calibri"/>
              </a:rPr>
              <a:t>Shoulder</a:t>
            </a:r>
            <a:r>
              <a:rPr lang="nl-NL" sz="2000" u="sng">
                <a:cs typeface="Calibri"/>
              </a:rPr>
              <a:t>:</a:t>
            </a:r>
            <a:endParaRPr lang="nl-NL" sz="2000" u="sng"/>
          </a:p>
          <a:p>
            <a:r>
              <a:rPr lang="nl-NL" u="sng"/>
              <a:t>Clavicula</a:t>
            </a:r>
            <a:r>
              <a:rPr lang="nl-NL"/>
              <a:t> = </a:t>
            </a:r>
            <a:r>
              <a:rPr lang="nl-NL" err="1"/>
              <a:t>collarbone</a:t>
            </a:r>
            <a:endParaRPr lang="nl-NL">
              <a:cs typeface="Calibri"/>
            </a:endParaRPr>
          </a:p>
          <a:p>
            <a:r>
              <a:rPr lang="nl-NL" u="sng" err="1"/>
              <a:t>Scapula</a:t>
            </a:r>
            <a:r>
              <a:rPr lang="nl-NL"/>
              <a:t> = </a:t>
            </a:r>
            <a:r>
              <a:rPr lang="nl-NL" err="1"/>
              <a:t>Shuldarblade</a:t>
            </a:r>
            <a:endParaRPr lang="nl-NL"/>
          </a:p>
          <a:p>
            <a:r>
              <a:rPr lang="nl-NL" u="sng" err="1"/>
              <a:t>Humerus</a:t>
            </a:r>
            <a:r>
              <a:rPr lang="nl-NL"/>
              <a:t> = </a:t>
            </a:r>
            <a:r>
              <a:rPr lang="nl-NL" err="1"/>
              <a:t>upperarm</a:t>
            </a:r>
            <a:r>
              <a:rPr lang="nl-NL"/>
              <a:t> </a:t>
            </a:r>
            <a:r>
              <a:rPr lang="nl-NL" err="1"/>
              <a:t>bone</a:t>
            </a:r>
            <a:endParaRPr lang="nl-NL"/>
          </a:p>
          <a:p>
            <a:r>
              <a:rPr lang="nl-NL" u="sng"/>
              <a:t>Thorax</a:t>
            </a:r>
            <a:r>
              <a:rPr lang="nl-NL"/>
              <a:t> = sternum</a:t>
            </a:r>
            <a:endParaRPr lang="nl-NL">
              <a:cs typeface="Calibri"/>
            </a:endParaRPr>
          </a:p>
        </p:txBody>
      </p:sp>
      <p:sp>
        <p:nvSpPr>
          <p:cNvPr id="11" name="Tekstvak 1">
            <a:extLst>
              <a:ext uri="{FF2B5EF4-FFF2-40B4-BE49-F238E27FC236}">
                <a16:creationId xmlns:a16="http://schemas.microsoft.com/office/drawing/2014/main" id="{1961EC1A-83CB-4550-9433-565807456141}"/>
              </a:ext>
            </a:extLst>
          </p:cNvPr>
          <p:cNvSpPr txBox="1"/>
          <p:nvPr/>
        </p:nvSpPr>
        <p:spPr>
          <a:xfrm>
            <a:off x="6919645" y="210889"/>
            <a:ext cx="3775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u="sng" err="1"/>
              <a:t>Transversal</a:t>
            </a:r>
            <a:r>
              <a:rPr lang="nl-NL"/>
              <a:t>       </a:t>
            </a:r>
            <a:r>
              <a:rPr lang="nl-NL" u="sng" err="1"/>
              <a:t>Frontal</a:t>
            </a:r>
            <a:r>
              <a:rPr lang="nl-NL"/>
              <a:t>               </a:t>
            </a:r>
            <a:r>
              <a:rPr lang="nl-NL" u="sng" err="1"/>
              <a:t>Saggital</a:t>
            </a:r>
            <a:endParaRPr lang="nl-NL" u="sng"/>
          </a:p>
          <a:p>
            <a:r>
              <a:rPr lang="nl-NL"/>
              <a:t>                          (</a:t>
            </a:r>
            <a:r>
              <a:rPr lang="nl-NL" err="1"/>
              <a:t>coronal</a:t>
            </a:r>
            <a:r>
              <a:rPr lang="nl-NL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9715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437CBC-B478-463E-B3EF-488E8BB6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"/>
                <a:cs typeface="Calibri"/>
              </a:rPr>
              <a:t>Next steps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9C0814-FB13-46E0-B57C-383ED38D8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18" charset="2"/>
              <a:buChar char="§"/>
            </a:pPr>
            <a:r>
              <a:rPr lang="en-GB"/>
              <a:t>Verifying the data</a:t>
            </a:r>
            <a:endParaRPr lang="nl-NL">
              <a:cs typeface="Calibri"/>
            </a:endParaRPr>
          </a:p>
          <a:p>
            <a:pPr>
              <a:buFont typeface="Wingdings" pitchFamily="18" charset="2"/>
              <a:buChar char="§"/>
            </a:pPr>
            <a:r>
              <a:rPr lang="en-GB"/>
              <a:t>Visualize the data</a:t>
            </a:r>
            <a:endParaRPr lang="en-GB">
              <a:ea typeface="+mn-lt"/>
              <a:cs typeface="+mn-lt"/>
            </a:endParaRPr>
          </a:p>
          <a:p>
            <a:pPr>
              <a:buFont typeface="Wingdings" pitchFamily="18" charset="2"/>
              <a:buChar char="§"/>
            </a:pPr>
            <a:r>
              <a:rPr lang="en-GB">
                <a:cs typeface="Calibri"/>
              </a:rPr>
              <a:t>Get feedback from LUMC on the different exercise protocols </a:t>
            </a:r>
          </a:p>
          <a:p>
            <a:pPr>
              <a:buFont typeface="Wingdings" pitchFamily="18" charset="2"/>
              <a:buChar char="§"/>
            </a:pPr>
            <a:r>
              <a:rPr lang="en-GB">
                <a:cs typeface="Calibri"/>
              </a:rPr>
              <a:t>Get our own data for comparison </a:t>
            </a:r>
          </a:p>
          <a:p>
            <a:pPr marL="0" indent="0">
              <a:buNone/>
            </a:pPr>
            <a:endParaRPr lang="en-GB">
              <a:cs typeface="Calibri"/>
            </a:endParaRPr>
          </a:p>
          <a:p>
            <a:endParaRPr lang="en-GB">
              <a:cs typeface="Calibri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240BB16-FF2F-43ED-BACD-5D00A0757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62" y="3711886"/>
            <a:ext cx="3943535" cy="2957651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386CE68D-314D-479B-9168-BD6D246E241E}"/>
              </a:ext>
            </a:extLst>
          </p:cNvPr>
          <p:cNvSpPr txBox="1"/>
          <p:nvPr/>
        </p:nvSpPr>
        <p:spPr>
          <a:xfrm>
            <a:off x="1507067" y="6429828"/>
            <a:ext cx="575491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400" i="1" err="1">
                <a:cs typeface="Calibri"/>
              </a:rPr>
              <a:t>Visualization</a:t>
            </a:r>
            <a:r>
              <a:rPr lang="nl-NL" sz="1400" i="1">
                <a:cs typeface="Calibri"/>
              </a:rPr>
              <a:t> of last </a:t>
            </a:r>
            <a:r>
              <a:rPr lang="nl-NL" sz="1400" i="1" err="1">
                <a:cs typeface="Calibri"/>
              </a:rPr>
              <a:t>the</a:t>
            </a:r>
            <a:r>
              <a:rPr lang="nl-NL" sz="1400" i="1">
                <a:cs typeface="Calibri"/>
              </a:rPr>
              <a:t> </a:t>
            </a:r>
            <a:r>
              <a:rPr lang="nl-NL" sz="1400" i="1" err="1">
                <a:cs typeface="Calibri"/>
              </a:rPr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318014644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TM02900743[[fn=Organisch]]</Template>
  <TotalTime>0</TotalTime>
  <Words>289</Words>
  <Application>Microsoft Office PowerPoint</Application>
  <PresentationFormat>Breedbeeld</PresentationFormat>
  <Paragraphs>68</Paragraphs>
  <Slides>10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Wingdings 2</vt:lpstr>
      <vt:lpstr>Wingdings,Sans-Serif</vt:lpstr>
      <vt:lpstr>HDOfficeLightV0</vt:lpstr>
      <vt:lpstr>Ortho Eyes</vt:lpstr>
      <vt:lpstr>The Project </vt:lpstr>
      <vt:lpstr>The Data</vt:lpstr>
      <vt:lpstr>1. Data Origin</vt:lpstr>
      <vt:lpstr>2. Data process</vt:lpstr>
      <vt:lpstr>PowerPoint-presentatie</vt:lpstr>
      <vt:lpstr>4. Data Domain</vt:lpstr>
      <vt:lpstr>PowerPoint-presentatie</vt:lpstr>
      <vt:lpstr>Next steps</vt:lpstr>
      <vt:lpstr>Any questions or suggestions?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>hassan dahir</cp:lastModifiedBy>
  <cp:revision>1</cp:revision>
  <dcterms:created xsi:type="dcterms:W3CDTF">2012-07-30T23:35:21Z</dcterms:created>
  <dcterms:modified xsi:type="dcterms:W3CDTF">2019-12-15T19:26:23Z</dcterms:modified>
</cp:coreProperties>
</file>