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21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4841-D79C-450A-A967-3625F29A982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87E0-38CC-407F-BF5D-6BDD8BCE4E8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4841-D79C-450A-A967-3625F29A982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87E0-38CC-407F-BF5D-6BDD8BCE4E8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7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4841-D79C-450A-A967-3625F29A982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87E0-38CC-407F-BF5D-6BDD8BCE4E8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3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4841-D79C-450A-A967-3625F29A982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87E0-38CC-407F-BF5D-6BDD8BCE4E8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9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4841-D79C-450A-A967-3625F29A982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87E0-38CC-407F-BF5D-6BDD8BCE4E8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6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4841-D79C-450A-A967-3625F29A982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87E0-38CC-407F-BF5D-6BDD8BCE4E8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9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4841-D79C-450A-A967-3625F29A982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87E0-38CC-407F-BF5D-6BDD8BCE4E8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3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4841-D79C-450A-A967-3625F29A982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87E0-38CC-407F-BF5D-6BDD8BCE4E8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7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4841-D79C-450A-A967-3625F29A982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87E0-38CC-407F-BF5D-6BDD8BCE4E8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2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4841-D79C-450A-A967-3625F29A982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87E0-38CC-407F-BF5D-6BDD8BCE4E8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8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4841-D79C-450A-A967-3625F29A982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87E0-38CC-407F-BF5D-6BDD8BCE4E8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7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D4841-D79C-450A-A967-3625F29A982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087E0-38CC-407F-BF5D-6BDD8BCE4E8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8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544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Дмитро</dc:creator>
  <cp:lastModifiedBy>Дмитро</cp:lastModifiedBy>
  <cp:revision>1</cp:revision>
  <dcterms:created xsi:type="dcterms:W3CDTF">2024-07-30T11:33:00Z</dcterms:created>
  <dcterms:modified xsi:type="dcterms:W3CDTF">2024-07-30T11:33:50Z</dcterms:modified>
</cp:coreProperties>
</file>