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E530-2D36-6BCA-8357-14F35653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FC6B1-03AC-490B-CA02-0AA148772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639A-6B6E-E111-2E57-A4AE5CE0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E5DA-4835-F203-D621-092274B8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7AB0-7F68-F4E9-FD7E-D0DF2B7C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84D5-3912-2C84-EC57-B3D9F12B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62BF8-F563-0A52-B35E-8C062CF9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48F5-955F-7D01-978C-9AF45989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9241-22E0-7B67-43F9-1415318D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88E7-1E94-B5FE-502B-DDBFC4A3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9329-87CC-B7A8-FEBD-BBE5853B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BC94D-6CCA-A629-72FC-FE641442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0801-9489-1C48-7227-6D03E38B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590C-97D2-69AF-26D2-6B2B2E59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E305-4FDF-7E63-D488-E511284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9197-C6CD-60E4-417A-04582BC0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44D7-DA3E-3DA7-00DE-4D7086A9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9327-4BE3-CD54-9E3D-00AA2A2A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22A7-FF27-0F07-77C0-BBA174DE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08F4-A31E-C26F-BC87-1CAEB056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BB29-5D09-F72B-3957-D5109BD5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DEE9-9C1F-6584-7F38-D16FEB6B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597C-2DE6-4924-F180-ECD36582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D8DC4-C94D-B394-3906-FDA3BA4F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506E-B92D-C59A-D9E8-F0586A81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BF18-1194-D718-DECD-4B25E15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9981-1353-EEB7-3F04-CCEEDC75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9F6A8-953E-2D2C-78E9-39587B1D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D7ED8-B7F1-95C1-1474-377D204A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8190A-609C-8CF7-F511-B941EF2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4CD6-27B7-EA3E-3648-03954EE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781A-73AE-B8BB-7C20-A3D69796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C56F-2C81-817D-78F3-8D6ABB16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99AE0-360B-46FB-C145-7C20FBBE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D65B-9AC0-DEC6-9D74-16C49961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CDC89-D0E7-868E-7FE5-5713E190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540A3-70DF-2FFB-80AD-A2981B00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D7D24-F17F-13C3-8F9B-C427504A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4D93-584F-0B6A-F49C-152F787B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A8EE-CA73-AB77-7272-71FB23D8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08FD9-090B-C493-443A-EBDD1132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B256B-102B-ECAB-7A11-1CDCE068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00E10-5BEF-2F8D-C7D8-70199FE0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C0FF4-8D15-40E4-982E-342EBA2C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974C5-0F16-B997-293E-C2DDECF1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350EE-B9B2-A21E-B717-5D5C52DA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C27C-E6D8-2EF3-C471-F1EA1DAD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BF2B-9E29-FFFE-1B8C-56065D20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68FC5-17D5-C266-1395-6B2771D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D296-4CE5-4BEB-F287-4AD8D034F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4AD6-CD89-30E6-5F29-75EF1774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69E6-305C-FBA4-AE34-6E3C8B1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D6C7-3281-06CA-C186-2836ADD5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BF4DD-7F83-6BDE-5FD2-88C07835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4431-31C2-CCAF-E2FA-0D9E3AEE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B495-A729-76F3-85B5-51BA3F61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D750-96A0-7507-4B29-7D7D8182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D890-AD6E-E6B9-9498-956BFFA6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6D115-87E9-554B-E819-93EF784D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2FF6C-DF5E-0E49-0BA3-D670BF3C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6CFF-7F5C-8836-1DFA-92B9EFCA3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E5E9-3E74-4893-B8D5-ADE5D78AB835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4C25-A1FF-E519-59AF-6F35CC5CD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AE22-00C9-F847-8AE1-50C551C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8E80-7116-4B17-B806-4C6427F0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AB81-EFDE-A473-01A2-44A7A5CBE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50D07-8F71-79A2-C782-3248AA048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Edgerly</dc:creator>
  <cp:lastModifiedBy>Raymond Edgerly</cp:lastModifiedBy>
  <cp:revision>1</cp:revision>
  <dcterms:created xsi:type="dcterms:W3CDTF">2022-05-15T02:43:53Z</dcterms:created>
  <dcterms:modified xsi:type="dcterms:W3CDTF">2022-05-15T02:44:20Z</dcterms:modified>
</cp:coreProperties>
</file>