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0" autoAdjust="0"/>
    <p:restoredTop sz="94660"/>
  </p:normalViewPr>
  <p:slideViewPr>
    <p:cSldViewPr snapToGrid="0">
      <p:cViewPr varScale="1">
        <p:scale>
          <a:sx n="190" d="100"/>
          <a:sy n="190" d="100"/>
        </p:scale>
        <p:origin x="216"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E530-2D36-6BCA-8357-14F35653BF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0FC6B1-03AC-490B-CA02-0AA1487729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10639A-6B6E-E111-2E57-A4AE5CE0428F}"/>
              </a:ext>
            </a:extLst>
          </p:cNvPr>
          <p:cNvSpPr>
            <a:spLocks noGrp="1"/>
          </p:cNvSpPr>
          <p:nvPr>
            <p:ph type="dt" sz="half" idx="10"/>
          </p:nvPr>
        </p:nvSpPr>
        <p:spPr/>
        <p:txBody>
          <a:bodyPr/>
          <a:lstStyle/>
          <a:p>
            <a:fld id="{C1FBE5E9-3E74-4893-B8D5-ADE5D78AB835}" type="datetimeFigureOut">
              <a:rPr lang="en-US" smtClean="0"/>
              <a:t>5/16/22</a:t>
            </a:fld>
            <a:endParaRPr lang="en-US"/>
          </a:p>
        </p:txBody>
      </p:sp>
      <p:sp>
        <p:nvSpPr>
          <p:cNvPr id="5" name="Footer Placeholder 4">
            <a:extLst>
              <a:ext uri="{FF2B5EF4-FFF2-40B4-BE49-F238E27FC236}">
                <a16:creationId xmlns:a16="http://schemas.microsoft.com/office/drawing/2014/main" id="{AB88E5DA-4835-F203-D621-092274B84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D7AB0-7F68-F4E9-FD7E-D0DF2B7CCB67}"/>
              </a:ext>
            </a:extLst>
          </p:cNvPr>
          <p:cNvSpPr>
            <a:spLocks noGrp="1"/>
          </p:cNvSpPr>
          <p:nvPr>
            <p:ph type="sldNum" sz="quarter" idx="12"/>
          </p:nvPr>
        </p:nvSpPr>
        <p:spPr/>
        <p:txBody>
          <a:bodyPr/>
          <a:lstStyle/>
          <a:p>
            <a:fld id="{A9838E80-7116-4B17-B806-4C6427F0EA57}" type="slidenum">
              <a:rPr lang="en-US" smtClean="0"/>
              <a:t>‹#›</a:t>
            </a:fld>
            <a:endParaRPr lang="en-US"/>
          </a:p>
        </p:txBody>
      </p:sp>
    </p:spTree>
    <p:extLst>
      <p:ext uri="{BB962C8B-B14F-4D97-AF65-F5344CB8AC3E}">
        <p14:creationId xmlns:p14="http://schemas.microsoft.com/office/powerpoint/2010/main" val="404198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84D5-3912-2C84-EC57-B3D9F12BD5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F62BF8-F563-0A52-B35E-8C062CF979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848F5-955F-7D01-978C-9AF459892F5E}"/>
              </a:ext>
            </a:extLst>
          </p:cNvPr>
          <p:cNvSpPr>
            <a:spLocks noGrp="1"/>
          </p:cNvSpPr>
          <p:nvPr>
            <p:ph type="dt" sz="half" idx="10"/>
          </p:nvPr>
        </p:nvSpPr>
        <p:spPr/>
        <p:txBody>
          <a:bodyPr/>
          <a:lstStyle/>
          <a:p>
            <a:fld id="{C1FBE5E9-3E74-4893-B8D5-ADE5D78AB835}" type="datetimeFigureOut">
              <a:rPr lang="en-US" smtClean="0"/>
              <a:t>5/16/22</a:t>
            </a:fld>
            <a:endParaRPr lang="en-US"/>
          </a:p>
        </p:txBody>
      </p:sp>
      <p:sp>
        <p:nvSpPr>
          <p:cNvPr id="5" name="Footer Placeholder 4">
            <a:extLst>
              <a:ext uri="{FF2B5EF4-FFF2-40B4-BE49-F238E27FC236}">
                <a16:creationId xmlns:a16="http://schemas.microsoft.com/office/drawing/2014/main" id="{96A29241-22E0-7B67-43F9-1415318DD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988E7-1E94-B5FE-502B-DDBFC4A3F1D1}"/>
              </a:ext>
            </a:extLst>
          </p:cNvPr>
          <p:cNvSpPr>
            <a:spLocks noGrp="1"/>
          </p:cNvSpPr>
          <p:nvPr>
            <p:ph type="sldNum" sz="quarter" idx="12"/>
          </p:nvPr>
        </p:nvSpPr>
        <p:spPr/>
        <p:txBody>
          <a:bodyPr/>
          <a:lstStyle/>
          <a:p>
            <a:fld id="{A9838E80-7116-4B17-B806-4C6427F0EA57}" type="slidenum">
              <a:rPr lang="en-US" smtClean="0"/>
              <a:t>‹#›</a:t>
            </a:fld>
            <a:endParaRPr lang="en-US"/>
          </a:p>
        </p:txBody>
      </p:sp>
    </p:spTree>
    <p:extLst>
      <p:ext uri="{BB962C8B-B14F-4D97-AF65-F5344CB8AC3E}">
        <p14:creationId xmlns:p14="http://schemas.microsoft.com/office/powerpoint/2010/main" val="196544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209329-87CC-B7A8-FEBD-BBE5853B07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EBC94D-6CCA-A629-72FC-FE6414426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E0801-9489-1C48-7227-6D03E38BD05C}"/>
              </a:ext>
            </a:extLst>
          </p:cNvPr>
          <p:cNvSpPr>
            <a:spLocks noGrp="1"/>
          </p:cNvSpPr>
          <p:nvPr>
            <p:ph type="dt" sz="half" idx="10"/>
          </p:nvPr>
        </p:nvSpPr>
        <p:spPr/>
        <p:txBody>
          <a:bodyPr/>
          <a:lstStyle/>
          <a:p>
            <a:fld id="{C1FBE5E9-3E74-4893-B8D5-ADE5D78AB835}" type="datetimeFigureOut">
              <a:rPr lang="en-US" smtClean="0"/>
              <a:t>5/16/22</a:t>
            </a:fld>
            <a:endParaRPr lang="en-US"/>
          </a:p>
        </p:txBody>
      </p:sp>
      <p:sp>
        <p:nvSpPr>
          <p:cNvPr id="5" name="Footer Placeholder 4">
            <a:extLst>
              <a:ext uri="{FF2B5EF4-FFF2-40B4-BE49-F238E27FC236}">
                <a16:creationId xmlns:a16="http://schemas.microsoft.com/office/drawing/2014/main" id="{812F590C-97D2-69AF-26D2-6B2B2E597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FE305-4FDF-7E63-D488-E511284CED65}"/>
              </a:ext>
            </a:extLst>
          </p:cNvPr>
          <p:cNvSpPr>
            <a:spLocks noGrp="1"/>
          </p:cNvSpPr>
          <p:nvPr>
            <p:ph type="sldNum" sz="quarter" idx="12"/>
          </p:nvPr>
        </p:nvSpPr>
        <p:spPr/>
        <p:txBody>
          <a:bodyPr/>
          <a:lstStyle/>
          <a:p>
            <a:fld id="{A9838E80-7116-4B17-B806-4C6427F0EA57}" type="slidenum">
              <a:rPr lang="en-US" smtClean="0"/>
              <a:t>‹#›</a:t>
            </a:fld>
            <a:endParaRPr lang="en-US"/>
          </a:p>
        </p:txBody>
      </p:sp>
    </p:spTree>
    <p:extLst>
      <p:ext uri="{BB962C8B-B14F-4D97-AF65-F5344CB8AC3E}">
        <p14:creationId xmlns:p14="http://schemas.microsoft.com/office/powerpoint/2010/main" val="235533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9197-C6CD-60E4-417A-04582BC09B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1E44D7-DA3E-3DA7-00DE-4D7086A961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19327-4BE3-CD54-9E3D-00AA2A2A6891}"/>
              </a:ext>
            </a:extLst>
          </p:cNvPr>
          <p:cNvSpPr>
            <a:spLocks noGrp="1"/>
          </p:cNvSpPr>
          <p:nvPr>
            <p:ph type="dt" sz="half" idx="10"/>
          </p:nvPr>
        </p:nvSpPr>
        <p:spPr/>
        <p:txBody>
          <a:bodyPr/>
          <a:lstStyle/>
          <a:p>
            <a:fld id="{C1FBE5E9-3E74-4893-B8D5-ADE5D78AB835}" type="datetimeFigureOut">
              <a:rPr lang="en-US" smtClean="0"/>
              <a:t>5/16/22</a:t>
            </a:fld>
            <a:endParaRPr lang="en-US"/>
          </a:p>
        </p:txBody>
      </p:sp>
      <p:sp>
        <p:nvSpPr>
          <p:cNvPr id="5" name="Footer Placeholder 4">
            <a:extLst>
              <a:ext uri="{FF2B5EF4-FFF2-40B4-BE49-F238E27FC236}">
                <a16:creationId xmlns:a16="http://schemas.microsoft.com/office/drawing/2014/main" id="{142F22A7-FF27-0F07-77C0-BBA174DE2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808F4-A31E-C26F-BC87-1CAEB0566716}"/>
              </a:ext>
            </a:extLst>
          </p:cNvPr>
          <p:cNvSpPr>
            <a:spLocks noGrp="1"/>
          </p:cNvSpPr>
          <p:nvPr>
            <p:ph type="sldNum" sz="quarter" idx="12"/>
          </p:nvPr>
        </p:nvSpPr>
        <p:spPr/>
        <p:txBody>
          <a:bodyPr/>
          <a:lstStyle/>
          <a:p>
            <a:fld id="{A9838E80-7116-4B17-B806-4C6427F0EA57}" type="slidenum">
              <a:rPr lang="en-US" smtClean="0"/>
              <a:t>‹#›</a:t>
            </a:fld>
            <a:endParaRPr lang="en-US"/>
          </a:p>
        </p:txBody>
      </p:sp>
    </p:spTree>
    <p:extLst>
      <p:ext uri="{BB962C8B-B14F-4D97-AF65-F5344CB8AC3E}">
        <p14:creationId xmlns:p14="http://schemas.microsoft.com/office/powerpoint/2010/main" val="1553140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BB29-5D09-F72B-3957-D5109BD532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38DEE9-9C1F-6584-7F38-D16FEB6B9A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E597C-2DE6-4924-F180-ECD365825EC2}"/>
              </a:ext>
            </a:extLst>
          </p:cNvPr>
          <p:cNvSpPr>
            <a:spLocks noGrp="1"/>
          </p:cNvSpPr>
          <p:nvPr>
            <p:ph type="dt" sz="half" idx="10"/>
          </p:nvPr>
        </p:nvSpPr>
        <p:spPr/>
        <p:txBody>
          <a:bodyPr/>
          <a:lstStyle/>
          <a:p>
            <a:fld id="{C1FBE5E9-3E74-4893-B8D5-ADE5D78AB835}" type="datetimeFigureOut">
              <a:rPr lang="en-US" smtClean="0"/>
              <a:t>5/16/22</a:t>
            </a:fld>
            <a:endParaRPr lang="en-US"/>
          </a:p>
        </p:txBody>
      </p:sp>
      <p:sp>
        <p:nvSpPr>
          <p:cNvPr id="5" name="Footer Placeholder 4">
            <a:extLst>
              <a:ext uri="{FF2B5EF4-FFF2-40B4-BE49-F238E27FC236}">
                <a16:creationId xmlns:a16="http://schemas.microsoft.com/office/drawing/2014/main" id="{FE3D8DC4-C94D-B394-3906-FDA3BA4F5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E506E-B92D-C59A-D9E8-F0586A818D13}"/>
              </a:ext>
            </a:extLst>
          </p:cNvPr>
          <p:cNvSpPr>
            <a:spLocks noGrp="1"/>
          </p:cNvSpPr>
          <p:nvPr>
            <p:ph type="sldNum" sz="quarter" idx="12"/>
          </p:nvPr>
        </p:nvSpPr>
        <p:spPr/>
        <p:txBody>
          <a:bodyPr/>
          <a:lstStyle/>
          <a:p>
            <a:fld id="{A9838E80-7116-4B17-B806-4C6427F0EA57}" type="slidenum">
              <a:rPr lang="en-US" smtClean="0"/>
              <a:t>‹#›</a:t>
            </a:fld>
            <a:endParaRPr lang="en-US"/>
          </a:p>
        </p:txBody>
      </p:sp>
    </p:spTree>
    <p:extLst>
      <p:ext uri="{BB962C8B-B14F-4D97-AF65-F5344CB8AC3E}">
        <p14:creationId xmlns:p14="http://schemas.microsoft.com/office/powerpoint/2010/main" val="74723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BF18-1194-D718-DECD-4B25E15B80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5B9981-1353-EEB7-3F04-CCEEDC75AA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19F6A8-953E-2D2C-78E9-39587B1D06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D7ED8-B7F1-95C1-1474-377D204A098D}"/>
              </a:ext>
            </a:extLst>
          </p:cNvPr>
          <p:cNvSpPr>
            <a:spLocks noGrp="1"/>
          </p:cNvSpPr>
          <p:nvPr>
            <p:ph type="dt" sz="half" idx="10"/>
          </p:nvPr>
        </p:nvSpPr>
        <p:spPr/>
        <p:txBody>
          <a:bodyPr/>
          <a:lstStyle/>
          <a:p>
            <a:fld id="{C1FBE5E9-3E74-4893-B8D5-ADE5D78AB835}" type="datetimeFigureOut">
              <a:rPr lang="en-US" smtClean="0"/>
              <a:t>5/16/22</a:t>
            </a:fld>
            <a:endParaRPr lang="en-US"/>
          </a:p>
        </p:txBody>
      </p:sp>
      <p:sp>
        <p:nvSpPr>
          <p:cNvPr id="6" name="Footer Placeholder 5">
            <a:extLst>
              <a:ext uri="{FF2B5EF4-FFF2-40B4-BE49-F238E27FC236}">
                <a16:creationId xmlns:a16="http://schemas.microsoft.com/office/drawing/2014/main" id="{6F88190A-609C-8CF7-F511-B941EF2E9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74CD6-27B7-EA3E-3648-03954EEFB944}"/>
              </a:ext>
            </a:extLst>
          </p:cNvPr>
          <p:cNvSpPr>
            <a:spLocks noGrp="1"/>
          </p:cNvSpPr>
          <p:nvPr>
            <p:ph type="sldNum" sz="quarter" idx="12"/>
          </p:nvPr>
        </p:nvSpPr>
        <p:spPr/>
        <p:txBody>
          <a:bodyPr/>
          <a:lstStyle/>
          <a:p>
            <a:fld id="{A9838E80-7116-4B17-B806-4C6427F0EA57}" type="slidenum">
              <a:rPr lang="en-US" smtClean="0"/>
              <a:t>‹#›</a:t>
            </a:fld>
            <a:endParaRPr lang="en-US"/>
          </a:p>
        </p:txBody>
      </p:sp>
    </p:spTree>
    <p:extLst>
      <p:ext uri="{BB962C8B-B14F-4D97-AF65-F5344CB8AC3E}">
        <p14:creationId xmlns:p14="http://schemas.microsoft.com/office/powerpoint/2010/main" val="267277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781A-73AE-B8BB-7C20-A3D697964E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B1C56F-2C81-817D-78F3-8D6ABB168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799AE0-360B-46FB-C145-7C20FBBE63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4ED65B-9AC0-DEC6-9D74-16C49961E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ACDC89-D0E7-868E-7FE5-5713E19067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E540A3-70DF-2FFB-80AD-A2981B005A0E}"/>
              </a:ext>
            </a:extLst>
          </p:cNvPr>
          <p:cNvSpPr>
            <a:spLocks noGrp="1"/>
          </p:cNvSpPr>
          <p:nvPr>
            <p:ph type="dt" sz="half" idx="10"/>
          </p:nvPr>
        </p:nvSpPr>
        <p:spPr/>
        <p:txBody>
          <a:bodyPr/>
          <a:lstStyle/>
          <a:p>
            <a:fld id="{C1FBE5E9-3E74-4893-B8D5-ADE5D78AB835}" type="datetimeFigureOut">
              <a:rPr lang="en-US" smtClean="0"/>
              <a:t>5/16/22</a:t>
            </a:fld>
            <a:endParaRPr lang="en-US"/>
          </a:p>
        </p:txBody>
      </p:sp>
      <p:sp>
        <p:nvSpPr>
          <p:cNvPr id="8" name="Footer Placeholder 7">
            <a:extLst>
              <a:ext uri="{FF2B5EF4-FFF2-40B4-BE49-F238E27FC236}">
                <a16:creationId xmlns:a16="http://schemas.microsoft.com/office/drawing/2014/main" id="{8E6D7D24-F17F-13C3-8F9B-C427504AA7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E04D93-584F-0B6A-F49C-152F787BCEE1}"/>
              </a:ext>
            </a:extLst>
          </p:cNvPr>
          <p:cNvSpPr>
            <a:spLocks noGrp="1"/>
          </p:cNvSpPr>
          <p:nvPr>
            <p:ph type="sldNum" sz="quarter" idx="12"/>
          </p:nvPr>
        </p:nvSpPr>
        <p:spPr/>
        <p:txBody>
          <a:bodyPr/>
          <a:lstStyle/>
          <a:p>
            <a:fld id="{A9838E80-7116-4B17-B806-4C6427F0EA57}" type="slidenum">
              <a:rPr lang="en-US" smtClean="0"/>
              <a:t>‹#›</a:t>
            </a:fld>
            <a:endParaRPr lang="en-US"/>
          </a:p>
        </p:txBody>
      </p:sp>
    </p:spTree>
    <p:extLst>
      <p:ext uri="{BB962C8B-B14F-4D97-AF65-F5344CB8AC3E}">
        <p14:creationId xmlns:p14="http://schemas.microsoft.com/office/powerpoint/2010/main" val="312979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A8EE-CA73-AB77-7272-71FB23D821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408FD9-090B-C493-443A-EBDD11322749}"/>
              </a:ext>
            </a:extLst>
          </p:cNvPr>
          <p:cNvSpPr>
            <a:spLocks noGrp="1"/>
          </p:cNvSpPr>
          <p:nvPr>
            <p:ph type="dt" sz="half" idx="10"/>
          </p:nvPr>
        </p:nvSpPr>
        <p:spPr/>
        <p:txBody>
          <a:bodyPr/>
          <a:lstStyle/>
          <a:p>
            <a:fld id="{C1FBE5E9-3E74-4893-B8D5-ADE5D78AB835}" type="datetimeFigureOut">
              <a:rPr lang="en-US" smtClean="0"/>
              <a:t>5/16/22</a:t>
            </a:fld>
            <a:endParaRPr lang="en-US"/>
          </a:p>
        </p:txBody>
      </p:sp>
      <p:sp>
        <p:nvSpPr>
          <p:cNvPr id="4" name="Footer Placeholder 3">
            <a:extLst>
              <a:ext uri="{FF2B5EF4-FFF2-40B4-BE49-F238E27FC236}">
                <a16:creationId xmlns:a16="http://schemas.microsoft.com/office/drawing/2014/main" id="{9D5B256B-102B-ECAB-7A11-1CDCE0681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700E10-5BEF-2F8D-C7D8-70199FE0E8F8}"/>
              </a:ext>
            </a:extLst>
          </p:cNvPr>
          <p:cNvSpPr>
            <a:spLocks noGrp="1"/>
          </p:cNvSpPr>
          <p:nvPr>
            <p:ph type="sldNum" sz="quarter" idx="12"/>
          </p:nvPr>
        </p:nvSpPr>
        <p:spPr/>
        <p:txBody>
          <a:bodyPr/>
          <a:lstStyle/>
          <a:p>
            <a:fld id="{A9838E80-7116-4B17-B806-4C6427F0EA57}" type="slidenum">
              <a:rPr lang="en-US" smtClean="0"/>
              <a:t>‹#›</a:t>
            </a:fld>
            <a:endParaRPr lang="en-US"/>
          </a:p>
        </p:txBody>
      </p:sp>
    </p:spTree>
    <p:extLst>
      <p:ext uri="{BB962C8B-B14F-4D97-AF65-F5344CB8AC3E}">
        <p14:creationId xmlns:p14="http://schemas.microsoft.com/office/powerpoint/2010/main" val="51932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BC0FF4-8D15-40E4-982E-342EBA2CBCBB}"/>
              </a:ext>
            </a:extLst>
          </p:cNvPr>
          <p:cNvSpPr>
            <a:spLocks noGrp="1"/>
          </p:cNvSpPr>
          <p:nvPr>
            <p:ph type="dt" sz="half" idx="10"/>
          </p:nvPr>
        </p:nvSpPr>
        <p:spPr/>
        <p:txBody>
          <a:bodyPr/>
          <a:lstStyle/>
          <a:p>
            <a:fld id="{C1FBE5E9-3E74-4893-B8D5-ADE5D78AB835}" type="datetimeFigureOut">
              <a:rPr lang="en-US" smtClean="0"/>
              <a:t>5/16/22</a:t>
            </a:fld>
            <a:endParaRPr lang="en-US"/>
          </a:p>
        </p:txBody>
      </p:sp>
      <p:sp>
        <p:nvSpPr>
          <p:cNvPr id="3" name="Footer Placeholder 2">
            <a:extLst>
              <a:ext uri="{FF2B5EF4-FFF2-40B4-BE49-F238E27FC236}">
                <a16:creationId xmlns:a16="http://schemas.microsoft.com/office/drawing/2014/main" id="{C47974C5-0F16-B997-293E-C2DDECF161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350EE-B9B2-A21E-B717-5D5C52DAA51B}"/>
              </a:ext>
            </a:extLst>
          </p:cNvPr>
          <p:cNvSpPr>
            <a:spLocks noGrp="1"/>
          </p:cNvSpPr>
          <p:nvPr>
            <p:ph type="sldNum" sz="quarter" idx="12"/>
          </p:nvPr>
        </p:nvSpPr>
        <p:spPr/>
        <p:txBody>
          <a:bodyPr/>
          <a:lstStyle/>
          <a:p>
            <a:fld id="{A9838E80-7116-4B17-B806-4C6427F0EA57}" type="slidenum">
              <a:rPr lang="en-US" smtClean="0"/>
              <a:t>‹#›</a:t>
            </a:fld>
            <a:endParaRPr lang="en-US"/>
          </a:p>
        </p:txBody>
      </p:sp>
    </p:spTree>
    <p:extLst>
      <p:ext uri="{BB962C8B-B14F-4D97-AF65-F5344CB8AC3E}">
        <p14:creationId xmlns:p14="http://schemas.microsoft.com/office/powerpoint/2010/main" val="356727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C27C-E6D8-2EF3-C471-F1EA1DADE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23BF2B-9E29-FFFE-1B8C-56065D20F1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468FC5-17D5-C266-1395-6B2771DDD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1D296-4CE5-4BEB-F287-4AD8D034FB55}"/>
              </a:ext>
            </a:extLst>
          </p:cNvPr>
          <p:cNvSpPr>
            <a:spLocks noGrp="1"/>
          </p:cNvSpPr>
          <p:nvPr>
            <p:ph type="dt" sz="half" idx="10"/>
          </p:nvPr>
        </p:nvSpPr>
        <p:spPr/>
        <p:txBody>
          <a:bodyPr/>
          <a:lstStyle/>
          <a:p>
            <a:fld id="{C1FBE5E9-3E74-4893-B8D5-ADE5D78AB835}" type="datetimeFigureOut">
              <a:rPr lang="en-US" smtClean="0"/>
              <a:t>5/16/22</a:t>
            </a:fld>
            <a:endParaRPr lang="en-US"/>
          </a:p>
        </p:txBody>
      </p:sp>
      <p:sp>
        <p:nvSpPr>
          <p:cNvPr id="6" name="Footer Placeholder 5">
            <a:extLst>
              <a:ext uri="{FF2B5EF4-FFF2-40B4-BE49-F238E27FC236}">
                <a16:creationId xmlns:a16="http://schemas.microsoft.com/office/drawing/2014/main" id="{670F4AD6-CD89-30E6-5F29-75EF17742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0269E6-305C-FBA4-AE34-6E3C8B14A6CB}"/>
              </a:ext>
            </a:extLst>
          </p:cNvPr>
          <p:cNvSpPr>
            <a:spLocks noGrp="1"/>
          </p:cNvSpPr>
          <p:nvPr>
            <p:ph type="sldNum" sz="quarter" idx="12"/>
          </p:nvPr>
        </p:nvSpPr>
        <p:spPr/>
        <p:txBody>
          <a:bodyPr/>
          <a:lstStyle/>
          <a:p>
            <a:fld id="{A9838E80-7116-4B17-B806-4C6427F0EA57}" type="slidenum">
              <a:rPr lang="en-US" smtClean="0"/>
              <a:t>‹#›</a:t>
            </a:fld>
            <a:endParaRPr lang="en-US"/>
          </a:p>
        </p:txBody>
      </p:sp>
    </p:spTree>
    <p:extLst>
      <p:ext uri="{BB962C8B-B14F-4D97-AF65-F5344CB8AC3E}">
        <p14:creationId xmlns:p14="http://schemas.microsoft.com/office/powerpoint/2010/main" val="2953888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D6C7-3281-06CA-C186-2836ADD59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FBF4DD-7F83-6BDE-5FD2-88C07835FA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B24431-31C2-CCAF-E2FA-0D9E3AEE1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D4B495-A729-76F3-85B5-51BA3F61B49B}"/>
              </a:ext>
            </a:extLst>
          </p:cNvPr>
          <p:cNvSpPr>
            <a:spLocks noGrp="1"/>
          </p:cNvSpPr>
          <p:nvPr>
            <p:ph type="dt" sz="half" idx="10"/>
          </p:nvPr>
        </p:nvSpPr>
        <p:spPr/>
        <p:txBody>
          <a:bodyPr/>
          <a:lstStyle/>
          <a:p>
            <a:fld id="{C1FBE5E9-3E74-4893-B8D5-ADE5D78AB835}" type="datetimeFigureOut">
              <a:rPr lang="en-US" smtClean="0"/>
              <a:t>5/16/22</a:t>
            </a:fld>
            <a:endParaRPr lang="en-US"/>
          </a:p>
        </p:txBody>
      </p:sp>
      <p:sp>
        <p:nvSpPr>
          <p:cNvPr id="6" name="Footer Placeholder 5">
            <a:extLst>
              <a:ext uri="{FF2B5EF4-FFF2-40B4-BE49-F238E27FC236}">
                <a16:creationId xmlns:a16="http://schemas.microsoft.com/office/drawing/2014/main" id="{0CD5D750-96A0-7507-4B29-7D7D81827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60D890-AD6E-E6B9-9498-956BFFA657C2}"/>
              </a:ext>
            </a:extLst>
          </p:cNvPr>
          <p:cNvSpPr>
            <a:spLocks noGrp="1"/>
          </p:cNvSpPr>
          <p:nvPr>
            <p:ph type="sldNum" sz="quarter" idx="12"/>
          </p:nvPr>
        </p:nvSpPr>
        <p:spPr/>
        <p:txBody>
          <a:bodyPr/>
          <a:lstStyle/>
          <a:p>
            <a:fld id="{A9838E80-7116-4B17-B806-4C6427F0EA57}" type="slidenum">
              <a:rPr lang="en-US" smtClean="0"/>
              <a:t>‹#›</a:t>
            </a:fld>
            <a:endParaRPr lang="en-US"/>
          </a:p>
        </p:txBody>
      </p:sp>
    </p:spTree>
    <p:extLst>
      <p:ext uri="{BB962C8B-B14F-4D97-AF65-F5344CB8AC3E}">
        <p14:creationId xmlns:p14="http://schemas.microsoft.com/office/powerpoint/2010/main" val="617652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36D115-87E9-554B-E819-93EF784D1A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32FF6C-DF5E-0E49-0BA3-D670BF3C2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56CFF-7F5C-8836-1DFA-92B9EFCA3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BE5E9-3E74-4893-B8D5-ADE5D78AB835}" type="datetimeFigureOut">
              <a:rPr lang="en-US" smtClean="0"/>
              <a:t>5/16/22</a:t>
            </a:fld>
            <a:endParaRPr lang="en-US"/>
          </a:p>
        </p:txBody>
      </p:sp>
      <p:sp>
        <p:nvSpPr>
          <p:cNvPr id="5" name="Footer Placeholder 4">
            <a:extLst>
              <a:ext uri="{FF2B5EF4-FFF2-40B4-BE49-F238E27FC236}">
                <a16:creationId xmlns:a16="http://schemas.microsoft.com/office/drawing/2014/main" id="{E9F44C25-A1FF-E519-59AF-6F35CC5CD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9BAE22-00C9-F847-8AE1-50C551C1C9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38E80-7116-4B17-B806-4C6427F0EA57}" type="slidenum">
              <a:rPr lang="en-US" smtClean="0"/>
              <a:t>‹#›</a:t>
            </a:fld>
            <a:endParaRPr lang="en-US"/>
          </a:p>
        </p:txBody>
      </p:sp>
    </p:spTree>
    <p:extLst>
      <p:ext uri="{BB962C8B-B14F-4D97-AF65-F5344CB8AC3E}">
        <p14:creationId xmlns:p14="http://schemas.microsoft.com/office/powerpoint/2010/main" val="165981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ports-reference.com/"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AB81-EFDE-A473-01A2-44A7A5CBEA8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7250D07-8F71-79A2-C782-3248AA048C4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176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0DD52B-C9A0-8949-9CC4-D75C440C887B}"/>
              </a:ext>
            </a:extLst>
          </p:cNvPr>
          <p:cNvSpPr>
            <a:spLocks noGrp="1"/>
          </p:cNvSpPr>
          <p:nvPr>
            <p:ph type="title"/>
          </p:nvPr>
        </p:nvSpPr>
        <p:spPr/>
        <p:txBody>
          <a:bodyPr/>
          <a:lstStyle/>
          <a:p>
            <a:endParaRPr lang="en-US" dirty="0"/>
          </a:p>
        </p:txBody>
      </p:sp>
      <p:sp>
        <p:nvSpPr>
          <p:cNvPr id="5" name="Content Placeholder 4">
            <a:extLst>
              <a:ext uri="{FF2B5EF4-FFF2-40B4-BE49-F238E27FC236}">
                <a16:creationId xmlns:a16="http://schemas.microsoft.com/office/drawing/2014/main" id="{081DC6A9-F1F6-A042-BC06-0C6C20550150}"/>
              </a:ext>
            </a:extLst>
          </p:cNvPr>
          <p:cNvSpPr>
            <a:spLocks noGrp="1"/>
          </p:cNvSpPr>
          <p:nvPr>
            <p:ph sz="half" idx="1"/>
          </p:nvPr>
        </p:nvSpPr>
        <p:spPr>
          <a:xfrm>
            <a:off x="838200" y="1825625"/>
            <a:ext cx="5181600" cy="4351338"/>
          </a:xfrm>
        </p:spPr>
        <p:txBody>
          <a:bodyPr>
            <a:normAutofit fontScale="25000" lnSpcReduction="20000"/>
          </a:bodyPr>
          <a:lstStyle/>
          <a:p>
            <a:pPr marL="0" indent="0">
              <a:lnSpc>
                <a:spcPct val="170000"/>
              </a:lnSpc>
              <a:buNone/>
            </a:pPr>
            <a:r>
              <a:rPr lang="en-US" sz="4400" dirty="0">
                <a:latin typeface="Helvetica" pitchFamily="2" charset="0"/>
              </a:rPr>
              <a:t>We’ve both grown up in Michigan enjoying the rivalries between the University of Michigan and Michigan State University with family, friends and the media take sides over their favorite school, particularly in the realm of sports. The rivalry also exists in the </a:t>
            </a:r>
            <a:r>
              <a:rPr lang="en-US" sz="4400" b="1" dirty="0">
                <a:latin typeface="Helvetica" pitchFamily="2" charset="0"/>
              </a:rPr>
              <a:t>reputation of the student body </a:t>
            </a:r>
            <a:r>
              <a:rPr lang="en-US" sz="4400" dirty="0">
                <a:latin typeface="Helvetica" pitchFamily="2" charset="0"/>
              </a:rPr>
              <a:t>as opinions from these sources often suggest that the MSU fans exhibit more undesirable (criminal?) behavior. A classic example  of this is MSU’s tradition of couch burnings after a big victory.  At the same time, there appears to be a double standard as highlighted in this blog.  This led us to question whether there were correlations between sporting events and campus crimes/unlawful behavior at both universities and whether one university had a higher criminal incidences vs the other.</a:t>
            </a:r>
          </a:p>
          <a:p>
            <a:pPr marL="0" indent="0">
              <a:lnSpc>
                <a:spcPct val="150000"/>
              </a:lnSpc>
              <a:buNone/>
            </a:pPr>
            <a:r>
              <a:rPr lang="en-US" sz="4400" dirty="0">
                <a:latin typeface="Helvetica" pitchFamily="2" charset="0"/>
              </a:rPr>
              <a:t>Our objectives for this project consists of exploring criminal incidences (both felony and misdemeanor) on both campuses. </a:t>
            </a:r>
            <a:r>
              <a:rPr lang="en-US" sz="4400" b="1" dirty="0">
                <a:latin typeface="Helvetica" pitchFamily="2" charset="0"/>
              </a:rPr>
              <a:t>We’ll be asking the following questions</a:t>
            </a:r>
            <a:r>
              <a:rPr lang="en-US" sz="4400" dirty="0">
                <a:latin typeface="Helvetica" pitchFamily="2" charset="0"/>
              </a:rPr>
              <a:t>:</a:t>
            </a:r>
          </a:p>
          <a:p>
            <a:pPr marL="514350" indent="-514350">
              <a:lnSpc>
                <a:spcPct val="120000"/>
              </a:lnSpc>
              <a:buFont typeface="+mj-lt"/>
              <a:buAutoNum type="arabicPeriod"/>
            </a:pPr>
            <a:r>
              <a:rPr lang="en-US" sz="4400" dirty="0">
                <a:latin typeface="Helvetica" pitchFamily="2" charset="0"/>
              </a:rPr>
              <a:t>To what extent do college sporting event outcomes correlate to reportable incidents?</a:t>
            </a:r>
          </a:p>
          <a:p>
            <a:pPr marL="0" indent="0">
              <a:lnSpc>
                <a:spcPct val="150000"/>
              </a:lnSpc>
              <a:buNone/>
            </a:pPr>
            <a:endParaRPr lang="en-US" sz="4400" dirty="0">
              <a:latin typeface="Helvetica" pitchFamily="2" charset="0"/>
            </a:endParaRPr>
          </a:p>
        </p:txBody>
      </p:sp>
      <p:sp>
        <p:nvSpPr>
          <p:cNvPr id="6" name="Content Placeholder 5">
            <a:extLst>
              <a:ext uri="{FF2B5EF4-FFF2-40B4-BE49-F238E27FC236}">
                <a16:creationId xmlns:a16="http://schemas.microsoft.com/office/drawing/2014/main" id="{80711D28-101B-004A-A656-A2F5AF920855}"/>
              </a:ext>
            </a:extLst>
          </p:cNvPr>
          <p:cNvSpPr>
            <a:spLocks noGrp="1"/>
          </p:cNvSpPr>
          <p:nvPr>
            <p:ph sz="half" idx="2"/>
          </p:nvPr>
        </p:nvSpPr>
        <p:spPr/>
        <p:txBody>
          <a:bodyPr>
            <a:normAutofit fontScale="25000" lnSpcReduction="20000"/>
          </a:bodyPr>
          <a:lstStyle/>
          <a:p>
            <a:pPr marL="514350" indent="-514350">
              <a:lnSpc>
                <a:spcPct val="120000"/>
              </a:lnSpc>
              <a:buFont typeface="+mj-lt"/>
              <a:buAutoNum type="arabicPeriod" startAt="2"/>
            </a:pPr>
            <a:r>
              <a:rPr lang="en-US" sz="4400" dirty="0">
                <a:latin typeface="Helvetica" pitchFamily="2" charset="0"/>
              </a:rPr>
              <a:t>Is Michigan State's campus more prone to incidents (correlated to the timing of sporting events) compared to Michigan? </a:t>
            </a:r>
          </a:p>
          <a:p>
            <a:pPr marL="514350" indent="-514350">
              <a:lnSpc>
                <a:spcPct val="120000"/>
              </a:lnSpc>
              <a:buFont typeface="+mj-lt"/>
              <a:buAutoNum type="arabicPeriod" startAt="2"/>
            </a:pPr>
            <a:r>
              <a:rPr lang="en-US" sz="4400" dirty="0">
                <a:latin typeface="Helvetica" pitchFamily="2" charset="0"/>
              </a:rPr>
              <a:t>What types of </a:t>
            </a:r>
            <a:r>
              <a:rPr lang="en-US" sz="4400" b="1" dirty="0">
                <a:latin typeface="Helvetica" pitchFamily="2" charset="0"/>
              </a:rPr>
              <a:t>offenses</a:t>
            </a:r>
            <a:r>
              <a:rPr lang="en-US" sz="4400" dirty="0">
                <a:latin typeface="Helvetica" pitchFamily="2" charset="0"/>
              </a:rPr>
              <a:t> are </a:t>
            </a:r>
            <a:r>
              <a:rPr lang="en-US" sz="4400" b="1" dirty="0">
                <a:latin typeface="Helvetica" pitchFamily="2" charset="0"/>
              </a:rPr>
              <a:t>correlated</a:t>
            </a:r>
            <a:r>
              <a:rPr lang="en-US" sz="4400" dirty="0">
                <a:latin typeface="Helvetica" pitchFamily="2" charset="0"/>
              </a:rPr>
              <a:t> to sport event outcomes?</a:t>
            </a:r>
          </a:p>
          <a:p>
            <a:pPr marL="514350" indent="-514350">
              <a:lnSpc>
                <a:spcPct val="120000"/>
              </a:lnSpc>
              <a:buFont typeface="+mj-lt"/>
              <a:buAutoNum type="arabicPeriod" startAt="2"/>
            </a:pPr>
            <a:r>
              <a:rPr lang="en-US" sz="4400" dirty="0">
                <a:latin typeface="Helvetica" pitchFamily="2" charset="0"/>
              </a:rPr>
              <a:t>Do games at certain times of the season have a correlation to frequency of incidents more than others?</a:t>
            </a:r>
          </a:p>
          <a:p>
            <a:pPr marL="514350" indent="-514350">
              <a:lnSpc>
                <a:spcPct val="120000"/>
              </a:lnSpc>
              <a:buFont typeface="+mj-lt"/>
              <a:buAutoNum type="arabicPeriod" startAt="2"/>
            </a:pPr>
            <a:r>
              <a:rPr lang="en-US" sz="4400" dirty="0">
                <a:latin typeface="Helvetica" pitchFamily="2" charset="0"/>
              </a:rPr>
              <a:t> "Do games at certain times" have a stronger correlation to incidents than other game times?</a:t>
            </a:r>
          </a:p>
          <a:p>
            <a:pPr marL="0" indent="0">
              <a:lnSpc>
                <a:spcPct val="170000"/>
              </a:lnSpc>
              <a:buNone/>
            </a:pPr>
            <a:br>
              <a:rPr lang="en-US" sz="4400" dirty="0">
                <a:latin typeface="Helvetica" pitchFamily="2" charset="0"/>
              </a:rPr>
            </a:br>
            <a:r>
              <a:rPr lang="en-US" sz="4400" dirty="0">
                <a:latin typeface="Helvetica" pitchFamily="2" charset="0"/>
              </a:rPr>
              <a:t>We’ll explore 10 seasons (2009-2019) of college football and basketball games for both universities (played at home and away) evaluating the number of incidences (where a law enforcement agency was called to investigate on potential unlawful activity, associated offenses for both college campuses.</a:t>
            </a:r>
          </a:p>
          <a:p>
            <a:pPr marL="0" indent="0">
              <a:lnSpc>
                <a:spcPct val="170000"/>
              </a:lnSpc>
              <a:buNone/>
            </a:pPr>
            <a:r>
              <a:rPr lang="en-US" sz="4400" dirty="0">
                <a:latin typeface="Helvetica" pitchFamily="2" charset="0"/>
              </a:rPr>
              <a:t>The </a:t>
            </a:r>
            <a:r>
              <a:rPr lang="en-US" sz="4400" b="1" dirty="0">
                <a:latin typeface="Helvetica" pitchFamily="2" charset="0"/>
              </a:rPr>
              <a:t>outcomes</a:t>
            </a:r>
            <a:r>
              <a:rPr lang="en-US" sz="4400" dirty="0">
                <a:latin typeface="Helvetica" pitchFamily="2" charset="0"/>
              </a:rPr>
              <a:t> from this analysis could aide us in building a probability estimation model of offense types based on factors such as sport type, rival, location to predict the likelihood of a particular crime occurring on campus.</a:t>
            </a:r>
          </a:p>
          <a:p>
            <a:pPr marL="0" indent="0">
              <a:buNone/>
            </a:pPr>
            <a:endParaRPr lang="en-US" sz="1100" dirty="0"/>
          </a:p>
        </p:txBody>
      </p:sp>
    </p:spTree>
    <p:extLst>
      <p:ext uri="{BB962C8B-B14F-4D97-AF65-F5344CB8AC3E}">
        <p14:creationId xmlns:p14="http://schemas.microsoft.com/office/powerpoint/2010/main" val="2304467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0C03-D63F-F341-AD30-63F73E8CC62A}"/>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BD5C6281-563F-AC47-961D-1C8D8053E27D}"/>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DC2777B9-4182-584C-8D7D-88E690790DB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79974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D789-901E-194A-B4F4-DB4C87DEAE4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533B62CA-2668-3F4B-BEA7-CBD8DFB6DF0B}"/>
              </a:ext>
            </a:extLst>
          </p:cNvPr>
          <p:cNvSpPr>
            <a:spLocks noGrp="1"/>
          </p:cNvSpPr>
          <p:nvPr>
            <p:ph sz="half" idx="1"/>
          </p:nvPr>
        </p:nvSpPr>
        <p:spPr/>
        <p:txBody>
          <a:bodyPr>
            <a:normAutofit/>
          </a:bodyPr>
          <a:lstStyle/>
          <a:p>
            <a:pPr marL="0" indent="0">
              <a:lnSpc>
                <a:spcPct val="150000"/>
              </a:lnSpc>
              <a:buNone/>
            </a:pPr>
            <a:r>
              <a:rPr lang="en-US" sz="1100" dirty="0">
                <a:latin typeface="Helvetica" pitchFamily="2" charset="0"/>
              </a:rPr>
              <a:t>We had several data sources including data from the National Incident-Based Reporting System (NIBRS) for criminal incidences and offenses, College Football API for football-related data, and data scraped for college-basketball data from </a:t>
            </a:r>
            <a:r>
              <a:rPr lang="en-US" sz="1100" dirty="0">
                <a:latin typeface="Helvetica" pitchFamily="2" charset="0"/>
                <a:hlinkClick r:id="rId2"/>
              </a:rPr>
              <a:t>sports-reference.com</a:t>
            </a:r>
            <a:r>
              <a:rPr lang="en-US" sz="1100" dirty="0">
                <a:latin typeface="Helvetica" pitchFamily="2" charset="0"/>
              </a:rPr>
              <a:t> and each college’s basketball results page.</a:t>
            </a:r>
          </a:p>
          <a:p>
            <a:pPr marL="0" indent="0">
              <a:lnSpc>
                <a:spcPct val="150000"/>
              </a:lnSpc>
              <a:buNone/>
            </a:pPr>
            <a:r>
              <a:rPr lang="en-US" sz="1100">
                <a:latin typeface="Helvetica" pitchFamily="2" charset="0"/>
              </a:rPr>
              <a:t>NIBRS:</a:t>
            </a:r>
            <a:endParaRPr lang="en-US" sz="1100" dirty="0">
              <a:latin typeface="Helvetica" pitchFamily="2" charset="0"/>
            </a:endParaRPr>
          </a:p>
          <a:p>
            <a:pPr marL="0" indent="0">
              <a:lnSpc>
                <a:spcPct val="150000"/>
              </a:lnSpc>
              <a:buNone/>
            </a:pPr>
            <a:endParaRPr lang="en-US" sz="1100" dirty="0">
              <a:latin typeface="Helvetica" pitchFamily="2" charset="0"/>
            </a:endParaRPr>
          </a:p>
          <a:p>
            <a:pPr marL="0" indent="0">
              <a:buNone/>
            </a:pPr>
            <a:endParaRPr lang="en-US" sz="1100" dirty="0"/>
          </a:p>
        </p:txBody>
      </p:sp>
      <p:sp>
        <p:nvSpPr>
          <p:cNvPr id="4" name="Content Placeholder 3">
            <a:extLst>
              <a:ext uri="{FF2B5EF4-FFF2-40B4-BE49-F238E27FC236}">
                <a16:creationId xmlns:a16="http://schemas.microsoft.com/office/drawing/2014/main" id="{A7DC7B9F-5A25-B742-BFA4-3F0011BD460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950235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167</Words>
  <Application>Microsoft Macintosh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vt:lpstr>
      <vt:lpstr>Office Theme</vt:lpstr>
      <vt:lpstr>PowerPoint Presentation</vt:lpstr>
      <vt:lpstr>PowerPoint Presentation</vt:lpstr>
      <vt:lpstr>Executive Summary</vt:lpstr>
      <vt:lpstr>Data Sources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Raymond Edgerly</dc:creator>
  <cp:lastModifiedBy>David Boudia</cp:lastModifiedBy>
  <cp:revision>6</cp:revision>
  <dcterms:created xsi:type="dcterms:W3CDTF">2022-05-15T02:43:53Z</dcterms:created>
  <dcterms:modified xsi:type="dcterms:W3CDTF">2022-05-17T13:31:06Z</dcterms:modified>
</cp:coreProperties>
</file>