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sldIdLst>
    <p:sldId id="284" r:id="rId2"/>
    <p:sldId id="285" r:id="rId3"/>
    <p:sldId id="326" r:id="rId4"/>
    <p:sldId id="323" r:id="rId5"/>
    <p:sldId id="324" r:id="rId6"/>
    <p:sldId id="325" r:id="rId7"/>
    <p:sldId id="286" r:id="rId8"/>
    <p:sldId id="287" r:id="rId9"/>
    <p:sldId id="288" r:id="rId10"/>
    <p:sldId id="327" r:id="rId11"/>
    <p:sldId id="328" r:id="rId12"/>
    <p:sldId id="297" r:id="rId13"/>
    <p:sldId id="291" r:id="rId14"/>
    <p:sldId id="292" r:id="rId15"/>
    <p:sldId id="293" r:id="rId16"/>
    <p:sldId id="294" r:id="rId17"/>
    <p:sldId id="295" r:id="rId18"/>
    <p:sldId id="296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406"/>
  </p:normalViewPr>
  <p:slideViewPr>
    <p:cSldViewPr>
      <p:cViewPr>
        <p:scale>
          <a:sx n="121" d="100"/>
          <a:sy n="121" d="100"/>
        </p:scale>
        <p:origin x="248" y="-12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4913" cy="37576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3950" cy="4511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59150" cy="488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59150" cy="488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59150" cy="488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59150" cy="488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fld id="{C240AE0A-A331-884A-AB17-BE3682EFF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2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11737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240AE0A-A331-884A-AB17-BE3682EFF4C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2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11737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240AE0A-A331-884A-AB17-BE3682EFF4C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0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7874C-B22D-8843-BAE8-DBE7089AF4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18A41-7C87-B344-8763-9689A48C9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2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4913" y="301625"/>
            <a:ext cx="2517775" cy="6442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01625"/>
            <a:ext cx="7402513" cy="6442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6AF5D-FDFE-3F4E-B203-3361D3FE5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469B0-E323-2846-9A3B-63E1E2211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6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879C7-85E8-D047-9C9B-9545347F7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9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1350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768475"/>
            <a:ext cx="4452937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B7FF4-1355-494C-80A8-8E0AF034A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6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90F7D-C3D7-9B4F-A48C-03B1A9C85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1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94433-E670-AB44-8AA1-CFB454D78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4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1DD6E-4D43-814B-B24D-199CF6ED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3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C1BA4-F28A-9D47-948B-AE9F15E35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3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E701E-8968-D84A-AD5A-5209EDBC3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3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301625"/>
            <a:ext cx="10072688" cy="12477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2808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6687" cy="4975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7132638"/>
            <a:ext cx="2333625" cy="260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itchFamily="34" charset="0"/>
                <a:ea typeface="Microsoft YaHei" pitchFamily="34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664075" y="7223125"/>
            <a:ext cx="1965325" cy="260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itchFamily="34" charset="0"/>
                <a:ea typeface="Microsoft YaHei" pitchFamily="34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326563" y="7223125"/>
            <a:ext cx="230187" cy="260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0F6A511-0334-BC47-BFEF-E11A2A2E1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FFFFFF"/>
          </a:solidFill>
          <a:latin typeface="+mj-lt"/>
          <a:ea typeface="+mj-ea"/>
          <a:cs typeface="Microsoft YaHei" charset="0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  <a:cs typeface="Microsoft YaHei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  <a:cs typeface="Microsoft YaHei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  <a:cs typeface="Microsoft YaHei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  <a:cs typeface="Microsoft YaHei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buChar char="•"/>
        <a:defRPr sz="3200">
          <a:solidFill>
            <a:srgbClr val="000000"/>
          </a:solidFill>
          <a:latin typeface="+mn-lt"/>
          <a:ea typeface="+mn-ea"/>
          <a:cs typeface="Microsoft YaHei" charset="0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buChar char="–"/>
        <a:defRPr sz="2800">
          <a:solidFill>
            <a:srgbClr val="000000"/>
          </a:solidFill>
          <a:latin typeface="+mn-lt"/>
          <a:ea typeface="+mn-ea"/>
          <a:cs typeface="Microsoft YaHei" charset="0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0000"/>
          </a:solidFill>
          <a:latin typeface="+mn-lt"/>
          <a:ea typeface="+mn-ea"/>
          <a:cs typeface="Microsoft YaHei" charset="0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0" y="-51471"/>
            <a:ext cx="10072688" cy="12477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Carter’s Game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Object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68312" y="1948774"/>
            <a:ext cx="12954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078" y="2078590"/>
            <a:ext cx="82586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Group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77912" y="2883811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2678" y="3013627"/>
            <a:ext cx="11464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Members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97930" y="3689032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2696" y="3818848"/>
            <a:ext cx="108234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Seasons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58962" y="4615774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3728" y="4745590"/>
            <a:ext cx="100540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Gamers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878980" y="5420995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3746" y="5550811"/>
            <a:ext cx="9797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Rounds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26205" y="5389493"/>
            <a:ext cx="61427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Picks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687747" y="6337560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7456" y="6337560"/>
            <a:ext cx="81144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Starters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17455" y="6687528"/>
            <a:ext cx="1040157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Tour Event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73912" y="6703603"/>
            <a:ext cx="15621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08678" y="6833419"/>
            <a:ext cx="118519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Tour Data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Elbow Connector 5"/>
          <p:cNvCxnSpPr>
            <a:endCxn id="7" idx="1"/>
          </p:cNvCxnSpPr>
          <p:nvPr/>
        </p:nvCxnSpPr>
        <p:spPr bwMode="auto">
          <a:xfrm rot="16200000" flipH="1">
            <a:off x="534194" y="2644892"/>
            <a:ext cx="630237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Elbow Connector 24"/>
          <p:cNvCxnSpPr>
            <a:endCxn id="9" idx="1"/>
          </p:cNvCxnSpPr>
          <p:nvPr/>
        </p:nvCxnSpPr>
        <p:spPr bwMode="auto">
          <a:xfrm rot="16200000" flipH="1">
            <a:off x="147238" y="3043140"/>
            <a:ext cx="1424166" cy="477217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Elbow Connector 26"/>
          <p:cNvCxnSpPr/>
          <p:nvPr/>
        </p:nvCxnSpPr>
        <p:spPr bwMode="auto">
          <a:xfrm rot="16200000" flipH="1">
            <a:off x="1311895" y="4422627"/>
            <a:ext cx="630237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Elbow Connector 27"/>
          <p:cNvCxnSpPr/>
          <p:nvPr/>
        </p:nvCxnSpPr>
        <p:spPr bwMode="auto">
          <a:xfrm rot="16200000" flipH="1">
            <a:off x="924939" y="4820875"/>
            <a:ext cx="1424166" cy="477217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3183106" y="3421419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17872" y="3551235"/>
            <a:ext cx="103105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Member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31" name="Elbow Connector 30"/>
          <p:cNvCxnSpPr>
            <a:stCxn id="7" idx="3"/>
          </p:cNvCxnSpPr>
          <p:nvPr/>
        </p:nvCxnSpPr>
        <p:spPr bwMode="auto">
          <a:xfrm>
            <a:off x="2640012" y="3188611"/>
            <a:ext cx="554100" cy="48171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776974" y="1205877"/>
            <a:ext cx="633507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Email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6974" y="1555845"/>
            <a:ext cx="97174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Password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004144" y="5145346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38910" y="5275162"/>
            <a:ext cx="88998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Gamer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>
            <a:off x="3461050" y="4912538"/>
            <a:ext cx="554100" cy="48171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 rot="16200000" flipH="1">
            <a:off x="2144028" y="6109985"/>
            <a:ext cx="630237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Elbow Connector 38"/>
          <p:cNvCxnSpPr/>
          <p:nvPr/>
        </p:nvCxnSpPr>
        <p:spPr bwMode="auto">
          <a:xfrm>
            <a:off x="3592512" y="6833419"/>
            <a:ext cx="3470185" cy="327411"/>
          </a:xfrm>
          <a:prstGeom prst="bentConnector3">
            <a:avLst>
              <a:gd name="adj1" fmla="val 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450230" y="1190011"/>
            <a:ext cx="12954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3309" y="1331233"/>
            <a:ext cx="100540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Gamers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2513" y="6467376"/>
            <a:ext cx="86433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Round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50" name="Elbow Connector 49"/>
          <p:cNvCxnSpPr>
            <a:endCxn id="45" idx="3"/>
          </p:cNvCxnSpPr>
          <p:nvPr/>
        </p:nvCxnSpPr>
        <p:spPr bwMode="auto">
          <a:xfrm rot="10800000">
            <a:off x="1745630" y="1494811"/>
            <a:ext cx="2380282" cy="1904026"/>
          </a:xfrm>
          <a:prstGeom prst="bentConnector3">
            <a:avLst>
              <a:gd name="adj1" fmla="val -122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4" name="Elbow Connector 53"/>
          <p:cNvCxnSpPr/>
          <p:nvPr/>
        </p:nvCxnSpPr>
        <p:spPr bwMode="auto">
          <a:xfrm rot="16200000" flipV="1">
            <a:off x="4237307" y="4196246"/>
            <a:ext cx="1449270" cy="433471"/>
          </a:xfrm>
          <a:prstGeom prst="bentConnector3">
            <a:avLst>
              <a:gd name="adj1" fmla="val 9934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4812143" y="3398838"/>
            <a:ext cx="692818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Admin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392862" y="4334246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27628" y="4464062"/>
            <a:ext cx="86433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Roster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61" name="Elbow Connector 60"/>
          <p:cNvCxnSpPr>
            <a:endCxn id="58" idx="1"/>
          </p:cNvCxnSpPr>
          <p:nvPr/>
        </p:nvCxnSpPr>
        <p:spPr bwMode="auto">
          <a:xfrm flipV="1">
            <a:off x="5592897" y="4639046"/>
            <a:ext cx="799965" cy="670908"/>
          </a:xfrm>
          <a:prstGeom prst="bentConnector3">
            <a:avLst>
              <a:gd name="adj1" fmla="val 5732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515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1184189" y="338365"/>
            <a:ext cx="1083951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/>
              <a:t>/index.html</a:t>
            </a:r>
          </a:p>
        </p:txBody>
      </p:sp>
      <p:sp>
        <p:nvSpPr>
          <p:cNvPr id="6158" name="TextBox 1"/>
          <p:cNvSpPr txBox="1">
            <a:spLocks noChangeArrowheads="1"/>
          </p:cNvSpPr>
          <p:nvPr/>
        </p:nvSpPr>
        <p:spPr bwMode="auto">
          <a:xfrm>
            <a:off x="4508056" y="1177849"/>
            <a:ext cx="1677062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 b="1" dirty="0" smtClean="0">
                <a:latin typeface="Comic Sans MS" charset="0"/>
              </a:rPr>
              <a:t>Roster Updates</a:t>
            </a:r>
            <a:endParaRPr lang="en-US" altLang="x-none" sz="1550" b="1" dirty="0">
              <a:latin typeface="Comic Sans MS" charset="0"/>
            </a:endParaRPr>
          </a:p>
        </p:txBody>
      </p:sp>
      <p:sp>
        <p:nvSpPr>
          <p:cNvPr id="29" name="AutoShape 2"/>
          <p:cNvSpPr>
            <a:spLocks/>
          </p:cNvSpPr>
          <p:nvPr/>
        </p:nvSpPr>
        <p:spPr bwMode="auto">
          <a:xfrm>
            <a:off x="3115084" y="2477483"/>
            <a:ext cx="4055451" cy="2292953"/>
          </a:xfrm>
          <a:custGeom>
            <a:avLst/>
            <a:gdLst>
              <a:gd name="T0" fmla="*/ 0 w 21535"/>
              <a:gd name="T1" fmla="*/ 317612370 h 21277"/>
              <a:gd name="T2" fmla="*/ 2147483647 w 21535"/>
              <a:gd name="T3" fmla="*/ 100297052 h 21277"/>
              <a:gd name="T4" fmla="*/ 2147483647 w 21535"/>
              <a:gd name="T5" fmla="*/ 405378759 h 21277"/>
              <a:gd name="T6" fmla="*/ 2147483647 w 21535"/>
              <a:gd name="T7" fmla="*/ 274779401 h 21277"/>
              <a:gd name="T8" fmla="*/ 2147483647 w 21535"/>
              <a:gd name="T9" fmla="*/ 317612370 h 21277"/>
              <a:gd name="T10" fmla="*/ 2147483647 w 21535"/>
              <a:gd name="T11" fmla="*/ 405378759 h 21277"/>
              <a:gd name="T12" fmla="*/ 2147483647 w 21535"/>
              <a:gd name="T13" fmla="*/ 2147483647 h 21277"/>
              <a:gd name="T14" fmla="*/ 2147483647 w 21535"/>
              <a:gd name="T15" fmla="*/ 2147483647 h 21277"/>
              <a:gd name="T16" fmla="*/ 2147483647 w 21535"/>
              <a:gd name="T17" fmla="*/ 2147483647 h 21277"/>
              <a:gd name="T18" fmla="*/ 2147483647 w 21535"/>
              <a:gd name="T19" fmla="*/ 2147483647 h 21277"/>
              <a:gd name="T20" fmla="*/ 2147483647 w 21535"/>
              <a:gd name="T21" fmla="*/ 2147483647 h 21277"/>
              <a:gd name="T22" fmla="*/ 2147483647 w 21535"/>
              <a:gd name="T23" fmla="*/ 2147483647 h 21277"/>
              <a:gd name="T24" fmla="*/ 2147483647 w 21535"/>
              <a:gd name="T25" fmla="*/ 2147483647 h 21277"/>
              <a:gd name="T26" fmla="*/ 2147483647 w 21535"/>
              <a:gd name="T27" fmla="*/ 2147483647 h 21277"/>
              <a:gd name="T28" fmla="*/ 2147483647 w 21535"/>
              <a:gd name="T29" fmla="*/ 2147483647 h 21277"/>
              <a:gd name="T30" fmla="*/ 1004073141 w 21535"/>
              <a:gd name="T31" fmla="*/ 2147483647 h 21277"/>
              <a:gd name="T32" fmla="*/ 760257151 w 21535"/>
              <a:gd name="T33" fmla="*/ 2147483647 h 21277"/>
              <a:gd name="T34" fmla="*/ 502036571 w 21535"/>
              <a:gd name="T35" fmla="*/ 2147483647 h 21277"/>
              <a:gd name="T36" fmla="*/ 258161538 w 21535"/>
              <a:gd name="T37" fmla="*/ 2147483647 h 21277"/>
              <a:gd name="T38" fmla="*/ 1262293721 w 21535"/>
              <a:gd name="T39" fmla="*/ 2147483647 h 21277"/>
              <a:gd name="T40" fmla="*/ 1749984745 w 21535"/>
              <a:gd name="T41" fmla="*/ 2147483647 h 21277"/>
              <a:gd name="T42" fmla="*/ 1004073141 w 21535"/>
              <a:gd name="T43" fmla="*/ 2147483647 h 21277"/>
              <a:gd name="T44" fmla="*/ 1506109712 w 21535"/>
              <a:gd name="T45" fmla="*/ 2147483647 h 21277"/>
              <a:gd name="T46" fmla="*/ 1749984745 w 21535"/>
              <a:gd name="T47" fmla="*/ 448211627 h 2127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535" h="21277">
                <a:moveTo>
                  <a:pt x="0" y="304"/>
                </a:moveTo>
                <a:cubicBezTo>
                  <a:pt x="1568" y="304"/>
                  <a:pt x="3101" y="304"/>
                  <a:pt x="4669" y="96"/>
                </a:cubicBezTo>
                <a:cubicBezTo>
                  <a:pt x="6951" y="-196"/>
                  <a:pt x="9285" y="263"/>
                  <a:pt x="11567" y="388"/>
                </a:cubicBezTo>
                <a:cubicBezTo>
                  <a:pt x="13396" y="513"/>
                  <a:pt x="15277" y="596"/>
                  <a:pt x="17106" y="263"/>
                </a:cubicBezTo>
                <a:cubicBezTo>
                  <a:pt x="17960" y="96"/>
                  <a:pt x="18848" y="304"/>
                  <a:pt x="19719" y="304"/>
                </a:cubicBezTo>
                <a:cubicBezTo>
                  <a:pt x="20294" y="304"/>
                  <a:pt x="20973" y="96"/>
                  <a:pt x="21531" y="388"/>
                </a:cubicBezTo>
                <a:cubicBezTo>
                  <a:pt x="21461" y="1180"/>
                  <a:pt x="21531" y="2223"/>
                  <a:pt x="21531" y="3057"/>
                </a:cubicBezTo>
                <a:cubicBezTo>
                  <a:pt x="21531" y="4057"/>
                  <a:pt x="21478" y="5016"/>
                  <a:pt x="21513" y="6017"/>
                </a:cubicBezTo>
                <a:cubicBezTo>
                  <a:pt x="21583" y="7935"/>
                  <a:pt x="21461" y="9895"/>
                  <a:pt x="21478" y="11772"/>
                </a:cubicBezTo>
                <a:cubicBezTo>
                  <a:pt x="21513" y="14857"/>
                  <a:pt x="21426" y="17985"/>
                  <a:pt x="21426" y="21070"/>
                </a:cubicBezTo>
                <a:cubicBezTo>
                  <a:pt x="20137" y="21279"/>
                  <a:pt x="18848" y="21154"/>
                  <a:pt x="17559" y="21154"/>
                </a:cubicBezTo>
                <a:cubicBezTo>
                  <a:pt x="16392" y="21154"/>
                  <a:pt x="15242" y="21362"/>
                  <a:pt x="14075" y="21237"/>
                </a:cubicBezTo>
                <a:cubicBezTo>
                  <a:pt x="12943" y="21112"/>
                  <a:pt x="11793" y="21029"/>
                  <a:pt x="10661" y="21154"/>
                </a:cubicBezTo>
                <a:cubicBezTo>
                  <a:pt x="8431" y="21404"/>
                  <a:pt x="6167" y="21112"/>
                  <a:pt x="3937" y="21070"/>
                </a:cubicBezTo>
                <a:cubicBezTo>
                  <a:pt x="3136" y="21070"/>
                  <a:pt x="2352" y="20945"/>
                  <a:pt x="1551" y="20945"/>
                </a:cubicBezTo>
                <a:cubicBezTo>
                  <a:pt x="1063" y="20945"/>
                  <a:pt x="558" y="21029"/>
                  <a:pt x="70" y="20862"/>
                </a:cubicBezTo>
                <a:cubicBezTo>
                  <a:pt x="18" y="19861"/>
                  <a:pt x="0" y="18944"/>
                  <a:pt x="53" y="17943"/>
                </a:cubicBezTo>
                <a:cubicBezTo>
                  <a:pt x="105" y="16901"/>
                  <a:pt x="35" y="15941"/>
                  <a:pt x="35" y="14899"/>
                </a:cubicBezTo>
                <a:cubicBezTo>
                  <a:pt x="35" y="13898"/>
                  <a:pt x="-17" y="12981"/>
                  <a:pt x="18" y="11980"/>
                </a:cubicBezTo>
                <a:cubicBezTo>
                  <a:pt x="53" y="11021"/>
                  <a:pt x="88" y="10020"/>
                  <a:pt x="88" y="9061"/>
                </a:cubicBezTo>
                <a:cubicBezTo>
                  <a:pt x="88" y="8269"/>
                  <a:pt x="53" y="7643"/>
                  <a:pt x="122" y="6809"/>
                </a:cubicBezTo>
                <a:cubicBezTo>
                  <a:pt x="175" y="6017"/>
                  <a:pt x="140" y="5308"/>
                  <a:pt x="70" y="4516"/>
                </a:cubicBezTo>
                <a:cubicBezTo>
                  <a:pt x="0" y="3765"/>
                  <a:pt x="70" y="3182"/>
                  <a:pt x="105" y="2431"/>
                </a:cubicBezTo>
                <a:cubicBezTo>
                  <a:pt x="140" y="1722"/>
                  <a:pt x="18" y="1097"/>
                  <a:pt x="122" y="4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>
            <a:off x="3115084" y="2103437"/>
            <a:ext cx="2168279" cy="430646"/>
          </a:xfrm>
          <a:custGeom>
            <a:avLst/>
            <a:gdLst>
              <a:gd name="T0" fmla="*/ 99966537 w 21381"/>
              <a:gd name="T1" fmla="*/ 6170180 h 20546"/>
              <a:gd name="T2" fmla="*/ 2147483647 w 21381"/>
              <a:gd name="T3" fmla="*/ 9255621 h 20546"/>
              <a:gd name="T4" fmla="*/ 2147483647 w 21381"/>
              <a:gd name="T5" fmla="*/ 6170180 h 20546"/>
              <a:gd name="T6" fmla="*/ 2147483647 w 21381"/>
              <a:gd name="T7" fmla="*/ 15446272 h 20546"/>
              <a:gd name="T8" fmla="*/ 2147483647 w 21381"/>
              <a:gd name="T9" fmla="*/ 9255621 h 20546"/>
              <a:gd name="T10" fmla="*/ 2147483647 w 21381"/>
              <a:gd name="T11" fmla="*/ 386920121 h 20546"/>
              <a:gd name="T12" fmla="*/ 1462147449 w 21381"/>
              <a:gd name="T13" fmla="*/ 393110015 h 20546"/>
              <a:gd name="T14" fmla="*/ 42843761 w 21381"/>
              <a:gd name="T15" fmla="*/ 393110015 h 20546"/>
              <a:gd name="T16" fmla="*/ 156539383 w 21381"/>
              <a:gd name="T17" fmla="*/ 6170180 h 205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381" h="20546">
                <a:moveTo>
                  <a:pt x="182" y="312"/>
                </a:moveTo>
                <a:cubicBezTo>
                  <a:pt x="1473" y="-471"/>
                  <a:pt x="2920" y="468"/>
                  <a:pt x="4212" y="468"/>
                </a:cubicBezTo>
                <a:cubicBezTo>
                  <a:pt x="5608" y="468"/>
                  <a:pt x="7054" y="312"/>
                  <a:pt x="8450" y="312"/>
                </a:cubicBezTo>
                <a:cubicBezTo>
                  <a:pt x="11602" y="155"/>
                  <a:pt x="14651" y="781"/>
                  <a:pt x="17803" y="781"/>
                </a:cubicBezTo>
                <a:cubicBezTo>
                  <a:pt x="18940" y="781"/>
                  <a:pt x="20128" y="312"/>
                  <a:pt x="21317" y="468"/>
                </a:cubicBezTo>
                <a:cubicBezTo>
                  <a:pt x="21420" y="6729"/>
                  <a:pt x="21368" y="13146"/>
                  <a:pt x="21368" y="19564"/>
                </a:cubicBezTo>
                <a:cubicBezTo>
                  <a:pt x="15271" y="21129"/>
                  <a:pt x="8811" y="20503"/>
                  <a:pt x="2662" y="19877"/>
                </a:cubicBezTo>
                <a:cubicBezTo>
                  <a:pt x="1784" y="19720"/>
                  <a:pt x="957" y="20033"/>
                  <a:pt x="78" y="19877"/>
                </a:cubicBezTo>
                <a:cubicBezTo>
                  <a:pt x="-180" y="13459"/>
                  <a:pt x="285" y="6729"/>
                  <a:pt x="285" y="3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AutoShape 9"/>
          <p:cNvSpPr>
            <a:spLocks/>
          </p:cNvSpPr>
          <p:nvPr/>
        </p:nvSpPr>
        <p:spPr bwMode="auto">
          <a:xfrm>
            <a:off x="5192712" y="2103437"/>
            <a:ext cx="1966749" cy="430646"/>
          </a:xfrm>
          <a:custGeom>
            <a:avLst/>
            <a:gdLst>
              <a:gd name="T0" fmla="*/ 99966537 w 21381"/>
              <a:gd name="T1" fmla="*/ 6170180 h 20546"/>
              <a:gd name="T2" fmla="*/ 2147483647 w 21381"/>
              <a:gd name="T3" fmla="*/ 9255621 h 20546"/>
              <a:gd name="T4" fmla="*/ 2147483647 w 21381"/>
              <a:gd name="T5" fmla="*/ 6170180 h 20546"/>
              <a:gd name="T6" fmla="*/ 2147483647 w 21381"/>
              <a:gd name="T7" fmla="*/ 15446272 h 20546"/>
              <a:gd name="T8" fmla="*/ 2147483647 w 21381"/>
              <a:gd name="T9" fmla="*/ 9255621 h 20546"/>
              <a:gd name="T10" fmla="*/ 2147483647 w 21381"/>
              <a:gd name="T11" fmla="*/ 386920121 h 20546"/>
              <a:gd name="T12" fmla="*/ 1462147449 w 21381"/>
              <a:gd name="T13" fmla="*/ 393110015 h 20546"/>
              <a:gd name="T14" fmla="*/ 42843761 w 21381"/>
              <a:gd name="T15" fmla="*/ 393110015 h 20546"/>
              <a:gd name="T16" fmla="*/ 156539383 w 21381"/>
              <a:gd name="T17" fmla="*/ 6170180 h 205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381" h="20546">
                <a:moveTo>
                  <a:pt x="182" y="312"/>
                </a:moveTo>
                <a:cubicBezTo>
                  <a:pt x="1473" y="-471"/>
                  <a:pt x="2920" y="468"/>
                  <a:pt x="4212" y="468"/>
                </a:cubicBezTo>
                <a:cubicBezTo>
                  <a:pt x="5608" y="468"/>
                  <a:pt x="7054" y="312"/>
                  <a:pt x="8450" y="312"/>
                </a:cubicBezTo>
                <a:cubicBezTo>
                  <a:pt x="11602" y="155"/>
                  <a:pt x="14651" y="781"/>
                  <a:pt x="17803" y="781"/>
                </a:cubicBezTo>
                <a:cubicBezTo>
                  <a:pt x="18940" y="781"/>
                  <a:pt x="20128" y="312"/>
                  <a:pt x="21317" y="468"/>
                </a:cubicBezTo>
                <a:cubicBezTo>
                  <a:pt x="21420" y="6729"/>
                  <a:pt x="21368" y="13146"/>
                  <a:pt x="21368" y="19564"/>
                </a:cubicBezTo>
                <a:cubicBezTo>
                  <a:pt x="15271" y="21129"/>
                  <a:pt x="8811" y="20503"/>
                  <a:pt x="2662" y="19877"/>
                </a:cubicBezTo>
                <a:cubicBezTo>
                  <a:pt x="1784" y="19720"/>
                  <a:pt x="957" y="20033"/>
                  <a:pt x="78" y="19877"/>
                </a:cubicBezTo>
                <a:cubicBezTo>
                  <a:pt x="-180" y="13459"/>
                  <a:pt x="285" y="6729"/>
                  <a:pt x="285" y="3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" name="Rectangle 43"/>
          <p:cNvSpPr>
            <a:spLocks/>
          </p:cNvSpPr>
          <p:nvPr/>
        </p:nvSpPr>
        <p:spPr bwMode="auto">
          <a:xfrm>
            <a:off x="3555547" y="2611143"/>
            <a:ext cx="89319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Tiger Woods</a:t>
            </a:r>
            <a:endParaRPr lang="en-US" altLang="x-none" sz="1085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63" name="Rectangle 51"/>
          <p:cNvSpPr>
            <a:spLocks/>
          </p:cNvSpPr>
          <p:nvPr/>
        </p:nvSpPr>
        <p:spPr bwMode="auto">
          <a:xfrm>
            <a:off x="3830101" y="2184224"/>
            <a:ext cx="84190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 dirty="0" smtClean="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Tour Player</a:t>
            </a:r>
            <a:endParaRPr lang="en-US" altLang="x-none" sz="1085" dirty="0">
              <a:solidFill>
                <a:schemeClr val="tx1"/>
              </a:solidFill>
              <a:latin typeface="Comic Sans MS Bold" charset="0"/>
              <a:ea typeface="ＭＳ Ｐゴシック" charset="-128"/>
              <a:sym typeface="Comic Sans MS Bold" charset="0"/>
            </a:endParaRPr>
          </a:p>
        </p:txBody>
      </p:sp>
      <p:sp>
        <p:nvSpPr>
          <p:cNvPr id="64" name="Rectangle 52"/>
          <p:cNvSpPr>
            <a:spLocks/>
          </p:cNvSpPr>
          <p:nvPr/>
        </p:nvSpPr>
        <p:spPr bwMode="auto">
          <a:xfrm>
            <a:off x="5900870" y="2184224"/>
            <a:ext cx="48283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 dirty="0" smtClean="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Owner</a:t>
            </a:r>
            <a:endParaRPr lang="en-US" altLang="x-none" sz="1085" dirty="0">
              <a:solidFill>
                <a:schemeClr val="tx1"/>
              </a:solidFill>
              <a:latin typeface="Comic Sans MS Bold" charset="0"/>
              <a:ea typeface="ＭＳ Ｐゴシック" charset="-128"/>
              <a:sym typeface="Comic Sans MS Bold" charset="0"/>
            </a:endParaRPr>
          </a:p>
        </p:txBody>
      </p:sp>
      <p:sp>
        <p:nvSpPr>
          <p:cNvPr id="71" name="AutoShape 24"/>
          <p:cNvSpPr>
            <a:spLocks/>
          </p:cNvSpPr>
          <p:nvPr/>
        </p:nvSpPr>
        <p:spPr bwMode="auto">
          <a:xfrm>
            <a:off x="5497513" y="2636837"/>
            <a:ext cx="1219200" cy="253466"/>
          </a:xfrm>
          <a:custGeom>
            <a:avLst/>
            <a:gdLst>
              <a:gd name="T0" fmla="*/ 1085342516 w 21555"/>
              <a:gd name="T1" fmla="*/ 1496880 h 20242"/>
              <a:gd name="T2" fmla="*/ 2147483647 w 21555"/>
              <a:gd name="T3" fmla="*/ 2323506 h 20242"/>
              <a:gd name="T4" fmla="*/ 2147483647 w 21555"/>
              <a:gd name="T5" fmla="*/ 666361 h 20242"/>
              <a:gd name="T6" fmla="*/ 2147483647 w 21555"/>
              <a:gd name="T7" fmla="*/ 3154284 h 20242"/>
              <a:gd name="T8" fmla="*/ 2147483647 w 21555"/>
              <a:gd name="T9" fmla="*/ 3980651 h 20242"/>
              <a:gd name="T10" fmla="*/ 2147483647 w 21555"/>
              <a:gd name="T11" fmla="*/ 30479030 h 20242"/>
              <a:gd name="T12" fmla="*/ 2147483647 w 21555"/>
              <a:gd name="T13" fmla="*/ 78504127 h 20242"/>
              <a:gd name="T14" fmla="*/ 2147483647 w 21555"/>
              <a:gd name="T15" fmla="*/ 84297988 h 20242"/>
              <a:gd name="T16" fmla="*/ 2147483647 w 21555"/>
              <a:gd name="T17" fmla="*/ 82640859 h 20242"/>
              <a:gd name="T18" fmla="*/ 2147483647 w 21555"/>
              <a:gd name="T19" fmla="*/ 83471378 h 20242"/>
              <a:gd name="T20" fmla="*/ 2147483647 w 21555"/>
              <a:gd name="T21" fmla="*/ 84297988 h 20242"/>
              <a:gd name="T22" fmla="*/ 1465771856 w 21555"/>
              <a:gd name="T23" fmla="*/ 85128782 h 20242"/>
              <a:gd name="T24" fmla="*/ 163353982 w 21555"/>
              <a:gd name="T25" fmla="*/ 62771303 h 20242"/>
              <a:gd name="T26" fmla="*/ 0 w 21555"/>
              <a:gd name="T27" fmla="*/ 24680985 h 20242"/>
              <a:gd name="T28" fmla="*/ 1412067616 w 21555"/>
              <a:gd name="T29" fmla="*/ 2323506 h 202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55" h="20242">
                <a:moveTo>
                  <a:pt x="485" y="355"/>
                </a:moveTo>
                <a:cubicBezTo>
                  <a:pt x="1092" y="1337"/>
                  <a:pt x="1844" y="551"/>
                  <a:pt x="2476" y="551"/>
                </a:cubicBezTo>
                <a:cubicBezTo>
                  <a:pt x="3276" y="551"/>
                  <a:pt x="4102" y="355"/>
                  <a:pt x="4927" y="158"/>
                </a:cubicBezTo>
                <a:cubicBezTo>
                  <a:pt x="6796" y="-234"/>
                  <a:pt x="8640" y="158"/>
                  <a:pt x="10509" y="748"/>
                </a:cubicBezTo>
                <a:cubicBezTo>
                  <a:pt x="13834" y="1926"/>
                  <a:pt x="17159" y="-627"/>
                  <a:pt x="20459" y="944"/>
                </a:cubicBezTo>
                <a:cubicBezTo>
                  <a:pt x="21066" y="1140"/>
                  <a:pt x="21527" y="1337"/>
                  <a:pt x="21551" y="7228"/>
                </a:cubicBezTo>
                <a:cubicBezTo>
                  <a:pt x="21551" y="9780"/>
                  <a:pt x="21600" y="16849"/>
                  <a:pt x="21333" y="18617"/>
                </a:cubicBezTo>
                <a:cubicBezTo>
                  <a:pt x="21018" y="20973"/>
                  <a:pt x="20120" y="19991"/>
                  <a:pt x="19707" y="19991"/>
                </a:cubicBezTo>
                <a:cubicBezTo>
                  <a:pt x="18955" y="19795"/>
                  <a:pt x="18178" y="19598"/>
                  <a:pt x="17426" y="19598"/>
                </a:cubicBezTo>
                <a:cubicBezTo>
                  <a:pt x="14465" y="19598"/>
                  <a:pt x="11480" y="18617"/>
                  <a:pt x="8543" y="19795"/>
                </a:cubicBezTo>
                <a:cubicBezTo>
                  <a:pt x="6286" y="20777"/>
                  <a:pt x="4029" y="19402"/>
                  <a:pt x="1772" y="19991"/>
                </a:cubicBezTo>
                <a:cubicBezTo>
                  <a:pt x="1383" y="19991"/>
                  <a:pt x="1019" y="20384"/>
                  <a:pt x="655" y="20188"/>
                </a:cubicBezTo>
                <a:cubicBezTo>
                  <a:pt x="97" y="19991"/>
                  <a:pt x="97" y="19009"/>
                  <a:pt x="73" y="14886"/>
                </a:cubicBezTo>
                <a:cubicBezTo>
                  <a:pt x="49" y="11940"/>
                  <a:pt x="24" y="8798"/>
                  <a:pt x="0" y="5853"/>
                </a:cubicBezTo>
                <a:cubicBezTo>
                  <a:pt x="0" y="1533"/>
                  <a:pt x="97" y="551"/>
                  <a:pt x="631" y="55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" name="AutoShape 25"/>
          <p:cNvSpPr>
            <a:spLocks/>
          </p:cNvSpPr>
          <p:nvPr/>
        </p:nvSpPr>
        <p:spPr bwMode="auto">
          <a:xfrm>
            <a:off x="6510001" y="2646681"/>
            <a:ext cx="203019" cy="244853"/>
          </a:xfrm>
          <a:custGeom>
            <a:avLst/>
            <a:gdLst>
              <a:gd name="T0" fmla="*/ 0 w 20407"/>
              <a:gd name="T1" fmla="*/ 76721181 h 20015"/>
              <a:gd name="T2" fmla="*/ 522272 w 20407"/>
              <a:gd name="T3" fmla="*/ 38799057 h 20015"/>
              <a:gd name="T4" fmla="*/ 2349407 w 20407"/>
              <a:gd name="T5" fmla="*/ 475835 h 20015"/>
              <a:gd name="T6" fmla="*/ 11222953 w 20407"/>
              <a:gd name="T7" fmla="*/ 872940 h 20015"/>
              <a:gd name="T8" fmla="*/ 22185752 w 20407"/>
              <a:gd name="T9" fmla="*/ 82455 h 20015"/>
              <a:gd name="T10" fmla="*/ 39414680 w 20407"/>
              <a:gd name="T11" fmla="*/ 7982332 h 20015"/>
              <a:gd name="T12" fmla="*/ 39936952 w 20407"/>
              <a:gd name="T13" fmla="*/ 61314807 h 20015"/>
              <a:gd name="T14" fmla="*/ 782425 w 20407"/>
              <a:gd name="T15" fmla="*/ 77908786 h 200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407" h="20015">
                <a:moveTo>
                  <a:pt x="0" y="19511"/>
                </a:moveTo>
                <a:cubicBezTo>
                  <a:pt x="864" y="16397"/>
                  <a:pt x="0" y="12981"/>
                  <a:pt x="247" y="9867"/>
                </a:cubicBezTo>
                <a:cubicBezTo>
                  <a:pt x="494" y="6652"/>
                  <a:pt x="987" y="3236"/>
                  <a:pt x="1111" y="121"/>
                </a:cubicBezTo>
                <a:cubicBezTo>
                  <a:pt x="2469" y="-180"/>
                  <a:pt x="3950" y="222"/>
                  <a:pt x="5307" y="222"/>
                </a:cubicBezTo>
                <a:cubicBezTo>
                  <a:pt x="7035" y="222"/>
                  <a:pt x="8763" y="-80"/>
                  <a:pt x="10491" y="21"/>
                </a:cubicBezTo>
                <a:cubicBezTo>
                  <a:pt x="13083" y="121"/>
                  <a:pt x="16786" y="423"/>
                  <a:pt x="18638" y="2030"/>
                </a:cubicBezTo>
                <a:cubicBezTo>
                  <a:pt x="21600" y="4642"/>
                  <a:pt x="20242" y="12479"/>
                  <a:pt x="18885" y="15593"/>
                </a:cubicBezTo>
                <a:cubicBezTo>
                  <a:pt x="16293" y="21420"/>
                  <a:pt x="6048" y="19813"/>
                  <a:pt x="370" y="198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" name="AutoShape 26"/>
          <p:cNvSpPr>
            <a:spLocks/>
          </p:cNvSpPr>
          <p:nvPr/>
        </p:nvSpPr>
        <p:spPr bwMode="auto">
          <a:xfrm>
            <a:off x="6569062" y="2686054"/>
            <a:ext cx="81207" cy="54138"/>
          </a:xfrm>
          <a:custGeom>
            <a:avLst/>
            <a:gdLst>
              <a:gd name="T0" fmla="*/ 0 w 21600"/>
              <a:gd name="T1" fmla="*/ 749428 h 20628"/>
              <a:gd name="T2" fmla="*/ 2465278 w 21600"/>
              <a:gd name="T3" fmla="*/ 731610 h 20628"/>
              <a:gd name="T4" fmla="*/ 1195308 w 21600"/>
              <a:gd name="T5" fmla="*/ 0 h 20628"/>
              <a:gd name="T6" fmla="*/ 261482 w 21600"/>
              <a:gd name="T7" fmla="*/ 731610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9302"/>
                </a:moveTo>
                <a:cubicBezTo>
                  <a:pt x="5564" y="20681"/>
                  <a:pt x="16036" y="21600"/>
                  <a:pt x="21600" y="18843"/>
                </a:cubicBezTo>
                <a:cubicBezTo>
                  <a:pt x="18655" y="11949"/>
                  <a:pt x="12436" y="6894"/>
                  <a:pt x="10473" y="0"/>
                </a:cubicBezTo>
                <a:cubicBezTo>
                  <a:pt x="9164" y="7353"/>
                  <a:pt x="4909" y="12409"/>
                  <a:pt x="2291" y="1884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" name="AutoShape 27"/>
          <p:cNvSpPr>
            <a:spLocks/>
          </p:cNvSpPr>
          <p:nvPr/>
        </p:nvSpPr>
        <p:spPr bwMode="auto">
          <a:xfrm>
            <a:off x="6569062" y="2774644"/>
            <a:ext cx="81207" cy="54138"/>
          </a:xfrm>
          <a:custGeom>
            <a:avLst/>
            <a:gdLst>
              <a:gd name="T0" fmla="*/ 0 w 21600"/>
              <a:gd name="T1" fmla="*/ 51483 h 20628"/>
              <a:gd name="T2" fmla="*/ 2465278 w 21600"/>
              <a:gd name="T3" fmla="*/ 69301 h 20628"/>
              <a:gd name="T4" fmla="*/ 1195308 w 21600"/>
              <a:gd name="T5" fmla="*/ 800911 h 20628"/>
              <a:gd name="T6" fmla="*/ 261482 w 21600"/>
              <a:gd name="T7" fmla="*/ 69301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326"/>
                </a:moveTo>
                <a:cubicBezTo>
                  <a:pt x="5564" y="-53"/>
                  <a:pt x="16036" y="-972"/>
                  <a:pt x="21600" y="1785"/>
                </a:cubicBezTo>
                <a:cubicBezTo>
                  <a:pt x="18655" y="8679"/>
                  <a:pt x="12436" y="13734"/>
                  <a:pt x="10473" y="20628"/>
                </a:cubicBezTo>
                <a:cubicBezTo>
                  <a:pt x="9164" y="13275"/>
                  <a:pt x="4909" y="8219"/>
                  <a:pt x="2291" y="178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" name="Rectangle 114"/>
          <p:cNvSpPr>
            <a:spLocks/>
          </p:cNvSpPr>
          <p:nvPr/>
        </p:nvSpPr>
        <p:spPr bwMode="auto">
          <a:xfrm>
            <a:off x="5607653" y="2654555"/>
            <a:ext cx="792209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Carter Boulia</a:t>
            </a:r>
            <a:endParaRPr lang="en-US" altLang="x-none" sz="93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76" name="Rectangle 43"/>
          <p:cNvSpPr>
            <a:spLocks/>
          </p:cNvSpPr>
          <p:nvPr/>
        </p:nvSpPr>
        <p:spPr bwMode="auto">
          <a:xfrm>
            <a:off x="3555547" y="2985067"/>
            <a:ext cx="926861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Rickie Fowler</a:t>
            </a:r>
            <a:endParaRPr lang="en-US" altLang="x-none" sz="1085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84" name="Rectangle 43"/>
          <p:cNvSpPr>
            <a:spLocks/>
          </p:cNvSpPr>
          <p:nvPr/>
        </p:nvSpPr>
        <p:spPr bwMode="auto">
          <a:xfrm>
            <a:off x="3555547" y="3362664"/>
            <a:ext cx="1295553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 dirty="0" err="1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Xander</a:t>
            </a:r>
            <a:r>
              <a:rPr lang="en-US" altLang="x-none" sz="1085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 </a:t>
            </a:r>
            <a:r>
              <a:rPr lang="en-US" altLang="x-none" sz="1085" dirty="0" err="1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Schauffele</a:t>
            </a:r>
            <a:endParaRPr lang="en-US" altLang="x-none" sz="1085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92" name="Rectangle 43"/>
          <p:cNvSpPr>
            <a:spLocks/>
          </p:cNvSpPr>
          <p:nvPr/>
        </p:nvSpPr>
        <p:spPr bwMode="auto">
          <a:xfrm>
            <a:off x="3555547" y="3709275"/>
            <a:ext cx="92846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Patrick Reed </a:t>
            </a:r>
            <a:endParaRPr lang="en-US" altLang="x-none" sz="1085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103" name="Rectangle 43"/>
          <p:cNvSpPr>
            <a:spLocks/>
          </p:cNvSpPr>
          <p:nvPr/>
        </p:nvSpPr>
        <p:spPr bwMode="auto">
          <a:xfrm>
            <a:off x="3555547" y="4083321"/>
            <a:ext cx="622291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Kevin Na</a:t>
            </a:r>
            <a:endParaRPr lang="en-US" altLang="x-none" sz="1085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105" name="Rectangle 43"/>
          <p:cNvSpPr>
            <a:spLocks/>
          </p:cNvSpPr>
          <p:nvPr/>
        </p:nvSpPr>
        <p:spPr bwMode="auto">
          <a:xfrm>
            <a:off x="3555547" y="4457367"/>
            <a:ext cx="952509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Zach Johnson</a:t>
            </a:r>
            <a:endParaRPr lang="en-US" altLang="x-none" sz="1085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107" name="AutoShape 47"/>
          <p:cNvSpPr>
            <a:spLocks/>
          </p:cNvSpPr>
          <p:nvPr/>
        </p:nvSpPr>
        <p:spPr bwMode="auto">
          <a:xfrm>
            <a:off x="6537554" y="5371284"/>
            <a:ext cx="653351" cy="290378"/>
          </a:xfrm>
          <a:custGeom>
            <a:avLst/>
            <a:gdLst>
              <a:gd name="T0" fmla="*/ 74067365 w 20907"/>
              <a:gd name="T1" fmla="*/ 0 h 21287"/>
              <a:gd name="T2" fmla="*/ 321506379 w 20907"/>
              <a:gd name="T3" fmla="*/ 654208 h 21287"/>
              <a:gd name="T4" fmla="*/ 586052416 w 20907"/>
              <a:gd name="T5" fmla="*/ 1962623 h 21287"/>
              <a:gd name="T6" fmla="*/ 1094695048 w 20907"/>
              <a:gd name="T7" fmla="*/ 1308415 h 21287"/>
              <a:gd name="T8" fmla="*/ 1318077340 w 20907"/>
              <a:gd name="T9" fmla="*/ 4579470 h 21287"/>
              <a:gd name="T10" fmla="*/ 1362715108 w 20907"/>
              <a:gd name="T11" fmla="*/ 45140423 h 21287"/>
              <a:gd name="T12" fmla="*/ 1359306081 w 20907"/>
              <a:gd name="T13" fmla="*/ 83738437 h 21287"/>
              <a:gd name="T14" fmla="*/ 1239027313 w 20907"/>
              <a:gd name="T15" fmla="*/ 113177828 h 21287"/>
              <a:gd name="T16" fmla="*/ 616990614 w 20907"/>
              <a:gd name="T17" fmla="*/ 114486261 h 21287"/>
              <a:gd name="T18" fmla="*/ 304332746 w 20907"/>
              <a:gd name="T19" fmla="*/ 113832035 h 21287"/>
              <a:gd name="T20" fmla="*/ 46603230 w 20907"/>
              <a:gd name="T21" fmla="*/ 107289960 h 21287"/>
              <a:gd name="T22" fmla="*/ 5374489 w 20907"/>
              <a:gd name="T23" fmla="*/ 51682199 h 21287"/>
              <a:gd name="T24" fmla="*/ 67185889 w 20907"/>
              <a:gd name="T25" fmla="*/ 1962623 h 2128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907" h="21287">
                <a:moveTo>
                  <a:pt x="1130" y="0"/>
                </a:moveTo>
                <a:cubicBezTo>
                  <a:pt x="2284" y="600"/>
                  <a:pt x="3751" y="120"/>
                  <a:pt x="4905" y="120"/>
                </a:cubicBezTo>
                <a:cubicBezTo>
                  <a:pt x="6268" y="120"/>
                  <a:pt x="7631" y="360"/>
                  <a:pt x="8941" y="360"/>
                </a:cubicBezTo>
                <a:cubicBezTo>
                  <a:pt x="11511" y="360"/>
                  <a:pt x="14132" y="120"/>
                  <a:pt x="16701" y="240"/>
                </a:cubicBezTo>
                <a:cubicBezTo>
                  <a:pt x="17645" y="360"/>
                  <a:pt x="19270" y="-120"/>
                  <a:pt x="20109" y="840"/>
                </a:cubicBezTo>
                <a:cubicBezTo>
                  <a:pt x="21262" y="1920"/>
                  <a:pt x="20842" y="6000"/>
                  <a:pt x="20790" y="8280"/>
                </a:cubicBezTo>
                <a:cubicBezTo>
                  <a:pt x="20738" y="10680"/>
                  <a:pt x="20790" y="12960"/>
                  <a:pt x="20738" y="15360"/>
                </a:cubicBezTo>
                <a:cubicBezTo>
                  <a:pt x="20685" y="18720"/>
                  <a:pt x="20476" y="20280"/>
                  <a:pt x="18903" y="20760"/>
                </a:cubicBezTo>
                <a:cubicBezTo>
                  <a:pt x="15862" y="21480"/>
                  <a:pt x="12454" y="21360"/>
                  <a:pt x="9413" y="21000"/>
                </a:cubicBezTo>
                <a:cubicBezTo>
                  <a:pt x="7840" y="20760"/>
                  <a:pt x="6268" y="20880"/>
                  <a:pt x="4643" y="20880"/>
                </a:cubicBezTo>
                <a:cubicBezTo>
                  <a:pt x="3542" y="20880"/>
                  <a:pt x="1654" y="21480"/>
                  <a:pt x="711" y="19680"/>
                </a:cubicBezTo>
                <a:cubicBezTo>
                  <a:pt x="-338" y="17760"/>
                  <a:pt x="239" y="12240"/>
                  <a:pt x="82" y="9480"/>
                </a:cubicBezTo>
                <a:cubicBezTo>
                  <a:pt x="-23" y="7800"/>
                  <a:pt x="-233" y="360"/>
                  <a:pt x="1025" y="36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8" name="Rectangle 89"/>
          <p:cNvSpPr>
            <a:spLocks/>
          </p:cNvSpPr>
          <p:nvPr/>
        </p:nvSpPr>
        <p:spPr bwMode="auto">
          <a:xfrm>
            <a:off x="6623635" y="5383186"/>
            <a:ext cx="465196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Update</a:t>
            </a:r>
            <a:endParaRPr lang="en-US" altLang="x-none" sz="93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111" name="AutoShape 24"/>
          <p:cNvSpPr>
            <a:spLocks/>
          </p:cNvSpPr>
          <p:nvPr/>
        </p:nvSpPr>
        <p:spPr bwMode="auto">
          <a:xfrm>
            <a:off x="5488583" y="2975339"/>
            <a:ext cx="1219200" cy="253466"/>
          </a:xfrm>
          <a:custGeom>
            <a:avLst/>
            <a:gdLst>
              <a:gd name="T0" fmla="*/ 1085342516 w 21555"/>
              <a:gd name="T1" fmla="*/ 1496880 h 20242"/>
              <a:gd name="T2" fmla="*/ 2147483647 w 21555"/>
              <a:gd name="T3" fmla="*/ 2323506 h 20242"/>
              <a:gd name="T4" fmla="*/ 2147483647 w 21555"/>
              <a:gd name="T5" fmla="*/ 666361 h 20242"/>
              <a:gd name="T6" fmla="*/ 2147483647 w 21555"/>
              <a:gd name="T7" fmla="*/ 3154284 h 20242"/>
              <a:gd name="T8" fmla="*/ 2147483647 w 21555"/>
              <a:gd name="T9" fmla="*/ 3980651 h 20242"/>
              <a:gd name="T10" fmla="*/ 2147483647 w 21555"/>
              <a:gd name="T11" fmla="*/ 30479030 h 20242"/>
              <a:gd name="T12" fmla="*/ 2147483647 w 21555"/>
              <a:gd name="T13" fmla="*/ 78504127 h 20242"/>
              <a:gd name="T14" fmla="*/ 2147483647 w 21555"/>
              <a:gd name="T15" fmla="*/ 84297988 h 20242"/>
              <a:gd name="T16" fmla="*/ 2147483647 w 21555"/>
              <a:gd name="T17" fmla="*/ 82640859 h 20242"/>
              <a:gd name="T18" fmla="*/ 2147483647 w 21555"/>
              <a:gd name="T19" fmla="*/ 83471378 h 20242"/>
              <a:gd name="T20" fmla="*/ 2147483647 w 21555"/>
              <a:gd name="T21" fmla="*/ 84297988 h 20242"/>
              <a:gd name="T22" fmla="*/ 1465771856 w 21555"/>
              <a:gd name="T23" fmla="*/ 85128782 h 20242"/>
              <a:gd name="T24" fmla="*/ 163353982 w 21555"/>
              <a:gd name="T25" fmla="*/ 62771303 h 20242"/>
              <a:gd name="T26" fmla="*/ 0 w 21555"/>
              <a:gd name="T27" fmla="*/ 24680985 h 20242"/>
              <a:gd name="T28" fmla="*/ 1412067616 w 21555"/>
              <a:gd name="T29" fmla="*/ 2323506 h 202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55" h="20242">
                <a:moveTo>
                  <a:pt x="485" y="355"/>
                </a:moveTo>
                <a:cubicBezTo>
                  <a:pt x="1092" y="1337"/>
                  <a:pt x="1844" y="551"/>
                  <a:pt x="2476" y="551"/>
                </a:cubicBezTo>
                <a:cubicBezTo>
                  <a:pt x="3276" y="551"/>
                  <a:pt x="4102" y="355"/>
                  <a:pt x="4927" y="158"/>
                </a:cubicBezTo>
                <a:cubicBezTo>
                  <a:pt x="6796" y="-234"/>
                  <a:pt x="8640" y="158"/>
                  <a:pt x="10509" y="748"/>
                </a:cubicBezTo>
                <a:cubicBezTo>
                  <a:pt x="13834" y="1926"/>
                  <a:pt x="17159" y="-627"/>
                  <a:pt x="20459" y="944"/>
                </a:cubicBezTo>
                <a:cubicBezTo>
                  <a:pt x="21066" y="1140"/>
                  <a:pt x="21527" y="1337"/>
                  <a:pt x="21551" y="7228"/>
                </a:cubicBezTo>
                <a:cubicBezTo>
                  <a:pt x="21551" y="9780"/>
                  <a:pt x="21600" y="16849"/>
                  <a:pt x="21333" y="18617"/>
                </a:cubicBezTo>
                <a:cubicBezTo>
                  <a:pt x="21018" y="20973"/>
                  <a:pt x="20120" y="19991"/>
                  <a:pt x="19707" y="19991"/>
                </a:cubicBezTo>
                <a:cubicBezTo>
                  <a:pt x="18955" y="19795"/>
                  <a:pt x="18178" y="19598"/>
                  <a:pt x="17426" y="19598"/>
                </a:cubicBezTo>
                <a:cubicBezTo>
                  <a:pt x="14465" y="19598"/>
                  <a:pt x="11480" y="18617"/>
                  <a:pt x="8543" y="19795"/>
                </a:cubicBezTo>
                <a:cubicBezTo>
                  <a:pt x="6286" y="20777"/>
                  <a:pt x="4029" y="19402"/>
                  <a:pt x="1772" y="19991"/>
                </a:cubicBezTo>
                <a:cubicBezTo>
                  <a:pt x="1383" y="19991"/>
                  <a:pt x="1019" y="20384"/>
                  <a:pt x="655" y="20188"/>
                </a:cubicBezTo>
                <a:cubicBezTo>
                  <a:pt x="97" y="19991"/>
                  <a:pt x="97" y="19009"/>
                  <a:pt x="73" y="14886"/>
                </a:cubicBezTo>
                <a:cubicBezTo>
                  <a:pt x="49" y="11940"/>
                  <a:pt x="24" y="8798"/>
                  <a:pt x="0" y="5853"/>
                </a:cubicBezTo>
                <a:cubicBezTo>
                  <a:pt x="0" y="1533"/>
                  <a:pt x="97" y="551"/>
                  <a:pt x="631" y="55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" name="AutoShape 25"/>
          <p:cNvSpPr>
            <a:spLocks/>
          </p:cNvSpPr>
          <p:nvPr/>
        </p:nvSpPr>
        <p:spPr bwMode="auto">
          <a:xfrm>
            <a:off x="6501071" y="2985183"/>
            <a:ext cx="203019" cy="244853"/>
          </a:xfrm>
          <a:custGeom>
            <a:avLst/>
            <a:gdLst>
              <a:gd name="T0" fmla="*/ 0 w 20407"/>
              <a:gd name="T1" fmla="*/ 76721181 h 20015"/>
              <a:gd name="T2" fmla="*/ 522272 w 20407"/>
              <a:gd name="T3" fmla="*/ 38799057 h 20015"/>
              <a:gd name="T4" fmla="*/ 2349407 w 20407"/>
              <a:gd name="T5" fmla="*/ 475835 h 20015"/>
              <a:gd name="T6" fmla="*/ 11222953 w 20407"/>
              <a:gd name="T7" fmla="*/ 872940 h 20015"/>
              <a:gd name="T8" fmla="*/ 22185752 w 20407"/>
              <a:gd name="T9" fmla="*/ 82455 h 20015"/>
              <a:gd name="T10" fmla="*/ 39414680 w 20407"/>
              <a:gd name="T11" fmla="*/ 7982332 h 20015"/>
              <a:gd name="T12" fmla="*/ 39936952 w 20407"/>
              <a:gd name="T13" fmla="*/ 61314807 h 20015"/>
              <a:gd name="T14" fmla="*/ 782425 w 20407"/>
              <a:gd name="T15" fmla="*/ 77908786 h 200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407" h="20015">
                <a:moveTo>
                  <a:pt x="0" y="19511"/>
                </a:moveTo>
                <a:cubicBezTo>
                  <a:pt x="864" y="16397"/>
                  <a:pt x="0" y="12981"/>
                  <a:pt x="247" y="9867"/>
                </a:cubicBezTo>
                <a:cubicBezTo>
                  <a:pt x="494" y="6652"/>
                  <a:pt x="987" y="3236"/>
                  <a:pt x="1111" y="121"/>
                </a:cubicBezTo>
                <a:cubicBezTo>
                  <a:pt x="2469" y="-180"/>
                  <a:pt x="3950" y="222"/>
                  <a:pt x="5307" y="222"/>
                </a:cubicBezTo>
                <a:cubicBezTo>
                  <a:pt x="7035" y="222"/>
                  <a:pt x="8763" y="-80"/>
                  <a:pt x="10491" y="21"/>
                </a:cubicBezTo>
                <a:cubicBezTo>
                  <a:pt x="13083" y="121"/>
                  <a:pt x="16786" y="423"/>
                  <a:pt x="18638" y="2030"/>
                </a:cubicBezTo>
                <a:cubicBezTo>
                  <a:pt x="21600" y="4642"/>
                  <a:pt x="20242" y="12479"/>
                  <a:pt x="18885" y="15593"/>
                </a:cubicBezTo>
                <a:cubicBezTo>
                  <a:pt x="16293" y="21420"/>
                  <a:pt x="6048" y="19813"/>
                  <a:pt x="370" y="198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3" name="AutoShape 26"/>
          <p:cNvSpPr>
            <a:spLocks/>
          </p:cNvSpPr>
          <p:nvPr/>
        </p:nvSpPr>
        <p:spPr bwMode="auto">
          <a:xfrm>
            <a:off x="6560132" y="3024556"/>
            <a:ext cx="81207" cy="54138"/>
          </a:xfrm>
          <a:custGeom>
            <a:avLst/>
            <a:gdLst>
              <a:gd name="T0" fmla="*/ 0 w 21600"/>
              <a:gd name="T1" fmla="*/ 749428 h 20628"/>
              <a:gd name="T2" fmla="*/ 2465278 w 21600"/>
              <a:gd name="T3" fmla="*/ 731610 h 20628"/>
              <a:gd name="T4" fmla="*/ 1195308 w 21600"/>
              <a:gd name="T5" fmla="*/ 0 h 20628"/>
              <a:gd name="T6" fmla="*/ 261482 w 21600"/>
              <a:gd name="T7" fmla="*/ 731610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9302"/>
                </a:moveTo>
                <a:cubicBezTo>
                  <a:pt x="5564" y="20681"/>
                  <a:pt x="16036" y="21600"/>
                  <a:pt x="21600" y="18843"/>
                </a:cubicBezTo>
                <a:cubicBezTo>
                  <a:pt x="18655" y="11949"/>
                  <a:pt x="12436" y="6894"/>
                  <a:pt x="10473" y="0"/>
                </a:cubicBezTo>
                <a:cubicBezTo>
                  <a:pt x="9164" y="7353"/>
                  <a:pt x="4909" y="12409"/>
                  <a:pt x="2291" y="1884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4" name="AutoShape 27"/>
          <p:cNvSpPr>
            <a:spLocks/>
          </p:cNvSpPr>
          <p:nvPr/>
        </p:nvSpPr>
        <p:spPr bwMode="auto">
          <a:xfrm>
            <a:off x="6560132" y="3113146"/>
            <a:ext cx="81207" cy="54138"/>
          </a:xfrm>
          <a:custGeom>
            <a:avLst/>
            <a:gdLst>
              <a:gd name="T0" fmla="*/ 0 w 21600"/>
              <a:gd name="T1" fmla="*/ 51483 h 20628"/>
              <a:gd name="T2" fmla="*/ 2465278 w 21600"/>
              <a:gd name="T3" fmla="*/ 69301 h 20628"/>
              <a:gd name="T4" fmla="*/ 1195308 w 21600"/>
              <a:gd name="T5" fmla="*/ 800911 h 20628"/>
              <a:gd name="T6" fmla="*/ 261482 w 21600"/>
              <a:gd name="T7" fmla="*/ 69301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326"/>
                </a:moveTo>
                <a:cubicBezTo>
                  <a:pt x="5564" y="-53"/>
                  <a:pt x="16036" y="-972"/>
                  <a:pt x="21600" y="1785"/>
                </a:cubicBezTo>
                <a:cubicBezTo>
                  <a:pt x="18655" y="8679"/>
                  <a:pt x="12436" y="13734"/>
                  <a:pt x="10473" y="20628"/>
                </a:cubicBezTo>
                <a:cubicBezTo>
                  <a:pt x="9164" y="13275"/>
                  <a:pt x="4909" y="8219"/>
                  <a:pt x="2291" y="178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5" name="Rectangle 114"/>
          <p:cNvSpPr>
            <a:spLocks/>
          </p:cNvSpPr>
          <p:nvPr/>
        </p:nvSpPr>
        <p:spPr bwMode="auto">
          <a:xfrm>
            <a:off x="5598723" y="2993057"/>
            <a:ext cx="792209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Carter Boulia</a:t>
            </a:r>
            <a:endParaRPr lang="en-US" altLang="x-none" sz="93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116" name="AutoShape 24"/>
          <p:cNvSpPr>
            <a:spLocks/>
          </p:cNvSpPr>
          <p:nvPr/>
        </p:nvSpPr>
        <p:spPr bwMode="auto">
          <a:xfrm>
            <a:off x="5497512" y="3322637"/>
            <a:ext cx="1219200" cy="253466"/>
          </a:xfrm>
          <a:custGeom>
            <a:avLst/>
            <a:gdLst>
              <a:gd name="T0" fmla="*/ 1085342516 w 21555"/>
              <a:gd name="T1" fmla="*/ 1496880 h 20242"/>
              <a:gd name="T2" fmla="*/ 2147483647 w 21555"/>
              <a:gd name="T3" fmla="*/ 2323506 h 20242"/>
              <a:gd name="T4" fmla="*/ 2147483647 w 21555"/>
              <a:gd name="T5" fmla="*/ 666361 h 20242"/>
              <a:gd name="T6" fmla="*/ 2147483647 w 21555"/>
              <a:gd name="T7" fmla="*/ 3154284 h 20242"/>
              <a:gd name="T8" fmla="*/ 2147483647 w 21555"/>
              <a:gd name="T9" fmla="*/ 3980651 h 20242"/>
              <a:gd name="T10" fmla="*/ 2147483647 w 21555"/>
              <a:gd name="T11" fmla="*/ 30479030 h 20242"/>
              <a:gd name="T12" fmla="*/ 2147483647 w 21555"/>
              <a:gd name="T13" fmla="*/ 78504127 h 20242"/>
              <a:gd name="T14" fmla="*/ 2147483647 w 21555"/>
              <a:gd name="T15" fmla="*/ 84297988 h 20242"/>
              <a:gd name="T16" fmla="*/ 2147483647 w 21555"/>
              <a:gd name="T17" fmla="*/ 82640859 h 20242"/>
              <a:gd name="T18" fmla="*/ 2147483647 w 21555"/>
              <a:gd name="T19" fmla="*/ 83471378 h 20242"/>
              <a:gd name="T20" fmla="*/ 2147483647 w 21555"/>
              <a:gd name="T21" fmla="*/ 84297988 h 20242"/>
              <a:gd name="T22" fmla="*/ 1465771856 w 21555"/>
              <a:gd name="T23" fmla="*/ 85128782 h 20242"/>
              <a:gd name="T24" fmla="*/ 163353982 w 21555"/>
              <a:gd name="T25" fmla="*/ 62771303 h 20242"/>
              <a:gd name="T26" fmla="*/ 0 w 21555"/>
              <a:gd name="T27" fmla="*/ 24680985 h 20242"/>
              <a:gd name="T28" fmla="*/ 1412067616 w 21555"/>
              <a:gd name="T29" fmla="*/ 2323506 h 202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55" h="20242">
                <a:moveTo>
                  <a:pt x="485" y="355"/>
                </a:moveTo>
                <a:cubicBezTo>
                  <a:pt x="1092" y="1337"/>
                  <a:pt x="1844" y="551"/>
                  <a:pt x="2476" y="551"/>
                </a:cubicBezTo>
                <a:cubicBezTo>
                  <a:pt x="3276" y="551"/>
                  <a:pt x="4102" y="355"/>
                  <a:pt x="4927" y="158"/>
                </a:cubicBezTo>
                <a:cubicBezTo>
                  <a:pt x="6796" y="-234"/>
                  <a:pt x="8640" y="158"/>
                  <a:pt x="10509" y="748"/>
                </a:cubicBezTo>
                <a:cubicBezTo>
                  <a:pt x="13834" y="1926"/>
                  <a:pt x="17159" y="-627"/>
                  <a:pt x="20459" y="944"/>
                </a:cubicBezTo>
                <a:cubicBezTo>
                  <a:pt x="21066" y="1140"/>
                  <a:pt x="21527" y="1337"/>
                  <a:pt x="21551" y="7228"/>
                </a:cubicBezTo>
                <a:cubicBezTo>
                  <a:pt x="21551" y="9780"/>
                  <a:pt x="21600" y="16849"/>
                  <a:pt x="21333" y="18617"/>
                </a:cubicBezTo>
                <a:cubicBezTo>
                  <a:pt x="21018" y="20973"/>
                  <a:pt x="20120" y="19991"/>
                  <a:pt x="19707" y="19991"/>
                </a:cubicBezTo>
                <a:cubicBezTo>
                  <a:pt x="18955" y="19795"/>
                  <a:pt x="18178" y="19598"/>
                  <a:pt x="17426" y="19598"/>
                </a:cubicBezTo>
                <a:cubicBezTo>
                  <a:pt x="14465" y="19598"/>
                  <a:pt x="11480" y="18617"/>
                  <a:pt x="8543" y="19795"/>
                </a:cubicBezTo>
                <a:cubicBezTo>
                  <a:pt x="6286" y="20777"/>
                  <a:pt x="4029" y="19402"/>
                  <a:pt x="1772" y="19991"/>
                </a:cubicBezTo>
                <a:cubicBezTo>
                  <a:pt x="1383" y="19991"/>
                  <a:pt x="1019" y="20384"/>
                  <a:pt x="655" y="20188"/>
                </a:cubicBezTo>
                <a:cubicBezTo>
                  <a:pt x="97" y="19991"/>
                  <a:pt x="97" y="19009"/>
                  <a:pt x="73" y="14886"/>
                </a:cubicBezTo>
                <a:cubicBezTo>
                  <a:pt x="49" y="11940"/>
                  <a:pt x="24" y="8798"/>
                  <a:pt x="0" y="5853"/>
                </a:cubicBezTo>
                <a:cubicBezTo>
                  <a:pt x="0" y="1533"/>
                  <a:pt x="97" y="551"/>
                  <a:pt x="631" y="55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7" name="AutoShape 25"/>
          <p:cNvSpPr>
            <a:spLocks/>
          </p:cNvSpPr>
          <p:nvPr/>
        </p:nvSpPr>
        <p:spPr bwMode="auto">
          <a:xfrm>
            <a:off x="6510000" y="3332481"/>
            <a:ext cx="203019" cy="244853"/>
          </a:xfrm>
          <a:custGeom>
            <a:avLst/>
            <a:gdLst>
              <a:gd name="T0" fmla="*/ 0 w 20407"/>
              <a:gd name="T1" fmla="*/ 76721181 h 20015"/>
              <a:gd name="T2" fmla="*/ 522272 w 20407"/>
              <a:gd name="T3" fmla="*/ 38799057 h 20015"/>
              <a:gd name="T4" fmla="*/ 2349407 w 20407"/>
              <a:gd name="T5" fmla="*/ 475835 h 20015"/>
              <a:gd name="T6" fmla="*/ 11222953 w 20407"/>
              <a:gd name="T7" fmla="*/ 872940 h 20015"/>
              <a:gd name="T8" fmla="*/ 22185752 w 20407"/>
              <a:gd name="T9" fmla="*/ 82455 h 20015"/>
              <a:gd name="T10" fmla="*/ 39414680 w 20407"/>
              <a:gd name="T11" fmla="*/ 7982332 h 20015"/>
              <a:gd name="T12" fmla="*/ 39936952 w 20407"/>
              <a:gd name="T13" fmla="*/ 61314807 h 20015"/>
              <a:gd name="T14" fmla="*/ 782425 w 20407"/>
              <a:gd name="T15" fmla="*/ 77908786 h 200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407" h="20015">
                <a:moveTo>
                  <a:pt x="0" y="19511"/>
                </a:moveTo>
                <a:cubicBezTo>
                  <a:pt x="864" y="16397"/>
                  <a:pt x="0" y="12981"/>
                  <a:pt x="247" y="9867"/>
                </a:cubicBezTo>
                <a:cubicBezTo>
                  <a:pt x="494" y="6652"/>
                  <a:pt x="987" y="3236"/>
                  <a:pt x="1111" y="121"/>
                </a:cubicBezTo>
                <a:cubicBezTo>
                  <a:pt x="2469" y="-180"/>
                  <a:pt x="3950" y="222"/>
                  <a:pt x="5307" y="222"/>
                </a:cubicBezTo>
                <a:cubicBezTo>
                  <a:pt x="7035" y="222"/>
                  <a:pt x="8763" y="-80"/>
                  <a:pt x="10491" y="21"/>
                </a:cubicBezTo>
                <a:cubicBezTo>
                  <a:pt x="13083" y="121"/>
                  <a:pt x="16786" y="423"/>
                  <a:pt x="18638" y="2030"/>
                </a:cubicBezTo>
                <a:cubicBezTo>
                  <a:pt x="21600" y="4642"/>
                  <a:pt x="20242" y="12479"/>
                  <a:pt x="18885" y="15593"/>
                </a:cubicBezTo>
                <a:cubicBezTo>
                  <a:pt x="16293" y="21420"/>
                  <a:pt x="6048" y="19813"/>
                  <a:pt x="370" y="198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8" name="AutoShape 26"/>
          <p:cNvSpPr>
            <a:spLocks/>
          </p:cNvSpPr>
          <p:nvPr/>
        </p:nvSpPr>
        <p:spPr bwMode="auto">
          <a:xfrm>
            <a:off x="6569061" y="3371854"/>
            <a:ext cx="81207" cy="54138"/>
          </a:xfrm>
          <a:custGeom>
            <a:avLst/>
            <a:gdLst>
              <a:gd name="T0" fmla="*/ 0 w 21600"/>
              <a:gd name="T1" fmla="*/ 749428 h 20628"/>
              <a:gd name="T2" fmla="*/ 2465278 w 21600"/>
              <a:gd name="T3" fmla="*/ 731610 h 20628"/>
              <a:gd name="T4" fmla="*/ 1195308 w 21600"/>
              <a:gd name="T5" fmla="*/ 0 h 20628"/>
              <a:gd name="T6" fmla="*/ 261482 w 21600"/>
              <a:gd name="T7" fmla="*/ 731610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9302"/>
                </a:moveTo>
                <a:cubicBezTo>
                  <a:pt x="5564" y="20681"/>
                  <a:pt x="16036" y="21600"/>
                  <a:pt x="21600" y="18843"/>
                </a:cubicBezTo>
                <a:cubicBezTo>
                  <a:pt x="18655" y="11949"/>
                  <a:pt x="12436" y="6894"/>
                  <a:pt x="10473" y="0"/>
                </a:cubicBezTo>
                <a:cubicBezTo>
                  <a:pt x="9164" y="7353"/>
                  <a:pt x="4909" y="12409"/>
                  <a:pt x="2291" y="1884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9" name="AutoShape 27"/>
          <p:cNvSpPr>
            <a:spLocks/>
          </p:cNvSpPr>
          <p:nvPr/>
        </p:nvSpPr>
        <p:spPr bwMode="auto">
          <a:xfrm>
            <a:off x="6569061" y="3460444"/>
            <a:ext cx="81207" cy="54138"/>
          </a:xfrm>
          <a:custGeom>
            <a:avLst/>
            <a:gdLst>
              <a:gd name="T0" fmla="*/ 0 w 21600"/>
              <a:gd name="T1" fmla="*/ 51483 h 20628"/>
              <a:gd name="T2" fmla="*/ 2465278 w 21600"/>
              <a:gd name="T3" fmla="*/ 69301 h 20628"/>
              <a:gd name="T4" fmla="*/ 1195308 w 21600"/>
              <a:gd name="T5" fmla="*/ 800911 h 20628"/>
              <a:gd name="T6" fmla="*/ 261482 w 21600"/>
              <a:gd name="T7" fmla="*/ 69301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326"/>
                </a:moveTo>
                <a:cubicBezTo>
                  <a:pt x="5564" y="-53"/>
                  <a:pt x="16036" y="-972"/>
                  <a:pt x="21600" y="1785"/>
                </a:cubicBezTo>
                <a:cubicBezTo>
                  <a:pt x="18655" y="8679"/>
                  <a:pt x="12436" y="13734"/>
                  <a:pt x="10473" y="20628"/>
                </a:cubicBezTo>
                <a:cubicBezTo>
                  <a:pt x="9164" y="13275"/>
                  <a:pt x="4909" y="8219"/>
                  <a:pt x="2291" y="178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0" name="Rectangle 114"/>
          <p:cNvSpPr>
            <a:spLocks/>
          </p:cNvSpPr>
          <p:nvPr/>
        </p:nvSpPr>
        <p:spPr bwMode="auto">
          <a:xfrm>
            <a:off x="5658951" y="3340355"/>
            <a:ext cx="689616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Free Agent</a:t>
            </a:r>
            <a:endParaRPr lang="en-US" altLang="x-none" sz="93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121" name="AutoShape 24"/>
          <p:cNvSpPr>
            <a:spLocks/>
          </p:cNvSpPr>
          <p:nvPr/>
        </p:nvSpPr>
        <p:spPr bwMode="auto">
          <a:xfrm>
            <a:off x="5497512" y="3703637"/>
            <a:ext cx="1219200" cy="253466"/>
          </a:xfrm>
          <a:custGeom>
            <a:avLst/>
            <a:gdLst>
              <a:gd name="T0" fmla="*/ 1085342516 w 21555"/>
              <a:gd name="T1" fmla="*/ 1496880 h 20242"/>
              <a:gd name="T2" fmla="*/ 2147483647 w 21555"/>
              <a:gd name="T3" fmla="*/ 2323506 h 20242"/>
              <a:gd name="T4" fmla="*/ 2147483647 w 21555"/>
              <a:gd name="T5" fmla="*/ 666361 h 20242"/>
              <a:gd name="T6" fmla="*/ 2147483647 w 21555"/>
              <a:gd name="T7" fmla="*/ 3154284 h 20242"/>
              <a:gd name="T8" fmla="*/ 2147483647 w 21555"/>
              <a:gd name="T9" fmla="*/ 3980651 h 20242"/>
              <a:gd name="T10" fmla="*/ 2147483647 w 21555"/>
              <a:gd name="T11" fmla="*/ 30479030 h 20242"/>
              <a:gd name="T12" fmla="*/ 2147483647 w 21555"/>
              <a:gd name="T13" fmla="*/ 78504127 h 20242"/>
              <a:gd name="T14" fmla="*/ 2147483647 w 21555"/>
              <a:gd name="T15" fmla="*/ 84297988 h 20242"/>
              <a:gd name="T16" fmla="*/ 2147483647 w 21555"/>
              <a:gd name="T17" fmla="*/ 82640859 h 20242"/>
              <a:gd name="T18" fmla="*/ 2147483647 w 21555"/>
              <a:gd name="T19" fmla="*/ 83471378 h 20242"/>
              <a:gd name="T20" fmla="*/ 2147483647 w 21555"/>
              <a:gd name="T21" fmla="*/ 84297988 h 20242"/>
              <a:gd name="T22" fmla="*/ 1465771856 w 21555"/>
              <a:gd name="T23" fmla="*/ 85128782 h 20242"/>
              <a:gd name="T24" fmla="*/ 163353982 w 21555"/>
              <a:gd name="T25" fmla="*/ 62771303 h 20242"/>
              <a:gd name="T26" fmla="*/ 0 w 21555"/>
              <a:gd name="T27" fmla="*/ 24680985 h 20242"/>
              <a:gd name="T28" fmla="*/ 1412067616 w 21555"/>
              <a:gd name="T29" fmla="*/ 2323506 h 202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55" h="20242">
                <a:moveTo>
                  <a:pt x="485" y="355"/>
                </a:moveTo>
                <a:cubicBezTo>
                  <a:pt x="1092" y="1337"/>
                  <a:pt x="1844" y="551"/>
                  <a:pt x="2476" y="551"/>
                </a:cubicBezTo>
                <a:cubicBezTo>
                  <a:pt x="3276" y="551"/>
                  <a:pt x="4102" y="355"/>
                  <a:pt x="4927" y="158"/>
                </a:cubicBezTo>
                <a:cubicBezTo>
                  <a:pt x="6796" y="-234"/>
                  <a:pt x="8640" y="158"/>
                  <a:pt x="10509" y="748"/>
                </a:cubicBezTo>
                <a:cubicBezTo>
                  <a:pt x="13834" y="1926"/>
                  <a:pt x="17159" y="-627"/>
                  <a:pt x="20459" y="944"/>
                </a:cubicBezTo>
                <a:cubicBezTo>
                  <a:pt x="21066" y="1140"/>
                  <a:pt x="21527" y="1337"/>
                  <a:pt x="21551" y="7228"/>
                </a:cubicBezTo>
                <a:cubicBezTo>
                  <a:pt x="21551" y="9780"/>
                  <a:pt x="21600" y="16849"/>
                  <a:pt x="21333" y="18617"/>
                </a:cubicBezTo>
                <a:cubicBezTo>
                  <a:pt x="21018" y="20973"/>
                  <a:pt x="20120" y="19991"/>
                  <a:pt x="19707" y="19991"/>
                </a:cubicBezTo>
                <a:cubicBezTo>
                  <a:pt x="18955" y="19795"/>
                  <a:pt x="18178" y="19598"/>
                  <a:pt x="17426" y="19598"/>
                </a:cubicBezTo>
                <a:cubicBezTo>
                  <a:pt x="14465" y="19598"/>
                  <a:pt x="11480" y="18617"/>
                  <a:pt x="8543" y="19795"/>
                </a:cubicBezTo>
                <a:cubicBezTo>
                  <a:pt x="6286" y="20777"/>
                  <a:pt x="4029" y="19402"/>
                  <a:pt x="1772" y="19991"/>
                </a:cubicBezTo>
                <a:cubicBezTo>
                  <a:pt x="1383" y="19991"/>
                  <a:pt x="1019" y="20384"/>
                  <a:pt x="655" y="20188"/>
                </a:cubicBezTo>
                <a:cubicBezTo>
                  <a:pt x="97" y="19991"/>
                  <a:pt x="97" y="19009"/>
                  <a:pt x="73" y="14886"/>
                </a:cubicBezTo>
                <a:cubicBezTo>
                  <a:pt x="49" y="11940"/>
                  <a:pt x="24" y="8798"/>
                  <a:pt x="0" y="5853"/>
                </a:cubicBezTo>
                <a:cubicBezTo>
                  <a:pt x="0" y="1533"/>
                  <a:pt x="97" y="551"/>
                  <a:pt x="631" y="55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" name="AutoShape 25"/>
          <p:cNvSpPr>
            <a:spLocks/>
          </p:cNvSpPr>
          <p:nvPr/>
        </p:nvSpPr>
        <p:spPr bwMode="auto">
          <a:xfrm>
            <a:off x="6510000" y="3713481"/>
            <a:ext cx="203019" cy="244853"/>
          </a:xfrm>
          <a:custGeom>
            <a:avLst/>
            <a:gdLst>
              <a:gd name="T0" fmla="*/ 0 w 20407"/>
              <a:gd name="T1" fmla="*/ 76721181 h 20015"/>
              <a:gd name="T2" fmla="*/ 522272 w 20407"/>
              <a:gd name="T3" fmla="*/ 38799057 h 20015"/>
              <a:gd name="T4" fmla="*/ 2349407 w 20407"/>
              <a:gd name="T5" fmla="*/ 475835 h 20015"/>
              <a:gd name="T6" fmla="*/ 11222953 w 20407"/>
              <a:gd name="T7" fmla="*/ 872940 h 20015"/>
              <a:gd name="T8" fmla="*/ 22185752 w 20407"/>
              <a:gd name="T9" fmla="*/ 82455 h 20015"/>
              <a:gd name="T10" fmla="*/ 39414680 w 20407"/>
              <a:gd name="T11" fmla="*/ 7982332 h 20015"/>
              <a:gd name="T12" fmla="*/ 39936952 w 20407"/>
              <a:gd name="T13" fmla="*/ 61314807 h 20015"/>
              <a:gd name="T14" fmla="*/ 782425 w 20407"/>
              <a:gd name="T15" fmla="*/ 77908786 h 200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407" h="20015">
                <a:moveTo>
                  <a:pt x="0" y="19511"/>
                </a:moveTo>
                <a:cubicBezTo>
                  <a:pt x="864" y="16397"/>
                  <a:pt x="0" y="12981"/>
                  <a:pt x="247" y="9867"/>
                </a:cubicBezTo>
                <a:cubicBezTo>
                  <a:pt x="494" y="6652"/>
                  <a:pt x="987" y="3236"/>
                  <a:pt x="1111" y="121"/>
                </a:cubicBezTo>
                <a:cubicBezTo>
                  <a:pt x="2469" y="-180"/>
                  <a:pt x="3950" y="222"/>
                  <a:pt x="5307" y="222"/>
                </a:cubicBezTo>
                <a:cubicBezTo>
                  <a:pt x="7035" y="222"/>
                  <a:pt x="8763" y="-80"/>
                  <a:pt x="10491" y="21"/>
                </a:cubicBezTo>
                <a:cubicBezTo>
                  <a:pt x="13083" y="121"/>
                  <a:pt x="16786" y="423"/>
                  <a:pt x="18638" y="2030"/>
                </a:cubicBezTo>
                <a:cubicBezTo>
                  <a:pt x="21600" y="4642"/>
                  <a:pt x="20242" y="12479"/>
                  <a:pt x="18885" y="15593"/>
                </a:cubicBezTo>
                <a:cubicBezTo>
                  <a:pt x="16293" y="21420"/>
                  <a:pt x="6048" y="19813"/>
                  <a:pt x="370" y="198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AutoShape 26"/>
          <p:cNvSpPr>
            <a:spLocks/>
          </p:cNvSpPr>
          <p:nvPr/>
        </p:nvSpPr>
        <p:spPr bwMode="auto">
          <a:xfrm>
            <a:off x="6569061" y="3752854"/>
            <a:ext cx="81207" cy="54138"/>
          </a:xfrm>
          <a:custGeom>
            <a:avLst/>
            <a:gdLst>
              <a:gd name="T0" fmla="*/ 0 w 21600"/>
              <a:gd name="T1" fmla="*/ 749428 h 20628"/>
              <a:gd name="T2" fmla="*/ 2465278 w 21600"/>
              <a:gd name="T3" fmla="*/ 731610 h 20628"/>
              <a:gd name="T4" fmla="*/ 1195308 w 21600"/>
              <a:gd name="T5" fmla="*/ 0 h 20628"/>
              <a:gd name="T6" fmla="*/ 261482 w 21600"/>
              <a:gd name="T7" fmla="*/ 731610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9302"/>
                </a:moveTo>
                <a:cubicBezTo>
                  <a:pt x="5564" y="20681"/>
                  <a:pt x="16036" y="21600"/>
                  <a:pt x="21600" y="18843"/>
                </a:cubicBezTo>
                <a:cubicBezTo>
                  <a:pt x="18655" y="11949"/>
                  <a:pt x="12436" y="6894"/>
                  <a:pt x="10473" y="0"/>
                </a:cubicBezTo>
                <a:cubicBezTo>
                  <a:pt x="9164" y="7353"/>
                  <a:pt x="4909" y="12409"/>
                  <a:pt x="2291" y="1884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AutoShape 27"/>
          <p:cNvSpPr>
            <a:spLocks/>
          </p:cNvSpPr>
          <p:nvPr/>
        </p:nvSpPr>
        <p:spPr bwMode="auto">
          <a:xfrm>
            <a:off x="6569061" y="3841444"/>
            <a:ext cx="81207" cy="54138"/>
          </a:xfrm>
          <a:custGeom>
            <a:avLst/>
            <a:gdLst>
              <a:gd name="T0" fmla="*/ 0 w 21600"/>
              <a:gd name="T1" fmla="*/ 51483 h 20628"/>
              <a:gd name="T2" fmla="*/ 2465278 w 21600"/>
              <a:gd name="T3" fmla="*/ 69301 h 20628"/>
              <a:gd name="T4" fmla="*/ 1195308 w 21600"/>
              <a:gd name="T5" fmla="*/ 800911 h 20628"/>
              <a:gd name="T6" fmla="*/ 261482 w 21600"/>
              <a:gd name="T7" fmla="*/ 69301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326"/>
                </a:moveTo>
                <a:cubicBezTo>
                  <a:pt x="5564" y="-53"/>
                  <a:pt x="16036" y="-972"/>
                  <a:pt x="21600" y="1785"/>
                </a:cubicBezTo>
                <a:cubicBezTo>
                  <a:pt x="18655" y="8679"/>
                  <a:pt x="12436" y="13734"/>
                  <a:pt x="10473" y="20628"/>
                </a:cubicBezTo>
                <a:cubicBezTo>
                  <a:pt x="9164" y="13275"/>
                  <a:pt x="4909" y="8219"/>
                  <a:pt x="2291" y="178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Rectangle 114"/>
          <p:cNvSpPr>
            <a:spLocks/>
          </p:cNvSpPr>
          <p:nvPr/>
        </p:nvSpPr>
        <p:spPr bwMode="auto">
          <a:xfrm>
            <a:off x="5607652" y="3721355"/>
            <a:ext cx="792209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Carter Boulia</a:t>
            </a:r>
            <a:endParaRPr lang="en-US" altLang="x-none" sz="93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126" name="AutoShape 24"/>
          <p:cNvSpPr>
            <a:spLocks/>
          </p:cNvSpPr>
          <p:nvPr/>
        </p:nvSpPr>
        <p:spPr bwMode="auto">
          <a:xfrm>
            <a:off x="5497512" y="4058540"/>
            <a:ext cx="1219200" cy="253466"/>
          </a:xfrm>
          <a:custGeom>
            <a:avLst/>
            <a:gdLst>
              <a:gd name="T0" fmla="*/ 1085342516 w 21555"/>
              <a:gd name="T1" fmla="*/ 1496880 h 20242"/>
              <a:gd name="T2" fmla="*/ 2147483647 w 21555"/>
              <a:gd name="T3" fmla="*/ 2323506 h 20242"/>
              <a:gd name="T4" fmla="*/ 2147483647 w 21555"/>
              <a:gd name="T5" fmla="*/ 666361 h 20242"/>
              <a:gd name="T6" fmla="*/ 2147483647 w 21555"/>
              <a:gd name="T7" fmla="*/ 3154284 h 20242"/>
              <a:gd name="T8" fmla="*/ 2147483647 w 21555"/>
              <a:gd name="T9" fmla="*/ 3980651 h 20242"/>
              <a:gd name="T10" fmla="*/ 2147483647 w 21555"/>
              <a:gd name="T11" fmla="*/ 30479030 h 20242"/>
              <a:gd name="T12" fmla="*/ 2147483647 w 21555"/>
              <a:gd name="T13" fmla="*/ 78504127 h 20242"/>
              <a:gd name="T14" fmla="*/ 2147483647 w 21555"/>
              <a:gd name="T15" fmla="*/ 84297988 h 20242"/>
              <a:gd name="T16" fmla="*/ 2147483647 w 21555"/>
              <a:gd name="T17" fmla="*/ 82640859 h 20242"/>
              <a:gd name="T18" fmla="*/ 2147483647 w 21555"/>
              <a:gd name="T19" fmla="*/ 83471378 h 20242"/>
              <a:gd name="T20" fmla="*/ 2147483647 w 21555"/>
              <a:gd name="T21" fmla="*/ 84297988 h 20242"/>
              <a:gd name="T22" fmla="*/ 1465771856 w 21555"/>
              <a:gd name="T23" fmla="*/ 85128782 h 20242"/>
              <a:gd name="T24" fmla="*/ 163353982 w 21555"/>
              <a:gd name="T25" fmla="*/ 62771303 h 20242"/>
              <a:gd name="T26" fmla="*/ 0 w 21555"/>
              <a:gd name="T27" fmla="*/ 24680985 h 20242"/>
              <a:gd name="T28" fmla="*/ 1412067616 w 21555"/>
              <a:gd name="T29" fmla="*/ 2323506 h 202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55" h="20242">
                <a:moveTo>
                  <a:pt x="485" y="355"/>
                </a:moveTo>
                <a:cubicBezTo>
                  <a:pt x="1092" y="1337"/>
                  <a:pt x="1844" y="551"/>
                  <a:pt x="2476" y="551"/>
                </a:cubicBezTo>
                <a:cubicBezTo>
                  <a:pt x="3276" y="551"/>
                  <a:pt x="4102" y="355"/>
                  <a:pt x="4927" y="158"/>
                </a:cubicBezTo>
                <a:cubicBezTo>
                  <a:pt x="6796" y="-234"/>
                  <a:pt x="8640" y="158"/>
                  <a:pt x="10509" y="748"/>
                </a:cubicBezTo>
                <a:cubicBezTo>
                  <a:pt x="13834" y="1926"/>
                  <a:pt x="17159" y="-627"/>
                  <a:pt x="20459" y="944"/>
                </a:cubicBezTo>
                <a:cubicBezTo>
                  <a:pt x="21066" y="1140"/>
                  <a:pt x="21527" y="1337"/>
                  <a:pt x="21551" y="7228"/>
                </a:cubicBezTo>
                <a:cubicBezTo>
                  <a:pt x="21551" y="9780"/>
                  <a:pt x="21600" y="16849"/>
                  <a:pt x="21333" y="18617"/>
                </a:cubicBezTo>
                <a:cubicBezTo>
                  <a:pt x="21018" y="20973"/>
                  <a:pt x="20120" y="19991"/>
                  <a:pt x="19707" y="19991"/>
                </a:cubicBezTo>
                <a:cubicBezTo>
                  <a:pt x="18955" y="19795"/>
                  <a:pt x="18178" y="19598"/>
                  <a:pt x="17426" y="19598"/>
                </a:cubicBezTo>
                <a:cubicBezTo>
                  <a:pt x="14465" y="19598"/>
                  <a:pt x="11480" y="18617"/>
                  <a:pt x="8543" y="19795"/>
                </a:cubicBezTo>
                <a:cubicBezTo>
                  <a:pt x="6286" y="20777"/>
                  <a:pt x="4029" y="19402"/>
                  <a:pt x="1772" y="19991"/>
                </a:cubicBezTo>
                <a:cubicBezTo>
                  <a:pt x="1383" y="19991"/>
                  <a:pt x="1019" y="20384"/>
                  <a:pt x="655" y="20188"/>
                </a:cubicBezTo>
                <a:cubicBezTo>
                  <a:pt x="97" y="19991"/>
                  <a:pt x="97" y="19009"/>
                  <a:pt x="73" y="14886"/>
                </a:cubicBezTo>
                <a:cubicBezTo>
                  <a:pt x="49" y="11940"/>
                  <a:pt x="24" y="8798"/>
                  <a:pt x="0" y="5853"/>
                </a:cubicBezTo>
                <a:cubicBezTo>
                  <a:pt x="0" y="1533"/>
                  <a:pt x="97" y="551"/>
                  <a:pt x="631" y="55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7" name="AutoShape 25"/>
          <p:cNvSpPr>
            <a:spLocks/>
          </p:cNvSpPr>
          <p:nvPr/>
        </p:nvSpPr>
        <p:spPr bwMode="auto">
          <a:xfrm>
            <a:off x="6510000" y="4068384"/>
            <a:ext cx="203019" cy="244853"/>
          </a:xfrm>
          <a:custGeom>
            <a:avLst/>
            <a:gdLst>
              <a:gd name="T0" fmla="*/ 0 w 20407"/>
              <a:gd name="T1" fmla="*/ 76721181 h 20015"/>
              <a:gd name="T2" fmla="*/ 522272 w 20407"/>
              <a:gd name="T3" fmla="*/ 38799057 h 20015"/>
              <a:gd name="T4" fmla="*/ 2349407 w 20407"/>
              <a:gd name="T5" fmla="*/ 475835 h 20015"/>
              <a:gd name="T6" fmla="*/ 11222953 w 20407"/>
              <a:gd name="T7" fmla="*/ 872940 h 20015"/>
              <a:gd name="T8" fmla="*/ 22185752 w 20407"/>
              <a:gd name="T9" fmla="*/ 82455 h 20015"/>
              <a:gd name="T10" fmla="*/ 39414680 w 20407"/>
              <a:gd name="T11" fmla="*/ 7982332 h 20015"/>
              <a:gd name="T12" fmla="*/ 39936952 w 20407"/>
              <a:gd name="T13" fmla="*/ 61314807 h 20015"/>
              <a:gd name="T14" fmla="*/ 782425 w 20407"/>
              <a:gd name="T15" fmla="*/ 77908786 h 200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407" h="20015">
                <a:moveTo>
                  <a:pt x="0" y="19511"/>
                </a:moveTo>
                <a:cubicBezTo>
                  <a:pt x="864" y="16397"/>
                  <a:pt x="0" y="12981"/>
                  <a:pt x="247" y="9867"/>
                </a:cubicBezTo>
                <a:cubicBezTo>
                  <a:pt x="494" y="6652"/>
                  <a:pt x="987" y="3236"/>
                  <a:pt x="1111" y="121"/>
                </a:cubicBezTo>
                <a:cubicBezTo>
                  <a:pt x="2469" y="-180"/>
                  <a:pt x="3950" y="222"/>
                  <a:pt x="5307" y="222"/>
                </a:cubicBezTo>
                <a:cubicBezTo>
                  <a:pt x="7035" y="222"/>
                  <a:pt x="8763" y="-80"/>
                  <a:pt x="10491" y="21"/>
                </a:cubicBezTo>
                <a:cubicBezTo>
                  <a:pt x="13083" y="121"/>
                  <a:pt x="16786" y="423"/>
                  <a:pt x="18638" y="2030"/>
                </a:cubicBezTo>
                <a:cubicBezTo>
                  <a:pt x="21600" y="4642"/>
                  <a:pt x="20242" y="12479"/>
                  <a:pt x="18885" y="15593"/>
                </a:cubicBezTo>
                <a:cubicBezTo>
                  <a:pt x="16293" y="21420"/>
                  <a:pt x="6048" y="19813"/>
                  <a:pt x="370" y="198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8" name="AutoShape 26"/>
          <p:cNvSpPr>
            <a:spLocks/>
          </p:cNvSpPr>
          <p:nvPr/>
        </p:nvSpPr>
        <p:spPr bwMode="auto">
          <a:xfrm>
            <a:off x="6569061" y="4107757"/>
            <a:ext cx="81207" cy="54138"/>
          </a:xfrm>
          <a:custGeom>
            <a:avLst/>
            <a:gdLst>
              <a:gd name="T0" fmla="*/ 0 w 21600"/>
              <a:gd name="T1" fmla="*/ 749428 h 20628"/>
              <a:gd name="T2" fmla="*/ 2465278 w 21600"/>
              <a:gd name="T3" fmla="*/ 731610 h 20628"/>
              <a:gd name="T4" fmla="*/ 1195308 w 21600"/>
              <a:gd name="T5" fmla="*/ 0 h 20628"/>
              <a:gd name="T6" fmla="*/ 261482 w 21600"/>
              <a:gd name="T7" fmla="*/ 731610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9302"/>
                </a:moveTo>
                <a:cubicBezTo>
                  <a:pt x="5564" y="20681"/>
                  <a:pt x="16036" y="21600"/>
                  <a:pt x="21600" y="18843"/>
                </a:cubicBezTo>
                <a:cubicBezTo>
                  <a:pt x="18655" y="11949"/>
                  <a:pt x="12436" y="6894"/>
                  <a:pt x="10473" y="0"/>
                </a:cubicBezTo>
                <a:cubicBezTo>
                  <a:pt x="9164" y="7353"/>
                  <a:pt x="4909" y="12409"/>
                  <a:pt x="2291" y="1884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9" name="AutoShape 27"/>
          <p:cNvSpPr>
            <a:spLocks/>
          </p:cNvSpPr>
          <p:nvPr/>
        </p:nvSpPr>
        <p:spPr bwMode="auto">
          <a:xfrm>
            <a:off x="6569061" y="4196347"/>
            <a:ext cx="81207" cy="54138"/>
          </a:xfrm>
          <a:custGeom>
            <a:avLst/>
            <a:gdLst>
              <a:gd name="T0" fmla="*/ 0 w 21600"/>
              <a:gd name="T1" fmla="*/ 51483 h 20628"/>
              <a:gd name="T2" fmla="*/ 2465278 w 21600"/>
              <a:gd name="T3" fmla="*/ 69301 h 20628"/>
              <a:gd name="T4" fmla="*/ 1195308 w 21600"/>
              <a:gd name="T5" fmla="*/ 800911 h 20628"/>
              <a:gd name="T6" fmla="*/ 261482 w 21600"/>
              <a:gd name="T7" fmla="*/ 69301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326"/>
                </a:moveTo>
                <a:cubicBezTo>
                  <a:pt x="5564" y="-53"/>
                  <a:pt x="16036" y="-972"/>
                  <a:pt x="21600" y="1785"/>
                </a:cubicBezTo>
                <a:cubicBezTo>
                  <a:pt x="18655" y="8679"/>
                  <a:pt x="12436" y="13734"/>
                  <a:pt x="10473" y="20628"/>
                </a:cubicBezTo>
                <a:cubicBezTo>
                  <a:pt x="9164" y="13275"/>
                  <a:pt x="4909" y="8219"/>
                  <a:pt x="2291" y="178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0" name="Rectangle 114"/>
          <p:cNvSpPr>
            <a:spLocks/>
          </p:cNvSpPr>
          <p:nvPr/>
        </p:nvSpPr>
        <p:spPr bwMode="auto">
          <a:xfrm>
            <a:off x="5658951" y="4076258"/>
            <a:ext cx="689616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Free Agent</a:t>
            </a:r>
            <a:endParaRPr lang="en-US" altLang="x-none" sz="93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131" name="AutoShape 24"/>
          <p:cNvSpPr>
            <a:spLocks/>
          </p:cNvSpPr>
          <p:nvPr/>
        </p:nvSpPr>
        <p:spPr bwMode="auto">
          <a:xfrm>
            <a:off x="5497512" y="4389437"/>
            <a:ext cx="1219200" cy="253466"/>
          </a:xfrm>
          <a:custGeom>
            <a:avLst/>
            <a:gdLst>
              <a:gd name="T0" fmla="*/ 1085342516 w 21555"/>
              <a:gd name="T1" fmla="*/ 1496880 h 20242"/>
              <a:gd name="T2" fmla="*/ 2147483647 w 21555"/>
              <a:gd name="T3" fmla="*/ 2323506 h 20242"/>
              <a:gd name="T4" fmla="*/ 2147483647 w 21555"/>
              <a:gd name="T5" fmla="*/ 666361 h 20242"/>
              <a:gd name="T6" fmla="*/ 2147483647 w 21555"/>
              <a:gd name="T7" fmla="*/ 3154284 h 20242"/>
              <a:gd name="T8" fmla="*/ 2147483647 w 21555"/>
              <a:gd name="T9" fmla="*/ 3980651 h 20242"/>
              <a:gd name="T10" fmla="*/ 2147483647 w 21555"/>
              <a:gd name="T11" fmla="*/ 30479030 h 20242"/>
              <a:gd name="T12" fmla="*/ 2147483647 w 21555"/>
              <a:gd name="T13" fmla="*/ 78504127 h 20242"/>
              <a:gd name="T14" fmla="*/ 2147483647 w 21555"/>
              <a:gd name="T15" fmla="*/ 84297988 h 20242"/>
              <a:gd name="T16" fmla="*/ 2147483647 w 21555"/>
              <a:gd name="T17" fmla="*/ 82640859 h 20242"/>
              <a:gd name="T18" fmla="*/ 2147483647 w 21555"/>
              <a:gd name="T19" fmla="*/ 83471378 h 20242"/>
              <a:gd name="T20" fmla="*/ 2147483647 w 21555"/>
              <a:gd name="T21" fmla="*/ 84297988 h 20242"/>
              <a:gd name="T22" fmla="*/ 1465771856 w 21555"/>
              <a:gd name="T23" fmla="*/ 85128782 h 20242"/>
              <a:gd name="T24" fmla="*/ 163353982 w 21555"/>
              <a:gd name="T25" fmla="*/ 62771303 h 20242"/>
              <a:gd name="T26" fmla="*/ 0 w 21555"/>
              <a:gd name="T27" fmla="*/ 24680985 h 20242"/>
              <a:gd name="T28" fmla="*/ 1412067616 w 21555"/>
              <a:gd name="T29" fmla="*/ 2323506 h 202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55" h="20242">
                <a:moveTo>
                  <a:pt x="485" y="355"/>
                </a:moveTo>
                <a:cubicBezTo>
                  <a:pt x="1092" y="1337"/>
                  <a:pt x="1844" y="551"/>
                  <a:pt x="2476" y="551"/>
                </a:cubicBezTo>
                <a:cubicBezTo>
                  <a:pt x="3276" y="551"/>
                  <a:pt x="4102" y="355"/>
                  <a:pt x="4927" y="158"/>
                </a:cubicBezTo>
                <a:cubicBezTo>
                  <a:pt x="6796" y="-234"/>
                  <a:pt x="8640" y="158"/>
                  <a:pt x="10509" y="748"/>
                </a:cubicBezTo>
                <a:cubicBezTo>
                  <a:pt x="13834" y="1926"/>
                  <a:pt x="17159" y="-627"/>
                  <a:pt x="20459" y="944"/>
                </a:cubicBezTo>
                <a:cubicBezTo>
                  <a:pt x="21066" y="1140"/>
                  <a:pt x="21527" y="1337"/>
                  <a:pt x="21551" y="7228"/>
                </a:cubicBezTo>
                <a:cubicBezTo>
                  <a:pt x="21551" y="9780"/>
                  <a:pt x="21600" y="16849"/>
                  <a:pt x="21333" y="18617"/>
                </a:cubicBezTo>
                <a:cubicBezTo>
                  <a:pt x="21018" y="20973"/>
                  <a:pt x="20120" y="19991"/>
                  <a:pt x="19707" y="19991"/>
                </a:cubicBezTo>
                <a:cubicBezTo>
                  <a:pt x="18955" y="19795"/>
                  <a:pt x="18178" y="19598"/>
                  <a:pt x="17426" y="19598"/>
                </a:cubicBezTo>
                <a:cubicBezTo>
                  <a:pt x="14465" y="19598"/>
                  <a:pt x="11480" y="18617"/>
                  <a:pt x="8543" y="19795"/>
                </a:cubicBezTo>
                <a:cubicBezTo>
                  <a:pt x="6286" y="20777"/>
                  <a:pt x="4029" y="19402"/>
                  <a:pt x="1772" y="19991"/>
                </a:cubicBezTo>
                <a:cubicBezTo>
                  <a:pt x="1383" y="19991"/>
                  <a:pt x="1019" y="20384"/>
                  <a:pt x="655" y="20188"/>
                </a:cubicBezTo>
                <a:cubicBezTo>
                  <a:pt x="97" y="19991"/>
                  <a:pt x="97" y="19009"/>
                  <a:pt x="73" y="14886"/>
                </a:cubicBezTo>
                <a:cubicBezTo>
                  <a:pt x="49" y="11940"/>
                  <a:pt x="24" y="8798"/>
                  <a:pt x="0" y="5853"/>
                </a:cubicBezTo>
                <a:cubicBezTo>
                  <a:pt x="0" y="1533"/>
                  <a:pt x="97" y="551"/>
                  <a:pt x="631" y="55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2" name="AutoShape 25"/>
          <p:cNvSpPr>
            <a:spLocks/>
          </p:cNvSpPr>
          <p:nvPr/>
        </p:nvSpPr>
        <p:spPr bwMode="auto">
          <a:xfrm>
            <a:off x="6510000" y="4399281"/>
            <a:ext cx="203019" cy="244853"/>
          </a:xfrm>
          <a:custGeom>
            <a:avLst/>
            <a:gdLst>
              <a:gd name="T0" fmla="*/ 0 w 20407"/>
              <a:gd name="T1" fmla="*/ 76721181 h 20015"/>
              <a:gd name="T2" fmla="*/ 522272 w 20407"/>
              <a:gd name="T3" fmla="*/ 38799057 h 20015"/>
              <a:gd name="T4" fmla="*/ 2349407 w 20407"/>
              <a:gd name="T5" fmla="*/ 475835 h 20015"/>
              <a:gd name="T6" fmla="*/ 11222953 w 20407"/>
              <a:gd name="T7" fmla="*/ 872940 h 20015"/>
              <a:gd name="T8" fmla="*/ 22185752 w 20407"/>
              <a:gd name="T9" fmla="*/ 82455 h 20015"/>
              <a:gd name="T10" fmla="*/ 39414680 w 20407"/>
              <a:gd name="T11" fmla="*/ 7982332 h 20015"/>
              <a:gd name="T12" fmla="*/ 39936952 w 20407"/>
              <a:gd name="T13" fmla="*/ 61314807 h 20015"/>
              <a:gd name="T14" fmla="*/ 782425 w 20407"/>
              <a:gd name="T15" fmla="*/ 77908786 h 200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407" h="20015">
                <a:moveTo>
                  <a:pt x="0" y="19511"/>
                </a:moveTo>
                <a:cubicBezTo>
                  <a:pt x="864" y="16397"/>
                  <a:pt x="0" y="12981"/>
                  <a:pt x="247" y="9867"/>
                </a:cubicBezTo>
                <a:cubicBezTo>
                  <a:pt x="494" y="6652"/>
                  <a:pt x="987" y="3236"/>
                  <a:pt x="1111" y="121"/>
                </a:cubicBezTo>
                <a:cubicBezTo>
                  <a:pt x="2469" y="-180"/>
                  <a:pt x="3950" y="222"/>
                  <a:pt x="5307" y="222"/>
                </a:cubicBezTo>
                <a:cubicBezTo>
                  <a:pt x="7035" y="222"/>
                  <a:pt x="8763" y="-80"/>
                  <a:pt x="10491" y="21"/>
                </a:cubicBezTo>
                <a:cubicBezTo>
                  <a:pt x="13083" y="121"/>
                  <a:pt x="16786" y="423"/>
                  <a:pt x="18638" y="2030"/>
                </a:cubicBezTo>
                <a:cubicBezTo>
                  <a:pt x="21600" y="4642"/>
                  <a:pt x="20242" y="12479"/>
                  <a:pt x="18885" y="15593"/>
                </a:cubicBezTo>
                <a:cubicBezTo>
                  <a:pt x="16293" y="21420"/>
                  <a:pt x="6048" y="19813"/>
                  <a:pt x="370" y="198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" name="AutoShape 26"/>
          <p:cNvSpPr>
            <a:spLocks/>
          </p:cNvSpPr>
          <p:nvPr/>
        </p:nvSpPr>
        <p:spPr bwMode="auto">
          <a:xfrm>
            <a:off x="6569061" y="4438654"/>
            <a:ext cx="81207" cy="54138"/>
          </a:xfrm>
          <a:custGeom>
            <a:avLst/>
            <a:gdLst>
              <a:gd name="T0" fmla="*/ 0 w 21600"/>
              <a:gd name="T1" fmla="*/ 749428 h 20628"/>
              <a:gd name="T2" fmla="*/ 2465278 w 21600"/>
              <a:gd name="T3" fmla="*/ 731610 h 20628"/>
              <a:gd name="T4" fmla="*/ 1195308 w 21600"/>
              <a:gd name="T5" fmla="*/ 0 h 20628"/>
              <a:gd name="T6" fmla="*/ 261482 w 21600"/>
              <a:gd name="T7" fmla="*/ 731610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9302"/>
                </a:moveTo>
                <a:cubicBezTo>
                  <a:pt x="5564" y="20681"/>
                  <a:pt x="16036" y="21600"/>
                  <a:pt x="21600" y="18843"/>
                </a:cubicBezTo>
                <a:cubicBezTo>
                  <a:pt x="18655" y="11949"/>
                  <a:pt x="12436" y="6894"/>
                  <a:pt x="10473" y="0"/>
                </a:cubicBezTo>
                <a:cubicBezTo>
                  <a:pt x="9164" y="7353"/>
                  <a:pt x="4909" y="12409"/>
                  <a:pt x="2291" y="1884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4" name="AutoShape 27"/>
          <p:cNvSpPr>
            <a:spLocks/>
          </p:cNvSpPr>
          <p:nvPr/>
        </p:nvSpPr>
        <p:spPr bwMode="auto">
          <a:xfrm>
            <a:off x="6569061" y="4527244"/>
            <a:ext cx="81207" cy="54138"/>
          </a:xfrm>
          <a:custGeom>
            <a:avLst/>
            <a:gdLst>
              <a:gd name="T0" fmla="*/ 0 w 21600"/>
              <a:gd name="T1" fmla="*/ 51483 h 20628"/>
              <a:gd name="T2" fmla="*/ 2465278 w 21600"/>
              <a:gd name="T3" fmla="*/ 69301 h 20628"/>
              <a:gd name="T4" fmla="*/ 1195308 w 21600"/>
              <a:gd name="T5" fmla="*/ 800911 h 20628"/>
              <a:gd name="T6" fmla="*/ 261482 w 21600"/>
              <a:gd name="T7" fmla="*/ 69301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326"/>
                </a:moveTo>
                <a:cubicBezTo>
                  <a:pt x="5564" y="-53"/>
                  <a:pt x="16036" y="-972"/>
                  <a:pt x="21600" y="1785"/>
                </a:cubicBezTo>
                <a:cubicBezTo>
                  <a:pt x="18655" y="8679"/>
                  <a:pt x="12436" y="13734"/>
                  <a:pt x="10473" y="20628"/>
                </a:cubicBezTo>
                <a:cubicBezTo>
                  <a:pt x="9164" y="13275"/>
                  <a:pt x="4909" y="8219"/>
                  <a:pt x="2291" y="178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5" name="Rectangle 114"/>
          <p:cNvSpPr>
            <a:spLocks/>
          </p:cNvSpPr>
          <p:nvPr/>
        </p:nvSpPr>
        <p:spPr bwMode="auto">
          <a:xfrm>
            <a:off x="5629294" y="4407155"/>
            <a:ext cx="748928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Tim Leonard</a:t>
            </a:r>
            <a:endParaRPr lang="en-US" altLang="x-none" sz="93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8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1184189" y="338365"/>
            <a:ext cx="1083951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/>
              <a:t>/index.html</a:t>
            </a:r>
          </a:p>
        </p:txBody>
      </p:sp>
      <p:sp>
        <p:nvSpPr>
          <p:cNvPr id="6158" name="TextBox 1"/>
          <p:cNvSpPr txBox="1">
            <a:spLocks noChangeArrowheads="1"/>
          </p:cNvSpPr>
          <p:nvPr/>
        </p:nvSpPr>
        <p:spPr bwMode="auto">
          <a:xfrm>
            <a:off x="3951340" y="755591"/>
            <a:ext cx="1303562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 b="1" dirty="0" smtClean="0">
                <a:latin typeface="Comic Sans MS" charset="0"/>
              </a:rPr>
              <a:t>Draft Room</a:t>
            </a:r>
            <a:endParaRPr lang="en-US" altLang="x-none" sz="1550" b="1" dirty="0">
              <a:latin typeface="Comic Sans MS" charset="0"/>
            </a:endParaRPr>
          </a:p>
        </p:txBody>
      </p:sp>
      <p:sp>
        <p:nvSpPr>
          <p:cNvPr id="29" name="AutoShape 2"/>
          <p:cNvSpPr>
            <a:spLocks/>
          </p:cNvSpPr>
          <p:nvPr/>
        </p:nvSpPr>
        <p:spPr bwMode="auto">
          <a:xfrm>
            <a:off x="3115084" y="3468083"/>
            <a:ext cx="4055451" cy="2292953"/>
          </a:xfrm>
          <a:custGeom>
            <a:avLst/>
            <a:gdLst>
              <a:gd name="T0" fmla="*/ 0 w 21535"/>
              <a:gd name="T1" fmla="*/ 317612370 h 21277"/>
              <a:gd name="T2" fmla="*/ 2147483647 w 21535"/>
              <a:gd name="T3" fmla="*/ 100297052 h 21277"/>
              <a:gd name="T4" fmla="*/ 2147483647 w 21535"/>
              <a:gd name="T5" fmla="*/ 405378759 h 21277"/>
              <a:gd name="T6" fmla="*/ 2147483647 w 21535"/>
              <a:gd name="T7" fmla="*/ 274779401 h 21277"/>
              <a:gd name="T8" fmla="*/ 2147483647 w 21535"/>
              <a:gd name="T9" fmla="*/ 317612370 h 21277"/>
              <a:gd name="T10" fmla="*/ 2147483647 w 21535"/>
              <a:gd name="T11" fmla="*/ 405378759 h 21277"/>
              <a:gd name="T12" fmla="*/ 2147483647 w 21535"/>
              <a:gd name="T13" fmla="*/ 2147483647 h 21277"/>
              <a:gd name="T14" fmla="*/ 2147483647 w 21535"/>
              <a:gd name="T15" fmla="*/ 2147483647 h 21277"/>
              <a:gd name="T16" fmla="*/ 2147483647 w 21535"/>
              <a:gd name="T17" fmla="*/ 2147483647 h 21277"/>
              <a:gd name="T18" fmla="*/ 2147483647 w 21535"/>
              <a:gd name="T19" fmla="*/ 2147483647 h 21277"/>
              <a:gd name="T20" fmla="*/ 2147483647 w 21535"/>
              <a:gd name="T21" fmla="*/ 2147483647 h 21277"/>
              <a:gd name="T22" fmla="*/ 2147483647 w 21535"/>
              <a:gd name="T23" fmla="*/ 2147483647 h 21277"/>
              <a:gd name="T24" fmla="*/ 2147483647 w 21535"/>
              <a:gd name="T25" fmla="*/ 2147483647 h 21277"/>
              <a:gd name="T26" fmla="*/ 2147483647 w 21535"/>
              <a:gd name="T27" fmla="*/ 2147483647 h 21277"/>
              <a:gd name="T28" fmla="*/ 2147483647 w 21535"/>
              <a:gd name="T29" fmla="*/ 2147483647 h 21277"/>
              <a:gd name="T30" fmla="*/ 1004073141 w 21535"/>
              <a:gd name="T31" fmla="*/ 2147483647 h 21277"/>
              <a:gd name="T32" fmla="*/ 760257151 w 21535"/>
              <a:gd name="T33" fmla="*/ 2147483647 h 21277"/>
              <a:gd name="T34" fmla="*/ 502036571 w 21535"/>
              <a:gd name="T35" fmla="*/ 2147483647 h 21277"/>
              <a:gd name="T36" fmla="*/ 258161538 w 21535"/>
              <a:gd name="T37" fmla="*/ 2147483647 h 21277"/>
              <a:gd name="T38" fmla="*/ 1262293721 w 21535"/>
              <a:gd name="T39" fmla="*/ 2147483647 h 21277"/>
              <a:gd name="T40" fmla="*/ 1749984745 w 21535"/>
              <a:gd name="T41" fmla="*/ 2147483647 h 21277"/>
              <a:gd name="T42" fmla="*/ 1004073141 w 21535"/>
              <a:gd name="T43" fmla="*/ 2147483647 h 21277"/>
              <a:gd name="T44" fmla="*/ 1506109712 w 21535"/>
              <a:gd name="T45" fmla="*/ 2147483647 h 21277"/>
              <a:gd name="T46" fmla="*/ 1749984745 w 21535"/>
              <a:gd name="T47" fmla="*/ 448211627 h 2127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535" h="21277">
                <a:moveTo>
                  <a:pt x="0" y="304"/>
                </a:moveTo>
                <a:cubicBezTo>
                  <a:pt x="1568" y="304"/>
                  <a:pt x="3101" y="304"/>
                  <a:pt x="4669" y="96"/>
                </a:cubicBezTo>
                <a:cubicBezTo>
                  <a:pt x="6951" y="-196"/>
                  <a:pt x="9285" y="263"/>
                  <a:pt x="11567" y="388"/>
                </a:cubicBezTo>
                <a:cubicBezTo>
                  <a:pt x="13396" y="513"/>
                  <a:pt x="15277" y="596"/>
                  <a:pt x="17106" y="263"/>
                </a:cubicBezTo>
                <a:cubicBezTo>
                  <a:pt x="17960" y="96"/>
                  <a:pt x="18848" y="304"/>
                  <a:pt x="19719" y="304"/>
                </a:cubicBezTo>
                <a:cubicBezTo>
                  <a:pt x="20294" y="304"/>
                  <a:pt x="20973" y="96"/>
                  <a:pt x="21531" y="388"/>
                </a:cubicBezTo>
                <a:cubicBezTo>
                  <a:pt x="21461" y="1180"/>
                  <a:pt x="21531" y="2223"/>
                  <a:pt x="21531" y="3057"/>
                </a:cubicBezTo>
                <a:cubicBezTo>
                  <a:pt x="21531" y="4057"/>
                  <a:pt x="21478" y="5016"/>
                  <a:pt x="21513" y="6017"/>
                </a:cubicBezTo>
                <a:cubicBezTo>
                  <a:pt x="21583" y="7935"/>
                  <a:pt x="21461" y="9895"/>
                  <a:pt x="21478" y="11772"/>
                </a:cubicBezTo>
                <a:cubicBezTo>
                  <a:pt x="21513" y="14857"/>
                  <a:pt x="21426" y="17985"/>
                  <a:pt x="21426" y="21070"/>
                </a:cubicBezTo>
                <a:cubicBezTo>
                  <a:pt x="20137" y="21279"/>
                  <a:pt x="18848" y="21154"/>
                  <a:pt x="17559" y="21154"/>
                </a:cubicBezTo>
                <a:cubicBezTo>
                  <a:pt x="16392" y="21154"/>
                  <a:pt x="15242" y="21362"/>
                  <a:pt x="14075" y="21237"/>
                </a:cubicBezTo>
                <a:cubicBezTo>
                  <a:pt x="12943" y="21112"/>
                  <a:pt x="11793" y="21029"/>
                  <a:pt x="10661" y="21154"/>
                </a:cubicBezTo>
                <a:cubicBezTo>
                  <a:pt x="8431" y="21404"/>
                  <a:pt x="6167" y="21112"/>
                  <a:pt x="3937" y="21070"/>
                </a:cubicBezTo>
                <a:cubicBezTo>
                  <a:pt x="3136" y="21070"/>
                  <a:pt x="2352" y="20945"/>
                  <a:pt x="1551" y="20945"/>
                </a:cubicBezTo>
                <a:cubicBezTo>
                  <a:pt x="1063" y="20945"/>
                  <a:pt x="558" y="21029"/>
                  <a:pt x="70" y="20862"/>
                </a:cubicBezTo>
                <a:cubicBezTo>
                  <a:pt x="18" y="19861"/>
                  <a:pt x="0" y="18944"/>
                  <a:pt x="53" y="17943"/>
                </a:cubicBezTo>
                <a:cubicBezTo>
                  <a:pt x="105" y="16901"/>
                  <a:pt x="35" y="15941"/>
                  <a:pt x="35" y="14899"/>
                </a:cubicBezTo>
                <a:cubicBezTo>
                  <a:pt x="35" y="13898"/>
                  <a:pt x="-17" y="12981"/>
                  <a:pt x="18" y="11980"/>
                </a:cubicBezTo>
                <a:cubicBezTo>
                  <a:pt x="53" y="11021"/>
                  <a:pt x="88" y="10020"/>
                  <a:pt x="88" y="9061"/>
                </a:cubicBezTo>
                <a:cubicBezTo>
                  <a:pt x="88" y="8269"/>
                  <a:pt x="53" y="7643"/>
                  <a:pt x="122" y="6809"/>
                </a:cubicBezTo>
                <a:cubicBezTo>
                  <a:pt x="175" y="6017"/>
                  <a:pt x="140" y="5308"/>
                  <a:pt x="70" y="4516"/>
                </a:cubicBezTo>
                <a:cubicBezTo>
                  <a:pt x="0" y="3765"/>
                  <a:pt x="70" y="3182"/>
                  <a:pt x="105" y="2431"/>
                </a:cubicBezTo>
                <a:cubicBezTo>
                  <a:pt x="140" y="1722"/>
                  <a:pt x="18" y="1097"/>
                  <a:pt x="122" y="4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AutoShape 7"/>
          <p:cNvSpPr>
            <a:spLocks/>
          </p:cNvSpPr>
          <p:nvPr/>
        </p:nvSpPr>
        <p:spPr bwMode="auto">
          <a:xfrm>
            <a:off x="3105241" y="3094037"/>
            <a:ext cx="864983" cy="430646"/>
          </a:xfrm>
          <a:custGeom>
            <a:avLst/>
            <a:gdLst>
              <a:gd name="T0" fmla="*/ 99966537 w 21381"/>
              <a:gd name="T1" fmla="*/ 6170180 h 20546"/>
              <a:gd name="T2" fmla="*/ 2147483647 w 21381"/>
              <a:gd name="T3" fmla="*/ 9255621 h 20546"/>
              <a:gd name="T4" fmla="*/ 2147483647 w 21381"/>
              <a:gd name="T5" fmla="*/ 6170180 h 20546"/>
              <a:gd name="T6" fmla="*/ 2147483647 w 21381"/>
              <a:gd name="T7" fmla="*/ 15446272 h 20546"/>
              <a:gd name="T8" fmla="*/ 2147483647 w 21381"/>
              <a:gd name="T9" fmla="*/ 9255621 h 20546"/>
              <a:gd name="T10" fmla="*/ 2147483647 w 21381"/>
              <a:gd name="T11" fmla="*/ 386920121 h 20546"/>
              <a:gd name="T12" fmla="*/ 1462147449 w 21381"/>
              <a:gd name="T13" fmla="*/ 393110015 h 20546"/>
              <a:gd name="T14" fmla="*/ 42843761 w 21381"/>
              <a:gd name="T15" fmla="*/ 393110015 h 20546"/>
              <a:gd name="T16" fmla="*/ 156539383 w 21381"/>
              <a:gd name="T17" fmla="*/ 6170180 h 205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381" h="20546">
                <a:moveTo>
                  <a:pt x="182" y="312"/>
                </a:moveTo>
                <a:cubicBezTo>
                  <a:pt x="1473" y="-471"/>
                  <a:pt x="2920" y="468"/>
                  <a:pt x="4212" y="468"/>
                </a:cubicBezTo>
                <a:cubicBezTo>
                  <a:pt x="5608" y="468"/>
                  <a:pt x="7054" y="312"/>
                  <a:pt x="8450" y="312"/>
                </a:cubicBezTo>
                <a:cubicBezTo>
                  <a:pt x="11602" y="155"/>
                  <a:pt x="14651" y="781"/>
                  <a:pt x="17803" y="781"/>
                </a:cubicBezTo>
                <a:cubicBezTo>
                  <a:pt x="18940" y="781"/>
                  <a:pt x="20128" y="312"/>
                  <a:pt x="21317" y="468"/>
                </a:cubicBezTo>
                <a:cubicBezTo>
                  <a:pt x="21420" y="6729"/>
                  <a:pt x="21368" y="13146"/>
                  <a:pt x="21368" y="19564"/>
                </a:cubicBezTo>
                <a:cubicBezTo>
                  <a:pt x="15271" y="21129"/>
                  <a:pt x="8811" y="20503"/>
                  <a:pt x="2662" y="19877"/>
                </a:cubicBezTo>
                <a:cubicBezTo>
                  <a:pt x="1784" y="19720"/>
                  <a:pt x="957" y="20033"/>
                  <a:pt x="78" y="19877"/>
                </a:cubicBezTo>
                <a:cubicBezTo>
                  <a:pt x="-180" y="13459"/>
                  <a:pt x="285" y="6729"/>
                  <a:pt x="285" y="3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>
            <a:off x="3951340" y="3094037"/>
            <a:ext cx="1859587" cy="430646"/>
          </a:xfrm>
          <a:custGeom>
            <a:avLst/>
            <a:gdLst>
              <a:gd name="T0" fmla="*/ 99966537 w 21381"/>
              <a:gd name="T1" fmla="*/ 6170180 h 20546"/>
              <a:gd name="T2" fmla="*/ 2147483647 w 21381"/>
              <a:gd name="T3" fmla="*/ 9255621 h 20546"/>
              <a:gd name="T4" fmla="*/ 2147483647 w 21381"/>
              <a:gd name="T5" fmla="*/ 6170180 h 20546"/>
              <a:gd name="T6" fmla="*/ 2147483647 w 21381"/>
              <a:gd name="T7" fmla="*/ 15446272 h 20546"/>
              <a:gd name="T8" fmla="*/ 2147483647 w 21381"/>
              <a:gd name="T9" fmla="*/ 9255621 h 20546"/>
              <a:gd name="T10" fmla="*/ 2147483647 w 21381"/>
              <a:gd name="T11" fmla="*/ 386920121 h 20546"/>
              <a:gd name="T12" fmla="*/ 1462147449 w 21381"/>
              <a:gd name="T13" fmla="*/ 393110015 h 20546"/>
              <a:gd name="T14" fmla="*/ 42843761 w 21381"/>
              <a:gd name="T15" fmla="*/ 393110015 h 20546"/>
              <a:gd name="T16" fmla="*/ 156539383 w 21381"/>
              <a:gd name="T17" fmla="*/ 6170180 h 205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381" h="20546">
                <a:moveTo>
                  <a:pt x="182" y="312"/>
                </a:moveTo>
                <a:cubicBezTo>
                  <a:pt x="1473" y="-471"/>
                  <a:pt x="2920" y="468"/>
                  <a:pt x="4212" y="468"/>
                </a:cubicBezTo>
                <a:cubicBezTo>
                  <a:pt x="5608" y="468"/>
                  <a:pt x="7054" y="312"/>
                  <a:pt x="8450" y="312"/>
                </a:cubicBezTo>
                <a:cubicBezTo>
                  <a:pt x="11602" y="155"/>
                  <a:pt x="14651" y="781"/>
                  <a:pt x="17803" y="781"/>
                </a:cubicBezTo>
                <a:cubicBezTo>
                  <a:pt x="18940" y="781"/>
                  <a:pt x="20128" y="312"/>
                  <a:pt x="21317" y="468"/>
                </a:cubicBezTo>
                <a:cubicBezTo>
                  <a:pt x="21420" y="6729"/>
                  <a:pt x="21368" y="13146"/>
                  <a:pt x="21368" y="19564"/>
                </a:cubicBezTo>
                <a:cubicBezTo>
                  <a:pt x="15271" y="21129"/>
                  <a:pt x="8811" y="20503"/>
                  <a:pt x="2662" y="19877"/>
                </a:cubicBezTo>
                <a:cubicBezTo>
                  <a:pt x="1784" y="19720"/>
                  <a:pt x="957" y="20033"/>
                  <a:pt x="78" y="19877"/>
                </a:cubicBezTo>
                <a:cubicBezTo>
                  <a:pt x="-180" y="13459"/>
                  <a:pt x="285" y="6729"/>
                  <a:pt x="285" y="3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AutoShape 9"/>
          <p:cNvSpPr>
            <a:spLocks/>
          </p:cNvSpPr>
          <p:nvPr/>
        </p:nvSpPr>
        <p:spPr bwMode="auto">
          <a:xfrm>
            <a:off x="5802312" y="3094037"/>
            <a:ext cx="1357149" cy="430646"/>
          </a:xfrm>
          <a:custGeom>
            <a:avLst/>
            <a:gdLst>
              <a:gd name="T0" fmla="*/ 99966537 w 21381"/>
              <a:gd name="T1" fmla="*/ 6170180 h 20546"/>
              <a:gd name="T2" fmla="*/ 2147483647 w 21381"/>
              <a:gd name="T3" fmla="*/ 9255621 h 20546"/>
              <a:gd name="T4" fmla="*/ 2147483647 w 21381"/>
              <a:gd name="T5" fmla="*/ 6170180 h 20546"/>
              <a:gd name="T6" fmla="*/ 2147483647 w 21381"/>
              <a:gd name="T7" fmla="*/ 15446272 h 20546"/>
              <a:gd name="T8" fmla="*/ 2147483647 w 21381"/>
              <a:gd name="T9" fmla="*/ 9255621 h 20546"/>
              <a:gd name="T10" fmla="*/ 2147483647 w 21381"/>
              <a:gd name="T11" fmla="*/ 386920121 h 20546"/>
              <a:gd name="T12" fmla="*/ 1462147449 w 21381"/>
              <a:gd name="T13" fmla="*/ 393110015 h 20546"/>
              <a:gd name="T14" fmla="*/ 42843761 w 21381"/>
              <a:gd name="T15" fmla="*/ 393110015 h 20546"/>
              <a:gd name="T16" fmla="*/ 156539383 w 21381"/>
              <a:gd name="T17" fmla="*/ 6170180 h 205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381" h="20546">
                <a:moveTo>
                  <a:pt x="182" y="312"/>
                </a:moveTo>
                <a:cubicBezTo>
                  <a:pt x="1473" y="-471"/>
                  <a:pt x="2920" y="468"/>
                  <a:pt x="4212" y="468"/>
                </a:cubicBezTo>
                <a:cubicBezTo>
                  <a:pt x="5608" y="468"/>
                  <a:pt x="7054" y="312"/>
                  <a:pt x="8450" y="312"/>
                </a:cubicBezTo>
                <a:cubicBezTo>
                  <a:pt x="11602" y="155"/>
                  <a:pt x="14651" y="781"/>
                  <a:pt x="17803" y="781"/>
                </a:cubicBezTo>
                <a:cubicBezTo>
                  <a:pt x="18940" y="781"/>
                  <a:pt x="20128" y="312"/>
                  <a:pt x="21317" y="468"/>
                </a:cubicBezTo>
                <a:cubicBezTo>
                  <a:pt x="21420" y="6729"/>
                  <a:pt x="21368" y="13146"/>
                  <a:pt x="21368" y="19564"/>
                </a:cubicBezTo>
                <a:cubicBezTo>
                  <a:pt x="15271" y="21129"/>
                  <a:pt x="8811" y="20503"/>
                  <a:pt x="2662" y="19877"/>
                </a:cubicBezTo>
                <a:cubicBezTo>
                  <a:pt x="1784" y="19720"/>
                  <a:pt x="957" y="20033"/>
                  <a:pt x="78" y="19877"/>
                </a:cubicBezTo>
                <a:cubicBezTo>
                  <a:pt x="-180" y="13459"/>
                  <a:pt x="285" y="6729"/>
                  <a:pt x="285" y="3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Rectangle 38"/>
          <p:cNvSpPr>
            <a:spLocks/>
          </p:cNvSpPr>
          <p:nvPr/>
        </p:nvSpPr>
        <p:spPr bwMode="auto">
          <a:xfrm>
            <a:off x="3212963" y="3174824"/>
            <a:ext cx="64954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 dirty="0" smtClean="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Selected</a:t>
            </a:r>
            <a:endParaRPr lang="en-US" altLang="x-none" sz="1085" dirty="0">
              <a:solidFill>
                <a:schemeClr val="tx1"/>
              </a:solidFill>
              <a:latin typeface="Comic Sans MS Bold" charset="0"/>
              <a:ea typeface="ＭＳ Ｐゴシック" charset="-128"/>
              <a:sym typeface="Comic Sans MS Bold" charset="0"/>
            </a:endParaRPr>
          </a:p>
        </p:txBody>
      </p:sp>
      <p:sp>
        <p:nvSpPr>
          <p:cNvPr id="55" name="Rectangle 43"/>
          <p:cNvSpPr>
            <a:spLocks/>
          </p:cNvSpPr>
          <p:nvPr/>
        </p:nvSpPr>
        <p:spPr bwMode="auto">
          <a:xfrm>
            <a:off x="4049712" y="3601743"/>
            <a:ext cx="89319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Tiger Woods</a:t>
            </a:r>
            <a:endParaRPr lang="en-US" altLang="x-none" sz="1085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63" name="Rectangle 51"/>
          <p:cNvSpPr>
            <a:spLocks/>
          </p:cNvSpPr>
          <p:nvPr/>
        </p:nvSpPr>
        <p:spPr bwMode="auto">
          <a:xfrm>
            <a:off x="4465318" y="3174824"/>
            <a:ext cx="84190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 dirty="0" smtClean="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Tour Player</a:t>
            </a:r>
            <a:endParaRPr lang="en-US" altLang="x-none" sz="1085" dirty="0">
              <a:solidFill>
                <a:schemeClr val="tx1"/>
              </a:solidFill>
              <a:latin typeface="Comic Sans MS Bold" charset="0"/>
              <a:ea typeface="ＭＳ Ｐゴシック" charset="-128"/>
              <a:sym typeface="Comic Sans MS Bold" charset="0"/>
            </a:endParaRPr>
          </a:p>
        </p:txBody>
      </p:sp>
      <p:sp>
        <p:nvSpPr>
          <p:cNvPr id="64" name="Rectangle 52"/>
          <p:cNvSpPr>
            <a:spLocks/>
          </p:cNvSpPr>
          <p:nvPr/>
        </p:nvSpPr>
        <p:spPr bwMode="auto">
          <a:xfrm>
            <a:off x="6191345" y="3174824"/>
            <a:ext cx="449167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 dirty="0" smtClean="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Round</a:t>
            </a:r>
            <a:endParaRPr lang="en-US" altLang="x-none" sz="1085" dirty="0">
              <a:solidFill>
                <a:schemeClr val="tx1"/>
              </a:solidFill>
              <a:latin typeface="Comic Sans MS Bold" charset="0"/>
              <a:ea typeface="ＭＳ Ｐゴシック" charset="-128"/>
              <a:sym typeface="Comic Sans MS Bold" charset="0"/>
            </a:endParaRP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>
            <a:off x="5349519" y="2231937"/>
            <a:ext cx="1881994" cy="430646"/>
          </a:xfrm>
          <a:custGeom>
            <a:avLst/>
            <a:gdLst>
              <a:gd name="T0" fmla="*/ 99966537 w 21381"/>
              <a:gd name="T1" fmla="*/ 6170180 h 20546"/>
              <a:gd name="T2" fmla="*/ 2147483647 w 21381"/>
              <a:gd name="T3" fmla="*/ 9255621 h 20546"/>
              <a:gd name="T4" fmla="*/ 2147483647 w 21381"/>
              <a:gd name="T5" fmla="*/ 6170180 h 20546"/>
              <a:gd name="T6" fmla="*/ 2147483647 w 21381"/>
              <a:gd name="T7" fmla="*/ 15446272 h 20546"/>
              <a:gd name="T8" fmla="*/ 2147483647 w 21381"/>
              <a:gd name="T9" fmla="*/ 9255621 h 20546"/>
              <a:gd name="T10" fmla="*/ 2147483647 w 21381"/>
              <a:gd name="T11" fmla="*/ 386920121 h 20546"/>
              <a:gd name="T12" fmla="*/ 1462147449 w 21381"/>
              <a:gd name="T13" fmla="*/ 393110015 h 20546"/>
              <a:gd name="T14" fmla="*/ 42843761 w 21381"/>
              <a:gd name="T15" fmla="*/ 393110015 h 20546"/>
              <a:gd name="T16" fmla="*/ 156539383 w 21381"/>
              <a:gd name="T17" fmla="*/ 6170180 h 205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381" h="20546">
                <a:moveTo>
                  <a:pt x="182" y="312"/>
                </a:moveTo>
                <a:cubicBezTo>
                  <a:pt x="1473" y="-471"/>
                  <a:pt x="2920" y="468"/>
                  <a:pt x="4212" y="468"/>
                </a:cubicBezTo>
                <a:cubicBezTo>
                  <a:pt x="5608" y="468"/>
                  <a:pt x="7054" y="312"/>
                  <a:pt x="8450" y="312"/>
                </a:cubicBezTo>
                <a:cubicBezTo>
                  <a:pt x="11602" y="155"/>
                  <a:pt x="14651" y="781"/>
                  <a:pt x="17803" y="781"/>
                </a:cubicBezTo>
                <a:cubicBezTo>
                  <a:pt x="18940" y="781"/>
                  <a:pt x="20128" y="312"/>
                  <a:pt x="21317" y="468"/>
                </a:cubicBezTo>
                <a:cubicBezTo>
                  <a:pt x="21420" y="6729"/>
                  <a:pt x="21368" y="13146"/>
                  <a:pt x="21368" y="19564"/>
                </a:cubicBezTo>
                <a:cubicBezTo>
                  <a:pt x="15271" y="21129"/>
                  <a:pt x="8811" y="20503"/>
                  <a:pt x="2662" y="19877"/>
                </a:cubicBezTo>
                <a:cubicBezTo>
                  <a:pt x="1784" y="19720"/>
                  <a:pt x="957" y="20033"/>
                  <a:pt x="78" y="19877"/>
                </a:cubicBezTo>
                <a:cubicBezTo>
                  <a:pt x="-180" y="13459"/>
                  <a:pt x="285" y="6729"/>
                  <a:pt x="285" y="3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" name="AutoShape 10"/>
          <p:cNvSpPr>
            <a:spLocks/>
          </p:cNvSpPr>
          <p:nvPr/>
        </p:nvSpPr>
        <p:spPr bwMode="auto">
          <a:xfrm>
            <a:off x="6866565" y="2438647"/>
            <a:ext cx="78747" cy="39373"/>
          </a:xfrm>
          <a:custGeom>
            <a:avLst/>
            <a:gdLst>
              <a:gd name="T0" fmla="*/ 0 w 21600"/>
              <a:gd name="T1" fmla="*/ 0 h 21600"/>
              <a:gd name="T2" fmla="*/ 2247881 w 21600"/>
              <a:gd name="T3" fmla="*/ 0 h 21600"/>
              <a:gd name="T4" fmla="*/ 842955 w 21600"/>
              <a:gd name="T5" fmla="*/ 280985 h 21600"/>
              <a:gd name="T6" fmla="*/ 93566 w 21600"/>
              <a:gd name="T7" fmla="*/ 233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201" y="0"/>
                  <a:pt x="14399" y="0"/>
                  <a:pt x="21600" y="0"/>
                </a:cubicBezTo>
                <a:cubicBezTo>
                  <a:pt x="17099" y="7198"/>
                  <a:pt x="12601" y="14399"/>
                  <a:pt x="8100" y="21600"/>
                </a:cubicBezTo>
                <a:cubicBezTo>
                  <a:pt x="5400" y="16200"/>
                  <a:pt x="2700" y="8999"/>
                  <a:pt x="899" y="179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" name="Rectangle 38"/>
          <p:cNvSpPr>
            <a:spLocks/>
          </p:cNvSpPr>
          <p:nvPr/>
        </p:nvSpPr>
        <p:spPr bwMode="auto">
          <a:xfrm>
            <a:off x="5669438" y="2345701"/>
            <a:ext cx="950906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 dirty="0" smtClean="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Carter Boulia</a:t>
            </a:r>
            <a:endParaRPr lang="en-US" altLang="x-none" sz="1085" dirty="0">
              <a:solidFill>
                <a:schemeClr val="tx1"/>
              </a:solidFill>
              <a:latin typeface="Comic Sans MS Bold" charset="0"/>
              <a:ea typeface="ＭＳ Ｐゴシック" charset="-128"/>
              <a:sym typeface="Comic Sans MS Bold" charset="0"/>
            </a:endParaRPr>
          </a:p>
        </p:txBody>
      </p:sp>
      <p:sp>
        <p:nvSpPr>
          <p:cNvPr id="68" name="Rectangle 39"/>
          <p:cNvSpPr>
            <a:spLocks/>
          </p:cNvSpPr>
          <p:nvPr/>
        </p:nvSpPr>
        <p:spPr bwMode="auto">
          <a:xfrm>
            <a:off x="3613199" y="2316475"/>
            <a:ext cx="1205784" cy="23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Draft Picks for:</a:t>
            </a:r>
            <a:endParaRPr lang="en-US" altLang="x-none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69" name="AutoShape 53"/>
          <p:cNvSpPr>
            <a:spLocks/>
          </p:cNvSpPr>
          <p:nvPr/>
        </p:nvSpPr>
        <p:spPr bwMode="auto">
          <a:xfrm>
            <a:off x="3450021" y="3665408"/>
            <a:ext cx="110737" cy="114429"/>
          </a:xfrm>
          <a:custGeom>
            <a:avLst/>
            <a:gdLst>
              <a:gd name="T0" fmla="*/ 1776152 w 20347"/>
              <a:gd name="T1" fmla="*/ 0 h 19953"/>
              <a:gd name="T2" fmla="*/ 6684004 w 20347"/>
              <a:gd name="T3" fmla="*/ 1472976 h 19953"/>
              <a:gd name="T4" fmla="*/ 6761912 w 20347"/>
              <a:gd name="T5" fmla="*/ 6584612 h 19953"/>
              <a:gd name="T6" fmla="*/ 1776152 w 20347"/>
              <a:gd name="T7" fmla="*/ 7970484 h 19953"/>
              <a:gd name="T8" fmla="*/ 62327 w 20347"/>
              <a:gd name="T9" fmla="*/ 3205638 h 19953"/>
              <a:gd name="T10" fmla="*/ 2321489 w 20347"/>
              <a:gd name="T11" fmla="*/ 433066 h 199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347" h="19953">
                <a:moveTo>
                  <a:pt x="5130" y="0"/>
                </a:moveTo>
                <a:cubicBezTo>
                  <a:pt x="9630" y="1069"/>
                  <a:pt x="16605" y="-1283"/>
                  <a:pt x="19305" y="3636"/>
                </a:cubicBezTo>
                <a:cubicBezTo>
                  <a:pt x="20655" y="6202"/>
                  <a:pt x="20655" y="13687"/>
                  <a:pt x="19530" y="16254"/>
                </a:cubicBezTo>
                <a:cubicBezTo>
                  <a:pt x="17505" y="20103"/>
                  <a:pt x="9180" y="20317"/>
                  <a:pt x="5130" y="19675"/>
                </a:cubicBezTo>
                <a:cubicBezTo>
                  <a:pt x="-945" y="18392"/>
                  <a:pt x="-45" y="12832"/>
                  <a:pt x="180" y="7913"/>
                </a:cubicBezTo>
                <a:cubicBezTo>
                  <a:pt x="405" y="2994"/>
                  <a:pt x="855" y="1069"/>
                  <a:pt x="6705" y="10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" name="AutoShape 54"/>
          <p:cNvSpPr>
            <a:spLocks/>
          </p:cNvSpPr>
          <p:nvPr/>
        </p:nvSpPr>
        <p:spPr bwMode="auto">
          <a:xfrm>
            <a:off x="3469708" y="3645722"/>
            <a:ext cx="97203" cy="98433"/>
          </a:xfrm>
          <a:custGeom>
            <a:avLst/>
            <a:gdLst>
              <a:gd name="T0" fmla="*/ 0 w 21600"/>
              <a:gd name="T1" fmla="*/ 3457452 h 21600"/>
              <a:gd name="T2" fmla="*/ 1337837 w 21600"/>
              <a:gd name="T3" fmla="*/ 4390396 h 21600"/>
              <a:gd name="T4" fmla="*/ 4227858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17010"/>
                </a:moveTo>
                <a:cubicBezTo>
                  <a:pt x="1914" y="18900"/>
                  <a:pt x="4375" y="20520"/>
                  <a:pt x="6835" y="21600"/>
                </a:cubicBezTo>
                <a:cubicBezTo>
                  <a:pt x="10937" y="14580"/>
                  <a:pt x="16132" y="621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" name="AutoShape 24"/>
          <p:cNvSpPr>
            <a:spLocks/>
          </p:cNvSpPr>
          <p:nvPr/>
        </p:nvSpPr>
        <p:spPr bwMode="auto">
          <a:xfrm>
            <a:off x="6168557" y="3627437"/>
            <a:ext cx="548155" cy="253466"/>
          </a:xfrm>
          <a:custGeom>
            <a:avLst/>
            <a:gdLst>
              <a:gd name="T0" fmla="*/ 1085342516 w 21555"/>
              <a:gd name="T1" fmla="*/ 1496880 h 20242"/>
              <a:gd name="T2" fmla="*/ 2147483647 w 21555"/>
              <a:gd name="T3" fmla="*/ 2323506 h 20242"/>
              <a:gd name="T4" fmla="*/ 2147483647 w 21555"/>
              <a:gd name="T5" fmla="*/ 666361 h 20242"/>
              <a:gd name="T6" fmla="*/ 2147483647 w 21555"/>
              <a:gd name="T7" fmla="*/ 3154284 h 20242"/>
              <a:gd name="T8" fmla="*/ 2147483647 w 21555"/>
              <a:gd name="T9" fmla="*/ 3980651 h 20242"/>
              <a:gd name="T10" fmla="*/ 2147483647 w 21555"/>
              <a:gd name="T11" fmla="*/ 30479030 h 20242"/>
              <a:gd name="T12" fmla="*/ 2147483647 w 21555"/>
              <a:gd name="T13" fmla="*/ 78504127 h 20242"/>
              <a:gd name="T14" fmla="*/ 2147483647 w 21555"/>
              <a:gd name="T15" fmla="*/ 84297988 h 20242"/>
              <a:gd name="T16" fmla="*/ 2147483647 w 21555"/>
              <a:gd name="T17" fmla="*/ 82640859 h 20242"/>
              <a:gd name="T18" fmla="*/ 2147483647 w 21555"/>
              <a:gd name="T19" fmla="*/ 83471378 h 20242"/>
              <a:gd name="T20" fmla="*/ 2147483647 w 21555"/>
              <a:gd name="T21" fmla="*/ 84297988 h 20242"/>
              <a:gd name="T22" fmla="*/ 1465771856 w 21555"/>
              <a:gd name="T23" fmla="*/ 85128782 h 20242"/>
              <a:gd name="T24" fmla="*/ 163353982 w 21555"/>
              <a:gd name="T25" fmla="*/ 62771303 h 20242"/>
              <a:gd name="T26" fmla="*/ 0 w 21555"/>
              <a:gd name="T27" fmla="*/ 24680985 h 20242"/>
              <a:gd name="T28" fmla="*/ 1412067616 w 21555"/>
              <a:gd name="T29" fmla="*/ 2323506 h 202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55" h="20242">
                <a:moveTo>
                  <a:pt x="485" y="355"/>
                </a:moveTo>
                <a:cubicBezTo>
                  <a:pt x="1092" y="1337"/>
                  <a:pt x="1844" y="551"/>
                  <a:pt x="2476" y="551"/>
                </a:cubicBezTo>
                <a:cubicBezTo>
                  <a:pt x="3276" y="551"/>
                  <a:pt x="4102" y="355"/>
                  <a:pt x="4927" y="158"/>
                </a:cubicBezTo>
                <a:cubicBezTo>
                  <a:pt x="6796" y="-234"/>
                  <a:pt x="8640" y="158"/>
                  <a:pt x="10509" y="748"/>
                </a:cubicBezTo>
                <a:cubicBezTo>
                  <a:pt x="13834" y="1926"/>
                  <a:pt x="17159" y="-627"/>
                  <a:pt x="20459" y="944"/>
                </a:cubicBezTo>
                <a:cubicBezTo>
                  <a:pt x="21066" y="1140"/>
                  <a:pt x="21527" y="1337"/>
                  <a:pt x="21551" y="7228"/>
                </a:cubicBezTo>
                <a:cubicBezTo>
                  <a:pt x="21551" y="9780"/>
                  <a:pt x="21600" y="16849"/>
                  <a:pt x="21333" y="18617"/>
                </a:cubicBezTo>
                <a:cubicBezTo>
                  <a:pt x="21018" y="20973"/>
                  <a:pt x="20120" y="19991"/>
                  <a:pt x="19707" y="19991"/>
                </a:cubicBezTo>
                <a:cubicBezTo>
                  <a:pt x="18955" y="19795"/>
                  <a:pt x="18178" y="19598"/>
                  <a:pt x="17426" y="19598"/>
                </a:cubicBezTo>
                <a:cubicBezTo>
                  <a:pt x="14465" y="19598"/>
                  <a:pt x="11480" y="18617"/>
                  <a:pt x="8543" y="19795"/>
                </a:cubicBezTo>
                <a:cubicBezTo>
                  <a:pt x="6286" y="20777"/>
                  <a:pt x="4029" y="19402"/>
                  <a:pt x="1772" y="19991"/>
                </a:cubicBezTo>
                <a:cubicBezTo>
                  <a:pt x="1383" y="19991"/>
                  <a:pt x="1019" y="20384"/>
                  <a:pt x="655" y="20188"/>
                </a:cubicBezTo>
                <a:cubicBezTo>
                  <a:pt x="97" y="19991"/>
                  <a:pt x="97" y="19009"/>
                  <a:pt x="73" y="14886"/>
                </a:cubicBezTo>
                <a:cubicBezTo>
                  <a:pt x="49" y="11940"/>
                  <a:pt x="24" y="8798"/>
                  <a:pt x="0" y="5853"/>
                </a:cubicBezTo>
                <a:cubicBezTo>
                  <a:pt x="0" y="1533"/>
                  <a:pt x="97" y="551"/>
                  <a:pt x="631" y="55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" name="AutoShape 25"/>
          <p:cNvSpPr>
            <a:spLocks/>
          </p:cNvSpPr>
          <p:nvPr/>
        </p:nvSpPr>
        <p:spPr bwMode="auto">
          <a:xfrm>
            <a:off x="6510001" y="3637281"/>
            <a:ext cx="203019" cy="244853"/>
          </a:xfrm>
          <a:custGeom>
            <a:avLst/>
            <a:gdLst>
              <a:gd name="T0" fmla="*/ 0 w 20407"/>
              <a:gd name="T1" fmla="*/ 76721181 h 20015"/>
              <a:gd name="T2" fmla="*/ 522272 w 20407"/>
              <a:gd name="T3" fmla="*/ 38799057 h 20015"/>
              <a:gd name="T4" fmla="*/ 2349407 w 20407"/>
              <a:gd name="T5" fmla="*/ 475835 h 20015"/>
              <a:gd name="T6" fmla="*/ 11222953 w 20407"/>
              <a:gd name="T7" fmla="*/ 872940 h 20015"/>
              <a:gd name="T8" fmla="*/ 22185752 w 20407"/>
              <a:gd name="T9" fmla="*/ 82455 h 20015"/>
              <a:gd name="T10" fmla="*/ 39414680 w 20407"/>
              <a:gd name="T11" fmla="*/ 7982332 h 20015"/>
              <a:gd name="T12" fmla="*/ 39936952 w 20407"/>
              <a:gd name="T13" fmla="*/ 61314807 h 20015"/>
              <a:gd name="T14" fmla="*/ 782425 w 20407"/>
              <a:gd name="T15" fmla="*/ 77908786 h 200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407" h="20015">
                <a:moveTo>
                  <a:pt x="0" y="19511"/>
                </a:moveTo>
                <a:cubicBezTo>
                  <a:pt x="864" y="16397"/>
                  <a:pt x="0" y="12981"/>
                  <a:pt x="247" y="9867"/>
                </a:cubicBezTo>
                <a:cubicBezTo>
                  <a:pt x="494" y="6652"/>
                  <a:pt x="987" y="3236"/>
                  <a:pt x="1111" y="121"/>
                </a:cubicBezTo>
                <a:cubicBezTo>
                  <a:pt x="2469" y="-180"/>
                  <a:pt x="3950" y="222"/>
                  <a:pt x="5307" y="222"/>
                </a:cubicBezTo>
                <a:cubicBezTo>
                  <a:pt x="7035" y="222"/>
                  <a:pt x="8763" y="-80"/>
                  <a:pt x="10491" y="21"/>
                </a:cubicBezTo>
                <a:cubicBezTo>
                  <a:pt x="13083" y="121"/>
                  <a:pt x="16786" y="423"/>
                  <a:pt x="18638" y="2030"/>
                </a:cubicBezTo>
                <a:cubicBezTo>
                  <a:pt x="21600" y="4642"/>
                  <a:pt x="20242" y="12479"/>
                  <a:pt x="18885" y="15593"/>
                </a:cubicBezTo>
                <a:cubicBezTo>
                  <a:pt x="16293" y="21420"/>
                  <a:pt x="6048" y="19813"/>
                  <a:pt x="370" y="198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" name="AutoShape 26"/>
          <p:cNvSpPr>
            <a:spLocks/>
          </p:cNvSpPr>
          <p:nvPr/>
        </p:nvSpPr>
        <p:spPr bwMode="auto">
          <a:xfrm>
            <a:off x="6569062" y="3676654"/>
            <a:ext cx="81207" cy="54138"/>
          </a:xfrm>
          <a:custGeom>
            <a:avLst/>
            <a:gdLst>
              <a:gd name="T0" fmla="*/ 0 w 21600"/>
              <a:gd name="T1" fmla="*/ 749428 h 20628"/>
              <a:gd name="T2" fmla="*/ 2465278 w 21600"/>
              <a:gd name="T3" fmla="*/ 731610 h 20628"/>
              <a:gd name="T4" fmla="*/ 1195308 w 21600"/>
              <a:gd name="T5" fmla="*/ 0 h 20628"/>
              <a:gd name="T6" fmla="*/ 261482 w 21600"/>
              <a:gd name="T7" fmla="*/ 731610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9302"/>
                </a:moveTo>
                <a:cubicBezTo>
                  <a:pt x="5564" y="20681"/>
                  <a:pt x="16036" y="21600"/>
                  <a:pt x="21600" y="18843"/>
                </a:cubicBezTo>
                <a:cubicBezTo>
                  <a:pt x="18655" y="11949"/>
                  <a:pt x="12436" y="6894"/>
                  <a:pt x="10473" y="0"/>
                </a:cubicBezTo>
                <a:cubicBezTo>
                  <a:pt x="9164" y="7353"/>
                  <a:pt x="4909" y="12409"/>
                  <a:pt x="2291" y="1884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" name="AutoShape 27"/>
          <p:cNvSpPr>
            <a:spLocks/>
          </p:cNvSpPr>
          <p:nvPr/>
        </p:nvSpPr>
        <p:spPr bwMode="auto">
          <a:xfrm>
            <a:off x="6569062" y="3765244"/>
            <a:ext cx="81207" cy="54138"/>
          </a:xfrm>
          <a:custGeom>
            <a:avLst/>
            <a:gdLst>
              <a:gd name="T0" fmla="*/ 0 w 21600"/>
              <a:gd name="T1" fmla="*/ 51483 h 20628"/>
              <a:gd name="T2" fmla="*/ 2465278 w 21600"/>
              <a:gd name="T3" fmla="*/ 69301 h 20628"/>
              <a:gd name="T4" fmla="*/ 1195308 w 21600"/>
              <a:gd name="T5" fmla="*/ 800911 h 20628"/>
              <a:gd name="T6" fmla="*/ 261482 w 21600"/>
              <a:gd name="T7" fmla="*/ 69301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326"/>
                </a:moveTo>
                <a:cubicBezTo>
                  <a:pt x="5564" y="-53"/>
                  <a:pt x="16036" y="-972"/>
                  <a:pt x="21600" y="1785"/>
                </a:cubicBezTo>
                <a:cubicBezTo>
                  <a:pt x="18655" y="8679"/>
                  <a:pt x="12436" y="13734"/>
                  <a:pt x="10473" y="20628"/>
                </a:cubicBezTo>
                <a:cubicBezTo>
                  <a:pt x="9164" y="13275"/>
                  <a:pt x="4909" y="8219"/>
                  <a:pt x="2291" y="178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" name="Rectangle 114"/>
          <p:cNvSpPr>
            <a:spLocks/>
          </p:cNvSpPr>
          <p:nvPr/>
        </p:nvSpPr>
        <p:spPr bwMode="auto">
          <a:xfrm>
            <a:off x="6287732" y="3639874"/>
            <a:ext cx="112535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</a:t>
            </a:r>
          </a:p>
        </p:txBody>
      </p:sp>
      <p:sp>
        <p:nvSpPr>
          <p:cNvPr id="76" name="Rectangle 43"/>
          <p:cNvSpPr>
            <a:spLocks/>
          </p:cNvSpPr>
          <p:nvPr/>
        </p:nvSpPr>
        <p:spPr bwMode="auto">
          <a:xfrm>
            <a:off x="4049712" y="3975667"/>
            <a:ext cx="926861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Rickie Fowler</a:t>
            </a:r>
            <a:endParaRPr lang="en-US" altLang="x-none" sz="1085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84" name="Rectangle 43"/>
          <p:cNvSpPr>
            <a:spLocks/>
          </p:cNvSpPr>
          <p:nvPr/>
        </p:nvSpPr>
        <p:spPr bwMode="auto">
          <a:xfrm>
            <a:off x="4049712" y="4353264"/>
            <a:ext cx="1295553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 dirty="0" err="1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Xander</a:t>
            </a:r>
            <a:r>
              <a:rPr lang="en-US" altLang="x-none" sz="1085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 </a:t>
            </a:r>
            <a:r>
              <a:rPr lang="en-US" altLang="x-none" sz="1085" dirty="0" err="1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Schauffele</a:t>
            </a:r>
            <a:endParaRPr lang="en-US" altLang="x-none" sz="1085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85" name="AutoShape 53"/>
          <p:cNvSpPr>
            <a:spLocks/>
          </p:cNvSpPr>
          <p:nvPr/>
        </p:nvSpPr>
        <p:spPr bwMode="auto">
          <a:xfrm>
            <a:off x="3445441" y="4406056"/>
            <a:ext cx="110737" cy="114429"/>
          </a:xfrm>
          <a:custGeom>
            <a:avLst/>
            <a:gdLst>
              <a:gd name="T0" fmla="*/ 1776152 w 20347"/>
              <a:gd name="T1" fmla="*/ 0 h 19953"/>
              <a:gd name="T2" fmla="*/ 6684004 w 20347"/>
              <a:gd name="T3" fmla="*/ 1472976 h 19953"/>
              <a:gd name="T4" fmla="*/ 6761912 w 20347"/>
              <a:gd name="T5" fmla="*/ 6584612 h 19953"/>
              <a:gd name="T6" fmla="*/ 1776152 w 20347"/>
              <a:gd name="T7" fmla="*/ 7970484 h 19953"/>
              <a:gd name="T8" fmla="*/ 62327 w 20347"/>
              <a:gd name="T9" fmla="*/ 3205638 h 19953"/>
              <a:gd name="T10" fmla="*/ 2321489 w 20347"/>
              <a:gd name="T11" fmla="*/ 433066 h 199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347" h="19953">
                <a:moveTo>
                  <a:pt x="5130" y="0"/>
                </a:moveTo>
                <a:cubicBezTo>
                  <a:pt x="9630" y="1069"/>
                  <a:pt x="16605" y="-1283"/>
                  <a:pt x="19305" y="3636"/>
                </a:cubicBezTo>
                <a:cubicBezTo>
                  <a:pt x="20655" y="6202"/>
                  <a:pt x="20655" y="13687"/>
                  <a:pt x="19530" y="16254"/>
                </a:cubicBezTo>
                <a:cubicBezTo>
                  <a:pt x="17505" y="20103"/>
                  <a:pt x="9180" y="20317"/>
                  <a:pt x="5130" y="19675"/>
                </a:cubicBezTo>
                <a:cubicBezTo>
                  <a:pt x="-945" y="18392"/>
                  <a:pt x="-45" y="12832"/>
                  <a:pt x="180" y="7913"/>
                </a:cubicBezTo>
                <a:cubicBezTo>
                  <a:pt x="405" y="2994"/>
                  <a:pt x="855" y="1069"/>
                  <a:pt x="6705" y="10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" name="AutoShape 54"/>
          <p:cNvSpPr>
            <a:spLocks/>
          </p:cNvSpPr>
          <p:nvPr/>
        </p:nvSpPr>
        <p:spPr bwMode="auto">
          <a:xfrm>
            <a:off x="3465128" y="4386370"/>
            <a:ext cx="97203" cy="98433"/>
          </a:xfrm>
          <a:custGeom>
            <a:avLst/>
            <a:gdLst>
              <a:gd name="T0" fmla="*/ 0 w 21600"/>
              <a:gd name="T1" fmla="*/ 3457452 h 21600"/>
              <a:gd name="T2" fmla="*/ 1337837 w 21600"/>
              <a:gd name="T3" fmla="*/ 4390396 h 21600"/>
              <a:gd name="T4" fmla="*/ 4227858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17010"/>
                </a:moveTo>
                <a:cubicBezTo>
                  <a:pt x="1914" y="18900"/>
                  <a:pt x="4375" y="20520"/>
                  <a:pt x="6835" y="21600"/>
                </a:cubicBezTo>
                <a:cubicBezTo>
                  <a:pt x="10937" y="14580"/>
                  <a:pt x="16132" y="621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7" name="AutoShape 24"/>
          <p:cNvSpPr>
            <a:spLocks/>
          </p:cNvSpPr>
          <p:nvPr/>
        </p:nvSpPr>
        <p:spPr bwMode="auto">
          <a:xfrm>
            <a:off x="6163977" y="4368085"/>
            <a:ext cx="548155" cy="253466"/>
          </a:xfrm>
          <a:custGeom>
            <a:avLst/>
            <a:gdLst>
              <a:gd name="T0" fmla="*/ 1085342516 w 21555"/>
              <a:gd name="T1" fmla="*/ 1496880 h 20242"/>
              <a:gd name="T2" fmla="*/ 2147483647 w 21555"/>
              <a:gd name="T3" fmla="*/ 2323506 h 20242"/>
              <a:gd name="T4" fmla="*/ 2147483647 w 21555"/>
              <a:gd name="T5" fmla="*/ 666361 h 20242"/>
              <a:gd name="T6" fmla="*/ 2147483647 w 21555"/>
              <a:gd name="T7" fmla="*/ 3154284 h 20242"/>
              <a:gd name="T8" fmla="*/ 2147483647 w 21555"/>
              <a:gd name="T9" fmla="*/ 3980651 h 20242"/>
              <a:gd name="T10" fmla="*/ 2147483647 w 21555"/>
              <a:gd name="T11" fmla="*/ 30479030 h 20242"/>
              <a:gd name="T12" fmla="*/ 2147483647 w 21555"/>
              <a:gd name="T13" fmla="*/ 78504127 h 20242"/>
              <a:gd name="T14" fmla="*/ 2147483647 w 21555"/>
              <a:gd name="T15" fmla="*/ 84297988 h 20242"/>
              <a:gd name="T16" fmla="*/ 2147483647 w 21555"/>
              <a:gd name="T17" fmla="*/ 82640859 h 20242"/>
              <a:gd name="T18" fmla="*/ 2147483647 w 21555"/>
              <a:gd name="T19" fmla="*/ 83471378 h 20242"/>
              <a:gd name="T20" fmla="*/ 2147483647 w 21555"/>
              <a:gd name="T21" fmla="*/ 84297988 h 20242"/>
              <a:gd name="T22" fmla="*/ 1465771856 w 21555"/>
              <a:gd name="T23" fmla="*/ 85128782 h 20242"/>
              <a:gd name="T24" fmla="*/ 163353982 w 21555"/>
              <a:gd name="T25" fmla="*/ 62771303 h 20242"/>
              <a:gd name="T26" fmla="*/ 0 w 21555"/>
              <a:gd name="T27" fmla="*/ 24680985 h 20242"/>
              <a:gd name="T28" fmla="*/ 1412067616 w 21555"/>
              <a:gd name="T29" fmla="*/ 2323506 h 202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55" h="20242">
                <a:moveTo>
                  <a:pt x="485" y="355"/>
                </a:moveTo>
                <a:cubicBezTo>
                  <a:pt x="1092" y="1337"/>
                  <a:pt x="1844" y="551"/>
                  <a:pt x="2476" y="551"/>
                </a:cubicBezTo>
                <a:cubicBezTo>
                  <a:pt x="3276" y="551"/>
                  <a:pt x="4102" y="355"/>
                  <a:pt x="4927" y="158"/>
                </a:cubicBezTo>
                <a:cubicBezTo>
                  <a:pt x="6796" y="-234"/>
                  <a:pt x="8640" y="158"/>
                  <a:pt x="10509" y="748"/>
                </a:cubicBezTo>
                <a:cubicBezTo>
                  <a:pt x="13834" y="1926"/>
                  <a:pt x="17159" y="-627"/>
                  <a:pt x="20459" y="944"/>
                </a:cubicBezTo>
                <a:cubicBezTo>
                  <a:pt x="21066" y="1140"/>
                  <a:pt x="21527" y="1337"/>
                  <a:pt x="21551" y="7228"/>
                </a:cubicBezTo>
                <a:cubicBezTo>
                  <a:pt x="21551" y="9780"/>
                  <a:pt x="21600" y="16849"/>
                  <a:pt x="21333" y="18617"/>
                </a:cubicBezTo>
                <a:cubicBezTo>
                  <a:pt x="21018" y="20973"/>
                  <a:pt x="20120" y="19991"/>
                  <a:pt x="19707" y="19991"/>
                </a:cubicBezTo>
                <a:cubicBezTo>
                  <a:pt x="18955" y="19795"/>
                  <a:pt x="18178" y="19598"/>
                  <a:pt x="17426" y="19598"/>
                </a:cubicBezTo>
                <a:cubicBezTo>
                  <a:pt x="14465" y="19598"/>
                  <a:pt x="11480" y="18617"/>
                  <a:pt x="8543" y="19795"/>
                </a:cubicBezTo>
                <a:cubicBezTo>
                  <a:pt x="6286" y="20777"/>
                  <a:pt x="4029" y="19402"/>
                  <a:pt x="1772" y="19991"/>
                </a:cubicBezTo>
                <a:cubicBezTo>
                  <a:pt x="1383" y="19991"/>
                  <a:pt x="1019" y="20384"/>
                  <a:pt x="655" y="20188"/>
                </a:cubicBezTo>
                <a:cubicBezTo>
                  <a:pt x="97" y="19991"/>
                  <a:pt x="97" y="19009"/>
                  <a:pt x="73" y="14886"/>
                </a:cubicBezTo>
                <a:cubicBezTo>
                  <a:pt x="49" y="11940"/>
                  <a:pt x="24" y="8798"/>
                  <a:pt x="0" y="5853"/>
                </a:cubicBezTo>
                <a:cubicBezTo>
                  <a:pt x="0" y="1533"/>
                  <a:pt x="97" y="551"/>
                  <a:pt x="631" y="55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8" name="AutoShape 25"/>
          <p:cNvSpPr>
            <a:spLocks/>
          </p:cNvSpPr>
          <p:nvPr/>
        </p:nvSpPr>
        <p:spPr bwMode="auto">
          <a:xfrm>
            <a:off x="6505421" y="4377929"/>
            <a:ext cx="203019" cy="244853"/>
          </a:xfrm>
          <a:custGeom>
            <a:avLst/>
            <a:gdLst>
              <a:gd name="T0" fmla="*/ 0 w 20407"/>
              <a:gd name="T1" fmla="*/ 76721181 h 20015"/>
              <a:gd name="T2" fmla="*/ 522272 w 20407"/>
              <a:gd name="T3" fmla="*/ 38799057 h 20015"/>
              <a:gd name="T4" fmla="*/ 2349407 w 20407"/>
              <a:gd name="T5" fmla="*/ 475835 h 20015"/>
              <a:gd name="T6" fmla="*/ 11222953 w 20407"/>
              <a:gd name="T7" fmla="*/ 872940 h 20015"/>
              <a:gd name="T8" fmla="*/ 22185752 w 20407"/>
              <a:gd name="T9" fmla="*/ 82455 h 20015"/>
              <a:gd name="T10" fmla="*/ 39414680 w 20407"/>
              <a:gd name="T11" fmla="*/ 7982332 h 20015"/>
              <a:gd name="T12" fmla="*/ 39936952 w 20407"/>
              <a:gd name="T13" fmla="*/ 61314807 h 20015"/>
              <a:gd name="T14" fmla="*/ 782425 w 20407"/>
              <a:gd name="T15" fmla="*/ 77908786 h 200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407" h="20015">
                <a:moveTo>
                  <a:pt x="0" y="19511"/>
                </a:moveTo>
                <a:cubicBezTo>
                  <a:pt x="864" y="16397"/>
                  <a:pt x="0" y="12981"/>
                  <a:pt x="247" y="9867"/>
                </a:cubicBezTo>
                <a:cubicBezTo>
                  <a:pt x="494" y="6652"/>
                  <a:pt x="987" y="3236"/>
                  <a:pt x="1111" y="121"/>
                </a:cubicBezTo>
                <a:cubicBezTo>
                  <a:pt x="2469" y="-180"/>
                  <a:pt x="3950" y="222"/>
                  <a:pt x="5307" y="222"/>
                </a:cubicBezTo>
                <a:cubicBezTo>
                  <a:pt x="7035" y="222"/>
                  <a:pt x="8763" y="-80"/>
                  <a:pt x="10491" y="21"/>
                </a:cubicBezTo>
                <a:cubicBezTo>
                  <a:pt x="13083" y="121"/>
                  <a:pt x="16786" y="423"/>
                  <a:pt x="18638" y="2030"/>
                </a:cubicBezTo>
                <a:cubicBezTo>
                  <a:pt x="21600" y="4642"/>
                  <a:pt x="20242" y="12479"/>
                  <a:pt x="18885" y="15593"/>
                </a:cubicBezTo>
                <a:cubicBezTo>
                  <a:pt x="16293" y="21420"/>
                  <a:pt x="6048" y="19813"/>
                  <a:pt x="370" y="198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9" name="AutoShape 26"/>
          <p:cNvSpPr>
            <a:spLocks/>
          </p:cNvSpPr>
          <p:nvPr/>
        </p:nvSpPr>
        <p:spPr bwMode="auto">
          <a:xfrm>
            <a:off x="6564482" y="4417302"/>
            <a:ext cx="81207" cy="54138"/>
          </a:xfrm>
          <a:custGeom>
            <a:avLst/>
            <a:gdLst>
              <a:gd name="T0" fmla="*/ 0 w 21600"/>
              <a:gd name="T1" fmla="*/ 749428 h 20628"/>
              <a:gd name="T2" fmla="*/ 2465278 w 21600"/>
              <a:gd name="T3" fmla="*/ 731610 h 20628"/>
              <a:gd name="T4" fmla="*/ 1195308 w 21600"/>
              <a:gd name="T5" fmla="*/ 0 h 20628"/>
              <a:gd name="T6" fmla="*/ 261482 w 21600"/>
              <a:gd name="T7" fmla="*/ 731610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9302"/>
                </a:moveTo>
                <a:cubicBezTo>
                  <a:pt x="5564" y="20681"/>
                  <a:pt x="16036" y="21600"/>
                  <a:pt x="21600" y="18843"/>
                </a:cubicBezTo>
                <a:cubicBezTo>
                  <a:pt x="18655" y="11949"/>
                  <a:pt x="12436" y="6894"/>
                  <a:pt x="10473" y="0"/>
                </a:cubicBezTo>
                <a:cubicBezTo>
                  <a:pt x="9164" y="7353"/>
                  <a:pt x="4909" y="12409"/>
                  <a:pt x="2291" y="1884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0" name="AutoShape 27"/>
          <p:cNvSpPr>
            <a:spLocks/>
          </p:cNvSpPr>
          <p:nvPr/>
        </p:nvSpPr>
        <p:spPr bwMode="auto">
          <a:xfrm>
            <a:off x="6564482" y="4505892"/>
            <a:ext cx="81207" cy="54138"/>
          </a:xfrm>
          <a:custGeom>
            <a:avLst/>
            <a:gdLst>
              <a:gd name="T0" fmla="*/ 0 w 21600"/>
              <a:gd name="T1" fmla="*/ 51483 h 20628"/>
              <a:gd name="T2" fmla="*/ 2465278 w 21600"/>
              <a:gd name="T3" fmla="*/ 69301 h 20628"/>
              <a:gd name="T4" fmla="*/ 1195308 w 21600"/>
              <a:gd name="T5" fmla="*/ 800911 h 20628"/>
              <a:gd name="T6" fmla="*/ 261482 w 21600"/>
              <a:gd name="T7" fmla="*/ 69301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326"/>
                </a:moveTo>
                <a:cubicBezTo>
                  <a:pt x="5564" y="-53"/>
                  <a:pt x="16036" y="-972"/>
                  <a:pt x="21600" y="1785"/>
                </a:cubicBezTo>
                <a:cubicBezTo>
                  <a:pt x="18655" y="8679"/>
                  <a:pt x="12436" y="13734"/>
                  <a:pt x="10473" y="20628"/>
                </a:cubicBezTo>
                <a:cubicBezTo>
                  <a:pt x="9164" y="13275"/>
                  <a:pt x="4909" y="8219"/>
                  <a:pt x="2291" y="178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" name="Rectangle 114"/>
          <p:cNvSpPr>
            <a:spLocks/>
          </p:cNvSpPr>
          <p:nvPr/>
        </p:nvSpPr>
        <p:spPr bwMode="auto">
          <a:xfrm>
            <a:off x="6273534" y="4380522"/>
            <a:ext cx="131772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 dirty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3</a:t>
            </a:r>
          </a:p>
        </p:txBody>
      </p:sp>
      <p:sp>
        <p:nvSpPr>
          <p:cNvPr id="92" name="Rectangle 43"/>
          <p:cNvSpPr>
            <a:spLocks/>
          </p:cNvSpPr>
          <p:nvPr/>
        </p:nvSpPr>
        <p:spPr bwMode="auto">
          <a:xfrm>
            <a:off x="4049712" y="4699875"/>
            <a:ext cx="92846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Patrick Reed </a:t>
            </a:r>
            <a:endParaRPr lang="en-US" altLang="x-none" sz="1085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93" name="AutoShape 53"/>
          <p:cNvSpPr>
            <a:spLocks/>
          </p:cNvSpPr>
          <p:nvPr/>
        </p:nvSpPr>
        <p:spPr bwMode="auto">
          <a:xfrm>
            <a:off x="3445441" y="4763540"/>
            <a:ext cx="110737" cy="114429"/>
          </a:xfrm>
          <a:custGeom>
            <a:avLst/>
            <a:gdLst>
              <a:gd name="T0" fmla="*/ 1776152 w 20347"/>
              <a:gd name="T1" fmla="*/ 0 h 19953"/>
              <a:gd name="T2" fmla="*/ 6684004 w 20347"/>
              <a:gd name="T3" fmla="*/ 1472976 h 19953"/>
              <a:gd name="T4" fmla="*/ 6761912 w 20347"/>
              <a:gd name="T5" fmla="*/ 6584612 h 19953"/>
              <a:gd name="T6" fmla="*/ 1776152 w 20347"/>
              <a:gd name="T7" fmla="*/ 7970484 h 19953"/>
              <a:gd name="T8" fmla="*/ 62327 w 20347"/>
              <a:gd name="T9" fmla="*/ 3205638 h 19953"/>
              <a:gd name="T10" fmla="*/ 2321489 w 20347"/>
              <a:gd name="T11" fmla="*/ 433066 h 199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347" h="19953">
                <a:moveTo>
                  <a:pt x="5130" y="0"/>
                </a:moveTo>
                <a:cubicBezTo>
                  <a:pt x="9630" y="1069"/>
                  <a:pt x="16605" y="-1283"/>
                  <a:pt x="19305" y="3636"/>
                </a:cubicBezTo>
                <a:cubicBezTo>
                  <a:pt x="20655" y="6202"/>
                  <a:pt x="20655" y="13687"/>
                  <a:pt x="19530" y="16254"/>
                </a:cubicBezTo>
                <a:cubicBezTo>
                  <a:pt x="17505" y="20103"/>
                  <a:pt x="9180" y="20317"/>
                  <a:pt x="5130" y="19675"/>
                </a:cubicBezTo>
                <a:cubicBezTo>
                  <a:pt x="-945" y="18392"/>
                  <a:pt x="-45" y="12832"/>
                  <a:pt x="180" y="7913"/>
                </a:cubicBezTo>
                <a:cubicBezTo>
                  <a:pt x="405" y="2994"/>
                  <a:pt x="855" y="1069"/>
                  <a:pt x="6705" y="10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4" name="AutoShape 54"/>
          <p:cNvSpPr>
            <a:spLocks/>
          </p:cNvSpPr>
          <p:nvPr/>
        </p:nvSpPr>
        <p:spPr bwMode="auto">
          <a:xfrm>
            <a:off x="3465128" y="4743854"/>
            <a:ext cx="97203" cy="98433"/>
          </a:xfrm>
          <a:custGeom>
            <a:avLst/>
            <a:gdLst>
              <a:gd name="T0" fmla="*/ 0 w 21600"/>
              <a:gd name="T1" fmla="*/ 3457452 h 21600"/>
              <a:gd name="T2" fmla="*/ 1337837 w 21600"/>
              <a:gd name="T3" fmla="*/ 4390396 h 21600"/>
              <a:gd name="T4" fmla="*/ 4227858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17010"/>
                </a:moveTo>
                <a:cubicBezTo>
                  <a:pt x="1914" y="18900"/>
                  <a:pt x="4375" y="20520"/>
                  <a:pt x="6835" y="21600"/>
                </a:cubicBezTo>
                <a:cubicBezTo>
                  <a:pt x="10937" y="14580"/>
                  <a:pt x="16132" y="621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5" name="AutoShape 24"/>
          <p:cNvSpPr>
            <a:spLocks/>
          </p:cNvSpPr>
          <p:nvPr/>
        </p:nvSpPr>
        <p:spPr bwMode="auto">
          <a:xfrm>
            <a:off x="6163977" y="4725569"/>
            <a:ext cx="548155" cy="253466"/>
          </a:xfrm>
          <a:custGeom>
            <a:avLst/>
            <a:gdLst>
              <a:gd name="T0" fmla="*/ 1085342516 w 21555"/>
              <a:gd name="T1" fmla="*/ 1496880 h 20242"/>
              <a:gd name="T2" fmla="*/ 2147483647 w 21555"/>
              <a:gd name="T3" fmla="*/ 2323506 h 20242"/>
              <a:gd name="T4" fmla="*/ 2147483647 w 21555"/>
              <a:gd name="T5" fmla="*/ 666361 h 20242"/>
              <a:gd name="T6" fmla="*/ 2147483647 w 21555"/>
              <a:gd name="T7" fmla="*/ 3154284 h 20242"/>
              <a:gd name="T8" fmla="*/ 2147483647 w 21555"/>
              <a:gd name="T9" fmla="*/ 3980651 h 20242"/>
              <a:gd name="T10" fmla="*/ 2147483647 w 21555"/>
              <a:gd name="T11" fmla="*/ 30479030 h 20242"/>
              <a:gd name="T12" fmla="*/ 2147483647 w 21555"/>
              <a:gd name="T13" fmla="*/ 78504127 h 20242"/>
              <a:gd name="T14" fmla="*/ 2147483647 w 21555"/>
              <a:gd name="T15" fmla="*/ 84297988 h 20242"/>
              <a:gd name="T16" fmla="*/ 2147483647 w 21555"/>
              <a:gd name="T17" fmla="*/ 82640859 h 20242"/>
              <a:gd name="T18" fmla="*/ 2147483647 w 21555"/>
              <a:gd name="T19" fmla="*/ 83471378 h 20242"/>
              <a:gd name="T20" fmla="*/ 2147483647 w 21555"/>
              <a:gd name="T21" fmla="*/ 84297988 h 20242"/>
              <a:gd name="T22" fmla="*/ 1465771856 w 21555"/>
              <a:gd name="T23" fmla="*/ 85128782 h 20242"/>
              <a:gd name="T24" fmla="*/ 163353982 w 21555"/>
              <a:gd name="T25" fmla="*/ 62771303 h 20242"/>
              <a:gd name="T26" fmla="*/ 0 w 21555"/>
              <a:gd name="T27" fmla="*/ 24680985 h 20242"/>
              <a:gd name="T28" fmla="*/ 1412067616 w 21555"/>
              <a:gd name="T29" fmla="*/ 2323506 h 202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55" h="20242">
                <a:moveTo>
                  <a:pt x="485" y="355"/>
                </a:moveTo>
                <a:cubicBezTo>
                  <a:pt x="1092" y="1337"/>
                  <a:pt x="1844" y="551"/>
                  <a:pt x="2476" y="551"/>
                </a:cubicBezTo>
                <a:cubicBezTo>
                  <a:pt x="3276" y="551"/>
                  <a:pt x="4102" y="355"/>
                  <a:pt x="4927" y="158"/>
                </a:cubicBezTo>
                <a:cubicBezTo>
                  <a:pt x="6796" y="-234"/>
                  <a:pt x="8640" y="158"/>
                  <a:pt x="10509" y="748"/>
                </a:cubicBezTo>
                <a:cubicBezTo>
                  <a:pt x="13834" y="1926"/>
                  <a:pt x="17159" y="-627"/>
                  <a:pt x="20459" y="944"/>
                </a:cubicBezTo>
                <a:cubicBezTo>
                  <a:pt x="21066" y="1140"/>
                  <a:pt x="21527" y="1337"/>
                  <a:pt x="21551" y="7228"/>
                </a:cubicBezTo>
                <a:cubicBezTo>
                  <a:pt x="21551" y="9780"/>
                  <a:pt x="21600" y="16849"/>
                  <a:pt x="21333" y="18617"/>
                </a:cubicBezTo>
                <a:cubicBezTo>
                  <a:pt x="21018" y="20973"/>
                  <a:pt x="20120" y="19991"/>
                  <a:pt x="19707" y="19991"/>
                </a:cubicBezTo>
                <a:cubicBezTo>
                  <a:pt x="18955" y="19795"/>
                  <a:pt x="18178" y="19598"/>
                  <a:pt x="17426" y="19598"/>
                </a:cubicBezTo>
                <a:cubicBezTo>
                  <a:pt x="14465" y="19598"/>
                  <a:pt x="11480" y="18617"/>
                  <a:pt x="8543" y="19795"/>
                </a:cubicBezTo>
                <a:cubicBezTo>
                  <a:pt x="6286" y="20777"/>
                  <a:pt x="4029" y="19402"/>
                  <a:pt x="1772" y="19991"/>
                </a:cubicBezTo>
                <a:cubicBezTo>
                  <a:pt x="1383" y="19991"/>
                  <a:pt x="1019" y="20384"/>
                  <a:pt x="655" y="20188"/>
                </a:cubicBezTo>
                <a:cubicBezTo>
                  <a:pt x="97" y="19991"/>
                  <a:pt x="97" y="19009"/>
                  <a:pt x="73" y="14886"/>
                </a:cubicBezTo>
                <a:cubicBezTo>
                  <a:pt x="49" y="11940"/>
                  <a:pt x="24" y="8798"/>
                  <a:pt x="0" y="5853"/>
                </a:cubicBezTo>
                <a:cubicBezTo>
                  <a:pt x="0" y="1533"/>
                  <a:pt x="97" y="551"/>
                  <a:pt x="631" y="55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6" name="AutoShape 25"/>
          <p:cNvSpPr>
            <a:spLocks/>
          </p:cNvSpPr>
          <p:nvPr/>
        </p:nvSpPr>
        <p:spPr bwMode="auto">
          <a:xfrm>
            <a:off x="6505421" y="4735413"/>
            <a:ext cx="203019" cy="244853"/>
          </a:xfrm>
          <a:custGeom>
            <a:avLst/>
            <a:gdLst>
              <a:gd name="T0" fmla="*/ 0 w 20407"/>
              <a:gd name="T1" fmla="*/ 76721181 h 20015"/>
              <a:gd name="T2" fmla="*/ 522272 w 20407"/>
              <a:gd name="T3" fmla="*/ 38799057 h 20015"/>
              <a:gd name="T4" fmla="*/ 2349407 w 20407"/>
              <a:gd name="T5" fmla="*/ 475835 h 20015"/>
              <a:gd name="T6" fmla="*/ 11222953 w 20407"/>
              <a:gd name="T7" fmla="*/ 872940 h 20015"/>
              <a:gd name="T8" fmla="*/ 22185752 w 20407"/>
              <a:gd name="T9" fmla="*/ 82455 h 20015"/>
              <a:gd name="T10" fmla="*/ 39414680 w 20407"/>
              <a:gd name="T11" fmla="*/ 7982332 h 20015"/>
              <a:gd name="T12" fmla="*/ 39936952 w 20407"/>
              <a:gd name="T13" fmla="*/ 61314807 h 20015"/>
              <a:gd name="T14" fmla="*/ 782425 w 20407"/>
              <a:gd name="T15" fmla="*/ 77908786 h 200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407" h="20015">
                <a:moveTo>
                  <a:pt x="0" y="19511"/>
                </a:moveTo>
                <a:cubicBezTo>
                  <a:pt x="864" y="16397"/>
                  <a:pt x="0" y="12981"/>
                  <a:pt x="247" y="9867"/>
                </a:cubicBezTo>
                <a:cubicBezTo>
                  <a:pt x="494" y="6652"/>
                  <a:pt x="987" y="3236"/>
                  <a:pt x="1111" y="121"/>
                </a:cubicBezTo>
                <a:cubicBezTo>
                  <a:pt x="2469" y="-180"/>
                  <a:pt x="3950" y="222"/>
                  <a:pt x="5307" y="222"/>
                </a:cubicBezTo>
                <a:cubicBezTo>
                  <a:pt x="7035" y="222"/>
                  <a:pt x="8763" y="-80"/>
                  <a:pt x="10491" y="21"/>
                </a:cubicBezTo>
                <a:cubicBezTo>
                  <a:pt x="13083" y="121"/>
                  <a:pt x="16786" y="423"/>
                  <a:pt x="18638" y="2030"/>
                </a:cubicBezTo>
                <a:cubicBezTo>
                  <a:pt x="21600" y="4642"/>
                  <a:pt x="20242" y="12479"/>
                  <a:pt x="18885" y="15593"/>
                </a:cubicBezTo>
                <a:cubicBezTo>
                  <a:pt x="16293" y="21420"/>
                  <a:pt x="6048" y="19813"/>
                  <a:pt x="370" y="198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7" name="AutoShape 26"/>
          <p:cNvSpPr>
            <a:spLocks/>
          </p:cNvSpPr>
          <p:nvPr/>
        </p:nvSpPr>
        <p:spPr bwMode="auto">
          <a:xfrm>
            <a:off x="6564482" y="4774786"/>
            <a:ext cx="81207" cy="54138"/>
          </a:xfrm>
          <a:custGeom>
            <a:avLst/>
            <a:gdLst>
              <a:gd name="T0" fmla="*/ 0 w 21600"/>
              <a:gd name="T1" fmla="*/ 749428 h 20628"/>
              <a:gd name="T2" fmla="*/ 2465278 w 21600"/>
              <a:gd name="T3" fmla="*/ 731610 h 20628"/>
              <a:gd name="T4" fmla="*/ 1195308 w 21600"/>
              <a:gd name="T5" fmla="*/ 0 h 20628"/>
              <a:gd name="T6" fmla="*/ 261482 w 21600"/>
              <a:gd name="T7" fmla="*/ 731610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9302"/>
                </a:moveTo>
                <a:cubicBezTo>
                  <a:pt x="5564" y="20681"/>
                  <a:pt x="16036" y="21600"/>
                  <a:pt x="21600" y="18843"/>
                </a:cubicBezTo>
                <a:cubicBezTo>
                  <a:pt x="18655" y="11949"/>
                  <a:pt x="12436" y="6894"/>
                  <a:pt x="10473" y="0"/>
                </a:cubicBezTo>
                <a:cubicBezTo>
                  <a:pt x="9164" y="7353"/>
                  <a:pt x="4909" y="12409"/>
                  <a:pt x="2291" y="1884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8" name="AutoShape 27"/>
          <p:cNvSpPr>
            <a:spLocks/>
          </p:cNvSpPr>
          <p:nvPr/>
        </p:nvSpPr>
        <p:spPr bwMode="auto">
          <a:xfrm>
            <a:off x="6564482" y="4863376"/>
            <a:ext cx="81207" cy="54138"/>
          </a:xfrm>
          <a:custGeom>
            <a:avLst/>
            <a:gdLst>
              <a:gd name="T0" fmla="*/ 0 w 21600"/>
              <a:gd name="T1" fmla="*/ 51483 h 20628"/>
              <a:gd name="T2" fmla="*/ 2465278 w 21600"/>
              <a:gd name="T3" fmla="*/ 69301 h 20628"/>
              <a:gd name="T4" fmla="*/ 1195308 w 21600"/>
              <a:gd name="T5" fmla="*/ 800911 h 20628"/>
              <a:gd name="T6" fmla="*/ 261482 w 21600"/>
              <a:gd name="T7" fmla="*/ 69301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326"/>
                </a:moveTo>
                <a:cubicBezTo>
                  <a:pt x="5564" y="-53"/>
                  <a:pt x="16036" y="-972"/>
                  <a:pt x="21600" y="1785"/>
                </a:cubicBezTo>
                <a:cubicBezTo>
                  <a:pt x="18655" y="8679"/>
                  <a:pt x="12436" y="13734"/>
                  <a:pt x="10473" y="20628"/>
                </a:cubicBezTo>
                <a:cubicBezTo>
                  <a:pt x="9164" y="13275"/>
                  <a:pt x="4909" y="8219"/>
                  <a:pt x="2291" y="178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" name="Rectangle 114"/>
          <p:cNvSpPr>
            <a:spLocks/>
          </p:cNvSpPr>
          <p:nvPr/>
        </p:nvSpPr>
        <p:spPr bwMode="auto">
          <a:xfrm>
            <a:off x="6273534" y="4738006"/>
            <a:ext cx="131772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 dirty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</a:t>
            </a:r>
          </a:p>
        </p:txBody>
      </p:sp>
      <p:sp>
        <p:nvSpPr>
          <p:cNvPr id="100" name="AutoShape 52"/>
          <p:cNvSpPr>
            <a:spLocks/>
          </p:cNvSpPr>
          <p:nvPr/>
        </p:nvSpPr>
        <p:spPr bwMode="auto">
          <a:xfrm>
            <a:off x="3450021" y="4046408"/>
            <a:ext cx="110737" cy="114429"/>
          </a:xfrm>
          <a:custGeom>
            <a:avLst/>
            <a:gdLst>
              <a:gd name="T0" fmla="*/ 1776152 w 20347"/>
              <a:gd name="T1" fmla="*/ 0 h 19953"/>
              <a:gd name="T2" fmla="*/ 6684004 w 20347"/>
              <a:gd name="T3" fmla="*/ 1472976 h 19953"/>
              <a:gd name="T4" fmla="*/ 6761912 w 20347"/>
              <a:gd name="T5" fmla="*/ 6584612 h 19953"/>
              <a:gd name="T6" fmla="*/ 1776152 w 20347"/>
              <a:gd name="T7" fmla="*/ 7970484 h 19953"/>
              <a:gd name="T8" fmla="*/ 62327 w 20347"/>
              <a:gd name="T9" fmla="*/ 3205638 h 19953"/>
              <a:gd name="T10" fmla="*/ 2321489 w 20347"/>
              <a:gd name="T11" fmla="*/ 433066 h 199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347" h="19953">
                <a:moveTo>
                  <a:pt x="5130" y="0"/>
                </a:moveTo>
                <a:cubicBezTo>
                  <a:pt x="9630" y="1069"/>
                  <a:pt x="16605" y="-1283"/>
                  <a:pt x="19305" y="3636"/>
                </a:cubicBezTo>
                <a:cubicBezTo>
                  <a:pt x="20655" y="6202"/>
                  <a:pt x="20655" y="13687"/>
                  <a:pt x="19530" y="16254"/>
                </a:cubicBezTo>
                <a:cubicBezTo>
                  <a:pt x="17505" y="20103"/>
                  <a:pt x="9180" y="20317"/>
                  <a:pt x="5130" y="19675"/>
                </a:cubicBezTo>
                <a:cubicBezTo>
                  <a:pt x="-945" y="18392"/>
                  <a:pt x="-45" y="12832"/>
                  <a:pt x="180" y="7913"/>
                </a:cubicBezTo>
                <a:cubicBezTo>
                  <a:pt x="405" y="2994"/>
                  <a:pt x="855" y="1069"/>
                  <a:pt x="6705" y="10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" name="Rectangle 43"/>
          <p:cNvSpPr>
            <a:spLocks/>
          </p:cNvSpPr>
          <p:nvPr/>
        </p:nvSpPr>
        <p:spPr bwMode="auto">
          <a:xfrm>
            <a:off x="4049712" y="5073921"/>
            <a:ext cx="622291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Kevin Na</a:t>
            </a:r>
            <a:endParaRPr lang="en-US" altLang="x-none" sz="1085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104" name="AutoShape 52"/>
          <p:cNvSpPr>
            <a:spLocks/>
          </p:cNvSpPr>
          <p:nvPr/>
        </p:nvSpPr>
        <p:spPr bwMode="auto">
          <a:xfrm>
            <a:off x="3450021" y="5144662"/>
            <a:ext cx="110737" cy="114429"/>
          </a:xfrm>
          <a:custGeom>
            <a:avLst/>
            <a:gdLst>
              <a:gd name="T0" fmla="*/ 1776152 w 20347"/>
              <a:gd name="T1" fmla="*/ 0 h 19953"/>
              <a:gd name="T2" fmla="*/ 6684004 w 20347"/>
              <a:gd name="T3" fmla="*/ 1472976 h 19953"/>
              <a:gd name="T4" fmla="*/ 6761912 w 20347"/>
              <a:gd name="T5" fmla="*/ 6584612 h 19953"/>
              <a:gd name="T6" fmla="*/ 1776152 w 20347"/>
              <a:gd name="T7" fmla="*/ 7970484 h 19953"/>
              <a:gd name="T8" fmla="*/ 62327 w 20347"/>
              <a:gd name="T9" fmla="*/ 3205638 h 19953"/>
              <a:gd name="T10" fmla="*/ 2321489 w 20347"/>
              <a:gd name="T11" fmla="*/ 433066 h 199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347" h="19953">
                <a:moveTo>
                  <a:pt x="5130" y="0"/>
                </a:moveTo>
                <a:cubicBezTo>
                  <a:pt x="9630" y="1069"/>
                  <a:pt x="16605" y="-1283"/>
                  <a:pt x="19305" y="3636"/>
                </a:cubicBezTo>
                <a:cubicBezTo>
                  <a:pt x="20655" y="6202"/>
                  <a:pt x="20655" y="13687"/>
                  <a:pt x="19530" y="16254"/>
                </a:cubicBezTo>
                <a:cubicBezTo>
                  <a:pt x="17505" y="20103"/>
                  <a:pt x="9180" y="20317"/>
                  <a:pt x="5130" y="19675"/>
                </a:cubicBezTo>
                <a:cubicBezTo>
                  <a:pt x="-945" y="18392"/>
                  <a:pt x="-45" y="12832"/>
                  <a:pt x="180" y="7913"/>
                </a:cubicBezTo>
                <a:cubicBezTo>
                  <a:pt x="405" y="2994"/>
                  <a:pt x="855" y="1069"/>
                  <a:pt x="6705" y="10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5" name="Rectangle 43"/>
          <p:cNvSpPr>
            <a:spLocks/>
          </p:cNvSpPr>
          <p:nvPr/>
        </p:nvSpPr>
        <p:spPr bwMode="auto">
          <a:xfrm>
            <a:off x="4049712" y="5447967"/>
            <a:ext cx="952509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Zach Johnson</a:t>
            </a:r>
            <a:endParaRPr lang="en-US" altLang="x-none" sz="1085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106" name="AutoShape 52"/>
          <p:cNvSpPr>
            <a:spLocks/>
          </p:cNvSpPr>
          <p:nvPr/>
        </p:nvSpPr>
        <p:spPr bwMode="auto">
          <a:xfrm>
            <a:off x="3440112" y="5518708"/>
            <a:ext cx="110737" cy="114429"/>
          </a:xfrm>
          <a:custGeom>
            <a:avLst/>
            <a:gdLst>
              <a:gd name="T0" fmla="*/ 1776152 w 20347"/>
              <a:gd name="T1" fmla="*/ 0 h 19953"/>
              <a:gd name="T2" fmla="*/ 6684004 w 20347"/>
              <a:gd name="T3" fmla="*/ 1472976 h 19953"/>
              <a:gd name="T4" fmla="*/ 6761912 w 20347"/>
              <a:gd name="T5" fmla="*/ 6584612 h 19953"/>
              <a:gd name="T6" fmla="*/ 1776152 w 20347"/>
              <a:gd name="T7" fmla="*/ 7970484 h 19953"/>
              <a:gd name="T8" fmla="*/ 62327 w 20347"/>
              <a:gd name="T9" fmla="*/ 3205638 h 19953"/>
              <a:gd name="T10" fmla="*/ 2321489 w 20347"/>
              <a:gd name="T11" fmla="*/ 433066 h 199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347" h="19953">
                <a:moveTo>
                  <a:pt x="5130" y="0"/>
                </a:moveTo>
                <a:cubicBezTo>
                  <a:pt x="9630" y="1069"/>
                  <a:pt x="16605" y="-1283"/>
                  <a:pt x="19305" y="3636"/>
                </a:cubicBezTo>
                <a:cubicBezTo>
                  <a:pt x="20655" y="6202"/>
                  <a:pt x="20655" y="13687"/>
                  <a:pt x="19530" y="16254"/>
                </a:cubicBezTo>
                <a:cubicBezTo>
                  <a:pt x="17505" y="20103"/>
                  <a:pt x="9180" y="20317"/>
                  <a:pt x="5130" y="19675"/>
                </a:cubicBezTo>
                <a:cubicBezTo>
                  <a:pt x="-945" y="18392"/>
                  <a:pt x="-45" y="12832"/>
                  <a:pt x="180" y="7913"/>
                </a:cubicBezTo>
                <a:cubicBezTo>
                  <a:pt x="405" y="2994"/>
                  <a:pt x="855" y="1069"/>
                  <a:pt x="6705" y="10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7" name="AutoShape 47"/>
          <p:cNvSpPr>
            <a:spLocks/>
          </p:cNvSpPr>
          <p:nvPr/>
        </p:nvSpPr>
        <p:spPr bwMode="auto">
          <a:xfrm>
            <a:off x="6537554" y="6361884"/>
            <a:ext cx="653351" cy="290378"/>
          </a:xfrm>
          <a:custGeom>
            <a:avLst/>
            <a:gdLst>
              <a:gd name="T0" fmla="*/ 74067365 w 20907"/>
              <a:gd name="T1" fmla="*/ 0 h 21287"/>
              <a:gd name="T2" fmla="*/ 321506379 w 20907"/>
              <a:gd name="T3" fmla="*/ 654208 h 21287"/>
              <a:gd name="T4" fmla="*/ 586052416 w 20907"/>
              <a:gd name="T5" fmla="*/ 1962623 h 21287"/>
              <a:gd name="T6" fmla="*/ 1094695048 w 20907"/>
              <a:gd name="T7" fmla="*/ 1308415 h 21287"/>
              <a:gd name="T8" fmla="*/ 1318077340 w 20907"/>
              <a:gd name="T9" fmla="*/ 4579470 h 21287"/>
              <a:gd name="T10" fmla="*/ 1362715108 w 20907"/>
              <a:gd name="T11" fmla="*/ 45140423 h 21287"/>
              <a:gd name="T12" fmla="*/ 1359306081 w 20907"/>
              <a:gd name="T13" fmla="*/ 83738437 h 21287"/>
              <a:gd name="T14" fmla="*/ 1239027313 w 20907"/>
              <a:gd name="T15" fmla="*/ 113177828 h 21287"/>
              <a:gd name="T16" fmla="*/ 616990614 w 20907"/>
              <a:gd name="T17" fmla="*/ 114486261 h 21287"/>
              <a:gd name="T18" fmla="*/ 304332746 w 20907"/>
              <a:gd name="T19" fmla="*/ 113832035 h 21287"/>
              <a:gd name="T20" fmla="*/ 46603230 w 20907"/>
              <a:gd name="T21" fmla="*/ 107289960 h 21287"/>
              <a:gd name="T22" fmla="*/ 5374489 w 20907"/>
              <a:gd name="T23" fmla="*/ 51682199 h 21287"/>
              <a:gd name="T24" fmla="*/ 67185889 w 20907"/>
              <a:gd name="T25" fmla="*/ 1962623 h 2128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907" h="21287">
                <a:moveTo>
                  <a:pt x="1130" y="0"/>
                </a:moveTo>
                <a:cubicBezTo>
                  <a:pt x="2284" y="600"/>
                  <a:pt x="3751" y="120"/>
                  <a:pt x="4905" y="120"/>
                </a:cubicBezTo>
                <a:cubicBezTo>
                  <a:pt x="6268" y="120"/>
                  <a:pt x="7631" y="360"/>
                  <a:pt x="8941" y="360"/>
                </a:cubicBezTo>
                <a:cubicBezTo>
                  <a:pt x="11511" y="360"/>
                  <a:pt x="14132" y="120"/>
                  <a:pt x="16701" y="240"/>
                </a:cubicBezTo>
                <a:cubicBezTo>
                  <a:pt x="17645" y="360"/>
                  <a:pt x="19270" y="-120"/>
                  <a:pt x="20109" y="840"/>
                </a:cubicBezTo>
                <a:cubicBezTo>
                  <a:pt x="21262" y="1920"/>
                  <a:pt x="20842" y="6000"/>
                  <a:pt x="20790" y="8280"/>
                </a:cubicBezTo>
                <a:cubicBezTo>
                  <a:pt x="20738" y="10680"/>
                  <a:pt x="20790" y="12960"/>
                  <a:pt x="20738" y="15360"/>
                </a:cubicBezTo>
                <a:cubicBezTo>
                  <a:pt x="20685" y="18720"/>
                  <a:pt x="20476" y="20280"/>
                  <a:pt x="18903" y="20760"/>
                </a:cubicBezTo>
                <a:cubicBezTo>
                  <a:pt x="15862" y="21480"/>
                  <a:pt x="12454" y="21360"/>
                  <a:pt x="9413" y="21000"/>
                </a:cubicBezTo>
                <a:cubicBezTo>
                  <a:pt x="7840" y="20760"/>
                  <a:pt x="6268" y="20880"/>
                  <a:pt x="4643" y="20880"/>
                </a:cubicBezTo>
                <a:cubicBezTo>
                  <a:pt x="3542" y="20880"/>
                  <a:pt x="1654" y="21480"/>
                  <a:pt x="711" y="19680"/>
                </a:cubicBezTo>
                <a:cubicBezTo>
                  <a:pt x="-338" y="17760"/>
                  <a:pt x="239" y="12240"/>
                  <a:pt x="82" y="9480"/>
                </a:cubicBezTo>
                <a:cubicBezTo>
                  <a:pt x="-23" y="7800"/>
                  <a:pt x="-233" y="360"/>
                  <a:pt x="1025" y="36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8" name="Rectangle 89"/>
          <p:cNvSpPr>
            <a:spLocks/>
          </p:cNvSpPr>
          <p:nvPr/>
        </p:nvSpPr>
        <p:spPr bwMode="auto">
          <a:xfrm>
            <a:off x="6623635" y="6373786"/>
            <a:ext cx="465196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Update</a:t>
            </a:r>
            <a:endParaRPr lang="en-US" altLang="x-none" sz="93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24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1"/>
          <p:cNvSpPr txBox="1">
            <a:spLocks noChangeArrowheads="1"/>
          </p:cNvSpPr>
          <p:nvPr/>
        </p:nvSpPr>
        <p:spPr bwMode="auto">
          <a:xfrm>
            <a:off x="3599496" y="3229842"/>
            <a:ext cx="2672270" cy="82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5116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15970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73"/>
          <p:cNvSpPr>
            <a:spLocks/>
          </p:cNvSpPr>
          <p:nvPr/>
        </p:nvSpPr>
        <p:spPr bwMode="auto">
          <a:xfrm>
            <a:off x="2264494" y="1948978"/>
            <a:ext cx="5197277" cy="944959"/>
          </a:xfrm>
          <a:custGeom>
            <a:avLst/>
            <a:gdLst>
              <a:gd name="T0" fmla="*/ 2147483647 w 21250"/>
              <a:gd name="T1" fmla="*/ 11012690 h 21089"/>
              <a:gd name="T2" fmla="*/ 2147483647 w 21250"/>
              <a:gd name="T3" fmla="*/ 27052088 h 21089"/>
              <a:gd name="T4" fmla="*/ 2147483647 w 21250"/>
              <a:gd name="T5" fmla="*/ 11012690 h 21089"/>
              <a:gd name="T6" fmla="*/ 2147483647 w 21250"/>
              <a:gd name="T7" fmla="*/ 27052088 h 21089"/>
              <a:gd name="T8" fmla="*/ 2147483647 w 21250"/>
              <a:gd name="T9" fmla="*/ 348184766 h 21089"/>
              <a:gd name="T10" fmla="*/ 2147483647 w 21250"/>
              <a:gd name="T11" fmla="*/ 1391586058 h 21089"/>
              <a:gd name="T12" fmla="*/ 2147483647 w 21250"/>
              <a:gd name="T13" fmla="*/ 2147483647 h 21089"/>
              <a:gd name="T14" fmla="*/ 2147483647 w 21250"/>
              <a:gd name="T15" fmla="*/ 2147483647 h 21089"/>
              <a:gd name="T16" fmla="*/ 2147483647 w 21250"/>
              <a:gd name="T17" fmla="*/ 2147483647 h 21089"/>
              <a:gd name="T18" fmla="*/ 2147483647 w 21250"/>
              <a:gd name="T19" fmla="*/ 2147483647 h 21089"/>
              <a:gd name="T20" fmla="*/ 2147483647 w 21250"/>
              <a:gd name="T21" fmla="*/ 2147483647 h 21089"/>
              <a:gd name="T22" fmla="*/ 2147483647 w 21250"/>
              <a:gd name="T23" fmla="*/ 2147483647 h 21089"/>
              <a:gd name="T24" fmla="*/ 1288322472 w 21250"/>
              <a:gd name="T25" fmla="*/ 2147483647 h 21089"/>
              <a:gd name="T26" fmla="*/ 1288322472 w 21250"/>
              <a:gd name="T27" fmla="*/ 1038374527 h 21089"/>
              <a:gd name="T28" fmla="*/ 2147483647 w 21250"/>
              <a:gd name="T29" fmla="*/ 59127587 h 2108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250" h="21089">
                <a:moveTo>
                  <a:pt x="4511" y="57"/>
                </a:moveTo>
                <a:cubicBezTo>
                  <a:pt x="5829" y="639"/>
                  <a:pt x="7172" y="140"/>
                  <a:pt x="8490" y="140"/>
                </a:cubicBezTo>
                <a:cubicBezTo>
                  <a:pt x="9782" y="140"/>
                  <a:pt x="11048" y="-109"/>
                  <a:pt x="12340" y="57"/>
                </a:cubicBezTo>
                <a:cubicBezTo>
                  <a:pt x="14794" y="306"/>
                  <a:pt x="17249" y="-109"/>
                  <a:pt x="19703" y="140"/>
                </a:cubicBezTo>
                <a:cubicBezTo>
                  <a:pt x="20246" y="223"/>
                  <a:pt x="20969" y="-192"/>
                  <a:pt x="21176" y="1802"/>
                </a:cubicBezTo>
                <a:cubicBezTo>
                  <a:pt x="21357" y="3463"/>
                  <a:pt x="21150" y="5457"/>
                  <a:pt x="21150" y="7202"/>
                </a:cubicBezTo>
                <a:cubicBezTo>
                  <a:pt x="21150" y="10857"/>
                  <a:pt x="21202" y="14679"/>
                  <a:pt x="21176" y="18251"/>
                </a:cubicBezTo>
                <a:cubicBezTo>
                  <a:pt x="21150" y="20743"/>
                  <a:pt x="20763" y="20660"/>
                  <a:pt x="20091" y="20743"/>
                </a:cubicBezTo>
                <a:cubicBezTo>
                  <a:pt x="19523" y="20826"/>
                  <a:pt x="18928" y="20660"/>
                  <a:pt x="18334" y="20743"/>
                </a:cubicBezTo>
                <a:cubicBezTo>
                  <a:pt x="17016" y="20910"/>
                  <a:pt x="15699" y="20826"/>
                  <a:pt x="14381" y="20826"/>
                </a:cubicBezTo>
                <a:cubicBezTo>
                  <a:pt x="10299" y="20826"/>
                  <a:pt x="6242" y="20910"/>
                  <a:pt x="2160" y="20910"/>
                </a:cubicBezTo>
                <a:cubicBezTo>
                  <a:pt x="1643" y="20910"/>
                  <a:pt x="816" y="21408"/>
                  <a:pt x="351" y="20743"/>
                </a:cubicBezTo>
                <a:cubicBezTo>
                  <a:pt x="-114" y="20079"/>
                  <a:pt x="41" y="17586"/>
                  <a:pt x="41" y="16091"/>
                </a:cubicBezTo>
                <a:cubicBezTo>
                  <a:pt x="15" y="12519"/>
                  <a:pt x="15" y="8946"/>
                  <a:pt x="41" y="5374"/>
                </a:cubicBezTo>
                <a:cubicBezTo>
                  <a:pt x="41" y="3131"/>
                  <a:pt x="-243" y="140"/>
                  <a:pt x="687" y="30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8" name="TextBox 16"/>
          <p:cNvSpPr txBox="1">
            <a:spLocks noChangeArrowheads="1"/>
          </p:cNvSpPr>
          <p:nvPr/>
        </p:nvSpPr>
        <p:spPr bwMode="auto">
          <a:xfrm>
            <a:off x="1184189" y="338365"/>
            <a:ext cx="1128835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/>
              <a:t>/admin.html</a:t>
            </a:r>
          </a:p>
        </p:txBody>
      </p:sp>
      <p:sp>
        <p:nvSpPr>
          <p:cNvPr id="9219" name="AutoShape 2"/>
          <p:cNvSpPr>
            <a:spLocks/>
          </p:cNvSpPr>
          <p:nvPr/>
        </p:nvSpPr>
        <p:spPr bwMode="auto">
          <a:xfrm>
            <a:off x="2412144" y="4806004"/>
            <a:ext cx="4813387" cy="1985891"/>
          </a:xfrm>
          <a:custGeom>
            <a:avLst/>
            <a:gdLst>
              <a:gd name="T0" fmla="*/ 0 w 21535"/>
              <a:gd name="T1" fmla="*/ 530871898 h 21277"/>
              <a:gd name="T2" fmla="*/ 2147483647 w 21535"/>
              <a:gd name="T3" fmla="*/ 167652149 h 21277"/>
              <a:gd name="T4" fmla="*/ 2147483647 w 21535"/>
              <a:gd name="T5" fmla="*/ 677569365 h 21277"/>
              <a:gd name="T6" fmla="*/ 2147483647 w 21535"/>
              <a:gd name="T7" fmla="*/ 459277838 h 21277"/>
              <a:gd name="T8" fmla="*/ 2147483647 w 21535"/>
              <a:gd name="T9" fmla="*/ 530871898 h 21277"/>
              <a:gd name="T10" fmla="*/ 2147483647 w 21535"/>
              <a:gd name="T11" fmla="*/ 677569365 h 21277"/>
              <a:gd name="T12" fmla="*/ 2147483647 w 21535"/>
              <a:gd name="T13" fmla="*/ 2147483647 h 21277"/>
              <a:gd name="T14" fmla="*/ 2147483647 w 21535"/>
              <a:gd name="T15" fmla="*/ 2147483647 h 21277"/>
              <a:gd name="T16" fmla="*/ 2147483647 w 21535"/>
              <a:gd name="T17" fmla="*/ 2147483647 h 21277"/>
              <a:gd name="T18" fmla="*/ 2147483647 w 21535"/>
              <a:gd name="T19" fmla="*/ 2147483647 h 21277"/>
              <a:gd name="T20" fmla="*/ 2147483647 w 21535"/>
              <a:gd name="T21" fmla="*/ 2147483647 h 21277"/>
              <a:gd name="T22" fmla="*/ 2147483647 w 21535"/>
              <a:gd name="T23" fmla="*/ 2147483647 h 21277"/>
              <a:gd name="T24" fmla="*/ 2147483647 w 21535"/>
              <a:gd name="T25" fmla="*/ 2147483647 h 21277"/>
              <a:gd name="T26" fmla="*/ 2147483647 w 21535"/>
              <a:gd name="T27" fmla="*/ 2147483647 h 21277"/>
              <a:gd name="T28" fmla="*/ 2147483647 w 21535"/>
              <a:gd name="T29" fmla="*/ 2147483647 h 21277"/>
              <a:gd name="T30" fmla="*/ 1678831682 w 21535"/>
              <a:gd name="T31" fmla="*/ 2147483647 h 21277"/>
              <a:gd name="T32" fmla="*/ 1271078697 w 21535"/>
              <a:gd name="T33" fmla="*/ 2147483647 h 21277"/>
              <a:gd name="T34" fmla="*/ 839374458 w 21535"/>
              <a:gd name="T35" fmla="*/ 2147483647 h 21277"/>
              <a:gd name="T36" fmla="*/ 431704239 w 21535"/>
              <a:gd name="T37" fmla="*/ 2147483647 h 21277"/>
              <a:gd name="T38" fmla="*/ 2110536210 w 21535"/>
              <a:gd name="T39" fmla="*/ 2147483647 h 21277"/>
              <a:gd name="T40" fmla="*/ 2147483647 w 21535"/>
              <a:gd name="T41" fmla="*/ 2147483647 h 21277"/>
              <a:gd name="T42" fmla="*/ 1678831682 w 21535"/>
              <a:gd name="T43" fmla="*/ 2147483647 h 21277"/>
              <a:gd name="T44" fmla="*/ 2147483647 w 21535"/>
              <a:gd name="T45" fmla="*/ 2147483647 h 21277"/>
              <a:gd name="T46" fmla="*/ 2147483647 w 21535"/>
              <a:gd name="T47" fmla="*/ 749163425 h 2127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535" h="21277">
                <a:moveTo>
                  <a:pt x="0" y="304"/>
                </a:moveTo>
                <a:cubicBezTo>
                  <a:pt x="1568" y="304"/>
                  <a:pt x="3101" y="304"/>
                  <a:pt x="4669" y="96"/>
                </a:cubicBezTo>
                <a:cubicBezTo>
                  <a:pt x="6951" y="-196"/>
                  <a:pt x="9285" y="263"/>
                  <a:pt x="11567" y="388"/>
                </a:cubicBezTo>
                <a:cubicBezTo>
                  <a:pt x="13396" y="513"/>
                  <a:pt x="15277" y="596"/>
                  <a:pt x="17106" y="263"/>
                </a:cubicBezTo>
                <a:cubicBezTo>
                  <a:pt x="17960" y="96"/>
                  <a:pt x="18848" y="304"/>
                  <a:pt x="19719" y="304"/>
                </a:cubicBezTo>
                <a:cubicBezTo>
                  <a:pt x="20294" y="304"/>
                  <a:pt x="20973" y="96"/>
                  <a:pt x="21531" y="388"/>
                </a:cubicBezTo>
                <a:cubicBezTo>
                  <a:pt x="21461" y="1180"/>
                  <a:pt x="21531" y="2223"/>
                  <a:pt x="21531" y="3057"/>
                </a:cubicBezTo>
                <a:cubicBezTo>
                  <a:pt x="21531" y="4057"/>
                  <a:pt x="21478" y="5016"/>
                  <a:pt x="21513" y="6017"/>
                </a:cubicBezTo>
                <a:cubicBezTo>
                  <a:pt x="21583" y="7935"/>
                  <a:pt x="21461" y="9895"/>
                  <a:pt x="21478" y="11772"/>
                </a:cubicBezTo>
                <a:cubicBezTo>
                  <a:pt x="21513" y="14857"/>
                  <a:pt x="21426" y="17985"/>
                  <a:pt x="21426" y="21070"/>
                </a:cubicBezTo>
                <a:cubicBezTo>
                  <a:pt x="20137" y="21279"/>
                  <a:pt x="18848" y="21154"/>
                  <a:pt x="17559" y="21154"/>
                </a:cubicBezTo>
                <a:cubicBezTo>
                  <a:pt x="16392" y="21154"/>
                  <a:pt x="15242" y="21362"/>
                  <a:pt x="14075" y="21237"/>
                </a:cubicBezTo>
                <a:cubicBezTo>
                  <a:pt x="12943" y="21112"/>
                  <a:pt x="11793" y="21029"/>
                  <a:pt x="10661" y="21154"/>
                </a:cubicBezTo>
                <a:cubicBezTo>
                  <a:pt x="8431" y="21404"/>
                  <a:pt x="6167" y="21112"/>
                  <a:pt x="3937" y="21070"/>
                </a:cubicBezTo>
                <a:cubicBezTo>
                  <a:pt x="3136" y="21070"/>
                  <a:pt x="2352" y="20945"/>
                  <a:pt x="1551" y="20945"/>
                </a:cubicBezTo>
                <a:cubicBezTo>
                  <a:pt x="1063" y="20945"/>
                  <a:pt x="558" y="21029"/>
                  <a:pt x="70" y="20862"/>
                </a:cubicBezTo>
                <a:cubicBezTo>
                  <a:pt x="18" y="19861"/>
                  <a:pt x="0" y="18944"/>
                  <a:pt x="53" y="17943"/>
                </a:cubicBezTo>
                <a:cubicBezTo>
                  <a:pt x="105" y="16901"/>
                  <a:pt x="35" y="15941"/>
                  <a:pt x="35" y="14899"/>
                </a:cubicBezTo>
                <a:cubicBezTo>
                  <a:pt x="35" y="13898"/>
                  <a:pt x="-17" y="12981"/>
                  <a:pt x="18" y="11980"/>
                </a:cubicBezTo>
                <a:cubicBezTo>
                  <a:pt x="53" y="11021"/>
                  <a:pt x="88" y="10020"/>
                  <a:pt x="88" y="9061"/>
                </a:cubicBezTo>
                <a:cubicBezTo>
                  <a:pt x="88" y="8269"/>
                  <a:pt x="53" y="7643"/>
                  <a:pt x="122" y="6809"/>
                </a:cubicBezTo>
                <a:cubicBezTo>
                  <a:pt x="175" y="6017"/>
                  <a:pt x="140" y="5308"/>
                  <a:pt x="70" y="4516"/>
                </a:cubicBezTo>
                <a:cubicBezTo>
                  <a:pt x="0" y="3765"/>
                  <a:pt x="70" y="3182"/>
                  <a:pt x="105" y="2431"/>
                </a:cubicBezTo>
                <a:cubicBezTo>
                  <a:pt x="140" y="1722"/>
                  <a:pt x="18" y="1097"/>
                  <a:pt x="122" y="4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0" name="AutoShape 7"/>
          <p:cNvSpPr>
            <a:spLocks/>
          </p:cNvSpPr>
          <p:nvPr/>
        </p:nvSpPr>
        <p:spPr bwMode="auto">
          <a:xfrm>
            <a:off x="2402300" y="4431958"/>
            <a:ext cx="4823230" cy="430646"/>
          </a:xfrm>
          <a:custGeom>
            <a:avLst/>
            <a:gdLst>
              <a:gd name="T0" fmla="*/ 2147483647 w 21381"/>
              <a:gd name="T1" fmla="*/ 6170180 h 20546"/>
              <a:gd name="T2" fmla="*/ 2147483647 w 21381"/>
              <a:gd name="T3" fmla="*/ 9255621 h 20546"/>
              <a:gd name="T4" fmla="*/ 2147483647 w 21381"/>
              <a:gd name="T5" fmla="*/ 6170180 h 20546"/>
              <a:gd name="T6" fmla="*/ 2147483647 w 21381"/>
              <a:gd name="T7" fmla="*/ 15446272 h 20546"/>
              <a:gd name="T8" fmla="*/ 2147483647 w 21381"/>
              <a:gd name="T9" fmla="*/ 9255621 h 20546"/>
              <a:gd name="T10" fmla="*/ 2147483647 w 21381"/>
              <a:gd name="T11" fmla="*/ 386920121 h 20546"/>
              <a:gd name="T12" fmla="*/ 2147483647 w 21381"/>
              <a:gd name="T13" fmla="*/ 393110015 h 20546"/>
              <a:gd name="T14" fmla="*/ 1923125872 w 21381"/>
              <a:gd name="T15" fmla="*/ 393110015 h 20546"/>
              <a:gd name="T16" fmla="*/ 2147483647 w 21381"/>
              <a:gd name="T17" fmla="*/ 6170180 h 205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381" h="20546">
                <a:moveTo>
                  <a:pt x="182" y="312"/>
                </a:moveTo>
                <a:cubicBezTo>
                  <a:pt x="1473" y="-471"/>
                  <a:pt x="2920" y="468"/>
                  <a:pt x="4212" y="468"/>
                </a:cubicBezTo>
                <a:cubicBezTo>
                  <a:pt x="5608" y="468"/>
                  <a:pt x="7054" y="312"/>
                  <a:pt x="8450" y="312"/>
                </a:cubicBezTo>
                <a:cubicBezTo>
                  <a:pt x="11602" y="155"/>
                  <a:pt x="14651" y="781"/>
                  <a:pt x="17803" y="781"/>
                </a:cubicBezTo>
                <a:cubicBezTo>
                  <a:pt x="18940" y="781"/>
                  <a:pt x="20128" y="312"/>
                  <a:pt x="21317" y="468"/>
                </a:cubicBezTo>
                <a:cubicBezTo>
                  <a:pt x="21420" y="6729"/>
                  <a:pt x="21368" y="13146"/>
                  <a:pt x="21368" y="19564"/>
                </a:cubicBezTo>
                <a:cubicBezTo>
                  <a:pt x="15271" y="21129"/>
                  <a:pt x="8811" y="20503"/>
                  <a:pt x="2662" y="19877"/>
                </a:cubicBezTo>
                <a:cubicBezTo>
                  <a:pt x="1784" y="19720"/>
                  <a:pt x="957" y="20033"/>
                  <a:pt x="78" y="19877"/>
                </a:cubicBezTo>
                <a:cubicBezTo>
                  <a:pt x="-180" y="13459"/>
                  <a:pt x="285" y="6729"/>
                  <a:pt x="285" y="3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Rectangle 38"/>
          <p:cNvSpPr>
            <a:spLocks/>
          </p:cNvSpPr>
          <p:nvPr/>
        </p:nvSpPr>
        <p:spPr bwMode="auto">
          <a:xfrm>
            <a:off x="2549476" y="4479465"/>
            <a:ext cx="74412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Players</a:t>
            </a:r>
          </a:p>
        </p:txBody>
      </p:sp>
      <p:sp>
        <p:nvSpPr>
          <p:cNvPr id="9222" name="Rectangle 39"/>
          <p:cNvSpPr>
            <a:spLocks/>
          </p:cNvSpPr>
          <p:nvPr/>
        </p:nvSpPr>
        <p:spPr bwMode="auto">
          <a:xfrm>
            <a:off x="2737809" y="4969171"/>
            <a:ext cx="1013424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Don Boulia</a:t>
            </a:r>
          </a:p>
        </p:txBody>
      </p:sp>
      <p:sp>
        <p:nvSpPr>
          <p:cNvPr id="9223" name="Rectangle 40"/>
          <p:cNvSpPr>
            <a:spLocks/>
          </p:cNvSpPr>
          <p:nvPr/>
        </p:nvSpPr>
        <p:spPr bwMode="auto">
          <a:xfrm>
            <a:off x="2736882" y="5382590"/>
            <a:ext cx="1074337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Greg Frost</a:t>
            </a:r>
          </a:p>
        </p:txBody>
      </p:sp>
      <p:sp>
        <p:nvSpPr>
          <p:cNvPr id="9224" name="Rectangle 41"/>
          <p:cNvSpPr>
            <a:spLocks/>
          </p:cNvSpPr>
          <p:nvPr/>
        </p:nvSpPr>
        <p:spPr bwMode="auto">
          <a:xfrm>
            <a:off x="2736686" y="5793549"/>
            <a:ext cx="970142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John Choi</a:t>
            </a:r>
          </a:p>
        </p:txBody>
      </p:sp>
      <p:sp>
        <p:nvSpPr>
          <p:cNvPr id="9225" name="Rectangle 42"/>
          <p:cNvSpPr>
            <a:spLocks/>
          </p:cNvSpPr>
          <p:nvPr/>
        </p:nvSpPr>
        <p:spPr bwMode="auto">
          <a:xfrm>
            <a:off x="2737397" y="6206969"/>
            <a:ext cx="1223417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Bob Guidotti</a:t>
            </a:r>
          </a:p>
        </p:txBody>
      </p:sp>
      <p:sp>
        <p:nvSpPr>
          <p:cNvPr id="9226" name="Rectangle 47"/>
          <p:cNvSpPr>
            <a:spLocks/>
          </p:cNvSpPr>
          <p:nvPr/>
        </p:nvSpPr>
        <p:spPr bwMode="auto">
          <a:xfrm>
            <a:off x="4717292" y="4969171"/>
            <a:ext cx="85152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Modify…</a:t>
            </a:r>
          </a:p>
        </p:txBody>
      </p:sp>
      <p:sp>
        <p:nvSpPr>
          <p:cNvPr id="9227" name="TextBox 1"/>
          <p:cNvSpPr txBox="1">
            <a:spLocks noChangeArrowheads="1"/>
          </p:cNvSpPr>
          <p:nvPr/>
        </p:nvSpPr>
        <p:spPr bwMode="auto">
          <a:xfrm>
            <a:off x="2264494" y="1063079"/>
            <a:ext cx="1571264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 b="1">
                <a:latin typeface="Comic Sans MS" charset="0"/>
              </a:rPr>
              <a:t>Administration</a:t>
            </a:r>
          </a:p>
        </p:txBody>
      </p:sp>
      <p:sp>
        <p:nvSpPr>
          <p:cNvPr id="9228" name="TextBox 38"/>
          <p:cNvSpPr txBox="1">
            <a:spLocks noChangeArrowheads="1"/>
          </p:cNvSpPr>
          <p:nvPr/>
        </p:nvSpPr>
        <p:spPr bwMode="auto">
          <a:xfrm>
            <a:off x="2485969" y="1771799"/>
            <a:ext cx="1943161" cy="31418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>
                <a:latin typeface="Comic Sans MS" charset="0"/>
              </a:rPr>
              <a:t>Next Tournament: </a:t>
            </a:r>
          </a:p>
        </p:txBody>
      </p:sp>
      <p:sp>
        <p:nvSpPr>
          <p:cNvPr id="9229" name="TextBox 39"/>
          <p:cNvSpPr txBox="1">
            <a:spLocks noChangeArrowheads="1"/>
          </p:cNvSpPr>
          <p:nvPr/>
        </p:nvSpPr>
        <p:spPr bwMode="auto">
          <a:xfrm>
            <a:off x="2398610" y="3900418"/>
            <a:ext cx="1968809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>
                <a:latin typeface="Comic Sans MS" charset="0"/>
              </a:rPr>
              <a:t>Player Management</a:t>
            </a:r>
          </a:p>
        </p:txBody>
      </p:sp>
      <p:sp>
        <p:nvSpPr>
          <p:cNvPr id="9230" name="Rectangle 39"/>
          <p:cNvSpPr>
            <a:spLocks/>
          </p:cNvSpPr>
          <p:nvPr/>
        </p:nvSpPr>
        <p:spPr bwMode="auto">
          <a:xfrm>
            <a:off x="2442817" y="2193352"/>
            <a:ext cx="2037742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Valspar Championship</a:t>
            </a:r>
          </a:p>
        </p:txBody>
      </p:sp>
      <p:sp>
        <p:nvSpPr>
          <p:cNvPr id="9231" name="Rectangle 47"/>
          <p:cNvSpPr>
            <a:spLocks/>
          </p:cNvSpPr>
          <p:nvPr/>
        </p:nvSpPr>
        <p:spPr bwMode="auto">
          <a:xfrm>
            <a:off x="6297384" y="2193352"/>
            <a:ext cx="57420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Add…</a:t>
            </a:r>
          </a:p>
        </p:txBody>
      </p:sp>
      <p:sp>
        <p:nvSpPr>
          <p:cNvPr id="9232" name="Rectangle 47"/>
          <p:cNvSpPr>
            <a:spLocks/>
          </p:cNvSpPr>
          <p:nvPr/>
        </p:nvSpPr>
        <p:spPr bwMode="auto">
          <a:xfrm>
            <a:off x="5947804" y="3906091"/>
            <a:ext cx="1104795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New User…</a:t>
            </a:r>
          </a:p>
        </p:txBody>
      </p:sp>
      <p:sp>
        <p:nvSpPr>
          <p:cNvPr id="9233" name="Rectangle 47"/>
          <p:cNvSpPr>
            <a:spLocks/>
          </p:cNvSpPr>
          <p:nvPr/>
        </p:nvSpPr>
        <p:spPr bwMode="auto">
          <a:xfrm>
            <a:off x="5985855" y="4969171"/>
            <a:ext cx="676792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Delete</a:t>
            </a:r>
          </a:p>
        </p:txBody>
      </p:sp>
      <p:sp>
        <p:nvSpPr>
          <p:cNvPr id="9234" name="Rectangle 47"/>
          <p:cNvSpPr>
            <a:spLocks/>
          </p:cNvSpPr>
          <p:nvPr/>
        </p:nvSpPr>
        <p:spPr bwMode="auto">
          <a:xfrm>
            <a:off x="4717292" y="5382590"/>
            <a:ext cx="85152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Modify…</a:t>
            </a:r>
          </a:p>
        </p:txBody>
      </p:sp>
      <p:sp>
        <p:nvSpPr>
          <p:cNvPr id="9235" name="Rectangle 47"/>
          <p:cNvSpPr>
            <a:spLocks/>
          </p:cNvSpPr>
          <p:nvPr/>
        </p:nvSpPr>
        <p:spPr bwMode="auto">
          <a:xfrm>
            <a:off x="5985855" y="5382590"/>
            <a:ext cx="676792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Delete</a:t>
            </a:r>
          </a:p>
        </p:txBody>
      </p:sp>
      <p:sp>
        <p:nvSpPr>
          <p:cNvPr id="9236" name="Rectangle 47"/>
          <p:cNvSpPr>
            <a:spLocks/>
          </p:cNvSpPr>
          <p:nvPr/>
        </p:nvSpPr>
        <p:spPr bwMode="auto">
          <a:xfrm>
            <a:off x="4717292" y="5793549"/>
            <a:ext cx="85152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Modify…</a:t>
            </a:r>
          </a:p>
        </p:txBody>
      </p:sp>
      <p:sp>
        <p:nvSpPr>
          <p:cNvPr id="9237" name="Rectangle 47"/>
          <p:cNvSpPr>
            <a:spLocks/>
          </p:cNvSpPr>
          <p:nvPr/>
        </p:nvSpPr>
        <p:spPr bwMode="auto">
          <a:xfrm>
            <a:off x="5985855" y="5793549"/>
            <a:ext cx="676792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Delete</a:t>
            </a:r>
          </a:p>
        </p:txBody>
      </p:sp>
      <p:sp>
        <p:nvSpPr>
          <p:cNvPr id="9238" name="Rectangle 47"/>
          <p:cNvSpPr>
            <a:spLocks/>
          </p:cNvSpPr>
          <p:nvPr/>
        </p:nvSpPr>
        <p:spPr bwMode="auto">
          <a:xfrm>
            <a:off x="4717292" y="6206969"/>
            <a:ext cx="85152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Modify…</a:t>
            </a:r>
          </a:p>
        </p:txBody>
      </p:sp>
      <p:sp>
        <p:nvSpPr>
          <p:cNvPr id="9239" name="Rectangle 47"/>
          <p:cNvSpPr>
            <a:spLocks/>
          </p:cNvSpPr>
          <p:nvPr/>
        </p:nvSpPr>
        <p:spPr bwMode="auto">
          <a:xfrm>
            <a:off x="5985855" y="6206969"/>
            <a:ext cx="676792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30802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73"/>
          <p:cNvSpPr>
            <a:spLocks/>
          </p:cNvSpPr>
          <p:nvPr/>
        </p:nvSpPr>
        <p:spPr bwMode="auto">
          <a:xfrm>
            <a:off x="2264494" y="1948978"/>
            <a:ext cx="5197277" cy="944959"/>
          </a:xfrm>
          <a:custGeom>
            <a:avLst/>
            <a:gdLst>
              <a:gd name="T0" fmla="*/ 2147483647 w 21250"/>
              <a:gd name="T1" fmla="*/ 11012690 h 21089"/>
              <a:gd name="T2" fmla="*/ 2147483647 w 21250"/>
              <a:gd name="T3" fmla="*/ 27052088 h 21089"/>
              <a:gd name="T4" fmla="*/ 2147483647 w 21250"/>
              <a:gd name="T5" fmla="*/ 11012690 h 21089"/>
              <a:gd name="T6" fmla="*/ 2147483647 w 21250"/>
              <a:gd name="T7" fmla="*/ 27052088 h 21089"/>
              <a:gd name="T8" fmla="*/ 2147483647 w 21250"/>
              <a:gd name="T9" fmla="*/ 348184766 h 21089"/>
              <a:gd name="T10" fmla="*/ 2147483647 w 21250"/>
              <a:gd name="T11" fmla="*/ 1391586058 h 21089"/>
              <a:gd name="T12" fmla="*/ 2147483647 w 21250"/>
              <a:gd name="T13" fmla="*/ 2147483647 h 21089"/>
              <a:gd name="T14" fmla="*/ 2147483647 w 21250"/>
              <a:gd name="T15" fmla="*/ 2147483647 h 21089"/>
              <a:gd name="T16" fmla="*/ 2147483647 w 21250"/>
              <a:gd name="T17" fmla="*/ 2147483647 h 21089"/>
              <a:gd name="T18" fmla="*/ 2147483647 w 21250"/>
              <a:gd name="T19" fmla="*/ 2147483647 h 21089"/>
              <a:gd name="T20" fmla="*/ 2147483647 w 21250"/>
              <a:gd name="T21" fmla="*/ 2147483647 h 21089"/>
              <a:gd name="T22" fmla="*/ 2147483647 w 21250"/>
              <a:gd name="T23" fmla="*/ 2147483647 h 21089"/>
              <a:gd name="T24" fmla="*/ 1288322472 w 21250"/>
              <a:gd name="T25" fmla="*/ 2147483647 h 21089"/>
              <a:gd name="T26" fmla="*/ 1288322472 w 21250"/>
              <a:gd name="T27" fmla="*/ 1038374527 h 21089"/>
              <a:gd name="T28" fmla="*/ 2147483647 w 21250"/>
              <a:gd name="T29" fmla="*/ 59127587 h 2108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250" h="21089">
                <a:moveTo>
                  <a:pt x="4511" y="57"/>
                </a:moveTo>
                <a:cubicBezTo>
                  <a:pt x="5829" y="639"/>
                  <a:pt x="7172" y="140"/>
                  <a:pt x="8490" y="140"/>
                </a:cubicBezTo>
                <a:cubicBezTo>
                  <a:pt x="9782" y="140"/>
                  <a:pt x="11048" y="-109"/>
                  <a:pt x="12340" y="57"/>
                </a:cubicBezTo>
                <a:cubicBezTo>
                  <a:pt x="14794" y="306"/>
                  <a:pt x="17249" y="-109"/>
                  <a:pt x="19703" y="140"/>
                </a:cubicBezTo>
                <a:cubicBezTo>
                  <a:pt x="20246" y="223"/>
                  <a:pt x="20969" y="-192"/>
                  <a:pt x="21176" y="1802"/>
                </a:cubicBezTo>
                <a:cubicBezTo>
                  <a:pt x="21357" y="3463"/>
                  <a:pt x="21150" y="5457"/>
                  <a:pt x="21150" y="7202"/>
                </a:cubicBezTo>
                <a:cubicBezTo>
                  <a:pt x="21150" y="10857"/>
                  <a:pt x="21202" y="14679"/>
                  <a:pt x="21176" y="18251"/>
                </a:cubicBezTo>
                <a:cubicBezTo>
                  <a:pt x="21150" y="20743"/>
                  <a:pt x="20763" y="20660"/>
                  <a:pt x="20091" y="20743"/>
                </a:cubicBezTo>
                <a:cubicBezTo>
                  <a:pt x="19523" y="20826"/>
                  <a:pt x="18928" y="20660"/>
                  <a:pt x="18334" y="20743"/>
                </a:cubicBezTo>
                <a:cubicBezTo>
                  <a:pt x="17016" y="20910"/>
                  <a:pt x="15699" y="20826"/>
                  <a:pt x="14381" y="20826"/>
                </a:cubicBezTo>
                <a:cubicBezTo>
                  <a:pt x="10299" y="20826"/>
                  <a:pt x="6242" y="20910"/>
                  <a:pt x="2160" y="20910"/>
                </a:cubicBezTo>
                <a:cubicBezTo>
                  <a:pt x="1643" y="20910"/>
                  <a:pt x="816" y="21408"/>
                  <a:pt x="351" y="20743"/>
                </a:cubicBezTo>
                <a:cubicBezTo>
                  <a:pt x="-114" y="20079"/>
                  <a:pt x="41" y="17586"/>
                  <a:pt x="41" y="16091"/>
                </a:cubicBezTo>
                <a:cubicBezTo>
                  <a:pt x="15" y="12519"/>
                  <a:pt x="15" y="8946"/>
                  <a:pt x="41" y="5374"/>
                </a:cubicBezTo>
                <a:cubicBezTo>
                  <a:pt x="41" y="3131"/>
                  <a:pt x="-243" y="140"/>
                  <a:pt x="687" y="30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2" name="TextBox 16"/>
          <p:cNvSpPr txBox="1">
            <a:spLocks noChangeArrowheads="1"/>
          </p:cNvSpPr>
          <p:nvPr/>
        </p:nvSpPr>
        <p:spPr bwMode="auto">
          <a:xfrm>
            <a:off x="1184189" y="338365"/>
            <a:ext cx="1128835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/>
              <a:t>/admin.html</a:t>
            </a:r>
          </a:p>
        </p:txBody>
      </p:sp>
      <p:sp>
        <p:nvSpPr>
          <p:cNvPr id="10243" name="AutoShape 2"/>
          <p:cNvSpPr>
            <a:spLocks/>
          </p:cNvSpPr>
          <p:nvPr/>
        </p:nvSpPr>
        <p:spPr bwMode="auto">
          <a:xfrm>
            <a:off x="2412144" y="4806004"/>
            <a:ext cx="4813387" cy="1985891"/>
          </a:xfrm>
          <a:custGeom>
            <a:avLst/>
            <a:gdLst>
              <a:gd name="T0" fmla="*/ 0 w 21535"/>
              <a:gd name="T1" fmla="*/ 530871898 h 21277"/>
              <a:gd name="T2" fmla="*/ 2147483647 w 21535"/>
              <a:gd name="T3" fmla="*/ 167652149 h 21277"/>
              <a:gd name="T4" fmla="*/ 2147483647 w 21535"/>
              <a:gd name="T5" fmla="*/ 677569365 h 21277"/>
              <a:gd name="T6" fmla="*/ 2147483647 w 21535"/>
              <a:gd name="T7" fmla="*/ 459277838 h 21277"/>
              <a:gd name="T8" fmla="*/ 2147483647 w 21535"/>
              <a:gd name="T9" fmla="*/ 530871898 h 21277"/>
              <a:gd name="T10" fmla="*/ 2147483647 w 21535"/>
              <a:gd name="T11" fmla="*/ 677569365 h 21277"/>
              <a:gd name="T12" fmla="*/ 2147483647 w 21535"/>
              <a:gd name="T13" fmla="*/ 2147483647 h 21277"/>
              <a:gd name="T14" fmla="*/ 2147483647 w 21535"/>
              <a:gd name="T15" fmla="*/ 2147483647 h 21277"/>
              <a:gd name="T16" fmla="*/ 2147483647 w 21535"/>
              <a:gd name="T17" fmla="*/ 2147483647 h 21277"/>
              <a:gd name="T18" fmla="*/ 2147483647 w 21535"/>
              <a:gd name="T19" fmla="*/ 2147483647 h 21277"/>
              <a:gd name="T20" fmla="*/ 2147483647 w 21535"/>
              <a:gd name="T21" fmla="*/ 2147483647 h 21277"/>
              <a:gd name="T22" fmla="*/ 2147483647 w 21535"/>
              <a:gd name="T23" fmla="*/ 2147483647 h 21277"/>
              <a:gd name="T24" fmla="*/ 2147483647 w 21535"/>
              <a:gd name="T25" fmla="*/ 2147483647 h 21277"/>
              <a:gd name="T26" fmla="*/ 2147483647 w 21535"/>
              <a:gd name="T27" fmla="*/ 2147483647 h 21277"/>
              <a:gd name="T28" fmla="*/ 2147483647 w 21535"/>
              <a:gd name="T29" fmla="*/ 2147483647 h 21277"/>
              <a:gd name="T30" fmla="*/ 1678831682 w 21535"/>
              <a:gd name="T31" fmla="*/ 2147483647 h 21277"/>
              <a:gd name="T32" fmla="*/ 1271078697 w 21535"/>
              <a:gd name="T33" fmla="*/ 2147483647 h 21277"/>
              <a:gd name="T34" fmla="*/ 839374458 w 21535"/>
              <a:gd name="T35" fmla="*/ 2147483647 h 21277"/>
              <a:gd name="T36" fmla="*/ 431704239 w 21535"/>
              <a:gd name="T37" fmla="*/ 2147483647 h 21277"/>
              <a:gd name="T38" fmla="*/ 2110536210 w 21535"/>
              <a:gd name="T39" fmla="*/ 2147483647 h 21277"/>
              <a:gd name="T40" fmla="*/ 2147483647 w 21535"/>
              <a:gd name="T41" fmla="*/ 2147483647 h 21277"/>
              <a:gd name="T42" fmla="*/ 1678831682 w 21535"/>
              <a:gd name="T43" fmla="*/ 2147483647 h 21277"/>
              <a:gd name="T44" fmla="*/ 2147483647 w 21535"/>
              <a:gd name="T45" fmla="*/ 2147483647 h 21277"/>
              <a:gd name="T46" fmla="*/ 2147483647 w 21535"/>
              <a:gd name="T47" fmla="*/ 749163425 h 2127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535" h="21277">
                <a:moveTo>
                  <a:pt x="0" y="304"/>
                </a:moveTo>
                <a:cubicBezTo>
                  <a:pt x="1568" y="304"/>
                  <a:pt x="3101" y="304"/>
                  <a:pt x="4669" y="96"/>
                </a:cubicBezTo>
                <a:cubicBezTo>
                  <a:pt x="6951" y="-196"/>
                  <a:pt x="9285" y="263"/>
                  <a:pt x="11567" y="388"/>
                </a:cubicBezTo>
                <a:cubicBezTo>
                  <a:pt x="13396" y="513"/>
                  <a:pt x="15277" y="596"/>
                  <a:pt x="17106" y="263"/>
                </a:cubicBezTo>
                <a:cubicBezTo>
                  <a:pt x="17960" y="96"/>
                  <a:pt x="18848" y="304"/>
                  <a:pt x="19719" y="304"/>
                </a:cubicBezTo>
                <a:cubicBezTo>
                  <a:pt x="20294" y="304"/>
                  <a:pt x="20973" y="96"/>
                  <a:pt x="21531" y="388"/>
                </a:cubicBezTo>
                <a:cubicBezTo>
                  <a:pt x="21461" y="1180"/>
                  <a:pt x="21531" y="2223"/>
                  <a:pt x="21531" y="3057"/>
                </a:cubicBezTo>
                <a:cubicBezTo>
                  <a:pt x="21531" y="4057"/>
                  <a:pt x="21478" y="5016"/>
                  <a:pt x="21513" y="6017"/>
                </a:cubicBezTo>
                <a:cubicBezTo>
                  <a:pt x="21583" y="7935"/>
                  <a:pt x="21461" y="9895"/>
                  <a:pt x="21478" y="11772"/>
                </a:cubicBezTo>
                <a:cubicBezTo>
                  <a:pt x="21513" y="14857"/>
                  <a:pt x="21426" y="17985"/>
                  <a:pt x="21426" y="21070"/>
                </a:cubicBezTo>
                <a:cubicBezTo>
                  <a:pt x="20137" y="21279"/>
                  <a:pt x="18848" y="21154"/>
                  <a:pt x="17559" y="21154"/>
                </a:cubicBezTo>
                <a:cubicBezTo>
                  <a:pt x="16392" y="21154"/>
                  <a:pt x="15242" y="21362"/>
                  <a:pt x="14075" y="21237"/>
                </a:cubicBezTo>
                <a:cubicBezTo>
                  <a:pt x="12943" y="21112"/>
                  <a:pt x="11793" y="21029"/>
                  <a:pt x="10661" y="21154"/>
                </a:cubicBezTo>
                <a:cubicBezTo>
                  <a:pt x="8431" y="21404"/>
                  <a:pt x="6167" y="21112"/>
                  <a:pt x="3937" y="21070"/>
                </a:cubicBezTo>
                <a:cubicBezTo>
                  <a:pt x="3136" y="21070"/>
                  <a:pt x="2352" y="20945"/>
                  <a:pt x="1551" y="20945"/>
                </a:cubicBezTo>
                <a:cubicBezTo>
                  <a:pt x="1063" y="20945"/>
                  <a:pt x="558" y="21029"/>
                  <a:pt x="70" y="20862"/>
                </a:cubicBezTo>
                <a:cubicBezTo>
                  <a:pt x="18" y="19861"/>
                  <a:pt x="0" y="18944"/>
                  <a:pt x="53" y="17943"/>
                </a:cubicBezTo>
                <a:cubicBezTo>
                  <a:pt x="105" y="16901"/>
                  <a:pt x="35" y="15941"/>
                  <a:pt x="35" y="14899"/>
                </a:cubicBezTo>
                <a:cubicBezTo>
                  <a:pt x="35" y="13898"/>
                  <a:pt x="-17" y="12981"/>
                  <a:pt x="18" y="11980"/>
                </a:cubicBezTo>
                <a:cubicBezTo>
                  <a:pt x="53" y="11021"/>
                  <a:pt x="88" y="10020"/>
                  <a:pt x="88" y="9061"/>
                </a:cubicBezTo>
                <a:cubicBezTo>
                  <a:pt x="88" y="8269"/>
                  <a:pt x="53" y="7643"/>
                  <a:pt x="122" y="6809"/>
                </a:cubicBezTo>
                <a:cubicBezTo>
                  <a:pt x="175" y="6017"/>
                  <a:pt x="140" y="5308"/>
                  <a:pt x="70" y="4516"/>
                </a:cubicBezTo>
                <a:cubicBezTo>
                  <a:pt x="0" y="3765"/>
                  <a:pt x="70" y="3182"/>
                  <a:pt x="105" y="2431"/>
                </a:cubicBezTo>
                <a:cubicBezTo>
                  <a:pt x="140" y="1722"/>
                  <a:pt x="18" y="1097"/>
                  <a:pt x="122" y="4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AutoShape 7"/>
          <p:cNvSpPr>
            <a:spLocks/>
          </p:cNvSpPr>
          <p:nvPr/>
        </p:nvSpPr>
        <p:spPr bwMode="auto">
          <a:xfrm>
            <a:off x="2402300" y="4431958"/>
            <a:ext cx="4823230" cy="430646"/>
          </a:xfrm>
          <a:custGeom>
            <a:avLst/>
            <a:gdLst>
              <a:gd name="T0" fmla="*/ 2147483647 w 21381"/>
              <a:gd name="T1" fmla="*/ 6170180 h 20546"/>
              <a:gd name="T2" fmla="*/ 2147483647 w 21381"/>
              <a:gd name="T3" fmla="*/ 9255621 h 20546"/>
              <a:gd name="T4" fmla="*/ 2147483647 w 21381"/>
              <a:gd name="T5" fmla="*/ 6170180 h 20546"/>
              <a:gd name="T6" fmla="*/ 2147483647 w 21381"/>
              <a:gd name="T7" fmla="*/ 15446272 h 20546"/>
              <a:gd name="T8" fmla="*/ 2147483647 w 21381"/>
              <a:gd name="T9" fmla="*/ 9255621 h 20546"/>
              <a:gd name="T10" fmla="*/ 2147483647 w 21381"/>
              <a:gd name="T11" fmla="*/ 386920121 h 20546"/>
              <a:gd name="T12" fmla="*/ 2147483647 w 21381"/>
              <a:gd name="T13" fmla="*/ 393110015 h 20546"/>
              <a:gd name="T14" fmla="*/ 1923125872 w 21381"/>
              <a:gd name="T15" fmla="*/ 393110015 h 20546"/>
              <a:gd name="T16" fmla="*/ 2147483647 w 21381"/>
              <a:gd name="T17" fmla="*/ 6170180 h 205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381" h="20546">
                <a:moveTo>
                  <a:pt x="182" y="312"/>
                </a:moveTo>
                <a:cubicBezTo>
                  <a:pt x="1473" y="-471"/>
                  <a:pt x="2920" y="468"/>
                  <a:pt x="4212" y="468"/>
                </a:cubicBezTo>
                <a:cubicBezTo>
                  <a:pt x="5608" y="468"/>
                  <a:pt x="7054" y="312"/>
                  <a:pt x="8450" y="312"/>
                </a:cubicBezTo>
                <a:cubicBezTo>
                  <a:pt x="11602" y="155"/>
                  <a:pt x="14651" y="781"/>
                  <a:pt x="17803" y="781"/>
                </a:cubicBezTo>
                <a:cubicBezTo>
                  <a:pt x="18940" y="781"/>
                  <a:pt x="20128" y="312"/>
                  <a:pt x="21317" y="468"/>
                </a:cubicBezTo>
                <a:cubicBezTo>
                  <a:pt x="21420" y="6729"/>
                  <a:pt x="21368" y="13146"/>
                  <a:pt x="21368" y="19564"/>
                </a:cubicBezTo>
                <a:cubicBezTo>
                  <a:pt x="15271" y="21129"/>
                  <a:pt x="8811" y="20503"/>
                  <a:pt x="2662" y="19877"/>
                </a:cubicBezTo>
                <a:cubicBezTo>
                  <a:pt x="1784" y="19720"/>
                  <a:pt x="957" y="20033"/>
                  <a:pt x="78" y="19877"/>
                </a:cubicBezTo>
                <a:cubicBezTo>
                  <a:pt x="-180" y="13459"/>
                  <a:pt x="285" y="6729"/>
                  <a:pt x="285" y="3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38"/>
          <p:cNvSpPr>
            <a:spLocks/>
          </p:cNvSpPr>
          <p:nvPr/>
        </p:nvSpPr>
        <p:spPr bwMode="auto">
          <a:xfrm>
            <a:off x="2549476" y="4479465"/>
            <a:ext cx="74412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Players</a:t>
            </a:r>
          </a:p>
        </p:txBody>
      </p:sp>
      <p:sp>
        <p:nvSpPr>
          <p:cNvPr id="10246" name="Rectangle 39"/>
          <p:cNvSpPr>
            <a:spLocks/>
          </p:cNvSpPr>
          <p:nvPr/>
        </p:nvSpPr>
        <p:spPr bwMode="auto">
          <a:xfrm>
            <a:off x="3033723" y="4969171"/>
            <a:ext cx="1013424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Don Boulia</a:t>
            </a:r>
          </a:p>
        </p:txBody>
      </p:sp>
      <p:sp>
        <p:nvSpPr>
          <p:cNvPr id="10247" name="Rectangle 40"/>
          <p:cNvSpPr>
            <a:spLocks/>
          </p:cNvSpPr>
          <p:nvPr/>
        </p:nvSpPr>
        <p:spPr bwMode="auto">
          <a:xfrm>
            <a:off x="3032797" y="5382590"/>
            <a:ext cx="1074337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Greg Frost</a:t>
            </a:r>
          </a:p>
        </p:txBody>
      </p:sp>
      <p:sp>
        <p:nvSpPr>
          <p:cNvPr id="10248" name="Rectangle 41"/>
          <p:cNvSpPr>
            <a:spLocks/>
          </p:cNvSpPr>
          <p:nvPr/>
        </p:nvSpPr>
        <p:spPr bwMode="auto">
          <a:xfrm>
            <a:off x="2736686" y="5793549"/>
            <a:ext cx="970142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John Choi</a:t>
            </a:r>
          </a:p>
        </p:txBody>
      </p:sp>
      <p:sp>
        <p:nvSpPr>
          <p:cNvPr id="10249" name="Rectangle 42"/>
          <p:cNvSpPr>
            <a:spLocks/>
          </p:cNvSpPr>
          <p:nvPr/>
        </p:nvSpPr>
        <p:spPr bwMode="auto">
          <a:xfrm>
            <a:off x="2737397" y="6206969"/>
            <a:ext cx="1223417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Bob Guidotti</a:t>
            </a:r>
          </a:p>
        </p:txBody>
      </p:sp>
      <p:sp>
        <p:nvSpPr>
          <p:cNvPr id="10250" name="Rectangle 47"/>
          <p:cNvSpPr>
            <a:spLocks/>
          </p:cNvSpPr>
          <p:nvPr/>
        </p:nvSpPr>
        <p:spPr bwMode="auto">
          <a:xfrm>
            <a:off x="5013207" y="4969171"/>
            <a:ext cx="85152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Modify…</a:t>
            </a:r>
          </a:p>
        </p:txBody>
      </p:sp>
      <p:sp>
        <p:nvSpPr>
          <p:cNvPr id="10251" name="TextBox 1"/>
          <p:cNvSpPr txBox="1">
            <a:spLocks noChangeArrowheads="1"/>
          </p:cNvSpPr>
          <p:nvPr/>
        </p:nvSpPr>
        <p:spPr bwMode="auto">
          <a:xfrm>
            <a:off x="2264494" y="1063079"/>
            <a:ext cx="1571264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 b="1">
                <a:latin typeface="Comic Sans MS" charset="0"/>
              </a:rPr>
              <a:t>Administration</a:t>
            </a:r>
          </a:p>
        </p:txBody>
      </p:sp>
      <p:sp>
        <p:nvSpPr>
          <p:cNvPr id="10252" name="TextBox 38"/>
          <p:cNvSpPr txBox="1">
            <a:spLocks noChangeArrowheads="1"/>
          </p:cNvSpPr>
          <p:nvPr/>
        </p:nvSpPr>
        <p:spPr bwMode="auto">
          <a:xfrm>
            <a:off x="2485969" y="1771799"/>
            <a:ext cx="1943161" cy="31418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>
                <a:latin typeface="Comic Sans MS" charset="0"/>
              </a:rPr>
              <a:t>Next Tournament: </a:t>
            </a:r>
          </a:p>
        </p:txBody>
      </p:sp>
      <p:sp>
        <p:nvSpPr>
          <p:cNvPr id="10253" name="TextBox 39"/>
          <p:cNvSpPr txBox="1">
            <a:spLocks noChangeArrowheads="1"/>
          </p:cNvSpPr>
          <p:nvPr/>
        </p:nvSpPr>
        <p:spPr bwMode="auto">
          <a:xfrm>
            <a:off x="2398610" y="3900418"/>
            <a:ext cx="1968809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>
                <a:latin typeface="Comic Sans MS" charset="0"/>
              </a:rPr>
              <a:t>Player Management</a:t>
            </a:r>
          </a:p>
        </p:txBody>
      </p:sp>
      <p:sp>
        <p:nvSpPr>
          <p:cNvPr id="10254" name="Rectangle 39"/>
          <p:cNvSpPr>
            <a:spLocks/>
          </p:cNvSpPr>
          <p:nvPr/>
        </p:nvSpPr>
        <p:spPr bwMode="auto">
          <a:xfrm>
            <a:off x="2442817" y="2193352"/>
            <a:ext cx="2037742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Valspar Championship</a:t>
            </a:r>
          </a:p>
        </p:txBody>
      </p:sp>
      <p:sp>
        <p:nvSpPr>
          <p:cNvPr id="10255" name="Rectangle 47"/>
          <p:cNvSpPr>
            <a:spLocks/>
          </p:cNvSpPr>
          <p:nvPr/>
        </p:nvSpPr>
        <p:spPr bwMode="auto">
          <a:xfrm>
            <a:off x="6297384" y="2193352"/>
            <a:ext cx="57420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Add…</a:t>
            </a:r>
          </a:p>
        </p:txBody>
      </p:sp>
      <p:sp>
        <p:nvSpPr>
          <p:cNvPr id="10256" name="Rectangle 47"/>
          <p:cNvSpPr>
            <a:spLocks/>
          </p:cNvSpPr>
          <p:nvPr/>
        </p:nvSpPr>
        <p:spPr bwMode="auto">
          <a:xfrm>
            <a:off x="5947804" y="3906091"/>
            <a:ext cx="1104795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New User…</a:t>
            </a:r>
          </a:p>
        </p:txBody>
      </p:sp>
      <p:sp>
        <p:nvSpPr>
          <p:cNvPr id="10257" name="Rectangle 47"/>
          <p:cNvSpPr>
            <a:spLocks/>
          </p:cNvSpPr>
          <p:nvPr/>
        </p:nvSpPr>
        <p:spPr bwMode="auto">
          <a:xfrm>
            <a:off x="6281155" y="4969171"/>
            <a:ext cx="676792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Delete</a:t>
            </a:r>
          </a:p>
        </p:txBody>
      </p:sp>
      <p:sp>
        <p:nvSpPr>
          <p:cNvPr id="10258" name="Rectangle 47"/>
          <p:cNvSpPr>
            <a:spLocks/>
          </p:cNvSpPr>
          <p:nvPr/>
        </p:nvSpPr>
        <p:spPr bwMode="auto">
          <a:xfrm>
            <a:off x="5013207" y="5382590"/>
            <a:ext cx="85152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Modify…</a:t>
            </a:r>
          </a:p>
        </p:txBody>
      </p:sp>
      <p:sp>
        <p:nvSpPr>
          <p:cNvPr id="10259" name="Rectangle 47"/>
          <p:cNvSpPr>
            <a:spLocks/>
          </p:cNvSpPr>
          <p:nvPr/>
        </p:nvSpPr>
        <p:spPr bwMode="auto">
          <a:xfrm>
            <a:off x="6281155" y="5382590"/>
            <a:ext cx="676792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Delete</a:t>
            </a:r>
          </a:p>
        </p:txBody>
      </p:sp>
      <p:sp>
        <p:nvSpPr>
          <p:cNvPr id="10260" name="Rectangle 47"/>
          <p:cNvSpPr>
            <a:spLocks/>
          </p:cNvSpPr>
          <p:nvPr/>
        </p:nvSpPr>
        <p:spPr bwMode="auto">
          <a:xfrm>
            <a:off x="4717292" y="5793549"/>
            <a:ext cx="85152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Modify…</a:t>
            </a:r>
          </a:p>
        </p:txBody>
      </p:sp>
      <p:sp>
        <p:nvSpPr>
          <p:cNvPr id="10261" name="Rectangle 47"/>
          <p:cNvSpPr>
            <a:spLocks/>
          </p:cNvSpPr>
          <p:nvPr/>
        </p:nvSpPr>
        <p:spPr bwMode="auto">
          <a:xfrm>
            <a:off x="5985855" y="5793549"/>
            <a:ext cx="676792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Delete</a:t>
            </a:r>
          </a:p>
        </p:txBody>
      </p:sp>
      <p:sp>
        <p:nvSpPr>
          <p:cNvPr id="10262" name="Rectangle 47"/>
          <p:cNvSpPr>
            <a:spLocks/>
          </p:cNvSpPr>
          <p:nvPr/>
        </p:nvSpPr>
        <p:spPr bwMode="auto">
          <a:xfrm>
            <a:off x="4717292" y="6206969"/>
            <a:ext cx="85152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Modify…</a:t>
            </a:r>
          </a:p>
        </p:txBody>
      </p:sp>
      <p:sp>
        <p:nvSpPr>
          <p:cNvPr id="10263" name="Rectangle 47"/>
          <p:cNvSpPr>
            <a:spLocks/>
          </p:cNvSpPr>
          <p:nvPr/>
        </p:nvSpPr>
        <p:spPr bwMode="auto">
          <a:xfrm>
            <a:off x="5985855" y="6206969"/>
            <a:ext cx="676792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Delete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614834" y="2362398"/>
            <a:ext cx="6732836" cy="3543598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sp>
        <p:nvSpPr>
          <p:cNvPr id="10265" name="TextBox 2"/>
          <p:cNvSpPr txBox="1">
            <a:spLocks noChangeArrowheads="1"/>
          </p:cNvSpPr>
          <p:nvPr/>
        </p:nvSpPr>
        <p:spPr bwMode="auto">
          <a:xfrm>
            <a:off x="4121192" y="2539578"/>
            <a:ext cx="1726755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>
                <a:latin typeface="Comic Sans MS" charset="0"/>
              </a:rPr>
              <a:t>Add Tournament</a:t>
            </a:r>
          </a:p>
        </p:txBody>
      </p:sp>
      <p:sp>
        <p:nvSpPr>
          <p:cNvPr id="10266" name="TextBox 4"/>
          <p:cNvSpPr txBox="1">
            <a:spLocks noChangeArrowheads="1"/>
          </p:cNvSpPr>
          <p:nvPr/>
        </p:nvSpPr>
        <p:spPr bwMode="auto">
          <a:xfrm>
            <a:off x="2087314" y="3071118"/>
            <a:ext cx="766557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>
                <a:latin typeface="Comic Sans MS" charset="0"/>
              </a:rPr>
              <a:t>Name:</a:t>
            </a:r>
          </a:p>
        </p:txBody>
      </p:sp>
      <p:sp>
        <p:nvSpPr>
          <p:cNvPr id="10267" name="TextBox 28"/>
          <p:cNvSpPr txBox="1">
            <a:spLocks noChangeArrowheads="1"/>
          </p:cNvSpPr>
          <p:nvPr/>
        </p:nvSpPr>
        <p:spPr bwMode="auto">
          <a:xfrm>
            <a:off x="2087315" y="3587892"/>
            <a:ext cx="764953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>
                <a:latin typeface="Comic Sans MS" charset="0"/>
              </a:rPr>
              <a:t>Start:</a:t>
            </a:r>
          </a:p>
        </p:txBody>
      </p:sp>
      <p:sp>
        <p:nvSpPr>
          <p:cNvPr id="10268" name="TextBox 29"/>
          <p:cNvSpPr txBox="1">
            <a:spLocks noChangeArrowheads="1"/>
          </p:cNvSpPr>
          <p:nvPr/>
        </p:nvSpPr>
        <p:spPr bwMode="auto">
          <a:xfrm>
            <a:off x="2087314" y="4665737"/>
            <a:ext cx="1510350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>
                <a:latin typeface="Comic Sans MS" charset="0"/>
              </a:rPr>
              <a:t>Venue Details:</a:t>
            </a:r>
          </a:p>
        </p:txBody>
      </p:sp>
      <p:sp>
        <p:nvSpPr>
          <p:cNvPr id="10269" name="AutoShape 6"/>
          <p:cNvSpPr>
            <a:spLocks/>
          </p:cNvSpPr>
          <p:nvPr/>
        </p:nvSpPr>
        <p:spPr bwMode="auto">
          <a:xfrm>
            <a:off x="3032274" y="5197276"/>
            <a:ext cx="967107" cy="374046"/>
          </a:xfrm>
          <a:custGeom>
            <a:avLst/>
            <a:gdLst>
              <a:gd name="T0" fmla="*/ 181682068 w 21239"/>
              <a:gd name="T1" fmla="*/ 0 h 21256"/>
              <a:gd name="T2" fmla="*/ 1342346698 w 21239"/>
              <a:gd name="T3" fmla="*/ 0 h 21256"/>
              <a:gd name="T4" fmla="*/ 2147483647 w 21239"/>
              <a:gd name="T5" fmla="*/ 0 h 21256"/>
              <a:gd name="T6" fmla="*/ 2147483647 w 21239"/>
              <a:gd name="T7" fmla="*/ 1088189 h 21256"/>
              <a:gd name="T8" fmla="*/ 2147483647 w 21239"/>
              <a:gd name="T9" fmla="*/ 2176877 h 21256"/>
              <a:gd name="T10" fmla="*/ 2147483647 w 21239"/>
              <a:gd name="T11" fmla="*/ 54480014 h 21256"/>
              <a:gd name="T12" fmla="*/ 2147483647 w 21239"/>
              <a:gd name="T13" fmla="*/ 195051318 h 21256"/>
              <a:gd name="T14" fmla="*/ 2147483647 w 21239"/>
              <a:gd name="T15" fmla="*/ 242988873 h 21256"/>
              <a:gd name="T16" fmla="*/ 2147483647 w 21239"/>
              <a:gd name="T17" fmla="*/ 246265790 h 21256"/>
              <a:gd name="T18" fmla="*/ 634270194 w 21239"/>
              <a:gd name="T19" fmla="*/ 247354478 h 21256"/>
              <a:gd name="T20" fmla="*/ 145182754 w 21239"/>
              <a:gd name="T21" fmla="*/ 245165750 h 21256"/>
              <a:gd name="T22" fmla="*/ 6488794 w 21239"/>
              <a:gd name="T23" fmla="*/ 180878212 h 21256"/>
              <a:gd name="T24" fmla="*/ 6488794 w 21239"/>
              <a:gd name="T25" fmla="*/ 34864989 h 21256"/>
              <a:gd name="T26" fmla="*/ 203581667 w 21239"/>
              <a:gd name="T27" fmla="*/ 1088189 h 2125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239" h="21256">
                <a:moveTo>
                  <a:pt x="896" y="0"/>
                </a:moveTo>
                <a:cubicBezTo>
                  <a:pt x="2768" y="652"/>
                  <a:pt x="4748" y="0"/>
                  <a:pt x="6620" y="0"/>
                </a:cubicBezTo>
                <a:cubicBezTo>
                  <a:pt x="8456" y="0"/>
                  <a:pt x="10292" y="0"/>
                  <a:pt x="12128" y="0"/>
                </a:cubicBezTo>
                <a:cubicBezTo>
                  <a:pt x="14072" y="0"/>
                  <a:pt x="16016" y="93"/>
                  <a:pt x="17960" y="93"/>
                </a:cubicBezTo>
                <a:cubicBezTo>
                  <a:pt x="18716" y="93"/>
                  <a:pt x="19508" y="0"/>
                  <a:pt x="20264" y="186"/>
                </a:cubicBezTo>
                <a:cubicBezTo>
                  <a:pt x="21380" y="466"/>
                  <a:pt x="21128" y="2421"/>
                  <a:pt x="21092" y="4655"/>
                </a:cubicBezTo>
                <a:cubicBezTo>
                  <a:pt x="21056" y="8566"/>
                  <a:pt x="21200" y="12755"/>
                  <a:pt x="21236" y="16666"/>
                </a:cubicBezTo>
                <a:cubicBezTo>
                  <a:pt x="21272" y="19366"/>
                  <a:pt x="21020" y="20390"/>
                  <a:pt x="20012" y="20762"/>
                </a:cubicBezTo>
                <a:cubicBezTo>
                  <a:pt x="19148" y="21135"/>
                  <a:pt x="18248" y="21042"/>
                  <a:pt x="17348" y="21042"/>
                </a:cubicBezTo>
                <a:cubicBezTo>
                  <a:pt x="12632" y="21042"/>
                  <a:pt x="7880" y="21135"/>
                  <a:pt x="3128" y="21135"/>
                </a:cubicBezTo>
                <a:cubicBezTo>
                  <a:pt x="2408" y="21135"/>
                  <a:pt x="1436" y="21507"/>
                  <a:pt x="716" y="20948"/>
                </a:cubicBezTo>
                <a:cubicBezTo>
                  <a:pt x="-220" y="20204"/>
                  <a:pt x="32" y="17504"/>
                  <a:pt x="32" y="15455"/>
                </a:cubicBezTo>
                <a:cubicBezTo>
                  <a:pt x="32" y="11266"/>
                  <a:pt x="-40" y="6983"/>
                  <a:pt x="32" y="2979"/>
                </a:cubicBezTo>
                <a:cubicBezTo>
                  <a:pt x="68" y="1490"/>
                  <a:pt x="356" y="-93"/>
                  <a:pt x="1004" y="9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0" name="Rectangle 54"/>
          <p:cNvSpPr>
            <a:spLocks/>
          </p:cNvSpPr>
          <p:nvPr/>
        </p:nvSpPr>
        <p:spPr bwMode="auto">
          <a:xfrm>
            <a:off x="3391098" y="5239900"/>
            <a:ext cx="272836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Ok</a:t>
            </a:r>
          </a:p>
        </p:txBody>
      </p:sp>
      <p:sp>
        <p:nvSpPr>
          <p:cNvPr id="10271" name="AutoShape 6"/>
          <p:cNvSpPr>
            <a:spLocks/>
          </p:cNvSpPr>
          <p:nvPr/>
        </p:nvSpPr>
        <p:spPr bwMode="auto">
          <a:xfrm>
            <a:off x="5749032" y="5197276"/>
            <a:ext cx="967107" cy="374046"/>
          </a:xfrm>
          <a:custGeom>
            <a:avLst/>
            <a:gdLst>
              <a:gd name="T0" fmla="*/ 181682068 w 21239"/>
              <a:gd name="T1" fmla="*/ 0 h 21256"/>
              <a:gd name="T2" fmla="*/ 1342346698 w 21239"/>
              <a:gd name="T3" fmla="*/ 0 h 21256"/>
              <a:gd name="T4" fmla="*/ 2147483647 w 21239"/>
              <a:gd name="T5" fmla="*/ 0 h 21256"/>
              <a:gd name="T6" fmla="*/ 2147483647 w 21239"/>
              <a:gd name="T7" fmla="*/ 1088189 h 21256"/>
              <a:gd name="T8" fmla="*/ 2147483647 w 21239"/>
              <a:gd name="T9" fmla="*/ 2176877 h 21256"/>
              <a:gd name="T10" fmla="*/ 2147483647 w 21239"/>
              <a:gd name="T11" fmla="*/ 54480014 h 21256"/>
              <a:gd name="T12" fmla="*/ 2147483647 w 21239"/>
              <a:gd name="T13" fmla="*/ 195051318 h 21256"/>
              <a:gd name="T14" fmla="*/ 2147483647 w 21239"/>
              <a:gd name="T15" fmla="*/ 242988873 h 21256"/>
              <a:gd name="T16" fmla="*/ 2147483647 w 21239"/>
              <a:gd name="T17" fmla="*/ 246265790 h 21256"/>
              <a:gd name="T18" fmla="*/ 634270194 w 21239"/>
              <a:gd name="T19" fmla="*/ 247354478 h 21256"/>
              <a:gd name="T20" fmla="*/ 145182754 w 21239"/>
              <a:gd name="T21" fmla="*/ 245165750 h 21256"/>
              <a:gd name="T22" fmla="*/ 6488794 w 21239"/>
              <a:gd name="T23" fmla="*/ 180878212 h 21256"/>
              <a:gd name="T24" fmla="*/ 6488794 w 21239"/>
              <a:gd name="T25" fmla="*/ 34864989 h 21256"/>
              <a:gd name="T26" fmla="*/ 203581667 w 21239"/>
              <a:gd name="T27" fmla="*/ 1088189 h 2125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239" h="21256">
                <a:moveTo>
                  <a:pt x="896" y="0"/>
                </a:moveTo>
                <a:cubicBezTo>
                  <a:pt x="2768" y="652"/>
                  <a:pt x="4748" y="0"/>
                  <a:pt x="6620" y="0"/>
                </a:cubicBezTo>
                <a:cubicBezTo>
                  <a:pt x="8456" y="0"/>
                  <a:pt x="10292" y="0"/>
                  <a:pt x="12128" y="0"/>
                </a:cubicBezTo>
                <a:cubicBezTo>
                  <a:pt x="14072" y="0"/>
                  <a:pt x="16016" y="93"/>
                  <a:pt x="17960" y="93"/>
                </a:cubicBezTo>
                <a:cubicBezTo>
                  <a:pt x="18716" y="93"/>
                  <a:pt x="19508" y="0"/>
                  <a:pt x="20264" y="186"/>
                </a:cubicBezTo>
                <a:cubicBezTo>
                  <a:pt x="21380" y="466"/>
                  <a:pt x="21128" y="2421"/>
                  <a:pt x="21092" y="4655"/>
                </a:cubicBezTo>
                <a:cubicBezTo>
                  <a:pt x="21056" y="8566"/>
                  <a:pt x="21200" y="12755"/>
                  <a:pt x="21236" y="16666"/>
                </a:cubicBezTo>
                <a:cubicBezTo>
                  <a:pt x="21272" y="19366"/>
                  <a:pt x="21020" y="20390"/>
                  <a:pt x="20012" y="20762"/>
                </a:cubicBezTo>
                <a:cubicBezTo>
                  <a:pt x="19148" y="21135"/>
                  <a:pt x="18248" y="21042"/>
                  <a:pt x="17348" y="21042"/>
                </a:cubicBezTo>
                <a:cubicBezTo>
                  <a:pt x="12632" y="21042"/>
                  <a:pt x="7880" y="21135"/>
                  <a:pt x="3128" y="21135"/>
                </a:cubicBezTo>
                <a:cubicBezTo>
                  <a:pt x="2408" y="21135"/>
                  <a:pt x="1436" y="21507"/>
                  <a:pt x="716" y="20948"/>
                </a:cubicBezTo>
                <a:cubicBezTo>
                  <a:pt x="-220" y="20204"/>
                  <a:pt x="32" y="17504"/>
                  <a:pt x="32" y="15455"/>
                </a:cubicBezTo>
                <a:cubicBezTo>
                  <a:pt x="32" y="11266"/>
                  <a:pt x="-40" y="6983"/>
                  <a:pt x="32" y="2979"/>
                </a:cubicBezTo>
                <a:cubicBezTo>
                  <a:pt x="68" y="1490"/>
                  <a:pt x="356" y="-93"/>
                  <a:pt x="1004" y="9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2" name="Rectangle 54"/>
          <p:cNvSpPr>
            <a:spLocks/>
          </p:cNvSpPr>
          <p:nvPr/>
        </p:nvSpPr>
        <p:spPr bwMode="auto">
          <a:xfrm>
            <a:off x="5973205" y="5239900"/>
            <a:ext cx="542140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Cancel</a:t>
            </a:r>
          </a:p>
        </p:txBody>
      </p:sp>
      <p:sp>
        <p:nvSpPr>
          <p:cNvPr id="10273" name="TextBox 35"/>
          <p:cNvSpPr txBox="1">
            <a:spLocks noChangeArrowheads="1"/>
          </p:cNvSpPr>
          <p:nvPr/>
        </p:nvSpPr>
        <p:spPr bwMode="auto">
          <a:xfrm>
            <a:off x="5040312" y="3602657"/>
            <a:ext cx="588623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>
                <a:latin typeface="Comic Sans MS" charset="0"/>
              </a:rPr>
              <a:t>End:</a:t>
            </a:r>
          </a:p>
        </p:txBody>
      </p:sp>
      <p:sp>
        <p:nvSpPr>
          <p:cNvPr id="10274" name="AutoShape 8"/>
          <p:cNvSpPr>
            <a:spLocks/>
          </p:cNvSpPr>
          <p:nvPr/>
        </p:nvSpPr>
        <p:spPr bwMode="auto">
          <a:xfrm>
            <a:off x="3563813" y="3071118"/>
            <a:ext cx="4016077" cy="402346"/>
          </a:xfrm>
          <a:custGeom>
            <a:avLst/>
            <a:gdLst>
              <a:gd name="T0" fmla="*/ 2147483647 w 21365"/>
              <a:gd name="T1" fmla="*/ 2148651 h 21038"/>
              <a:gd name="T2" fmla="*/ 2147483647 w 21365"/>
              <a:gd name="T3" fmla="*/ 225283 h 21038"/>
              <a:gd name="T4" fmla="*/ 2147483647 w 21365"/>
              <a:gd name="T5" fmla="*/ 6009403 h 21038"/>
              <a:gd name="T6" fmla="*/ 2147483647 w 21365"/>
              <a:gd name="T7" fmla="*/ 4086652 h 21038"/>
              <a:gd name="T8" fmla="*/ 2147483647 w 21365"/>
              <a:gd name="T9" fmla="*/ 11808772 h 21038"/>
              <a:gd name="T10" fmla="*/ 2147483647 w 21365"/>
              <a:gd name="T11" fmla="*/ 71692249 h 21038"/>
              <a:gd name="T12" fmla="*/ 2147483647 w 21365"/>
              <a:gd name="T13" fmla="*/ 183723043 h 21038"/>
              <a:gd name="T14" fmla="*/ 2147483647 w 21365"/>
              <a:gd name="T15" fmla="*/ 295753244 h 21038"/>
              <a:gd name="T16" fmla="*/ 2147483647 w 21365"/>
              <a:gd name="T17" fmla="*/ 313135486 h 21038"/>
              <a:gd name="T18" fmla="*/ 2147483647 w 21365"/>
              <a:gd name="T19" fmla="*/ 313135486 h 21038"/>
              <a:gd name="T20" fmla="*/ 2147483647 w 21365"/>
              <a:gd name="T21" fmla="*/ 313135486 h 21038"/>
              <a:gd name="T22" fmla="*/ 2147483647 w 21365"/>
              <a:gd name="T23" fmla="*/ 311212710 h 21038"/>
              <a:gd name="T24" fmla="*/ 2147483647 w 21365"/>
              <a:gd name="T25" fmla="*/ 313135486 h 21038"/>
              <a:gd name="T26" fmla="*/ 2147483647 w 21365"/>
              <a:gd name="T27" fmla="*/ 311212710 h 21038"/>
              <a:gd name="T28" fmla="*/ 727539567 w 21365"/>
              <a:gd name="T29" fmla="*/ 255190009 h 21038"/>
              <a:gd name="T30" fmla="*/ 727539567 w 21365"/>
              <a:gd name="T31" fmla="*/ 131561094 h 21038"/>
              <a:gd name="T32" fmla="*/ 1112690212 w 21365"/>
              <a:gd name="T33" fmla="*/ 23391644 h 21038"/>
              <a:gd name="T34" fmla="*/ 2147483647 w 21365"/>
              <a:gd name="T35" fmla="*/ 7947403 h 2103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365" h="21038">
                <a:moveTo>
                  <a:pt x="629" y="143"/>
                </a:moveTo>
                <a:cubicBezTo>
                  <a:pt x="3704" y="143"/>
                  <a:pt x="6752" y="15"/>
                  <a:pt x="9827" y="15"/>
                </a:cubicBezTo>
                <a:cubicBezTo>
                  <a:pt x="12717" y="15"/>
                  <a:pt x="15634" y="-114"/>
                  <a:pt x="18524" y="400"/>
                </a:cubicBezTo>
                <a:cubicBezTo>
                  <a:pt x="19129" y="529"/>
                  <a:pt x="19759" y="272"/>
                  <a:pt x="20364" y="272"/>
                </a:cubicBezTo>
                <a:cubicBezTo>
                  <a:pt x="20627" y="272"/>
                  <a:pt x="20994" y="-114"/>
                  <a:pt x="21205" y="786"/>
                </a:cubicBezTo>
                <a:cubicBezTo>
                  <a:pt x="21362" y="1686"/>
                  <a:pt x="21310" y="3615"/>
                  <a:pt x="21310" y="4772"/>
                </a:cubicBezTo>
                <a:cubicBezTo>
                  <a:pt x="21284" y="7343"/>
                  <a:pt x="21205" y="9657"/>
                  <a:pt x="21231" y="12229"/>
                </a:cubicBezTo>
                <a:cubicBezTo>
                  <a:pt x="21257" y="14286"/>
                  <a:pt x="21520" y="17757"/>
                  <a:pt x="21231" y="19686"/>
                </a:cubicBezTo>
                <a:cubicBezTo>
                  <a:pt x="20942" y="21486"/>
                  <a:pt x="19917" y="20843"/>
                  <a:pt x="19523" y="20843"/>
                </a:cubicBezTo>
                <a:cubicBezTo>
                  <a:pt x="18945" y="20972"/>
                  <a:pt x="18367" y="20843"/>
                  <a:pt x="17789" y="20843"/>
                </a:cubicBezTo>
                <a:cubicBezTo>
                  <a:pt x="15975" y="20843"/>
                  <a:pt x="14162" y="20843"/>
                  <a:pt x="12349" y="20843"/>
                </a:cubicBezTo>
                <a:cubicBezTo>
                  <a:pt x="9117" y="20843"/>
                  <a:pt x="5911" y="20715"/>
                  <a:pt x="2705" y="20715"/>
                </a:cubicBezTo>
                <a:cubicBezTo>
                  <a:pt x="2127" y="20715"/>
                  <a:pt x="1575" y="20715"/>
                  <a:pt x="997" y="20843"/>
                </a:cubicBezTo>
                <a:cubicBezTo>
                  <a:pt x="813" y="20843"/>
                  <a:pt x="367" y="21357"/>
                  <a:pt x="209" y="20715"/>
                </a:cubicBezTo>
                <a:cubicBezTo>
                  <a:pt x="51" y="20072"/>
                  <a:pt x="51" y="18015"/>
                  <a:pt x="51" y="16986"/>
                </a:cubicBezTo>
                <a:cubicBezTo>
                  <a:pt x="25" y="14157"/>
                  <a:pt x="78" y="11457"/>
                  <a:pt x="51" y="8757"/>
                </a:cubicBezTo>
                <a:cubicBezTo>
                  <a:pt x="51" y="6700"/>
                  <a:pt x="-80" y="3486"/>
                  <a:pt x="78" y="1557"/>
                </a:cubicBezTo>
                <a:cubicBezTo>
                  <a:pt x="183" y="272"/>
                  <a:pt x="340" y="143"/>
                  <a:pt x="629" y="5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5" name="Rectangle 76"/>
          <p:cNvSpPr>
            <a:spLocks/>
          </p:cNvSpPr>
          <p:nvPr/>
        </p:nvSpPr>
        <p:spPr bwMode="auto">
          <a:xfrm>
            <a:off x="3740993" y="3145752"/>
            <a:ext cx="1535559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Valspar Championship</a:t>
            </a:r>
          </a:p>
        </p:txBody>
      </p:sp>
      <p:sp>
        <p:nvSpPr>
          <p:cNvPr id="10276" name="TextBox 38"/>
          <p:cNvSpPr txBox="1">
            <a:spLocks noChangeArrowheads="1"/>
          </p:cNvSpPr>
          <p:nvPr/>
        </p:nvSpPr>
        <p:spPr bwMode="auto">
          <a:xfrm>
            <a:off x="2087314" y="4134197"/>
            <a:ext cx="1467068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>
                <a:latin typeface="Comic Sans MS" charset="0"/>
              </a:rPr>
              <a:t>Pick Deadline:</a:t>
            </a:r>
          </a:p>
        </p:txBody>
      </p:sp>
      <p:sp>
        <p:nvSpPr>
          <p:cNvPr id="10277" name="AutoShape 75"/>
          <p:cNvSpPr>
            <a:spLocks/>
          </p:cNvSpPr>
          <p:nvPr/>
        </p:nvSpPr>
        <p:spPr bwMode="auto">
          <a:xfrm>
            <a:off x="4936957" y="4163727"/>
            <a:ext cx="1189813" cy="301452"/>
          </a:xfrm>
          <a:custGeom>
            <a:avLst/>
            <a:gdLst>
              <a:gd name="T0" fmla="*/ 451517894 w 21031"/>
              <a:gd name="T1" fmla="*/ 4128344 h 20415"/>
              <a:gd name="T2" fmla="*/ 2147483647 w 21031"/>
              <a:gd name="T3" fmla="*/ 2980296 h 20415"/>
              <a:gd name="T4" fmla="*/ 2147483647 w 21031"/>
              <a:gd name="T5" fmla="*/ 2980296 h 20415"/>
              <a:gd name="T6" fmla="*/ 2147483647 w 21031"/>
              <a:gd name="T7" fmla="*/ 4128344 h 20415"/>
              <a:gd name="T8" fmla="*/ 2147483647 w 21031"/>
              <a:gd name="T9" fmla="*/ 53535911 h 20415"/>
              <a:gd name="T10" fmla="*/ 2147483647 w 21031"/>
              <a:gd name="T11" fmla="*/ 124767691 h 20415"/>
              <a:gd name="T12" fmla="*/ 2147483647 w 21031"/>
              <a:gd name="T13" fmla="*/ 140858922 h 20415"/>
              <a:gd name="T14" fmla="*/ 2147483647 w 21031"/>
              <a:gd name="T15" fmla="*/ 138556290 h 20415"/>
              <a:gd name="T16" fmla="*/ 1905235452 w 21031"/>
              <a:gd name="T17" fmla="*/ 133964441 h 20415"/>
              <a:gd name="T18" fmla="*/ 687967340 w 21031"/>
              <a:gd name="T19" fmla="*/ 138556290 h 20415"/>
              <a:gd name="T20" fmla="*/ 12057181 w 21031"/>
              <a:gd name="T21" fmla="*/ 113281741 h 20415"/>
              <a:gd name="T22" fmla="*/ 603577804 w 21031"/>
              <a:gd name="T23" fmla="*/ 4128344 h 2041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031" h="20415">
                <a:moveTo>
                  <a:pt x="1161" y="597"/>
                </a:moveTo>
                <a:cubicBezTo>
                  <a:pt x="2856" y="-732"/>
                  <a:pt x="4986" y="597"/>
                  <a:pt x="6767" y="431"/>
                </a:cubicBezTo>
                <a:cubicBezTo>
                  <a:pt x="9027" y="99"/>
                  <a:pt x="11287" y="431"/>
                  <a:pt x="13547" y="431"/>
                </a:cubicBezTo>
                <a:cubicBezTo>
                  <a:pt x="15590" y="431"/>
                  <a:pt x="17633" y="-67"/>
                  <a:pt x="19719" y="597"/>
                </a:cubicBezTo>
                <a:cubicBezTo>
                  <a:pt x="20892" y="930"/>
                  <a:pt x="20936" y="3920"/>
                  <a:pt x="20979" y="7742"/>
                </a:cubicBezTo>
                <a:cubicBezTo>
                  <a:pt x="21023" y="10566"/>
                  <a:pt x="21153" y="15717"/>
                  <a:pt x="20718" y="18043"/>
                </a:cubicBezTo>
                <a:cubicBezTo>
                  <a:pt x="20284" y="20536"/>
                  <a:pt x="18763" y="20203"/>
                  <a:pt x="18024" y="20370"/>
                </a:cubicBezTo>
                <a:cubicBezTo>
                  <a:pt x="16894" y="20536"/>
                  <a:pt x="15764" y="20203"/>
                  <a:pt x="14634" y="20037"/>
                </a:cubicBezTo>
                <a:cubicBezTo>
                  <a:pt x="11374" y="19705"/>
                  <a:pt x="8115" y="19373"/>
                  <a:pt x="4899" y="19373"/>
                </a:cubicBezTo>
                <a:cubicBezTo>
                  <a:pt x="3812" y="19373"/>
                  <a:pt x="2813" y="19871"/>
                  <a:pt x="1769" y="20037"/>
                </a:cubicBezTo>
                <a:cubicBezTo>
                  <a:pt x="770" y="20203"/>
                  <a:pt x="-12" y="20868"/>
                  <a:pt x="31" y="16382"/>
                </a:cubicBezTo>
                <a:cubicBezTo>
                  <a:pt x="75" y="11563"/>
                  <a:pt x="-447" y="-732"/>
                  <a:pt x="1552" y="59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8" name="AutoShape 76"/>
          <p:cNvSpPr>
            <a:spLocks/>
          </p:cNvSpPr>
          <p:nvPr/>
        </p:nvSpPr>
        <p:spPr bwMode="auto">
          <a:xfrm>
            <a:off x="5872073" y="4232630"/>
            <a:ext cx="191945" cy="25839"/>
          </a:xfrm>
          <a:custGeom>
            <a:avLst/>
            <a:gdLst>
              <a:gd name="T0" fmla="*/ 1450152 w 21448"/>
              <a:gd name="T1" fmla="*/ 7737 h 21109"/>
              <a:gd name="T2" fmla="*/ 33017283 w 21448"/>
              <a:gd name="T3" fmla="*/ 0 h 21109"/>
              <a:gd name="T4" fmla="*/ 33017283 w 21448"/>
              <a:gd name="T5" fmla="*/ 77352 h 21109"/>
              <a:gd name="T6" fmla="*/ 186257 w 21448"/>
              <a:gd name="T7" fmla="*/ 77352 h 21109"/>
              <a:gd name="T8" fmla="*/ 186257 w 21448"/>
              <a:gd name="T9" fmla="*/ 7737 h 211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48" h="21109">
                <a:moveTo>
                  <a:pt x="942" y="1964"/>
                </a:moveTo>
                <a:cubicBezTo>
                  <a:pt x="7777" y="1964"/>
                  <a:pt x="14613" y="5891"/>
                  <a:pt x="21448" y="0"/>
                </a:cubicBezTo>
                <a:cubicBezTo>
                  <a:pt x="21448" y="5891"/>
                  <a:pt x="21448" y="13745"/>
                  <a:pt x="21448" y="19636"/>
                </a:cubicBezTo>
                <a:cubicBezTo>
                  <a:pt x="14339" y="21600"/>
                  <a:pt x="7230" y="21600"/>
                  <a:pt x="121" y="19636"/>
                </a:cubicBezTo>
                <a:cubicBezTo>
                  <a:pt x="121" y="13745"/>
                  <a:pt x="-152" y="7855"/>
                  <a:pt x="121" y="19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9" name="AutoShape 77"/>
          <p:cNvSpPr>
            <a:spLocks/>
          </p:cNvSpPr>
          <p:nvPr/>
        </p:nvSpPr>
        <p:spPr bwMode="auto">
          <a:xfrm>
            <a:off x="5931133" y="4222787"/>
            <a:ext cx="2461" cy="24608"/>
          </a:xfrm>
          <a:custGeom>
            <a:avLst/>
            <a:gdLst>
              <a:gd name="T0" fmla="*/ 0 w 21600"/>
              <a:gd name="T1" fmla="*/ 68601 h 21600"/>
              <a:gd name="T2" fmla="*/ 69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15120"/>
                  <a:pt x="0" y="648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0" name="AutoShape 79"/>
          <p:cNvSpPr>
            <a:spLocks/>
          </p:cNvSpPr>
          <p:nvPr/>
        </p:nvSpPr>
        <p:spPr bwMode="auto">
          <a:xfrm>
            <a:off x="5872073" y="4272003"/>
            <a:ext cx="190715" cy="143959"/>
          </a:xfrm>
          <a:custGeom>
            <a:avLst/>
            <a:gdLst>
              <a:gd name="T0" fmla="*/ 0 w 21235"/>
              <a:gd name="T1" fmla="*/ 711216 h 19460"/>
              <a:gd name="T2" fmla="*/ 32331682 w 21235"/>
              <a:gd name="T3" fmla="*/ 711216 h 19460"/>
              <a:gd name="T4" fmla="*/ 28502624 w 21235"/>
              <a:gd name="T5" fmla="*/ 15736342 h 19460"/>
              <a:gd name="T6" fmla="*/ 1275866 w 21235"/>
              <a:gd name="T7" fmla="*/ 16025037 h 19460"/>
              <a:gd name="T8" fmla="*/ 2978040 w 21235"/>
              <a:gd name="T9" fmla="*/ 711216 h 19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35" h="19460">
                <a:moveTo>
                  <a:pt x="0" y="818"/>
                </a:moveTo>
                <a:cubicBezTo>
                  <a:pt x="6015" y="-844"/>
                  <a:pt x="14491" y="485"/>
                  <a:pt x="20780" y="818"/>
                </a:cubicBezTo>
                <a:cubicBezTo>
                  <a:pt x="21600" y="5470"/>
                  <a:pt x="21600" y="16104"/>
                  <a:pt x="18319" y="18098"/>
                </a:cubicBezTo>
                <a:cubicBezTo>
                  <a:pt x="14218" y="20756"/>
                  <a:pt x="5468" y="18762"/>
                  <a:pt x="820" y="18430"/>
                </a:cubicBezTo>
                <a:cubicBezTo>
                  <a:pt x="273" y="13113"/>
                  <a:pt x="1367" y="6134"/>
                  <a:pt x="1914" y="81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1" name="AutoShape 80"/>
          <p:cNvSpPr>
            <a:spLocks/>
          </p:cNvSpPr>
          <p:nvPr/>
        </p:nvSpPr>
        <p:spPr bwMode="auto">
          <a:xfrm>
            <a:off x="5931133" y="4272003"/>
            <a:ext cx="4922" cy="132885"/>
          </a:xfrm>
          <a:custGeom>
            <a:avLst/>
            <a:gdLst>
              <a:gd name="T0" fmla="*/ 0 w 15552"/>
              <a:gd name="T1" fmla="*/ 10802017 h 21600"/>
              <a:gd name="T2" fmla="*/ 980 w 15552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552" h="21600">
                <a:moveTo>
                  <a:pt x="0" y="21600"/>
                </a:moveTo>
                <a:cubicBezTo>
                  <a:pt x="21600" y="14400"/>
                  <a:pt x="14400" y="7200"/>
                  <a:pt x="144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2" name="AutoShape 81"/>
          <p:cNvSpPr>
            <a:spLocks/>
          </p:cNvSpPr>
          <p:nvPr/>
        </p:nvSpPr>
        <p:spPr bwMode="auto">
          <a:xfrm>
            <a:off x="5970507" y="4272004"/>
            <a:ext cx="7382" cy="135346"/>
          </a:xfrm>
          <a:custGeom>
            <a:avLst/>
            <a:gdLst>
              <a:gd name="T0" fmla="*/ 0 w 16800"/>
              <a:gd name="T1" fmla="*/ 11413312 h 21600"/>
              <a:gd name="T2" fmla="*/ 2953 w 168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800" h="21600">
                <a:moveTo>
                  <a:pt x="0" y="21600"/>
                </a:moveTo>
                <a:cubicBezTo>
                  <a:pt x="21600" y="14531"/>
                  <a:pt x="16200" y="7462"/>
                  <a:pt x="162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3" name="AutoShape 82"/>
          <p:cNvSpPr>
            <a:spLocks/>
          </p:cNvSpPr>
          <p:nvPr/>
        </p:nvSpPr>
        <p:spPr bwMode="auto">
          <a:xfrm>
            <a:off x="6019724" y="4281846"/>
            <a:ext cx="7382" cy="137807"/>
          </a:xfrm>
          <a:custGeom>
            <a:avLst/>
            <a:gdLst>
              <a:gd name="T0" fmla="*/ 2816 w 17067"/>
              <a:gd name="T1" fmla="*/ 12047242 h 21600"/>
              <a:gd name="T2" fmla="*/ 0 w 17067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67" h="21600">
                <a:moveTo>
                  <a:pt x="16200" y="21600"/>
                </a:moveTo>
                <a:cubicBezTo>
                  <a:pt x="21600" y="14271"/>
                  <a:pt x="0" y="7329"/>
                  <a:pt x="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4" name="AutoShape 83"/>
          <p:cNvSpPr>
            <a:spLocks/>
          </p:cNvSpPr>
          <p:nvPr/>
        </p:nvSpPr>
        <p:spPr bwMode="auto">
          <a:xfrm>
            <a:off x="5881916" y="4311377"/>
            <a:ext cx="167337" cy="7382"/>
          </a:xfrm>
          <a:custGeom>
            <a:avLst/>
            <a:gdLst>
              <a:gd name="T0" fmla="*/ 0 w 21600"/>
              <a:gd name="T1" fmla="*/ 0 h 21600"/>
              <a:gd name="T2" fmla="*/ 21570009 w 21600"/>
              <a:gd name="T3" fmla="*/ 1852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6988" y="21600"/>
                  <a:pt x="14294" y="216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5" name="AutoShape 84"/>
          <p:cNvSpPr>
            <a:spLocks/>
          </p:cNvSpPr>
          <p:nvPr/>
        </p:nvSpPr>
        <p:spPr bwMode="auto">
          <a:xfrm>
            <a:off x="5881916" y="4360594"/>
            <a:ext cx="177180" cy="7382"/>
          </a:xfrm>
          <a:custGeom>
            <a:avLst/>
            <a:gdLst>
              <a:gd name="T0" fmla="*/ 0 w 21600"/>
              <a:gd name="T1" fmla="*/ 3293 h 16200"/>
              <a:gd name="T2" fmla="*/ 25604788 w 21600"/>
              <a:gd name="T3" fmla="*/ 0 h 16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6200">
                <a:moveTo>
                  <a:pt x="0" y="16200"/>
                </a:moveTo>
                <a:cubicBezTo>
                  <a:pt x="7200" y="5400"/>
                  <a:pt x="14400" y="2160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6" name="Rectangle 243"/>
          <p:cNvSpPr>
            <a:spLocks/>
          </p:cNvSpPr>
          <p:nvPr/>
        </p:nvSpPr>
        <p:spPr bwMode="auto">
          <a:xfrm>
            <a:off x="4985029" y="4205159"/>
            <a:ext cx="739310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07/04/2010</a:t>
            </a:r>
          </a:p>
        </p:txBody>
      </p:sp>
      <p:sp>
        <p:nvSpPr>
          <p:cNvPr id="10287" name="Rectangle 76"/>
          <p:cNvSpPr>
            <a:spLocks/>
          </p:cNvSpPr>
          <p:nvPr/>
        </p:nvSpPr>
        <p:spPr bwMode="auto">
          <a:xfrm>
            <a:off x="3681933" y="4206985"/>
            <a:ext cx="944959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12:00 PM</a:t>
            </a:r>
          </a:p>
        </p:txBody>
      </p:sp>
      <p:sp>
        <p:nvSpPr>
          <p:cNvPr id="10288" name="Rectangle 243"/>
          <p:cNvSpPr>
            <a:spLocks/>
          </p:cNvSpPr>
          <p:nvPr/>
        </p:nvSpPr>
        <p:spPr bwMode="auto">
          <a:xfrm>
            <a:off x="3981010" y="3673619"/>
            <a:ext cx="739310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07/04/2010</a:t>
            </a:r>
          </a:p>
        </p:txBody>
      </p:sp>
      <p:sp>
        <p:nvSpPr>
          <p:cNvPr id="10289" name="Rectangle 243"/>
          <p:cNvSpPr>
            <a:spLocks/>
          </p:cNvSpPr>
          <p:nvPr/>
        </p:nvSpPr>
        <p:spPr bwMode="auto">
          <a:xfrm>
            <a:off x="5811869" y="3673619"/>
            <a:ext cx="739310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07/05/2010</a:t>
            </a:r>
          </a:p>
        </p:txBody>
      </p:sp>
    </p:spTree>
    <p:extLst>
      <p:ext uri="{BB962C8B-B14F-4D97-AF65-F5344CB8AC3E}">
        <p14:creationId xmlns:p14="http://schemas.microsoft.com/office/powerpoint/2010/main" val="20863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73"/>
          <p:cNvSpPr>
            <a:spLocks/>
          </p:cNvSpPr>
          <p:nvPr/>
        </p:nvSpPr>
        <p:spPr bwMode="auto">
          <a:xfrm>
            <a:off x="2264494" y="1948978"/>
            <a:ext cx="5197277" cy="944959"/>
          </a:xfrm>
          <a:custGeom>
            <a:avLst/>
            <a:gdLst>
              <a:gd name="T0" fmla="*/ 2147483647 w 21250"/>
              <a:gd name="T1" fmla="*/ 11012690 h 21089"/>
              <a:gd name="T2" fmla="*/ 2147483647 w 21250"/>
              <a:gd name="T3" fmla="*/ 27052088 h 21089"/>
              <a:gd name="T4" fmla="*/ 2147483647 w 21250"/>
              <a:gd name="T5" fmla="*/ 11012690 h 21089"/>
              <a:gd name="T6" fmla="*/ 2147483647 w 21250"/>
              <a:gd name="T7" fmla="*/ 27052088 h 21089"/>
              <a:gd name="T8" fmla="*/ 2147483647 w 21250"/>
              <a:gd name="T9" fmla="*/ 348184766 h 21089"/>
              <a:gd name="T10" fmla="*/ 2147483647 w 21250"/>
              <a:gd name="T11" fmla="*/ 1391586058 h 21089"/>
              <a:gd name="T12" fmla="*/ 2147483647 w 21250"/>
              <a:gd name="T13" fmla="*/ 2147483647 h 21089"/>
              <a:gd name="T14" fmla="*/ 2147483647 w 21250"/>
              <a:gd name="T15" fmla="*/ 2147483647 h 21089"/>
              <a:gd name="T16" fmla="*/ 2147483647 w 21250"/>
              <a:gd name="T17" fmla="*/ 2147483647 h 21089"/>
              <a:gd name="T18" fmla="*/ 2147483647 w 21250"/>
              <a:gd name="T19" fmla="*/ 2147483647 h 21089"/>
              <a:gd name="T20" fmla="*/ 2147483647 w 21250"/>
              <a:gd name="T21" fmla="*/ 2147483647 h 21089"/>
              <a:gd name="T22" fmla="*/ 2147483647 w 21250"/>
              <a:gd name="T23" fmla="*/ 2147483647 h 21089"/>
              <a:gd name="T24" fmla="*/ 1288322472 w 21250"/>
              <a:gd name="T25" fmla="*/ 2147483647 h 21089"/>
              <a:gd name="T26" fmla="*/ 1288322472 w 21250"/>
              <a:gd name="T27" fmla="*/ 1038374527 h 21089"/>
              <a:gd name="T28" fmla="*/ 2147483647 w 21250"/>
              <a:gd name="T29" fmla="*/ 59127587 h 2108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250" h="21089">
                <a:moveTo>
                  <a:pt x="4511" y="57"/>
                </a:moveTo>
                <a:cubicBezTo>
                  <a:pt x="5829" y="639"/>
                  <a:pt x="7172" y="140"/>
                  <a:pt x="8490" y="140"/>
                </a:cubicBezTo>
                <a:cubicBezTo>
                  <a:pt x="9782" y="140"/>
                  <a:pt x="11048" y="-109"/>
                  <a:pt x="12340" y="57"/>
                </a:cubicBezTo>
                <a:cubicBezTo>
                  <a:pt x="14794" y="306"/>
                  <a:pt x="17249" y="-109"/>
                  <a:pt x="19703" y="140"/>
                </a:cubicBezTo>
                <a:cubicBezTo>
                  <a:pt x="20246" y="223"/>
                  <a:pt x="20969" y="-192"/>
                  <a:pt x="21176" y="1802"/>
                </a:cubicBezTo>
                <a:cubicBezTo>
                  <a:pt x="21357" y="3463"/>
                  <a:pt x="21150" y="5457"/>
                  <a:pt x="21150" y="7202"/>
                </a:cubicBezTo>
                <a:cubicBezTo>
                  <a:pt x="21150" y="10857"/>
                  <a:pt x="21202" y="14679"/>
                  <a:pt x="21176" y="18251"/>
                </a:cubicBezTo>
                <a:cubicBezTo>
                  <a:pt x="21150" y="20743"/>
                  <a:pt x="20763" y="20660"/>
                  <a:pt x="20091" y="20743"/>
                </a:cubicBezTo>
                <a:cubicBezTo>
                  <a:pt x="19523" y="20826"/>
                  <a:pt x="18928" y="20660"/>
                  <a:pt x="18334" y="20743"/>
                </a:cubicBezTo>
                <a:cubicBezTo>
                  <a:pt x="17016" y="20910"/>
                  <a:pt x="15699" y="20826"/>
                  <a:pt x="14381" y="20826"/>
                </a:cubicBezTo>
                <a:cubicBezTo>
                  <a:pt x="10299" y="20826"/>
                  <a:pt x="6242" y="20910"/>
                  <a:pt x="2160" y="20910"/>
                </a:cubicBezTo>
                <a:cubicBezTo>
                  <a:pt x="1643" y="20910"/>
                  <a:pt x="816" y="21408"/>
                  <a:pt x="351" y="20743"/>
                </a:cubicBezTo>
                <a:cubicBezTo>
                  <a:pt x="-114" y="20079"/>
                  <a:pt x="41" y="17586"/>
                  <a:pt x="41" y="16091"/>
                </a:cubicBezTo>
                <a:cubicBezTo>
                  <a:pt x="15" y="12519"/>
                  <a:pt x="15" y="8946"/>
                  <a:pt x="41" y="5374"/>
                </a:cubicBezTo>
                <a:cubicBezTo>
                  <a:pt x="41" y="3131"/>
                  <a:pt x="-243" y="140"/>
                  <a:pt x="687" y="30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1184189" y="338365"/>
            <a:ext cx="1128835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/>
              <a:t>/admin.html</a:t>
            </a:r>
          </a:p>
        </p:txBody>
      </p:sp>
      <p:sp>
        <p:nvSpPr>
          <p:cNvPr id="11267" name="AutoShape 2"/>
          <p:cNvSpPr>
            <a:spLocks/>
          </p:cNvSpPr>
          <p:nvPr/>
        </p:nvSpPr>
        <p:spPr bwMode="auto">
          <a:xfrm>
            <a:off x="2412144" y="4806004"/>
            <a:ext cx="4813387" cy="1985891"/>
          </a:xfrm>
          <a:custGeom>
            <a:avLst/>
            <a:gdLst>
              <a:gd name="T0" fmla="*/ 0 w 21535"/>
              <a:gd name="T1" fmla="*/ 530871898 h 21277"/>
              <a:gd name="T2" fmla="*/ 2147483647 w 21535"/>
              <a:gd name="T3" fmla="*/ 167652149 h 21277"/>
              <a:gd name="T4" fmla="*/ 2147483647 w 21535"/>
              <a:gd name="T5" fmla="*/ 677569365 h 21277"/>
              <a:gd name="T6" fmla="*/ 2147483647 w 21535"/>
              <a:gd name="T7" fmla="*/ 459277838 h 21277"/>
              <a:gd name="T8" fmla="*/ 2147483647 w 21535"/>
              <a:gd name="T9" fmla="*/ 530871898 h 21277"/>
              <a:gd name="T10" fmla="*/ 2147483647 w 21535"/>
              <a:gd name="T11" fmla="*/ 677569365 h 21277"/>
              <a:gd name="T12" fmla="*/ 2147483647 w 21535"/>
              <a:gd name="T13" fmla="*/ 2147483647 h 21277"/>
              <a:gd name="T14" fmla="*/ 2147483647 w 21535"/>
              <a:gd name="T15" fmla="*/ 2147483647 h 21277"/>
              <a:gd name="T16" fmla="*/ 2147483647 w 21535"/>
              <a:gd name="T17" fmla="*/ 2147483647 h 21277"/>
              <a:gd name="T18" fmla="*/ 2147483647 w 21535"/>
              <a:gd name="T19" fmla="*/ 2147483647 h 21277"/>
              <a:gd name="T20" fmla="*/ 2147483647 w 21535"/>
              <a:gd name="T21" fmla="*/ 2147483647 h 21277"/>
              <a:gd name="T22" fmla="*/ 2147483647 w 21535"/>
              <a:gd name="T23" fmla="*/ 2147483647 h 21277"/>
              <a:gd name="T24" fmla="*/ 2147483647 w 21535"/>
              <a:gd name="T25" fmla="*/ 2147483647 h 21277"/>
              <a:gd name="T26" fmla="*/ 2147483647 w 21535"/>
              <a:gd name="T27" fmla="*/ 2147483647 h 21277"/>
              <a:gd name="T28" fmla="*/ 2147483647 w 21535"/>
              <a:gd name="T29" fmla="*/ 2147483647 h 21277"/>
              <a:gd name="T30" fmla="*/ 1678831682 w 21535"/>
              <a:gd name="T31" fmla="*/ 2147483647 h 21277"/>
              <a:gd name="T32" fmla="*/ 1271078697 w 21535"/>
              <a:gd name="T33" fmla="*/ 2147483647 h 21277"/>
              <a:gd name="T34" fmla="*/ 839374458 w 21535"/>
              <a:gd name="T35" fmla="*/ 2147483647 h 21277"/>
              <a:gd name="T36" fmla="*/ 431704239 w 21535"/>
              <a:gd name="T37" fmla="*/ 2147483647 h 21277"/>
              <a:gd name="T38" fmla="*/ 2110536210 w 21535"/>
              <a:gd name="T39" fmla="*/ 2147483647 h 21277"/>
              <a:gd name="T40" fmla="*/ 2147483647 w 21535"/>
              <a:gd name="T41" fmla="*/ 2147483647 h 21277"/>
              <a:gd name="T42" fmla="*/ 1678831682 w 21535"/>
              <a:gd name="T43" fmla="*/ 2147483647 h 21277"/>
              <a:gd name="T44" fmla="*/ 2147483647 w 21535"/>
              <a:gd name="T45" fmla="*/ 2147483647 h 21277"/>
              <a:gd name="T46" fmla="*/ 2147483647 w 21535"/>
              <a:gd name="T47" fmla="*/ 749163425 h 2127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535" h="21277">
                <a:moveTo>
                  <a:pt x="0" y="304"/>
                </a:moveTo>
                <a:cubicBezTo>
                  <a:pt x="1568" y="304"/>
                  <a:pt x="3101" y="304"/>
                  <a:pt x="4669" y="96"/>
                </a:cubicBezTo>
                <a:cubicBezTo>
                  <a:pt x="6951" y="-196"/>
                  <a:pt x="9285" y="263"/>
                  <a:pt x="11567" y="388"/>
                </a:cubicBezTo>
                <a:cubicBezTo>
                  <a:pt x="13396" y="513"/>
                  <a:pt x="15277" y="596"/>
                  <a:pt x="17106" y="263"/>
                </a:cubicBezTo>
                <a:cubicBezTo>
                  <a:pt x="17960" y="96"/>
                  <a:pt x="18848" y="304"/>
                  <a:pt x="19719" y="304"/>
                </a:cubicBezTo>
                <a:cubicBezTo>
                  <a:pt x="20294" y="304"/>
                  <a:pt x="20973" y="96"/>
                  <a:pt x="21531" y="388"/>
                </a:cubicBezTo>
                <a:cubicBezTo>
                  <a:pt x="21461" y="1180"/>
                  <a:pt x="21531" y="2223"/>
                  <a:pt x="21531" y="3057"/>
                </a:cubicBezTo>
                <a:cubicBezTo>
                  <a:pt x="21531" y="4057"/>
                  <a:pt x="21478" y="5016"/>
                  <a:pt x="21513" y="6017"/>
                </a:cubicBezTo>
                <a:cubicBezTo>
                  <a:pt x="21583" y="7935"/>
                  <a:pt x="21461" y="9895"/>
                  <a:pt x="21478" y="11772"/>
                </a:cubicBezTo>
                <a:cubicBezTo>
                  <a:pt x="21513" y="14857"/>
                  <a:pt x="21426" y="17985"/>
                  <a:pt x="21426" y="21070"/>
                </a:cubicBezTo>
                <a:cubicBezTo>
                  <a:pt x="20137" y="21279"/>
                  <a:pt x="18848" y="21154"/>
                  <a:pt x="17559" y="21154"/>
                </a:cubicBezTo>
                <a:cubicBezTo>
                  <a:pt x="16392" y="21154"/>
                  <a:pt x="15242" y="21362"/>
                  <a:pt x="14075" y="21237"/>
                </a:cubicBezTo>
                <a:cubicBezTo>
                  <a:pt x="12943" y="21112"/>
                  <a:pt x="11793" y="21029"/>
                  <a:pt x="10661" y="21154"/>
                </a:cubicBezTo>
                <a:cubicBezTo>
                  <a:pt x="8431" y="21404"/>
                  <a:pt x="6167" y="21112"/>
                  <a:pt x="3937" y="21070"/>
                </a:cubicBezTo>
                <a:cubicBezTo>
                  <a:pt x="3136" y="21070"/>
                  <a:pt x="2352" y="20945"/>
                  <a:pt x="1551" y="20945"/>
                </a:cubicBezTo>
                <a:cubicBezTo>
                  <a:pt x="1063" y="20945"/>
                  <a:pt x="558" y="21029"/>
                  <a:pt x="70" y="20862"/>
                </a:cubicBezTo>
                <a:cubicBezTo>
                  <a:pt x="18" y="19861"/>
                  <a:pt x="0" y="18944"/>
                  <a:pt x="53" y="17943"/>
                </a:cubicBezTo>
                <a:cubicBezTo>
                  <a:pt x="105" y="16901"/>
                  <a:pt x="35" y="15941"/>
                  <a:pt x="35" y="14899"/>
                </a:cubicBezTo>
                <a:cubicBezTo>
                  <a:pt x="35" y="13898"/>
                  <a:pt x="-17" y="12981"/>
                  <a:pt x="18" y="11980"/>
                </a:cubicBezTo>
                <a:cubicBezTo>
                  <a:pt x="53" y="11021"/>
                  <a:pt x="88" y="10020"/>
                  <a:pt x="88" y="9061"/>
                </a:cubicBezTo>
                <a:cubicBezTo>
                  <a:pt x="88" y="8269"/>
                  <a:pt x="53" y="7643"/>
                  <a:pt x="122" y="6809"/>
                </a:cubicBezTo>
                <a:cubicBezTo>
                  <a:pt x="175" y="6017"/>
                  <a:pt x="140" y="5308"/>
                  <a:pt x="70" y="4516"/>
                </a:cubicBezTo>
                <a:cubicBezTo>
                  <a:pt x="0" y="3765"/>
                  <a:pt x="70" y="3182"/>
                  <a:pt x="105" y="2431"/>
                </a:cubicBezTo>
                <a:cubicBezTo>
                  <a:pt x="140" y="1722"/>
                  <a:pt x="18" y="1097"/>
                  <a:pt x="122" y="4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8" name="AutoShape 7"/>
          <p:cNvSpPr>
            <a:spLocks/>
          </p:cNvSpPr>
          <p:nvPr/>
        </p:nvSpPr>
        <p:spPr bwMode="auto">
          <a:xfrm>
            <a:off x="2402300" y="4431958"/>
            <a:ext cx="4823230" cy="430646"/>
          </a:xfrm>
          <a:custGeom>
            <a:avLst/>
            <a:gdLst>
              <a:gd name="T0" fmla="*/ 2147483647 w 21381"/>
              <a:gd name="T1" fmla="*/ 6170180 h 20546"/>
              <a:gd name="T2" fmla="*/ 2147483647 w 21381"/>
              <a:gd name="T3" fmla="*/ 9255621 h 20546"/>
              <a:gd name="T4" fmla="*/ 2147483647 w 21381"/>
              <a:gd name="T5" fmla="*/ 6170180 h 20546"/>
              <a:gd name="T6" fmla="*/ 2147483647 w 21381"/>
              <a:gd name="T7" fmla="*/ 15446272 h 20546"/>
              <a:gd name="T8" fmla="*/ 2147483647 w 21381"/>
              <a:gd name="T9" fmla="*/ 9255621 h 20546"/>
              <a:gd name="T10" fmla="*/ 2147483647 w 21381"/>
              <a:gd name="T11" fmla="*/ 386920121 h 20546"/>
              <a:gd name="T12" fmla="*/ 2147483647 w 21381"/>
              <a:gd name="T13" fmla="*/ 393110015 h 20546"/>
              <a:gd name="T14" fmla="*/ 1923125872 w 21381"/>
              <a:gd name="T15" fmla="*/ 393110015 h 20546"/>
              <a:gd name="T16" fmla="*/ 2147483647 w 21381"/>
              <a:gd name="T17" fmla="*/ 6170180 h 205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381" h="20546">
                <a:moveTo>
                  <a:pt x="182" y="312"/>
                </a:moveTo>
                <a:cubicBezTo>
                  <a:pt x="1473" y="-471"/>
                  <a:pt x="2920" y="468"/>
                  <a:pt x="4212" y="468"/>
                </a:cubicBezTo>
                <a:cubicBezTo>
                  <a:pt x="5608" y="468"/>
                  <a:pt x="7054" y="312"/>
                  <a:pt x="8450" y="312"/>
                </a:cubicBezTo>
                <a:cubicBezTo>
                  <a:pt x="11602" y="155"/>
                  <a:pt x="14651" y="781"/>
                  <a:pt x="17803" y="781"/>
                </a:cubicBezTo>
                <a:cubicBezTo>
                  <a:pt x="18940" y="781"/>
                  <a:pt x="20128" y="312"/>
                  <a:pt x="21317" y="468"/>
                </a:cubicBezTo>
                <a:cubicBezTo>
                  <a:pt x="21420" y="6729"/>
                  <a:pt x="21368" y="13146"/>
                  <a:pt x="21368" y="19564"/>
                </a:cubicBezTo>
                <a:cubicBezTo>
                  <a:pt x="15271" y="21129"/>
                  <a:pt x="8811" y="20503"/>
                  <a:pt x="2662" y="19877"/>
                </a:cubicBezTo>
                <a:cubicBezTo>
                  <a:pt x="1784" y="19720"/>
                  <a:pt x="957" y="20033"/>
                  <a:pt x="78" y="19877"/>
                </a:cubicBezTo>
                <a:cubicBezTo>
                  <a:pt x="-180" y="13459"/>
                  <a:pt x="285" y="6729"/>
                  <a:pt x="285" y="3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Rectangle 38"/>
          <p:cNvSpPr>
            <a:spLocks/>
          </p:cNvSpPr>
          <p:nvPr/>
        </p:nvSpPr>
        <p:spPr bwMode="auto">
          <a:xfrm>
            <a:off x="2549476" y="4479465"/>
            <a:ext cx="74412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Players</a:t>
            </a:r>
          </a:p>
        </p:txBody>
      </p:sp>
      <p:sp>
        <p:nvSpPr>
          <p:cNvPr id="11270" name="Rectangle 39"/>
          <p:cNvSpPr>
            <a:spLocks/>
          </p:cNvSpPr>
          <p:nvPr/>
        </p:nvSpPr>
        <p:spPr bwMode="auto">
          <a:xfrm>
            <a:off x="2737809" y="4969171"/>
            <a:ext cx="1013424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Don Boulia</a:t>
            </a:r>
          </a:p>
        </p:txBody>
      </p:sp>
      <p:sp>
        <p:nvSpPr>
          <p:cNvPr id="11271" name="Rectangle 40"/>
          <p:cNvSpPr>
            <a:spLocks/>
          </p:cNvSpPr>
          <p:nvPr/>
        </p:nvSpPr>
        <p:spPr bwMode="auto">
          <a:xfrm>
            <a:off x="2736882" y="5382590"/>
            <a:ext cx="1074337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Greg Frost</a:t>
            </a:r>
          </a:p>
        </p:txBody>
      </p:sp>
      <p:sp>
        <p:nvSpPr>
          <p:cNvPr id="11272" name="Rectangle 41"/>
          <p:cNvSpPr>
            <a:spLocks/>
          </p:cNvSpPr>
          <p:nvPr/>
        </p:nvSpPr>
        <p:spPr bwMode="auto">
          <a:xfrm>
            <a:off x="2736686" y="5793549"/>
            <a:ext cx="970142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John Choi</a:t>
            </a:r>
          </a:p>
        </p:txBody>
      </p:sp>
      <p:sp>
        <p:nvSpPr>
          <p:cNvPr id="11273" name="Rectangle 42"/>
          <p:cNvSpPr>
            <a:spLocks/>
          </p:cNvSpPr>
          <p:nvPr/>
        </p:nvSpPr>
        <p:spPr bwMode="auto">
          <a:xfrm>
            <a:off x="2737397" y="6206969"/>
            <a:ext cx="1223417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Bob Guidotti</a:t>
            </a:r>
          </a:p>
        </p:txBody>
      </p:sp>
      <p:sp>
        <p:nvSpPr>
          <p:cNvPr id="11274" name="Rectangle 47"/>
          <p:cNvSpPr>
            <a:spLocks/>
          </p:cNvSpPr>
          <p:nvPr/>
        </p:nvSpPr>
        <p:spPr bwMode="auto">
          <a:xfrm>
            <a:off x="4717292" y="4969171"/>
            <a:ext cx="85152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Modify…</a:t>
            </a:r>
          </a:p>
        </p:txBody>
      </p:sp>
      <p:sp>
        <p:nvSpPr>
          <p:cNvPr id="11275" name="TextBox 1"/>
          <p:cNvSpPr txBox="1">
            <a:spLocks noChangeArrowheads="1"/>
          </p:cNvSpPr>
          <p:nvPr/>
        </p:nvSpPr>
        <p:spPr bwMode="auto">
          <a:xfrm>
            <a:off x="2264494" y="1063079"/>
            <a:ext cx="1571264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 b="1">
                <a:latin typeface="Comic Sans MS" charset="0"/>
              </a:rPr>
              <a:t>Administration</a:t>
            </a:r>
          </a:p>
        </p:txBody>
      </p:sp>
      <p:sp>
        <p:nvSpPr>
          <p:cNvPr id="11276" name="TextBox 38"/>
          <p:cNvSpPr txBox="1">
            <a:spLocks noChangeArrowheads="1"/>
          </p:cNvSpPr>
          <p:nvPr/>
        </p:nvSpPr>
        <p:spPr bwMode="auto">
          <a:xfrm>
            <a:off x="2485969" y="1771799"/>
            <a:ext cx="1943161" cy="31418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>
                <a:latin typeface="Comic Sans MS" charset="0"/>
              </a:rPr>
              <a:t>Next Tournament: </a:t>
            </a:r>
          </a:p>
        </p:txBody>
      </p:sp>
      <p:sp>
        <p:nvSpPr>
          <p:cNvPr id="11277" name="TextBox 39"/>
          <p:cNvSpPr txBox="1">
            <a:spLocks noChangeArrowheads="1"/>
          </p:cNvSpPr>
          <p:nvPr/>
        </p:nvSpPr>
        <p:spPr bwMode="auto">
          <a:xfrm>
            <a:off x="2398610" y="3900418"/>
            <a:ext cx="1968809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>
                <a:latin typeface="Comic Sans MS" charset="0"/>
              </a:rPr>
              <a:t>Player Management</a:t>
            </a:r>
          </a:p>
        </p:txBody>
      </p:sp>
      <p:sp>
        <p:nvSpPr>
          <p:cNvPr id="11278" name="Rectangle 47"/>
          <p:cNvSpPr>
            <a:spLocks/>
          </p:cNvSpPr>
          <p:nvPr/>
        </p:nvSpPr>
        <p:spPr bwMode="auto">
          <a:xfrm>
            <a:off x="5947804" y="3906091"/>
            <a:ext cx="1104795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New User…</a:t>
            </a:r>
          </a:p>
        </p:txBody>
      </p:sp>
      <p:sp>
        <p:nvSpPr>
          <p:cNvPr id="11279" name="Rectangle 47"/>
          <p:cNvSpPr>
            <a:spLocks/>
          </p:cNvSpPr>
          <p:nvPr/>
        </p:nvSpPr>
        <p:spPr bwMode="auto">
          <a:xfrm>
            <a:off x="5985855" y="4969171"/>
            <a:ext cx="676792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Delete</a:t>
            </a:r>
          </a:p>
        </p:txBody>
      </p:sp>
      <p:sp>
        <p:nvSpPr>
          <p:cNvPr id="11280" name="Rectangle 47"/>
          <p:cNvSpPr>
            <a:spLocks/>
          </p:cNvSpPr>
          <p:nvPr/>
        </p:nvSpPr>
        <p:spPr bwMode="auto">
          <a:xfrm>
            <a:off x="4717292" y="5382590"/>
            <a:ext cx="85152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Modify…</a:t>
            </a:r>
          </a:p>
        </p:txBody>
      </p:sp>
      <p:sp>
        <p:nvSpPr>
          <p:cNvPr id="11281" name="Rectangle 47"/>
          <p:cNvSpPr>
            <a:spLocks/>
          </p:cNvSpPr>
          <p:nvPr/>
        </p:nvSpPr>
        <p:spPr bwMode="auto">
          <a:xfrm>
            <a:off x="5985855" y="5382590"/>
            <a:ext cx="676792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Delete</a:t>
            </a:r>
          </a:p>
        </p:txBody>
      </p:sp>
      <p:sp>
        <p:nvSpPr>
          <p:cNvPr id="11282" name="Rectangle 47"/>
          <p:cNvSpPr>
            <a:spLocks/>
          </p:cNvSpPr>
          <p:nvPr/>
        </p:nvSpPr>
        <p:spPr bwMode="auto">
          <a:xfrm>
            <a:off x="4717292" y="5793549"/>
            <a:ext cx="85152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Modify…</a:t>
            </a:r>
          </a:p>
        </p:txBody>
      </p:sp>
      <p:sp>
        <p:nvSpPr>
          <p:cNvPr id="11283" name="Rectangle 47"/>
          <p:cNvSpPr>
            <a:spLocks/>
          </p:cNvSpPr>
          <p:nvPr/>
        </p:nvSpPr>
        <p:spPr bwMode="auto">
          <a:xfrm>
            <a:off x="5985855" y="5793549"/>
            <a:ext cx="676792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Delete</a:t>
            </a:r>
          </a:p>
        </p:txBody>
      </p:sp>
      <p:sp>
        <p:nvSpPr>
          <p:cNvPr id="11284" name="Rectangle 47"/>
          <p:cNvSpPr>
            <a:spLocks/>
          </p:cNvSpPr>
          <p:nvPr/>
        </p:nvSpPr>
        <p:spPr bwMode="auto">
          <a:xfrm>
            <a:off x="4717292" y="6206969"/>
            <a:ext cx="85152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Modify…</a:t>
            </a:r>
          </a:p>
        </p:txBody>
      </p:sp>
      <p:sp>
        <p:nvSpPr>
          <p:cNvPr id="11285" name="Rectangle 47"/>
          <p:cNvSpPr>
            <a:spLocks/>
          </p:cNvSpPr>
          <p:nvPr/>
        </p:nvSpPr>
        <p:spPr bwMode="auto">
          <a:xfrm>
            <a:off x="5985855" y="6206969"/>
            <a:ext cx="676792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Delete</a:t>
            </a:r>
          </a:p>
        </p:txBody>
      </p:sp>
      <p:sp>
        <p:nvSpPr>
          <p:cNvPr id="11286" name="TextBox 44"/>
          <p:cNvSpPr txBox="1">
            <a:spLocks noChangeArrowheads="1"/>
          </p:cNvSpPr>
          <p:nvPr/>
        </p:nvSpPr>
        <p:spPr bwMode="auto">
          <a:xfrm>
            <a:off x="2559794" y="2244278"/>
            <a:ext cx="4016077" cy="314189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>
                <a:latin typeface="Comic Sans MS" charset="0"/>
              </a:rPr>
              <a:t>No upcoming tournaments</a:t>
            </a:r>
          </a:p>
        </p:txBody>
      </p:sp>
    </p:spTree>
    <p:extLst>
      <p:ext uri="{BB962C8B-B14F-4D97-AF65-F5344CB8AC3E}">
        <p14:creationId xmlns:p14="http://schemas.microsoft.com/office/powerpoint/2010/main" val="184614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16"/>
          <p:cNvSpPr txBox="1">
            <a:spLocks noChangeArrowheads="1"/>
          </p:cNvSpPr>
          <p:nvPr/>
        </p:nvSpPr>
        <p:spPr bwMode="auto">
          <a:xfrm>
            <a:off x="1184189" y="338365"/>
            <a:ext cx="1128835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/>
              <a:t>/admin.html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1628" y="1813633"/>
            <a:ext cx="2929007" cy="1112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80" b="1" dirty="0">
                <a:solidFill>
                  <a:schemeClr val="tx1"/>
                </a:solidFill>
                <a:latin typeface="Comic Sans MS"/>
                <a:ea typeface="ヒラギノ角ゴ ProN W3" charset="0"/>
                <a:cs typeface="Comic Sans MS"/>
              </a:rPr>
              <a:t>User Management</a:t>
            </a:r>
          </a:p>
          <a:p>
            <a:pPr>
              <a:defRPr/>
            </a:pPr>
            <a:endParaRPr lang="en-US" sz="1550" dirty="0">
              <a:solidFill>
                <a:schemeClr val="tx1"/>
              </a:solidFill>
              <a:latin typeface="Comic Sans MS"/>
              <a:ea typeface="ヒラギノ角ゴ ProN W3" charset="0"/>
              <a:cs typeface="Comic Sans MS"/>
            </a:endParaRPr>
          </a:p>
          <a:p>
            <a:pPr marL="354376" indent="-354376">
              <a:buFontTx/>
              <a:buAutoNum type="arabicPeriod"/>
              <a:defRPr/>
            </a:pPr>
            <a:r>
              <a:rPr lang="en-US" sz="1550" b="1" dirty="0">
                <a:solidFill>
                  <a:schemeClr val="tx1"/>
                </a:solidFill>
                <a:latin typeface="Comic Sans MS"/>
                <a:ea typeface="ヒラギノ角ゴ ProN W3" charset="0"/>
                <a:cs typeface="Comic Sans MS"/>
              </a:rPr>
              <a:t>Password reset</a:t>
            </a:r>
          </a:p>
          <a:p>
            <a:pPr>
              <a:defRPr/>
            </a:pPr>
            <a:endParaRPr lang="en-US" sz="1550" dirty="0">
              <a:solidFill>
                <a:schemeClr val="tx1"/>
              </a:solidFill>
              <a:latin typeface="Comic Sans MS"/>
              <a:ea typeface="ヒラギノ角ゴ ProN W3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5950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75"/>
          <p:cNvSpPr>
            <a:spLocks/>
          </p:cNvSpPr>
          <p:nvPr/>
        </p:nvSpPr>
        <p:spPr bwMode="auto">
          <a:xfrm>
            <a:off x="4036293" y="1948979"/>
            <a:ext cx="2003117" cy="402346"/>
          </a:xfrm>
          <a:custGeom>
            <a:avLst/>
            <a:gdLst>
              <a:gd name="T0" fmla="*/ 851237845 w 21455"/>
              <a:gd name="T1" fmla="*/ 0 h 21192"/>
              <a:gd name="T2" fmla="*/ 2147483647 w 21455"/>
              <a:gd name="T3" fmla="*/ 2542973 h 21192"/>
              <a:gd name="T4" fmla="*/ 2147483647 w 21455"/>
              <a:gd name="T5" fmla="*/ 5085945 h 21192"/>
              <a:gd name="T6" fmla="*/ 2147483647 w 21455"/>
              <a:gd name="T7" fmla="*/ 5085945 h 21192"/>
              <a:gd name="T8" fmla="*/ 2147483647 w 21455"/>
              <a:gd name="T9" fmla="*/ 2542973 h 21192"/>
              <a:gd name="T10" fmla="*/ 2147483647 w 21455"/>
              <a:gd name="T11" fmla="*/ 7613902 h 21192"/>
              <a:gd name="T12" fmla="*/ 2147483647 w 21455"/>
              <a:gd name="T13" fmla="*/ 27941443 h 21192"/>
              <a:gd name="T14" fmla="*/ 2147483647 w 21455"/>
              <a:gd name="T15" fmla="*/ 106681053 h 21192"/>
              <a:gd name="T16" fmla="*/ 2147483647 w 21455"/>
              <a:gd name="T17" fmla="*/ 264144644 h 21192"/>
              <a:gd name="T18" fmla="*/ 2147483647 w 21455"/>
              <a:gd name="T19" fmla="*/ 307313892 h 21192"/>
              <a:gd name="T20" fmla="*/ 2147483647 w 21455"/>
              <a:gd name="T21" fmla="*/ 307313892 h 21192"/>
              <a:gd name="T22" fmla="*/ 2147483647 w 21455"/>
              <a:gd name="T23" fmla="*/ 307313892 h 21192"/>
              <a:gd name="T24" fmla="*/ 2147483647 w 21455"/>
              <a:gd name="T25" fmla="*/ 309871243 h 21192"/>
              <a:gd name="T26" fmla="*/ 482427133 w 21455"/>
              <a:gd name="T27" fmla="*/ 299699989 h 21192"/>
              <a:gd name="T28" fmla="*/ 54181781 w 21455"/>
              <a:gd name="T29" fmla="*/ 203190803 h 21192"/>
              <a:gd name="T30" fmla="*/ 728871636 w 21455"/>
              <a:gd name="T31" fmla="*/ 7613902 h 211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55" h="21192">
                <a:moveTo>
                  <a:pt x="487" y="0"/>
                </a:moveTo>
                <a:cubicBezTo>
                  <a:pt x="1295" y="1383"/>
                  <a:pt x="2419" y="173"/>
                  <a:pt x="3297" y="173"/>
                </a:cubicBezTo>
                <a:cubicBezTo>
                  <a:pt x="4175" y="173"/>
                  <a:pt x="5053" y="346"/>
                  <a:pt x="5966" y="346"/>
                </a:cubicBezTo>
                <a:cubicBezTo>
                  <a:pt x="8038" y="346"/>
                  <a:pt x="10111" y="346"/>
                  <a:pt x="12183" y="346"/>
                </a:cubicBezTo>
                <a:cubicBezTo>
                  <a:pt x="14044" y="346"/>
                  <a:pt x="15906" y="0"/>
                  <a:pt x="17767" y="173"/>
                </a:cubicBezTo>
                <a:cubicBezTo>
                  <a:pt x="18645" y="346"/>
                  <a:pt x="19523" y="346"/>
                  <a:pt x="20366" y="518"/>
                </a:cubicBezTo>
                <a:cubicBezTo>
                  <a:pt x="20823" y="518"/>
                  <a:pt x="21104" y="0"/>
                  <a:pt x="21314" y="1901"/>
                </a:cubicBezTo>
                <a:cubicBezTo>
                  <a:pt x="21455" y="3283"/>
                  <a:pt x="21455" y="5875"/>
                  <a:pt x="21455" y="7258"/>
                </a:cubicBezTo>
                <a:cubicBezTo>
                  <a:pt x="21420" y="10714"/>
                  <a:pt x="21455" y="14688"/>
                  <a:pt x="21314" y="17971"/>
                </a:cubicBezTo>
                <a:cubicBezTo>
                  <a:pt x="21209" y="20390"/>
                  <a:pt x="21139" y="20563"/>
                  <a:pt x="20577" y="20908"/>
                </a:cubicBezTo>
                <a:cubicBezTo>
                  <a:pt x="20191" y="21254"/>
                  <a:pt x="19804" y="21082"/>
                  <a:pt x="19383" y="20908"/>
                </a:cubicBezTo>
                <a:cubicBezTo>
                  <a:pt x="17662" y="20390"/>
                  <a:pt x="15835" y="20736"/>
                  <a:pt x="14079" y="20908"/>
                </a:cubicBezTo>
                <a:cubicBezTo>
                  <a:pt x="10005" y="21427"/>
                  <a:pt x="5896" y="20390"/>
                  <a:pt x="1857" y="21082"/>
                </a:cubicBezTo>
                <a:cubicBezTo>
                  <a:pt x="1435" y="21082"/>
                  <a:pt x="663" y="21600"/>
                  <a:pt x="276" y="20390"/>
                </a:cubicBezTo>
                <a:cubicBezTo>
                  <a:pt x="-75" y="19181"/>
                  <a:pt x="-5" y="16070"/>
                  <a:pt x="31" y="13824"/>
                </a:cubicBezTo>
                <a:cubicBezTo>
                  <a:pt x="66" y="11405"/>
                  <a:pt x="-145" y="1209"/>
                  <a:pt x="417" y="51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4" name="Rectangle 128"/>
          <p:cNvSpPr>
            <a:spLocks/>
          </p:cNvSpPr>
          <p:nvPr/>
        </p:nvSpPr>
        <p:spPr bwMode="auto">
          <a:xfrm>
            <a:off x="4180203" y="2002657"/>
            <a:ext cx="920449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Don Boulia</a:t>
            </a:r>
          </a:p>
        </p:txBody>
      </p:sp>
      <p:sp>
        <p:nvSpPr>
          <p:cNvPr id="13315" name="Rectangle 129"/>
          <p:cNvSpPr>
            <a:spLocks/>
          </p:cNvSpPr>
          <p:nvPr/>
        </p:nvSpPr>
        <p:spPr bwMode="auto">
          <a:xfrm>
            <a:off x="3268828" y="2015576"/>
            <a:ext cx="583819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Name:</a:t>
            </a:r>
          </a:p>
        </p:txBody>
      </p:sp>
      <p:sp>
        <p:nvSpPr>
          <p:cNvPr id="13316" name="Rectangle 130"/>
          <p:cNvSpPr>
            <a:spLocks/>
          </p:cNvSpPr>
          <p:nvPr/>
        </p:nvSpPr>
        <p:spPr bwMode="auto">
          <a:xfrm>
            <a:off x="2915318" y="2586489"/>
            <a:ext cx="936480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Username:</a:t>
            </a:r>
          </a:p>
        </p:txBody>
      </p:sp>
      <p:sp>
        <p:nvSpPr>
          <p:cNvPr id="13317" name="Rectangle 135"/>
          <p:cNvSpPr>
            <a:spLocks/>
          </p:cNvSpPr>
          <p:nvPr/>
        </p:nvSpPr>
        <p:spPr bwMode="auto">
          <a:xfrm>
            <a:off x="4178887" y="2553883"/>
            <a:ext cx="1683479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djboulia@gmail.com</a:t>
            </a:r>
          </a:p>
        </p:txBody>
      </p:sp>
      <p:sp>
        <p:nvSpPr>
          <p:cNvPr id="13318" name="Rectangle 129"/>
          <p:cNvSpPr>
            <a:spLocks/>
          </p:cNvSpPr>
          <p:nvPr/>
        </p:nvSpPr>
        <p:spPr bwMode="auto">
          <a:xfrm>
            <a:off x="3397226" y="1170840"/>
            <a:ext cx="2231706" cy="3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6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Profile Information</a:t>
            </a:r>
          </a:p>
        </p:txBody>
      </p:sp>
      <p:sp>
        <p:nvSpPr>
          <p:cNvPr id="13319" name="TextBox 16"/>
          <p:cNvSpPr txBox="1">
            <a:spLocks noChangeArrowheads="1"/>
          </p:cNvSpPr>
          <p:nvPr/>
        </p:nvSpPr>
        <p:spPr bwMode="auto">
          <a:xfrm>
            <a:off x="1184189" y="338365"/>
            <a:ext cx="1163332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/>
              <a:t>/profile.html</a:t>
            </a:r>
          </a:p>
        </p:txBody>
      </p:sp>
      <p:sp>
        <p:nvSpPr>
          <p:cNvPr id="13320" name="Rectangle 47"/>
          <p:cNvSpPr>
            <a:spLocks/>
          </p:cNvSpPr>
          <p:nvPr/>
        </p:nvSpPr>
        <p:spPr bwMode="auto">
          <a:xfrm>
            <a:off x="4205205" y="3256432"/>
            <a:ext cx="1636993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Reset Password…</a:t>
            </a:r>
          </a:p>
        </p:txBody>
      </p:sp>
    </p:spTree>
    <p:extLst>
      <p:ext uri="{BB962C8B-B14F-4D97-AF65-F5344CB8AC3E}">
        <p14:creationId xmlns:p14="http://schemas.microsoft.com/office/powerpoint/2010/main" val="682141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AutoShape 75"/>
          <p:cNvSpPr>
            <a:spLocks/>
          </p:cNvSpPr>
          <p:nvPr/>
        </p:nvSpPr>
        <p:spPr bwMode="auto">
          <a:xfrm>
            <a:off x="4036293" y="1948979"/>
            <a:ext cx="2003117" cy="402346"/>
          </a:xfrm>
          <a:custGeom>
            <a:avLst/>
            <a:gdLst>
              <a:gd name="T0" fmla="*/ 851237845 w 21455"/>
              <a:gd name="T1" fmla="*/ 0 h 21192"/>
              <a:gd name="T2" fmla="*/ 2147483647 w 21455"/>
              <a:gd name="T3" fmla="*/ 2542973 h 21192"/>
              <a:gd name="T4" fmla="*/ 2147483647 w 21455"/>
              <a:gd name="T5" fmla="*/ 5085945 h 21192"/>
              <a:gd name="T6" fmla="*/ 2147483647 w 21455"/>
              <a:gd name="T7" fmla="*/ 5085945 h 21192"/>
              <a:gd name="T8" fmla="*/ 2147483647 w 21455"/>
              <a:gd name="T9" fmla="*/ 2542973 h 21192"/>
              <a:gd name="T10" fmla="*/ 2147483647 w 21455"/>
              <a:gd name="T11" fmla="*/ 7613902 h 21192"/>
              <a:gd name="T12" fmla="*/ 2147483647 w 21455"/>
              <a:gd name="T13" fmla="*/ 27941443 h 21192"/>
              <a:gd name="T14" fmla="*/ 2147483647 w 21455"/>
              <a:gd name="T15" fmla="*/ 106681053 h 21192"/>
              <a:gd name="T16" fmla="*/ 2147483647 w 21455"/>
              <a:gd name="T17" fmla="*/ 264144644 h 21192"/>
              <a:gd name="T18" fmla="*/ 2147483647 w 21455"/>
              <a:gd name="T19" fmla="*/ 307313892 h 21192"/>
              <a:gd name="T20" fmla="*/ 2147483647 w 21455"/>
              <a:gd name="T21" fmla="*/ 307313892 h 21192"/>
              <a:gd name="T22" fmla="*/ 2147483647 w 21455"/>
              <a:gd name="T23" fmla="*/ 307313892 h 21192"/>
              <a:gd name="T24" fmla="*/ 2147483647 w 21455"/>
              <a:gd name="T25" fmla="*/ 309871243 h 21192"/>
              <a:gd name="T26" fmla="*/ 482427133 w 21455"/>
              <a:gd name="T27" fmla="*/ 299699989 h 21192"/>
              <a:gd name="T28" fmla="*/ 54181781 w 21455"/>
              <a:gd name="T29" fmla="*/ 203190803 h 21192"/>
              <a:gd name="T30" fmla="*/ 728871636 w 21455"/>
              <a:gd name="T31" fmla="*/ 7613902 h 211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55" h="21192">
                <a:moveTo>
                  <a:pt x="487" y="0"/>
                </a:moveTo>
                <a:cubicBezTo>
                  <a:pt x="1295" y="1383"/>
                  <a:pt x="2419" y="173"/>
                  <a:pt x="3297" y="173"/>
                </a:cubicBezTo>
                <a:cubicBezTo>
                  <a:pt x="4175" y="173"/>
                  <a:pt x="5053" y="346"/>
                  <a:pt x="5966" y="346"/>
                </a:cubicBezTo>
                <a:cubicBezTo>
                  <a:pt x="8038" y="346"/>
                  <a:pt x="10111" y="346"/>
                  <a:pt x="12183" y="346"/>
                </a:cubicBezTo>
                <a:cubicBezTo>
                  <a:pt x="14044" y="346"/>
                  <a:pt x="15906" y="0"/>
                  <a:pt x="17767" y="173"/>
                </a:cubicBezTo>
                <a:cubicBezTo>
                  <a:pt x="18645" y="346"/>
                  <a:pt x="19523" y="346"/>
                  <a:pt x="20366" y="518"/>
                </a:cubicBezTo>
                <a:cubicBezTo>
                  <a:pt x="20823" y="518"/>
                  <a:pt x="21104" y="0"/>
                  <a:pt x="21314" y="1901"/>
                </a:cubicBezTo>
                <a:cubicBezTo>
                  <a:pt x="21455" y="3283"/>
                  <a:pt x="21455" y="5875"/>
                  <a:pt x="21455" y="7258"/>
                </a:cubicBezTo>
                <a:cubicBezTo>
                  <a:pt x="21420" y="10714"/>
                  <a:pt x="21455" y="14688"/>
                  <a:pt x="21314" y="17971"/>
                </a:cubicBezTo>
                <a:cubicBezTo>
                  <a:pt x="21209" y="20390"/>
                  <a:pt x="21139" y="20563"/>
                  <a:pt x="20577" y="20908"/>
                </a:cubicBezTo>
                <a:cubicBezTo>
                  <a:pt x="20191" y="21254"/>
                  <a:pt x="19804" y="21082"/>
                  <a:pt x="19383" y="20908"/>
                </a:cubicBezTo>
                <a:cubicBezTo>
                  <a:pt x="17662" y="20390"/>
                  <a:pt x="15835" y="20736"/>
                  <a:pt x="14079" y="20908"/>
                </a:cubicBezTo>
                <a:cubicBezTo>
                  <a:pt x="10005" y="21427"/>
                  <a:pt x="5896" y="20390"/>
                  <a:pt x="1857" y="21082"/>
                </a:cubicBezTo>
                <a:cubicBezTo>
                  <a:pt x="1435" y="21082"/>
                  <a:pt x="663" y="21600"/>
                  <a:pt x="276" y="20390"/>
                </a:cubicBezTo>
                <a:cubicBezTo>
                  <a:pt x="-75" y="19181"/>
                  <a:pt x="-5" y="16070"/>
                  <a:pt x="31" y="13824"/>
                </a:cubicBezTo>
                <a:cubicBezTo>
                  <a:pt x="66" y="11405"/>
                  <a:pt x="-145" y="1209"/>
                  <a:pt x="417" y="51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38" name="Rectangle 128"/>
          <p:cNvSpPr>
            <a:spLocks/>
          </p:cNvSpPr>
          <p:nvPr/>
        </p:nvSpPr>
        <p:spPr bwMode="auto">
          <a:xfrm>
            <a:off x="4180203" y="2002657"/>
            <a:ext cx="920449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Don Boulia</a:t>
            </a:r>
          </a:p>
        </p:txBody>
      </p:sp>
      <p:sp>
        <p:nvSpPr>
          <p:cNvPr id="14339" name="Rectangle 129"/>
          <p:cNvSpPr>
            <a:spLocks/>
          </p:cNvSpPr>
          <p:nvPr/>
        </p:nvSpPr>
        <p:spPr bwMode="auto">
          <a:xfrm>
            <a:off x="3268828" y="2015576"/>
            <a:ext cx="583819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Name:</a:t>
            </a:r>
          </a:p>
        </p:txBody>
      </p:sp>
      <p:sp>
        <p:nvSpPr>
          <p:cNvPr id="14340" name="Rectangle 130"/>
          <p:cNvSpPr>
            <a:spLocks/>
          </p:cNvSpPr>
          <p:nvPr/>
        </p:nvSpPr>
        <p:spPr bwMode="auto">
          <a:xfrm>
            <a:off x="2915318" y="2586489"/>
            <a:ext cx="936480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Username:</a:t>
            </a:r>
          </a:p>
        </p:txBody>
      </p:sp>
      <p:sp>
        <p:nvSpPr>
          <p:cNvPr id="14341" name="Rectangle 135"/>
          <p:cNvSpPr>
            <a:spLocks/>
          </p:cNvSpPr>
          <p:nvPr/>
        </p:nvSpPr>
        <p:spPr bwMode="auto">
          <a:xfrm>
            <a:off x="4178887" y="2553883"/>
            <a:ext cx="1683479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djboulia@gmail.com</a:t>
            </a:r>
          </a:p>
        </p:txBody>
      </p:sp>
      <p:sp>
        <p:nvSpPr>
          <p:cNvPr id="14342" name="Rectangle 129"/>
          <p:cNvSpPr>
            <a:spLocks/>
          </p:cNvSpPr>
          <p:nvPr/>
        </p:nvSpPr>
        <p:spPr bwMode="auto">
          <a:xfrm>
            <a:off x="3397226" y="1170840"/>
            <a:ext cx="2231706" cy="3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6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Profile Information</a:t>
            </a:r>
          </a:p>
        </p:txBody>
      </p:sp>
      <p:sp>
        <p:nvSpPr>
          <p:cNvPr id="14343" name="TextBox 16"/>
          <p:cNvSpPr txBox="1">
            <a:spLocks noChangeArrowheads="1"/>
          </p:cNvSpPr>
          <p:nvPr/>
        </p:nvSpPr>
        <p:spPr bwMode="auto">
          <a:xfrm>
            <a:off x="1184189" y="338365"/>
            <a:ext cx="1163332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/>
              <a:t>/profile.html</a:t>
            </a:r>
          </a:p>
        </p:txBody>
      </p:sp>
      <p:sp>
        <p:nvSpPr>
          <p:cNvPr id="14344" name="AutoShape 74"/>
          <p:cNvSpPr>
            <a:spLocks/>
          </p:cNvSpPr>
          <p:nvPr/>
        </p:nvSpPr>
        <p:spPr bwMode="auto">
          <a:xfrm>
            <a:off x="4036293" y="5415060"/>
            <a:ext cx="2003117" cy="402346"/>
          </a:xfrm>
          <a:custGeom>
            <a:avLst/>
            <a:gdLst>
              <a:gd name="T0" fmla="*/ 851237845 w 21455"/>
              <a:gd name="T1" fmla="*/ 0 h 21192"/>
              <a:gd name="T2" fmla="*/ 2147483647 w 21455"/>
              <a:gd name="T3" fmla="*/ 2542973 h 21192"/>
              <a:gd name="T4" fmla="*/ 2147483647 w 21455"/>
              <a:gd name="T5" fmla="*/ 5085945 h 21192"/>
              <a:gd name="T6" fmla="*/ 2147483647 w 21455"/>
              <a:gd name="T7" fmla="*/ 5085945 h 21192"/>
              <a:gd name="T8" fmla="*/ 2147483647 w 21455"/>
              <a:gd name="T9" fmla="*/ 2542973 h 21192"/>
              <a:gd name="T10" fmla="*/ 2147483647 w 21455"/>
              <a:gd name="T11" fmla="*/ 7613902 h 21192"/>
              <a:gd name="T12" fmla="*/ 2147483647 w 21455"/>
              <a:gd name="T13" fmla="*/ 27941443 h 21192"/>
              <a:gd name="T14" fmla="*/ 2147483647 w 21455"/>
              <a:gd name="T15" fmla="*/ 106681053 h 21192"/>
              <a:gd name="T16" fmla="*/ 2147483647 w 21455"/>
              <a:gd name="T17" fmla="*/ 264144644 h 21192"/>
              <a:gd name="T18" fmla="*/ 2147483647 w 21455"/>
              <a:gd name="T19" fmla="*/ 307313892 h 21192"/>
              <a:gd name="T20" fmla="*/ 2147483647 w 21455"/>
              <a:gd name="T21" fmla="*/ 307313892 h 21192"/>
              <a:gd name="T22" fmla="*/ 2147483647 w 21455"/>
              <a:gd name="T23" fmla="*/ 307313892 h 21192"/>
              <a:gd name="T24" fmla="*/ 2147483647 w 21455"/>
              <a:gd name="T25" fmla="*/ 309871243 h 21192"/>
              <a:gd name="T26" fmla="*/ 482427133 w 21455"/>
              <a:gd name="T27" fmla="*/ 299699989 h 21192"/>
              <a:gd name="T28" fmla="*/ 54181781 w 21455"/>
              <a:gd name="T29" fmla="*/ 203190803 h 21192"/>
              <a:gd name="T30" fmla="*/ 728871636 w 21455"/>
              <a:gd name="T31" fmla="*/ 7613902 h 211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55" h="21192">
                <a:moveTo>
                  <a:pt x="487" y="0"/>
                </a:moveTo>
                <a:cubicBezTo>
                  <a:pt x="1295" y="1383"/>
                  <a:pt x="2419" y="173"/>
                  <a:pt x="3297" y="173"/>
                </a:cubicBezTo>
                <a:cubicBezTo>
                  <a:pt x="4175" y="173"/>
                  <a:pt x="5053" y="346"/>
                  <a:pt x="5966" y="346"/>
                </a:cubicBezTo>
                <a:cubicBezTo>
                  <a:pt x="8038" y="346"/>
                  <a:pt x="10111" y="346"/>
                  <a:pt x="12183" y="346"/>
                </a:cubicBezTo>
                <a:cubicBezTo>
                  <a:pt x="14044" y="346"/>
                  <a:pt x="15906" y="0"/>
                  <a:pt x="17767" y="173"/>
                </a:cubicBezTo>
                <a:cubicBezTo>
                  <a:pt x="18645" y="346"/>
                  <a:pt x="19523" y="346"/>
                  <a:pt x="20366" y="518"/>
                </a:cubicBezTo>
                <a:cubicBezTo>
                  <a:pt x="20823" y="518"/>
                  <a:pt x="21104" y="0"/>
                  <a:pt x="21314" y="1901"/>
                </a:cubicBezTo>
                <a:cubicBezTo>
                  <a:pt x="21455" y="3283"/>
                  <a:pt x="21455" y="5875"/>
                  <a:pt x="21455" y="7258"/>
                </a:cubicBezTo>
                <a:cubicBezTo>
                  <a:pt x="21420" y="10714"/>
                  <a:pt x="21455" y="14688"/>
                  <a:pt x="21314" y="17971"/>
                </a:cubicBezTo>
                <a:cubicBezTo>
                  <a:pt x="21209" y="20390"/>
                  <a:pt x="21139" y="20563"/>
                  <a:pt x="20577" y="20908"/>
                </a:cubicBezTo>
                <a:cubicBezTo>
                  <a:pt x="20191" y="21254"/>
                  <a:pt x="19804" y="21082"/>
                  <a:pt x="19383" y="20908"/>
                </a:cubicBezTo>
                <a:cubicBezTo>
                  <a:pt x="17662" y="20390"/>
                  <a:pt x="15835" y="20736"/>
                  <a:pt x="14079" y="20908"/>
                </a:cubicBezTo>
                <a:cubicBezTo>
                  <a:pt x="10005" y="21427"/>
                  <a:pt x="5896" y="20390"/>
                  <a:pt x="1857" y="21082"/>
                </a:cubicBezTo>
                <a:cubicBezTo>
                  <a:pt x="1435" y="21082"/>
                  <a:pt x="663" y="21600"/>
                  <a:pt x="276" y="20390"/>
                </a:cubicBezTo>
                <a:cubicBezTo>
                  <a:pt x="-75" y="19181"/>
                  <a:pt x="-5" y="16070"/>
                  <a:pt x="31" y="13824"/>
                </a:cubicBezTo>
                <a:cubicBezTo>
                  <a:pt x="66" y="11405"/>
                  <a:pt x="-145" y="1209"/>
                  <a:pt x="417" y="51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5" name="AutoShape 75"/>
          <p:cNvSpPr>
            <a:spLocks/>
          </p:cNvSpPr>
          <p:nvPr/>
        </p:nvSpPr>
        <p:spPr bwMode="auto">
          <a:xfrm>
            <a:off x="4036293" y="4863834"/>
            <a:ext cx="2003117" cy="402346"/>
          </a:xfrm>
          <a:custGeom>
            <a:avLst/>
            <a:gdLst>
              <a:gd name="T0" fmla="*/ 851237845 w 21455"/>
              <a:gd name="T1" fmla="*/ 0 h 21192"/>
              <a:gd name="T2" fmla="*/ 2147483647 w 21455"/>
              <a:gd name="T3" fmla="*/ 2542973 h 21192"/>
              <a:gd name="T4" fmla="*/ 2147483647 w 21455"/>
              <a:gd name="T5" fmla="*/ 5085945 h 21192"/>
              <a:gd name="T6" fmla="*/ 2147483647 w 21455"/>
              <a:gd name="T7" fmla="*/ 5085945 h 21192"/>
              <a:gd name="T8" fmla="*/ 2147483647 w 21455"/>
              <a:gd name="T9" fmla="*/ 2542973 h 21192"/>
              <a:gd name="T10" fmla="*/ 2147483647 w 21455"/>
              <a:gd name="T11" fmla="*/ 7613902 h 21192"/>
              <a:gd name="T12" fmla="*/ 2147483647 w 21455"/>
              <a:gd name="T13" fmla="*/ 27941443 h 21192"/>
              <a:gd name="T14" fmla="*/ 2147483647 w 21455"/>
              <a:gd name="T15" fmla="*/ 106681053 h 21192"/>
              <a:gd name="T16" fmla="*/ 2147483647 w 21455"/>
              <a:gd name="T17" fmla="*/ 264144644 h 21192"/>
              <a:gd name="T18" fmla="*/ 2147483647 w 21455"/>
              <a:gd name="T19" fmla="*/ 307313892 h 21192"/>
              <a:gd name="T20" fmla="*/ 2147483647 w 21455"/>
              <a:gd name="T21" fmla="*/ 307313892 h 21192"/>
              <a:gd name="T22" fmla="*/ 2147483647 w 21455"/>
              <a:gd name="T23" fmla="*/ 307313892 h 21192"/>
              <a:gd name="T24" fmla="*/ 2147483647 w 21455"/>
              <a:gd name="T25" fmla="*/ 309871243 h 21192"/>
              <a:gd name="T26" fmla="*/ 482427133 w 21455"/>
              <a:gd name="T27" fmla="*/ 299699989 h 21192"/>
              <a:gd name="T28" fmla="*/ 54181781 w 21455"/>
              <a:gd name="T29" fmla="*/ 203190803 h 21192"/>
              <a:gd name="T30" fmla="*/ 728871636 w 21455"/>
              <a:gd name="T31" fmla="*/ 7613902 h 211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55" h="21192">
                <a:moveTo>
                  <a:pt x="487" y="0"/>
                </a:moveTo>
                <a:cubicBezTo>
                  <a:pt x="1295" y="1383"/>
                  <a:pt x="2419" y="173"/>
                  <a:pt x="3297" y="173"/>
                </a:cubicBezTo>
                <a:cubicBezTo>
                  <a:pt x="4175" y="173"/>
                  <a:pt x="5053" y="346"/>
                  <a:pt x="5966" y="346"/>
                </a:cubicBezTo>
                <a:cubicBezTo>
                  <a:pt x="8038" y="346"/>
                  <a:pt x="10111" y="346"/>
                  <a:pt x="12183" y="346"/>
                </a:cubicBezTo>
                <a:cubicBezTo>
                  <a:pt x="14044" y="346"/>
                  <a:pt x="15906" y="0"/>
                  <a:pt x="17767" y="173"/>
                </a:cubicBezTo>
                <a:cubicBezTo>
                  <a:pt x="18645" y="346"/>
                  <a:pt x="19523" y="346"/>
                  <a:pt x="20366" y="518"/>
                </a:cubicBezTo>
                <a:cubicBezTo>
                  <a:pt x="20823" y="518"/>
                  <a:pt x="21104" y="0"/>
                  <a:pt x="21314" y="1901"/>
                </a:cubicBezTo>
                <a:cubicBezTo>
                  <a:pt x="21455" y="3283"/>
                  <a:pt x="21455" y="5875"/>
                  <a:pt x="21455" y="7258"/>
                </a:cubicBezTo>
                <a:cubicBezTo>
                  <a:pt x="21420" y="10714"/>
                  <a:pt x="21455" y="14688"/>
                  <a:pt x="21314" y="17971"/>
                </a:cubicBezTo>
                <a:cubicBezTo>
                  <a:pt x="21209" y="20390"/>
                  <a:pt x="21139" y="20563"/>
                  <a:pt x="20577" y="20908"/>
                </a:cubicBezTo>
                <a:cubicBezTo>
                  <a:pt x="20191" y="21254"/>
                  <a:pt x="19804" y="21082"/>
                  <a:pt x="19383" y="20908"/>
                </a:cubicBezTo>
                <a:cubicBezTo>
                  <a:pt x="17662" y="20390"/>
                  <a:pt x="15835" y="20736"/>
                  <a:pt x="14079" y="20908"/>
                </a:cubicBezTo>
                <a:cubicBezTo>
                  <a:pt x="10005" y="21427"/>
                  <a:pt x="5896" y="20390"/>
                  <a:pt x="1857" y="21082"/>
                </a:cubicBezTo>
                <a:cubicBezTo>
                  <a:pt x="1435" y="21082"/>
                  <a:pt x="663" y="21600"/>
                  <a:pt x="276" y="20390"/>
                </a:cubicBezTo>
                <a:cubicBezTo>
                  <a:pt x="-75" y="19181"/>
                  <a:pt x="-5" y="16070"/>
                  <a:pt x="31" y="13824"/>
                </a:cubicBezTo>
                <a:cubicBezTo>
                  <a:pt x="66" y="11405"/>
                  <a:pt x="-145" y="1209"/>
                  <a:pt x="417" y="51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6" name="Rectangle 129"/>
          <p:cNvSpPr>
            <a:spLocks/>
          </p:cNvSpPr>
          <p:nvPr/>
        </p:nvSpPr>
        <p:spPr bwMode="auto">
          <a:xfrm>
            <a:off x="2280589" y="4930432"/>
            <a:ext cx="1580887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Current Password:</a:t>
            </a:r>
          </a:p>
        </p:txBody>
      </p:sp>
      <p:sp>
        <p:nvSpPr>
          <p:cNvPr id="14347" name="Rectangle 130"/>
          <p:cNvSpPr>
            <a:spLocks/>
          </p:cNvSpPr>
          <p:nvPr/>
        </p:nvSpPr>
        <p:spPr bwMode="auto">
          <a:xfrm>
            <a:off x="2566785" y="5501345"/>
            <a:ext cx="1293949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New Password:</a:t>
            </a:r>
          </a:p>
        </p:txBody>
      </p:sp>
      <p:sp>
        <p:nvSpPr>
          <p:cNvPr id="14348" name="Rectangle 135"/>
          <p:cNvSpPr>
            <a:spLocks/>
          </p:cNvSpPr>
          <p:nvPr/>
        </p:nvSpPr>
        <p:spPr bwMode="auto">
          <a:xfrm>
            <a:off x="4110571" y="5477352"/>
            <a:ext cx="910832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*********</a:t>
            </a:r>
          </a:p>
        </p:txBody>
      </p:sp>
      <p:sp>
        <p:nvSpPr>
          <p:cNvPr id="14349" name="Rectangle 129"/>
          <p:cNvSpPr>
            <a:spLocks/>
          </p:cNvSpPr>
          <p:nvPr/>
        </p:nvSpPr>
        <p:spPr bwMode="auto">
          <a:xfrm>
            <a:off x="3676149" y="3554155"/>
            <a:ext cx="1673861" cy="3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6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Pasword Reset</a:t>
            </a:r>
          </a:p>
        </p:txBody>
      </p:sp>
      <p:sp>
        <p:nvSpPr>
          <p:cNvPr id="14350" name="Rectangle 130"/>
          <p:cNvSpPr>
            <a:spLocks/>
          </p:cNvSpPr>
          <p:nvPr/>
        </p:nvSpPr>
        <p:spPr bwMode="auto">
          <a:xfrm>
            <a:off x="2924545" y="4253703"/>
            <a:ext cx="936480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Username:</a:t>
            </a:r>
          </a:p>
        </p:txBody>
      </p:sp>
      <p:sp>
        <p:nvSpPr>
          <p:cNvPr id="14351" name="Rectangle 135"/>
          <p:cNvSpPr>
            <a:spLocks/>
          </p:cNvSpPr>
          <p:nvPr/>
        </p:nvSpPr>
        <p:spPr bwMode="auto">
          <a:xfrm>
            <a:off x="4108137" y="4221712"/>
            <a:ext cx="1683479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djboulia@gmail.com</a:t>
            </a:r>
          </a:p>
        </p:txBody>
      </p:sp>
      <p:sp>
        <p:nvSpPr>
          <p:cNvPr id="14352" name="AutoShape 74"/>
          <p:cNvSpPr>
            <a:spLocks/>
          </p:cNvSpPr>
          <p:nvPr/>
        </p:nvSpPr>
        <p:spPr bwMode="auto">
          <a:xfrm>
            <a:off x="4036293" y="5988434"/>
            <a:ext cx="2003117" cy="402346"/>
          </a:xfrm>
          <a:custGeom>
            <a:avLst/>
            <a:gdLst>
              <a:gd name="T0" fmla="*/ 851237845 w 21455"/>
              <a:gd name="T1" fmla="*/ 0 h 21192"/>
              <a:gd name="T2" fmla="*/ 2147483647 w 21455"/>
              <a:gd name="T3" fmla="*/ 2542973 h 21192"/>
              <a:gd name="T4" fmla="*/ 2147483647 w 21455"/>
              <a:gd name="T5" fmla="*/ 5085945 h 21192"/>
              <a:gd name="T6" fmla="*/ 2147483647 w 21455"/>
              <a:gd name="T7" fmla="*/ 5085945 h 21192"/>
              <a:gd name="T8" fmla="*/ 2147483647 w 21455"/>
              <a:gd name="T9" fmla="*/ 2542973 h 21192"/>
              <a:gd name="T10" fmla="*/ 2147483647 w 21455"/>
              <a:gd name="T11" fmla="*/ 7613902 h 21192"/>
              <a:gd name="T12" fmla="*/ 2147483647 w 21455"/>
              <a:gd name="T13" fmla="*/ 27941443 h 21192"/>
              <a:gd name="T14" fmla="*/ 2147483647 w 21455"/>
              <a:gd name="T15" fmla="*/ 106681053 h 21192"/>
              <a:gd name="T16" fmla="*/ 2147483647 w 21455"/>
              <a:gd name="T17" fmla="*/ 264144644 h 21192"/>
              <a:gd name="T18" fmla="*/ 2147483647 w 21455"/>
              <a:gd name="T19" fmla="*/ 307313892 h 21192"/>
              <a:gd name="T20" fmla="*/ 2147483647 w 21455"/>
              <a:gd name="T21" fmla="*/ 307313892 h 21192"/>
              <a:gd name="T22" fmla="*/ 2147483647 w 21455"/>
              <a:gd name="T23" fmla="*/ 307313892 h 21192"/>
              <a:gd name="T24" fmla="*/ 2147483647 w 21455"/>
              <a:gd name="T25" fmla="*/ 309871243 h 21192"/>
              <a:gd name="T26" fmla="*/ 482427133 w 21455"/>
              <a:gd name="T27" fmla="*/ 299699989 h 21192"/>
              <a:gd name="T28" fmla="*/ 54181781 w 21455"/>
              <a:gd name="T29" fmla="*/ 203190803 h 21192"/>
              <a:gd name="T30" fmla="*/ 728871636 w 21455"/>
              <a:gd name="T31" fmla="*/ 7613902 h 211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55" h="21192">
                <a:moveTo>
                  <a:pt x="487" y="0"/>
                </a:moveTo>
                <a:cubicBezTo>
                  <a:pt x="1295" y="1383"/>
                  <a:pt x="2419" y="173"/>
                  <a:pt x="3297" y="173"/>
                </a:cubicBezTo>
                <a:cubicBezTo>
                  <a:pt x="4175" y="173"/>
                  <a:pt x="5053" y="346"/>
                  <a:pt x="5966" y="346"/>
                </a:cubicBezTo>
                <a:cubicBezTo>
                  <a:pt x="8038" y="346"/>
                  <a:pt x="10111" y="346"/>
                  <a:pt x="12183" y="346"/>
                </a:cubicBezTo>
                <a:cubicBezTo>
                  <a:pt x="14044" y="346"/>
                  <a:pt x="15906" y="0"/>
                  <a:pt x="17767" y="173"/>
                </a:cubicBezTo>
                <a:cubicBezTo>
                  <a:pt x="18645" y="346"/>
                  <a:pt x="19523" y="346"/>
                  <a:pt x="20366" y="518"/>
                </a:cubicBezTo>
                <a:cubicBezTo>
                  <a:pt x="20823" y="518"/>
                  <a:pt x="21104" y="0"/>
                  <a:pt x="21314" y="1901"/>
                </a:cubicBezTo>
                <a:cubicBezTo>
                  <a:pt x="21455" y="3283"/>
                  <a:pt x="21455" y="5875"/>
                  <a:pt x="21455" y="7258"/>
                </a:cubicBezTo>
                <a:cubicBezTo>
                  <a:pt x="21420" y="10714"/>
                  <a:pt x="21455" y="14688"/>
                  <a:pt x="21314" y="17971"/>
                </a:cubicBezTo>
                <a:cubicBezTo>
                  <a:pt x="21209" y="20390"/>
                  <a:pt x="21139" y="20563"/>
                  <a:pt x="20577" y="20908"/>
                </a:cubicBezTo>
                <a:cubicBezTo>
                  <a:pt x="20191" y="21254"/>
                  <a:pt x="19804" y="21082"/>
                  <a:pt x="19383" y="20908"/>
                </a:cubicBezTo>
                <a:cubicBezTo>
                  <a:pt x="17662" y="20390"/>
                  <a:pt x="15835" y="20736"/>
                  <a:pt x="14079" y="20908"/>
                </a:cubicBezTo>
                <a:cubicBezTo>
                  <a:pt x="10005" y="21427"/>
                  <a:pt x="5896" y="20390"/>
                  <a:pt x="1857" y="21082"/>
                </a:cubicBezTo>
                <a:cubicBezTo>
                  <a:pt x="1435" y="21082"/>
                  <a:pt x="663" y="21600"/>
                  <a:pt x="276" y="20390"/>
                </a:cubicBezTo>
                <a:cubicBezTo>
                  <a:pt x="-75" y="19181"/>
                  <a:pt x="-5" y="16070"/>
                  <a:pt x="31" y="13824"/>
                </a:cubicBezTo>
                <a:cubicBezTo>
                  <a:pt x="66" y="11405"/>
                  <a:pt x="-145" y="1209"/>
                  <a:pt x="417" y="51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Rectangle 130"/>
          <p:cNvSpPr>
            <a:spLocks/>
          </p:cNvSpPr>
          <p:nvPr/>
        </p:nvSpPr>
        <p:spPr bwMode="auto">
          <a:xfrm>
            <a:off x="1851879" y="6074719"/>
            <a:ext cx="2008888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Confirm New Password:</a:t>
            </a:r>
          </a:p>
        </p:txBody>
      </p:sp>
      <p:sp>
        <p:nvSpPr>
          <p:cNvPr id="14354" name="Rectangle 135"/>
          <p:cNvSpPr>
            <a:spLocks/>
          </p:cNvSpPr>
          <p:nvPr/>
        </p:nvSpPr>
        <p:spPr bwMode="auto">
          <a:xfrm>
            <a:off x="4110571" y="6067952"/>
            <a:ext cx="910832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*********</a:t>
            </a:r>
          </a:p>
        </p:txBody>
      </p:sp>
      <p:sp>
        <p:nvSpPr>
          <p:cNvPr id="14355" name="Rectangle 135"/>
          <p:cNvSpPr>
            <a:spLocks/>
          </p:cNvSpPr>
          <p:nvPr/>
        </p:nvSpPr>
        <p:spPr bwMode="auto">
          <a:xfrm>
            <a:off x="4110571" y="4945812"/>
            <a:ext cx="910832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*********</a:t>
            </a:r>
          </a:p>
        </p:txBody>
      </p:sp>
    </p:spTree>
    <p:extLst>
      <p:ext uri="{BB962C8B-B14F-4D97-AF65-F5344CB8AC3E}">
        <p14:creationId xmlns:p14="http://schemas.microsoft.com/office/powerpoint/2010/main" val="148108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1"/>
          <p:cNvSpPr>
            <a:spLocks/>
          </p:cNvSpPr>
          <p:nvPr/>
        </p:nvSpPr>
        <p:spPr bwMode="auto">
          <a:xfrm>
            <a:off x="2086084" y="1161512"/>
            <a:ext cx="1111065" cy="403576"/>
          </a:xfrm>
          <a:custGeom>
            <a:avLst/>
            <a:gdLst>
              <a:gd name="T0" fmla="*/ 279752628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5369667 w 21471"/>
              <a:gd name="T19" fmla="*/ 312462648 h 21232"/>
              <a:gd name="T20" fmla="*/ 355344063 w 21471"/>
              <a:gd name="T21" fmla="*/ 309925780 h 21232"/>
              <a:gd name="T22" fmla="*/ 5950834 w 21471"/>
              <a:gd name="T23" fmla="*/ 247725306 h 21232"/>
              <a:gd name="T24" fmla="*/ 15476669 w 21471"/>
              <a:gd name="T25" fmla="*/ 97939324 h 21232"/>
              <a:gd name="T26" fmla="*/ 53272420 w 21471"/>
              <a:gd name="T27" fmla="*/ 39559221 h 21232"/>
              <a:gd name="T28" fmla="*/ 336595508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6" name="AutoShape 2"/>
          <p:cNvSpPr>
            <a:spLocks/>
          </p:cNvSpPr>
          <p:nvPr/>
        </p:nvSpPr>
        <p:spPr bwMode="auto">
          <a:xfrm>
            <a:off x="709249" y="492166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7" name="AutoShape 3"/>
          <p:cNvSpPr>
            <a:spLocks/>
          </p:cNvSpPr>
          <p:nvPr/>
        </p:nvSpPr>
        <p:spPr bwMode="auto">
          <a:xfrm>
            <a:off x="709249" y="1161512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8" name="AutoShape 4"/>
          <p:cNvSpPr>
            <a:spLocks/>
          </p:cNvSpPr>
          <p:nvPr/>
        </p:nvSpPr>
        <p:spPr bwMode="auto">
          <a:xfrm>
            <a:off x="2135301" y="492166"/>
            <a:ext cx="1111065" cy="403576"/>
          </a:xfrm>
          <a:custGeom>
            <a:avLst/>
            <a:gdLst>
              <a:gd name="T0" fmla="*/ 279752628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5369667 w 21471"/>
              <a:gd name="T19" fmla="*/ 312462648 h 21232"/>
              <a:gd name="T20" fmla="*/ 355344063 w 21471"/>
              <a:gd name="T21" fmla="*/ 309925780 h 21232"/>
              <a:gd name="T22" fmla="*/ 5950834 w 21471"/>
              <a:gd name="T23" fmla="*/ 247725306 h 21232"/>
              <a:gd name="T24" fmla="*/ 15476669 w 21471"/>
              <a:gd name="T25" fmla="*/ 97939324 h 21232"/>
              <a:gd name="T26" fmla="*/ 53272420 w 21471"/>
              <a:gd name="T27" fmla="*/ 39559221 h 21232"/>
              <a:gd name="T28" fmla="*/ 336595508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9" name="AutoShape 5"/>
          <p:cNvSpPr>
            <a:spLocks/>
          </p:cNvSpPr>
          <p:nvPr/>
        </p:nvSpPr>
        <p:spPr bwMode="auto">
          <a:xfrm>
            <a:off x="3524440" y="492166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0" name="AutoShape 6"/>
          <p:cNvSpPr>
            <a:spLocks/>
          </p:cNvSpPr>
          <p:nvPr/>
        </p:nvSpPr>
        <p:spPr bwMode="auto">
          <a:xfrm>
            <a:off x="3524440" y="1161512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1" name="AutoShape 7"/>
          <p:cNvSpPr>
            <a:spLocks/>
          </p:cNvSpPr>
          <p:nvPr/>
        </p:nvSpPr>
        <p:spPr bwMode="auto">
          <a:xfrm>
            <a:off x="5168276" y="502009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2" name="AutoShape 8"/>
          <p:cNvSpPr>
            <a:spLocks/>
          </p:cNvSpPr>
          <p:nvPr/>
        </p:nvSpPr>
        <p:spPr bwMode="auto">
          <a:xfrm>
            <a:off x="5168276" y="1171356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3" name="AutoShape 9"/>
          <p:cNvSpPr>
            <a:spLocks/>
          </p:cNvSpPr>
          <p:nvPr/>
        </p:nvSpPr>
        <p:spPr bwMode="auto">
          <a:xfrm>
            <a:off x="6723521" y="502009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4" name="AutoShape 10"/>
          <p:cNvSpPr>
            <a:spLocks/>
          </p:cNvSpPr>
          <p:nvPr/>
        </p:nvSpPr>
        <p:spPr bwMode="auto">
          <a:xfrm>
            <a:off x="6723521" y="1171356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5" name="AutoShape 11"/>
          <p:cNvSpPr>
            <a:spLocks/>
          </p:cNvSpPr>
          <p:nvPr/>
        </p:nvSpPr>
        <p:spPr bwMode="auto">
          <a:xfrm>
            <a:off x="8180334" y="511853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6" name="AutoShape 12"/>
          <p:cNvSpPr>
            <a:spLocks/>
          </p:cNvSpPr>
          <p:nvPr/>
        </p:nvSpPr>
        <p:spPr bwMode="auto">
          <a:xfrm>
            <a:off x="8180334" y="1181199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7" name="AutoShape 13"/>
          <p:cNvSpPr>
            <a:spLocks/>
          </p:cNvSpPr>
          <p:nvPr/>
        </p:nvSpPr>
        <p:spPr bwMode="auto">
          <a:xfrm>
            <a:off x="5178119" y="1909605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8" name="AutoShape 14"/>
          <p:cNvSpPr>
            <a:spLocks/>
          </p:cNvSpPr>
          <p:nvPr/>
        </p:nvSpPr>
        <p:spPr bwMode="auto">
          <a:xfrm>
            <a:off x="6723521" y="1909605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9" name="AutoShape 15"/>
          <p:cNvSpPr>
            <a:spLocks/>
          </p:cNvSpPr>
          <p:nvPr/>
        </p:nvSpPr>
        <p:spPr bwMode="auto">
          <a:xfrm>
            <a:off x="8190177" y="1919448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0" name="AutoShape 16"/>
          <p:cNvSpPr>
            <a:spLocks/>
          </p:cNvSpPr>
          <p:nvPr/>
        </p:nvSpPr>
        <p:spPr bwMode="auto">
          <a:xfrm>
            <a:off x="5168276" y="3376261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1" name="AutoShape 17"/>
          <p:cNvSpPr>
            <a:spLocks/>
          </p:cNvSpPr>
          <p:nvPr/>
        </p:nvSpPr>
        <p:spPr bwMode="auto">
          <a:xfrm>
            <a:off x="6713678" y="3376261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2" name="AutoShape 18"/>
          <p:cNvSpPr>
            <a:spLocks/>
          </p:cNvSpPr>
          <p:nvPr/>
        </p:nvSpPr>
        <p:spPr bwMode="auto">
          <a:xfrm>
            <a:off x="8180334" y="3386104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3" name="AutoShape 19"/>
          <p:cNvSpPr>
            <a:spLocks/>
          </p:cNvSpPr>
          <p:nvPr/>
        </p:nvSpPr>
        <p:spPr bwMode="auto">
          <a:xfrm>
            <a:off x="5168276" y="4252317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4" name="AutoShape 20"/>
          <p:cNvSpPr>
            <a:spLocks/>
          </p:cNvSpPr>
          <p:nvPr/>
        </p:nvSpPr>
        <p:spPr bwMode="auto">
          <a:xfrm>
            <a:off x="6723521" y="4252317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5" name="AutoShape 21"/>
          <p:cNvSpPr>
            <a:spLocks/>
          </p:cNvSpPr>
          <p:nvPr/>
        </p:nvSpPr>
        <p:spPr bwMode="auto">
          <a:xfrm>
            <a:off x="8190177" y="4262160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6" name="AutoShape 22"/>
          <p:cNvSpPr>
            <a:spLocks/>
          </p:cNvSpPr>
          <p:nvPr/>
        </p:nvSpPr>
        <p:spPr bwMode="auto">
          <a:xfrm>
            <a:off x="5168276" y="6161922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7" name="AutoShape 23"/>
          <p:cNvSpPr>
            <a:spLocks/>
          </p:cNvSpPr>
          <p:nvPr/>
        </p:nvSpPr>
        <p:spPr bwMode="auto">
          <a:xfrm>
            <a:off x="6723521" y="6161922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8" name="AutoShape 24"/>
          <p:cNvSpPr>
            <a:spLocks/>
          </p:cNvSpPr>
          <p:nvPr/>
        </p:nvSpPr>
        <p:spPr bwMode="auto">
          <a:xfrm>
            <a:off x="8180334" y="6171766"/>
            <a:ext cx="1109835" cy="403576"/>
          </a:xfrm>
          <a:custGeom>
            <a:avLst/>
            <a:gdLst>
              <a:gd name="T0" fmla="*/ 278826629 w 21471"/>
              <a:gd name="T1" fmla="*/ 4012225 h 21232"/>
              <a:gd name="T2" fmla="*/ 2147483647 w 21471"/>
              <a:gd name="T3" fmla="*/ 206298 h 21232"/>
              <a:gd name="T4" fmla="*/ 2147483647 w 21471"/>
              <a:gd name="T5" fmla="*/ 2743779 h 21232"/>
              <a:gd name="T6" fmla="*/ 2147483647 w 21471"/>
              <a:gd name="T7" fmla="*/ 44633569 h 21232"/>
              <a:gd name="T8" fmla="*/ 2147483647 w 21471"/>
              <a:gd name="T9" fmla="*/ 132218488 h 21232"/>
              <a:gd name="T10" fmla="*/ 2147483647 w 21471"/>
              <a:gd name="T11" fmla="*/ 212177721 h 21232"/>
              <a:gd name="T12" fmla="*/ 2147483647 w 21471"/>
              <a:gd name="T13" fmla="*/ 292151988 h 21232"/>
              <a:gd name="T14" fmla="*/ 2147483647 w 21471"/>
              <a:gd name="T15" fmla="*/ 306105433 h 21232"/>
              <a:gd name="T16" fmla="*/ 2147483647 w 21471"/>
              <a:gd name="T17" fmla="*/ 309925780 h 21232"/>
              <a:gd name="T18" fmla="*/ 1530272992 w 21471"/>
              <a:gd name="T19" fmla="*/ 312462648 h 21232"/>
              <a:gd name="T20" fmla="*/ 354166318 w 21471"/>
              <a:gd name="T21" fmla="*/ 309925780 h 21232"/>
              <a:gd name="T22" fmla="*/ 5933242 w 21471"/>
              <a:gd name="T23" fmla="*/ 247725306 h 21232"/>
              <a:gd name="T24" fmla="*/ 15424655 w 21471"/>
              <a:gd name="T25" fmla="*/ 97939324 h 21232"/>
              <a:gd name="T26" fmla="*/ 53096734 w 21471"/>
              <a:gd name="T27" fmla="*/ 39559221 h 21232"/>
              <a:gd name="T28" fmla="*/ 335481534 w 21471"/>
              <a:gd name="T29" fmla="*/ 5280646 h 212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1" h="21232">
                <a:moveTo>
                  <a:pt x="940" y="272"/>
                </a:moveTo>
                <a:cubicBezTo>
                  <a:pt x="5381" y="272"/>
                  <a:pt x="9821" y="14"/>
                  <a:pt x="14262" y="14"/>
                </a:cubicBezTo>
                <a:cubicBezTo>
                  <a:pt x="16165" y="14"/>
                  <a:pt x="18100" y="-72"/>
                  <a:pt x="20003" y="186"/>
                </a:cubicBezTo>
                <a:cubicBezTo>
                  <a:pt x="20859" y="272"/>
                  <a:pt x="21430" y="358"/>
                  <a:pt x="21462" y="3026"/>
                </a:cubicBezTo>
                <a:cubicBezTo>
                  <a:pt x="21494" y="5005"/>
                  <a:pt x="21430" y="6985"/>
                  <a:pt x="21462" y="8964"/>
                </a:cubicBezTo>
                <a:cubicBezTo>
                  <a:pt x="21494" y="10771"/>
                  <a:pt x="21430" y="12578"/>
                  <a:pt x="21430" y="14385"/>
                </a:cubicBezTo>
                <a:cubicBezTo>
                  <a:pt x="21430" y="15934"/>
                  <a:pt x="21557" y="18516"/>
                  <a:pt x="21240" y="19807"/>
                </a:cubicBezTo>
                <a:cubicBezTo>
                  <a:pt x="20827" y="21528"/>
                  <a:pt x="19686" y="20840"/>
                  <a:pt x="19051" y="20753"/>
                </a:cubicBezTo>
                <a:cubicBezTo>
                  <a:pt x="17814" y="20668"/>
                  <a:pt x="16577" y="21012"/>
                  <a:pt x="15340" y="21012"/>
                </a:cubicBezTo>
                <a:cubicBezTo>
                  <a:pt x="11946" y="21012"/>
                  <a:pt x="8553" y="21356"/>
                  <a:pt x="5159" y="21184"/>
                </a:cubicBezTo>
                <a:cubicBezTo>
                  <a:pt x="3858" y="21098"/>
                  <a:pt x="2494" y="21356"/>
                  <a:pt x="1194" y="21012"/>
                </a:cubicBezTo>
                <a:cubicBezTo>
                  <a:pt x="211" y="20753"/>
                  <a:pt x="20" y="19204"/>
                  <a:pt x="20" y="16795"/>
                </a:cubicBezTo>
                <a:cubicBezTo>
                  <a:pt x="20" y="13439"/>
                  <a:pt x="-43" y="9997"/>
                  <a:pt x="52" y="6640"/>
                </a:cubicBezTo>
                <a:cubicBezTo>
                  <a:pt x="84" y="5350"/>
                  <a:pt x="147" y="4059"/>
                  <a:pt x="179" y="2682"/>
                </a:cubicBezTo>
                <a:cubicBezTo>
                  <a:pt x="211" y="703"/>
                  <a:pt x="464" y="530"/>
                  <a:pt x="1131" y="3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9" name="AutoShape 25"/>
          <p:cNvSpPr>
            <a:spLocks/>
          </p:cNvSpPr>
          <p:nvPr/>
        </p:nvSpPr>
        <p:spPr bwMode="auto">
          <a:xfrm>
            <a:off x="719092" y="2677384"/>
            <a:ext cx="1104913" cy="393733"/>
          </a:xfrm>
          <a:custGeom>
            <a:avLst/>
            <a:gdLst>
              <a:gd name="T0" fmla="*/ 1001875511 w 21446"/>
              <a:gd name="T1" fmla="*/ 1301200 h 21232"/>
              <a:gd name="T2" fmla="*/ 2147483647 w 21446"/>
              <a:gd name="T3" fmla="*/ 1301200 h 21232"/>
              <a:gd name="T4" fmla="*/ 2147483647 w 21446"/>
              <a:gd name="T5" fmla="*/ 698404 h 21232"/>
              <a:gd name="T6" fmla="*/ 2147483647 w 21446"/>
              <a:gd name="T7" fmla="*/ 4930605 h 21232"/>
              <a:gd name="T8" fmla="*/ 2147483647 w 21446"/>
              <a:gd name="T9" fmla="*/ 130160381 h 21232"/>
              <a:gd name="T10" fmla="*/ 2147483647 w 21446"/>
              <a:gd name="T11" fmla="*/ 175538189 h 21232"/>
              <a:gd name="T12" fmla="*/ 2147483647 w 21446"/>
              <a:gd name="T13" fmla="*/ 220312604 h 21232"/>
              <a:gd name="T14" fmla="*/ 2147483647 w 21446"/>
              <a:gd name="T15" fmla="*/ 262663252 h 21232"/>
              <a:gd name="T16" fmla="*/ 2147483647 w 21446"/>
              <a:gd name="T17" fmla="*/ 284440785 h 21232"/>
              <a:gd name="T18" fmla="*/ 2147483647 w 21446"/>
              <a:gd name="T19" fmla="*/ 289892334 h 21232"/>
              <a:gd name="T20" fmla="*/ 2147483647 w 21446"/>
              <a:gd name="T21" fmla="*/ 288070765 h 21232"/>
              <a:gd name="T22" fmla="*/ 978377254 w 21446"/>
              <a:gd name="T23" fmla="*/ 283838564 h 21232"/>
              <a:gd name="T24" fmla="*/ 580974592 w 21446"/>
              <a:gd name="T25" fmla="*/ 272949223 h 21232"/>
              <a:gd name="T26" fmla="*/ 309874046 w 21446"/>
              <a:gd name="T27" fmla="*/ 240282325 h 21232"/>
              <a:gd name="T28" fmla="*/ 80772524 w 21446"/>
              <a:gd name="T29" fmla="*/ 199740087 h 21232"/>
              <a:gd name="T30" fmla="*/ 5872337 w 21446"/>
              <a:gd name="T31" fmla="*/ 156787242 h 21232"/>
              <a:gd name="T32" fmla="*/ 178874964 w 21446"/>
              <a:gd name="T33" fmla="*/ 73894357 h 21232"/>
              <a:gd name="T34" fmla="*/ 1118774788 w 21446"/>
              <a:gd name="T35" fmla="*/ 1903995 h 212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446" h="21232">
                <a:moveTo>
                  <a:pt x="3411" y="95"/>
                </a:moveTo>
                <a:cubicBezTo>
                  <a:pt x="6037" y="95"/>
                  <a:pt x="8664" y="95"/>
                  <a:pt x="11306" y="95"/>
                </a:cubicBezTo>
                <a:cubicBezTo>
                  <a:pt x="12723" y="95"/>
                  <a:pt x="14139" y="139"/>
                  <a:pt x="15556" y="51"/>
                </a:cubicBezTo>
                <a:cubicBezTo>
                  <a:pt x="16463" y="7"/>
                  <a:pt x="17402" y="-126"/>
                  <a:pt x="18294" y="360"/>
                </a:cubicBezTo>
                <a:cubicBezTo>
                  <a:pt x="19774" y="1199"/>
                  <a:pt x="21175" y="5263"/>
                  <a:pt x="21334" y="9503"/>
                </a:cubicBezTo>
                <a:cubicBezTo>
                  <a:pt x="21366" y="10608"/>
                  <a:pt x="21509" y="11712"/>
                  <a:pt x="21413" y="12816"/>
                </a:cubicBezTo>
                <a:cubicBezTo>
                  <a:pt x="21334" y="13921"/>
                  <a:pt x="21222" y="15025"/>
                  <a:pt x="21063" y="16085"/>
                </a:cubicBezTo>
                <a:cubicBezTo>
                  <a:pt x="20872" y="17366"/>
                  <a:pt x="20427" y="18249"/>
                  <a:pt x="20060" y="19177"/>
                </a:cubicBezTo>
                <a:cubicBezTo>
                  <a:pt x="19694" y="20105"/>
                  <a:pt x="19312" y="20546"/>
                  <a:pt x="18819" y="20767"/>
                </a:cubicBezTo>
                <a:cubicBezTo>
                  <a:pt x="17402" y="21474"/>
                  <a:pt x="15874" y="21165"/>
                  <a:pt x="14426" y="21165"/>
                </a:cubicBezTo>
                <a:cubicBezTo>
                  <a:pt x="12086" y="21165"/>
                  <a:pt x="9746" y="21120"/>
                  <a:pt x="7406" y="21032"/>
                </a:cubicBezTo>
                <a:cubicBezTo>
                  <a:pt x="6037" y="20988"/>
                  <a:pt x="4684" y="20944"/>
                  <a:pt x="3331" y="20723"/>
                </a:cubicBezTo>
                <a:cubicBezTo>
                  <a:pt x="2854" y="20679"/>
                  <a:pt x="2408" y="20458"/>
                  <a:pt x="1978" y="19928"/>
                </a:cubicBezTo>
                <a:cubicBezTo>
                  <a:pt x="1549" y="19442"/>
                  <a:pt x="1342" y="18426"/>
                  <a:pt x="1055" y="17543"/>
                </a:cubicBezTo>
                <a:cubicBezTo>
                  <a:pt x="753" y="16659"/>
                  <a:pt x="387" y="15820"/>
                  <a:pt x="275" y="14583"/>
                </a:cubicBezTo>
                <a:cubicBezTo>
                  <a:pt x="180" y="13567"/>
                  <a:pt x="68" y="12463"/>
                  <a:pt x="20" y="11447"/>
                </a:cubicBezTo>
                <a:cubicBezTo>
                  <a:pt x="-91" y="9371"/>
                  <a:pt x="275" y="7162"/>
                  <a:pt x="609" y="5395"/>
                </a:cubicBezTo>
                <a:cubicBezTo>
                  <a:pt x="1230" y="2038"/>
                  <a:pt x="2456" y="139"/>
                  <a:pt x="3809" y="13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0" name="AutoShape 26"/>
          <p:cNvSpPr>
            <a:spLocks/>
          </p:cNvSpPr>
          <p:nvPr/>
        </p:nvSpPr>
        <p:spPr bwMode="auto">
          <a:xfrm>
            <a:off x="719092" y="1899762"/>
            <a:ext cx="1104913" cy="393733"/>
          </a:xfrm>
          <a:custGeom>
            <a:avLst/>
            <a:gdLst>
              <a:gd name="T0" fmla="*/ 1001875511 w 21446"/>
              <a:gd name="T1" fmla="*/ 1301200 h 21232"/>
              <a:gd name="T2" fmla="*/ 2147483647 w 21446"/>
              <a:gd name="T3" fmla="*/ 1301200 h 21232"/>
              <a:gd name="T4" fmla="*/ 2147483647 w 21446"/>
              <a:gd name="T5" fmla="*/ 698404 h 21232"/>
              <a:gd name="T6" fmla="*/ 2147483647 w 21446"/>
              <a:gd name="T7" fmla="*/ 4930605 h 21232"/>
              <a:gd name="T8" fmla="*/ 2147483647 w 21446"/>
              <a:gd name="T9" fmla="*/ 130160381 h 21232"/>
              <a:gd name="T10" fmla="*/ 2147483647 w 21446"/>
              <a:gd name="T11" fmla="*/ 175538189 h 21232"/>
              <a:gd name="T12" fmla="*/ 2147483647 w 21446"/>
              <a:gd name="T13" fmla="*/ 220312604 h 21232"/>
              <a:gd name="T14" fmla="*/ 2147483647 w 21446"/>
              <a:gd name="T15" fmla="*/ 262663252 h 21232"/>
              <a:gd name="T16" fmla="*/ 2147483647 w 21446"/>
              <a:gd name="T17" fmla="*/ 284440785 h 21232"/>
              <a:gd name="T18" fmla="*/ 2147483647 w 21446"/>
              <a:gd name="T19" fmla="*/ 289892334 h 21232"/>
              <a:gd name="T20" fmla="*/ 2147483647 w 21446"/>
              <a:gd name="T21" fmla="*/ 288070765 h 21232"/>
              <a:gd name="T22" fmla="*/ 978377254 w 21446"/>
              <a:gd name="T23" fmla="*/ 283838564 h 21232"/>
              <a:gd name="T24" fmla="*/ 580974592 w 21446"/>
              <a:gd name="T25" fmla="*/ 272949223 h 21232"/>
              <a:gd name="T26" fmla="*/ 309874046 w 21446"/>
              <a:gd name="T27" fmla="*/ 240282325 h 21232"/>
              <a:gd name="T28" fmla="*/ 80772524 w 21446"/>
              <a:gd name="T29" fmla="*/ 199740087 h 21232"/>
              <a:gd name="T30" fmla="*/ 5872337 w 21446"/>
              <a:gd name="T31" fmla="*/ 156787242 h 21232"/>
              <a:gd name="T32" fmla="*/ 178874964 w 21446"/>
              <a:gd name="T33" fmla="*/ 73894357 h 21232"/>
              <a:gd name="T34" fmla="*/ 1118774788 w 21446"/>
              <a:gd name="T35" fmla="*/ 1903995 h 212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446" h="21232">
                <a:moveTo>
                  <a:pt x="3411" y="95"/>
                </a:moveTo>
                <a:cubicBezTo>
                  <a:pt x="6037" y="95"/>
                  <a:pt x="8664" y="95"/>
                  <a:pt x="11306" y="95"/>
                </a:cubicBezTo>
                <a:cubicBezTo>
                  <a:pt x="12723" y="95"/>
                  <a:pt x="14139" y="139"/>
                  <a:pt x="15556" y="51"/>
                </a:cubicBezTo>
                <a:cubicBezTo>
                  <a:pt x="16463" y="7"/>
                  <a:pt x="17402" y="-126"/>
                  <a:pt x="18294" y="360"/>
                </a:cubicBezTo>
                <a:cubicBezTo>
                  <a:pt x="19774" y="1199"/>
                  <a:pt x="21175" y="5263"/>
                  <a:pt x="21334" y="9503"/>
                </a:cubicBezTo>
                <a:cubicBezTo>
                  <a:pt x="21366" y="10608"/>
                  <a:pt x="21509" y="11712"/>
                  <a:pt x="21413" y="12816"/>
                </a:cubicBezTo>
                <a:cubicBezTo>
                  <a:pt x="21334" y="13921"/>
                  <a:pt x="21222" y="15025"/>
                  <a:pt x="21063" y="16085"/>
                </a:cubicBezTo>
                <a:cubicBezTo>
                  <a:pt x="20872" y="17366"/>
                  <a:pt x="20427" y="18249"/>
                  <a:pt x="20060" y="19177"/>
                </a:cubicBezTo>
                <a:cubicBezTo>
                  <a:pt x="19694" y="20105"/>
                  <a:pt x="19312" y="20546"/>
                  <a:pt x="18819" y="20767"/>
                </a:cubicBezTo>
                <a:cubicBezTo>
                  <a:pt x="17402" y="21474"/>
                  <a:pt x="15874" y="21165"/>
                  <a:pt x="14426" y="21165"/>
                </a:cubicBezTo>
                <a:cubicBezTo>
                  <a:pt x="12086" y="21165"/>
                  <a:pt x="9746" y="21120"/>
                  <a:pt x="7406" y="21032"/>
                </a:cubicBezTo>
                <a:cubicBezTo>
                  <a:pt x="6037" y="20988"/>
                  <a:pt x="4684" y="20944"/>
                  <a:pt x="3331" y="20723"/>
                </a:cubicBezTo>
                <a:cubicBezTo>
                  <a:pt x="2854" y="20679"/>
                  <a:pt x="2408" y="20458"/>
                  <a:pt x="1978" y="19928"/>
                </a:cubicBezTo>
                <a:cubicBezTo>
                  <a:pt x="1549" y="19442"/>
                  <a:pt x="1342" y="18426"/>
                  <a:pt x="1055" y="17543"/>
                </a:cubicBezTo>
                <a:cubicBezTo>
                  <a:pt x="753" y="16659"/>
                  <a:pt x="387" y="15820"/>
                  <a:pt x="275" y="14583"/>
                </a:cubicBezTo>
                <a:cubicBezTo>
                  <a:pt x="180" y="13567"/>
                  <a:pt x="68" y="12463"/>
                  <a:pt x="20" y="11447"/>
                </a:cubicBezTo>
                <a:cubicBezTo>
                  <a:pt x="-91" y="9371"/>
                  <a:pt x="275" y="7162"/>
                  <a:pt x="609" y="5395"/>
                </a:cubicBezTo>
                <a:cubicBezTo>
                  <a:pt x="1230" y="2038"/>
                  <a:pt x="2456" y="139"/>
                  <a:pt x="3809" y="13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1" name="AutoShape 27"/>
          <p:cNvSpPr>
            <a:spLocks/>
          </p:cNvSpPr>
          <p:nvPr/>
        </p:nvSpPr>
        <p:spPr bwMode="auto">
          <a:xfrm>
            <a:off x="2126688" y="2687228"/>
            <a:ext cx="1104913" cy="393733"/>
          </a:xfrm>
          <a:custGeom>
            <a:avLst/>
            <a:gdLst>
              <a:gd name="T0" fmla="*/ 1001875511 w 21446"/>
              <a:gd name="T1" fmla="*/ 1301200 h 21232"/>
              <a:gd name="T2" fmla="*/ 2147483647 w 21446"/>
              <a:gd name="T3" fmla="*/ 1301200 h 21232"/>
              <a:gd name="T4" fmla="*/ 2147483647 w 21446"/>
              <a:gd name="T5" fmla="*/ 698404 h 21232"/>
              <a:gd name="T6" fmla="*/ 2147483647 w 21446"/>
              <a:gd name="T7" fmla="*/ 4930605 h 21232"/>
              <a:gd name="T8" fmla="*/ 2147483647 w 21446"/>
              <a:gd name="T9" fmla="*/ 130160381 h 21232"/>
              <a:gd name="T10" fmla="*/ 2147483647 w 21446"/>
              <a:gd name="T11" fmla="*/ 175538189 h 21232"/>
              <a:gd name="T12" fmla="*/ 2147483647 w 21446"/>
              <a:gd name="T13" fmla="*/ 220312604 h 21232"/>
              <a:gd name="T14" fmla="*/ 2147483647 w 21446"/>
              <a:gd name="T15" fmla="*/ 262663252 h 21232"/>
              <a:gd name="T16" fmla="*/ 2147483647 w 21446"/>
              <a:gd name="T17" fmla="*/ 284440785 h 21232"/>
              <a:gd name="T18" fmla="*/ 2147483647 w 21446"/>
              <a:gd name="T19" fmla="*/ 289892334 h 21232"/>
              <a:gd name="T20" fmla="*/ 2147483647 w 21446"/>
              <a:gd name="T21" fmla="*/ 288070765 h 21232"/>
              <a:gd name="T22" fmla="*/ 978377254 w 21446"/>
              <a:gd name="T23" fmla="*/ 283838564 h 21232"/>
              <a:gd name="T24" fmla="*/ 580974592 w 21446"/>
              <a:gd name="T25" fmla="*/ 272949223 h 21232"/>
              <a:gd name="T26" fmla="*/ 309874046 w 21446"/>
              <a:gd name="T27" fmla="*/ 240282325 h 21232"/>
              <a:gd name="T28" fmla="*/ 80772524 w 21446"/>
              <a:gd name="T29" fmla="*/ 199740087 h 21232"/>
              <a:gd name="T30" fmla="*/ 5872337 w 21446"/>
              <a:gd name="T31" fmla="*/ 156787242 h 21232"/>
              <a:gd name="T32" fmla="*/ 178874964 w 21446"/>
              <a:gd name="T33" fmla="*/ 73894357 h 21232"/>
              <a:gd name="T34" fmla="*/ 1118774788 w 21446"/>
              <a:gd name="T35" fmla="*/ 1903995 h 212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446" h="21232">
                <a:moveTo>
                  <a:pt x="3411" y="95"/>
                </a:moveTo>
                <a:cubicBezTo>
                  <a:pt x="6037" y="95"/>
                  <a:pt x="8664" y="95"/>
                  <a:pt x="11306" y="95"/>
                </a:cubicBezTo>
                <a:cubicBezTo>
                  <a:pt x="12723" y="95"/>
                  <a:pt x="14139" y="139"/>
                  <a:pt x="15556" y="51"/>
                </a:cubicBezTo>
                <a:cubicBezTo>
                  <a:pt x="16463" y="7"/>
                  <a:pt x="17402" y="-126"/>
                  <a:pt x="18294" y="360"/>
                </a:cubicBezTo>
                <a:cubicBezTo>
                  <a:pt x="19774" y="1199"/>
                  <a:pt x="21175" y="5263"/>
                  <a:pt x="21334" y="9503"/>
                </a:cubicBezTo>
                <a:cubicBezTo>
                  <a:pt x="21366" y="10608"/>
                  <a:pt x="21509" y="11712"/>
                  <a:pt x="21413" y="12816"/>
                </a:cubicBezTo>
                <a:cubicBezTo>
                  <a:pt x="21334" y="13921"/>
                  <a:pt x="21222" y="15025"/>
                  <a:pt x="21063" y="16085"/>
                </a:cubicBezTo>
                <a:cubicBezTo>
                  <a:pt x="20872" y="17366"/>
                  <a:pt x="20427" y="18249"/>
                  <a:pt x="20060" y="19177"/>
                </a:cubicBezTo>
                <a:cubicBezTo>
                  <a:pt x="19694" y="20105"/>
                  <a:pt x="19312" y="20546"/>
                  <a:pt x="18819" y="20767"/>
                </a:cubicBezTo>
                <a:cubicBezTo>
                  <a:pt x="17402" y="21474"/>
                  <a:pt x="15874" y="21165"/>
                  <a:pt x="14426" y="21165"/>
                </a:cubicBezTo>
                <a:cubicBezTo>
                  <a:pt x="12086" y="21165"/>
                  <a:pt x="9746" y="21120"/>
                  <a:pt x="7406" y="21032"/>
                </a:cubicBezTo>
                <a:cubicBezTo>
                  <a:pt x="6037" y="20988"/>
                  <a:pt x="4684" y="20944"/>
                  <a:pt x="3331" y="20723"/>
                </a:cubicBezTo>
                <a:cubicBezTo>
                  <a:pt x="2854" y="20679"/>
                  <a:pt x="2408" y="20458"/>
                  <a:pt x="1978" y="19928"/>
                </a:cubicBezTo>
                <a:cubicBezTo>
                  <a:pt x="1549" y="19442"/>
                  <a:pt x="1342" y="18426"/>
                  <a:pt x="1055" y="17543"/>
                </a:cubicBezTo>
                <a:cubicBezTo>
                  <a:pt x="753" y="16659"/>
                  <a:pt x="387" y="15820"/>
                  <a:pt x="275" y="14583"/>
                </a:cubicBezTo>
                <a:cubicBezTo>
                  <a:pt x="180" y="13567"/>
                  <a:pt x="68" y="12463"/>
                  <a:pt x="20" y="11447"/>
                </a:cubicBezTo>
                <a:cubicBezTo>
                  <a:pt x="-91" y="9371"/>
                  <a:pt x="275" y="7162"/>
                  <a:pt x="609" y="5395"/>
                </a:cubicBezTo>
                <a:cubicBezTo>
                  <a:pt x="1230" y="2038"/>
                  <a:pt x="2456" y="139"/>
                  <a:pt x="3809" y="13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2" name="AutoShape 28"/>
          <p:cNvSpPr>
            <a:spLocks/>
          </p:cNvSpPr>
          <p:nvPr/>
        </p:nvSpPr>
        <p:spPr bwMode="auto">
          <a:xfrm>
            <a:off x="2126688" y="1909605"/>
            <a:ext cx="1104913" cy="393733"/>
          </a:xfrm>
          <a:custGeom>
            <a:avLst/>
            <a:gdLst>
              <a:gd name="T0" fmla="*/ 1001875511 w 21446"/>
              <a:gd name="T1" fmla="*/ 1301200 h 21232"/>
              <a:gd name="T2" fmla="*/ 2147483647 w 21446"/>
              <a:gd name="T3" fmla="*/ 1301200 h 21232"/>
              <a:gd name="T4" fmla="*/ 2147483647 w 21446"/>
              <a:gd name="T5" fmla="*/ 698404 h 21232"/>
              <a:gd name="T6" fmla="*/ 2147483647 w 21446"/>
              <a:gd name="T7" fmla="*/ 4930605 h 21232"/>
              <a:gd name="T8" fmla="*/ 2147483647 w 21446"/>
              <a:gd name="T9" fmla="*/ 130160381 h 21232"/>
              <a:gd name="T10" fmla="*/ 2147483647 w 21446"/>
              <a:gd name="T11" fmla="*/ 175538189 h 21232"/>
              <a:gd name="T12" fmla="*/ 2147483647 w 21446"/>
              <a:gd name="T13" fmla="*/ 220312604 h 21232"/>
              <a:gd name="T14" fmla="*/ 2147483647 w 21446"/>
              <a:gd name="T15" fmla="*/ 262663252 h 21232"/>
              <a:gd name="T16" fmla="*/ 2147483647 w 21446"/>
              <a:gd name="T17" fmla="*/ 284440785 h 21232"/>
              <a:gd name="T18" fmla="*/ 2147483647 w 21446"/>
              <a:gd name="T19" fmla="*/ 289892334 h 21232"/>
              <a:gd name="T20" fmla="*/ 2147483647 w 21446"/>
              <a:gd name="T21" fmla="*/ 288070765 h 21232"/>
              <a:gd name="T22" fmla="*/ 978377254 w 21446"/>
              <a:gd name="T23" fmla="*/ 283838564 h 21232"/>
              <a:gd name="T24" fmla="*/ 580974592 w 21446"/>
              <a:gd name="T25" fmla="*/ 272949223 h 21232"/>
              <a:gd name="T26" fmla="*/ 309874046 w 21446"/>
              <a:gd name="T27" fmla="*/ 240282325 h 21232"/>
              <a:gd name="T28" fmla="*/ 80772524 w 21446"/>
              <a:gd name="T29" fmla="*/ 199740087 h 21232"/>
              <a:gd name="T30" fmla="*/ 5872337 w 21446"/>
              <a:gd name="T31" fmla="*/ 156787242 h 21232"/>
              <a:gd name="T32" fmla="*/ 178874964 w 21446"/>
              <a:gd name="T33" fmla="*/ 73894357 h 21232"/>
              <a:gd name="T34" fmla="*/ 1118774788 w 21446"/>
              <a:gd name="T35" fmla="*/ 1903995 h 212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446" h="21232">
                <a:moveTo>
                  <a:pt x="3411" y="95"/>
                </a:moveTo>
                <a:cubicBezTo>
                  <a:pt x="6037" y="95"/>
                  <a:pt x="8664" y="95"/>
                  <a:pt x="11306" y="95"/>
                </a:cubicBezTo>
                <a:cubicBezTo>
                  <a:pt x="12723" y="95"/>
                  <a:pt x="14139" y="139"/>
                  <a:pt x="15556" y="51"/>
                </a:cubicBezTo>
                <a:cubicBezTo>
                  <a:pt x="16463" y="7"/>
                  <a:pt x="17402" y="-126"/>
                  <a:pt x="18294" y="360"/>
                </a:cubicBezTo>
                <a:cubicBezTo>
                  <a:pt x="19774" y="1199"/>
                  <a:pt x="21175" y="5263"/>
                  <a:pt x="21334" y="9503"/>
                </a:cubicBezTo>
                <a:cubicBezTo>
                  <a:pt x="21366" y="10608"/>
                  <a:pt x="21509" y="11712"/>
                  <a:pt x="21413" y="12816"/>
                </a:cubicBezTo>
                <a:cubicBezTo>
                  <a:pt x="21334" y="13921"/>
                  <a:pt x="21222" y="15025"/>
                  <a:pt x="21063" y="16085"/>
                </a:cubicBezTo>
                <a:cubicBezTo>
                  <a:pt x="20872" y="17366"/>
                  <a:pt x="20427" y="18249"/>
                  <a:pt x="20060" y="19177"/>
                </a:cubicBezTo>
                <a:cubicBezTo>
                  <a:pt x="19694" y="20105"/>
                  <a:pt x="19312" y="20546"/>
                  <a:pt x="18819" y="20767"/>
                </a:cubicBezTo>
                <a:cubicBezTo>
                  <a:pt x="17402" y="21474"/>
                  <a:pt x="15874" y="21165"/>
                  <a:pt x="14426" y="21165"/>
                </a:cubicBezTo>
                <a:cubicBezTo>
                  <a:pt x="12086" y="21165"/>
                  <a:pt x="9746" y="21120"/>
                  <a:pt x="7406" y="21032"/>
                </a:cubicBezTo>
                <a:cubicBezTo>
                  <a:pt x="6037" y="20988"/>
                  <a:pt x="4684" y="20944"/>
                  <a:pt x="3331" y="20723"/>
                </a:cubicBezTo>
                <a:cubicBezTo>
                  <a:pt x="2854" y="20679"/>
                  <a:pt x="2408" y="20458"/>
                  <a:pt x="1978" y="19928"/>
                </a:cubicBezTo>
                <a:cubicBezTo>
                  <a:pt x="1549" y="19442"/>
                  <a:pt x="1342" y="18426"/>
                  <a:pt x="1055" y="17543"/>
                </a:cubicBezTo>
                <a:cubicBezTo>
                  <a:pt x="753" y="16659"/>
                  <a:pt x="387" y="15820"/>
                  <a:pt x="275" y="14583"/>
                </a:cubicBezTo>
                <a:cubicBezTo>
                  <a:pt x="180" y="13567"/>
                  <a:pt x="68" y="12463"/>
                  <a:pt x="20" y="11447"/>
                </a:cubicBezTo>
                <a:cubicBezTo>
                  <a:pt x="-91" y="9371"/>
                  <a:pt x="275" y="7162"/>
                  <a:pt x="609" y="5395"/>
                </a:cubicBezTo>
                <a:cubicBezTo>
                  <a:pt x="1230" y="2038"/>
                  <a:pt x="2456" y="139"/>
                  <a:pt x="3809" y="13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3" name="AutoShape 29"/>
          <p:cNvSpPr>
            <a:spLocks/>
          </p:cNvSpPr>
          <p:nvPr/>
        </p:nvSpPr>
        <p:spPr bwMode="auto">
          <a:xfrm>
            <a:off x="3573657" y="2687228"/>
            <a:ext cx="1104913" cy="393733"/>
          </a:xfrm>
          <a:custGeom>
            <a:avLst/>
            <a:gdLst>
              <a:gd name="T0" fmla="*/ 1001875511 w 21446"/>
              <a:gd name="T1" fmla="*/ 1301200 h 21232"/>
              <a:gd name="T2" fmla="*/ 2147483647 w 21446"/>
              <a:gd name="T3" fmla="*/ 1301200 h 21232"/>
              <a:gd name="T4" fmla="*/ 2147483647 w 21446"/>
              <a:gd name="T5" fmla="*/ 698404 h 21232"/>
              <a:gd name="T6" fmla="*/ 2147483647 w 21446"/>
              <a:gd name="T7" fmla="*/ 4930605 h 21232"/>
              <a:gd name="T8" fmla="*/ 2147483647 w 21446"/>
              <a:gd name="T9" fmla="*/ 130160381 h 21232"/>
              <a:gd name="T10" fmla="*/ 2147483647 w 21446"/>
              <a:gd name="T11" fmla="*/ 175538189 h 21232"/>
              <a:gd name="T12" fmla="*/ 2147483647 w 21446"/>
              <a:gd name="T13" fmla="*/ 220312604 h 21232"/>
              <a:gd name="T14" fmla="*/ 2147483647 w 21446"/>
              <a:gd name="T15" fmla="*/ 262663252 h 21232"/>
              <a:gd name="T16" fmla="*/ 2147483647 w 21446"/>
              <a:gd name="T17" fmla="*/ 284440785 h 21232"/>
              <a:gd name="T18" fmla="*/ 2147483647 w 21446"/>
              <a:gd name="T19" fmla="*/ 289892334 h 21232"/>
              <a:gd name="T20" fmla="*/ 2147483647 w 21446"/>
              <a:gd name="T21" fmla="*/ 288070765 h 21232"/>
              <a:gd name="T22" fmla="*/ 978377254 w 21446"/>
              <a:gd name="T23" fmla="*/ 283838564 h 21232"/>
              <a:gd name="T24" fmla="*/ 580974592 w 21446"/>
              <a:gd name="T25" fmla="*/ 272949223 h 21232"/>
              <a:gd name="T26" fmla="*/ 309874046 w 21446"/>
              <a:gd name="T27" fmla="*/ 240282325 h 21232"/>
              <a:gd name="T28" fmla="*/ 80772524 w 21446"/>
              <a:gd name="T29" fmla="*/ 199740087 h 21232"/>
              <a:gd name="T30" fmla="*/ 5872337 w 21446"/>
              <a:gd name="T31" fmla="*/ 156787242 h 21232"/>
              <a:gd name="T32" fmla="*/ 178874964 w 21446"/>
              <a:gd name="T33" fmla="*/ 73894357 h 21232"/>
              <a:gd name="T34" fmla="*/ 1118774788 w 21446"/>
              <a:gd name="T35" fmla="*/ 1903995 h 212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446" h="21232">
                <a:moveTo>
                  <a:pt x="3411" y="95"/>
                </a:moveTo>
                <a:cubicBezTo>
                  <a:pt x="6037" y="95"/>
                  <a:pt x="8664" y="95"/>
                  <a:pt x="11306" y="95"/>
                </a:cubicBezTo>
                <a:cubicBezTo>
                  <a:pt x="12723" y="95"/>
                  <a:pt x="14139" y="139"/>
                  <a:pt x="15556" y="51"/>
                </a:cubicBezTo>
                <a:cubicBezTo>
                  <a:pt x="16463" y="7"/>
                  <a:pt x="17402" y="-126"/>
                  <a:pt x="18294" y="360"/>
                </a:cubicBezTo>
                <a:cubicBezTo>
                  <a:pt x="19774" y="1199"/>
                  <a:pt x="21175" y="5263"/>
                  <a:pt x="21334" y="9503"/>
                </a:cubicBezTo>
                <a:cubicBezTo>
                  <a:pt x="21366" y="10608"/>
                  <a:pt x="21509" y="11712"/>
                  <a:pt x="21413" y="12816"/>
                </a:cubicBezTo>
                <a:cubicBezTo>
                  <a:pt x="21334" y="13921"/>
                  <a:pt x="21222" y="15025"/>
                  <a:pt x="21063" y="16085"/>
                </a:cubicBezTo>
                <a:cubicBezTo>
                  <a:pt x="20872" y="17366"/>
                  <a:pt x="20427" y="18249"/>
                  <a:pt x="20060" y="19177"/>
                </a:cubicBezTo>
                <a:cubicBezTo>
                  <a:pt x="19694" y="20105"/>
                  <a:pt x="19312" y="20546"/>
                  <a:pt x="18819" y="20767"/>
                </a:cubicBezTo>
                <a:cubicBezTo>
                  <a:pt x="17402" y="21474"/>
                  <a:pt x="15874" y="21165"/>
                  <a:pt x="14426" y="21165"/>
                </a:cubicBezTo>
                <a:cubicBezTo>
                  <a:pt x="12086" y="21165"/>
                  <a:pt x="9746" y="21120"/>
                  <a:pt x="7406" y="21032"/>
                </a:cubicBezTo>
                <a:cubicBezTo>
                  <a:pt x="6037" y="20988"/>
                  <a:pt x="4684" y="20944"/>
                  <a:pt x="3331" y="20723"/>
                </a:cubicBezTo>
                <a:cubicBezTo>
                  <a:pt x="2854" y="20679"/>
                  <a:pt x="2408" y="20458"/>
                  <a:pt x="1978" y="19928"/>
                </a:cubicBezTo>
                <a:cubicBezTo>
                  <a:pt x="1549" y="19442"/>
                  <a:pt x="1342" y="18426"/>
                  <a:pt x="1055" y="17543"/>
                </a:cubicBezTo>
                <a:cubicBezTo>
                  <a:pt x="753" y="16659"/>
                  <a:pt x="387" y="15820"/>
                  <a:pt x="275" y="14583"/>
                </a:cubicBezTo>
                <a:cubicBezTo>
                  <a:pt x="180" y="13567"/>
                  <a:pt x="68" y="12463"/>
                  <a:pt x="20" y="11447"/>
                </a:cubicBezTo>
                <a:cubicBezTo>
                  <a:pt x="-91" y="9371"/>
                  <a:pt x="275" y="7162"/>
                  <a:pt x="609" y="5395"/>
                </a:cubicBezTo>
                <a:cubicBezTo>
                  <a:pt x="1230" y="2038"/>
                  <a:pt x="2456" y="139"/>
                  <a:pt x="3809" y="13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4" name="AutoShape 30"/>
          <p:cNvSpPr>
            <a:spLocks/>
          </p:cNvSpPr>
          <p:nvPr/>
        </p:nvSpPr>
        <p:spPr bwMode="auto">
          <a:xfrm>
            <a:off x="5187963" y="2588794"/>
            <a:ext cx="1104913" cy="393733"/>
          </a:xfrm>
          <a:custGeom>
            <a:avLst/>
            <a:gdLst>
              <a:gd name="T0" fmla="*/ 1001875511 w 21446"/>
              <a:gd name="T1" fmla="*/ 1301200 h 21232"/>
              <a:gd name="T2" fmla="*/ 2147483647 w 21446"/>
              <a:gd name="T3" fmla="*/ 1301200 h 21232"/>
              <a:gd name="T4" fmla="*/ 2147483647 w 21446"/>
              <a:gd name="T5" fmla="*/ 698404 h 21232"/>
              <a:gd name="T6" fmla="*/ 2147483647 w 21446"/>
              <a:gd name="T7" fmla="*/ 4930605 h 21232"/>
              <a:gd name="T8" fmla="*/ 2147483647 w 21446"/>
              <a:gd name="T9" fmla="*/ 130160381 h 21232"/>
              <a:gd name="T10" fmla="*/ 2147483647 w 21446"/>
              <a:gd name="T11" fmla="*/ 175538189 h 21232"/>
              <a:gd name="T12" fmla="*/ 2147483647 w 21446"/>
              <a:gd name="T13" fmla="*/ 220312604 h 21232"/>
              <a:gd name="T14" fmla="*/ 2147483647 w 21446"/>
              <a:gd name="T15" fmla="*/ 262663252 h 21232"/>
              <a:gd name="T16" fmla="*/ 2147483647 w 21446"/>
              <a:gd name="T17" fmla="*/ 284440785 h 21232"/>
              <a:gd name="T18" fmla="*/ 2147483647 w 21446"/>
              <a:gd name="T19" fmla="*/ 289892334 h 21232"/>
              <a:gd name="T20" fmla="*/ 2147483647 w 21446"/>
              <a:gd name="T21" fmla="*/ 288070765 h 21232"/>
              <a:gd name="T22" fmla="*/ 978377254 w 21446"/>
              <a:gd name="T23" fmla="*/ 283838564 h 21232"/>
              <a:gd name="T24" fmla="*/ 580974592 w 21446"/>
              <a:gd name="T25" fmla="*/ 272949223 h 21232"/>
              <a:gd name="T26" fmla="*/ 309874046 w 21446"/>
              <a:gd name="T27" fmla="*/ 240282325 h 21232"/>
              <a:gd name="T28" fmla="*/ 80772524 w 21446"/>
              <a:gd name="T29" fmla="*/ 199740087 h 21232"/>
              <a:gd name="T30" fmla="*/ 5872337 w 21446"/>
              <a:gd name="T31" fmla="*/ 156787242 h 21232"/>
              <a:gd name="T32" fmla="*/ 178874964 w 21446"/>
              <a:gd name="T33" fmla="*/ 73894357 h 21232"/>
              <a:gd name="T34" fmla="*/ 1118774788 w 21446"/>
              <a:gd name="T35" fmla="*/ 1903995 h 212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446" h="21232">
                <a:moveTo>
                  <a:pt x="3411" y="95"/>
                </a:moveTo>
                <a:cubicBezTo>
                  <a:pt x="6037" y="95"/>
                  <a:pt x="8664" y="95"/>
                  <a:pt x="11306" y="95"/>
                </a:cubicBezTo>
                <a:cubicBezTo>
                  <a:pt x="12723" y="95"/>
                  <a:pt x="14139" y="139"/>
                  <a:pt x="15556" y="51"/>
                </a:cubicBezTo>
                <a:cubicBezTo>
                  <a:pt x="16463" y="7"/>
                  <a:pt x="17402" y="-126"/>
                  <a:pt x="18294" y="360"/>
                </a:cubicBezTo>
                <a:cubicBezTo>
                  <a:pt x="19774" y="1199"/>
                  <a:pt x="21175" y="5263"/>
                  <a:pt x="21334" y="9503"/>
                </a:cubicBezTo>
                <a:cubicBezTo>
                  <a:pt x="21366" y="10608"/>
                  <a:pt x="21509" y="11712"/>
                  <a:pt x="21413" y="12816"/>
                </a:cubicBezTo>
                <a:cubicBezTo>
                  <a:pt x="21334" y="13921"/>
                  <a:pt x="21222" y="15025"/>
                  <a:pt x="21063" y="16085"/>
                </a:cubicBezTo>
                <a:cubicBezTo>
                  <a:pt x="20872" y="17366"/>
                  <a:pt x="20427" y="18249"/>
                  <a:pt x="20060" y="19177"/>
                </a:cubicBezTo>
                <a:cubicBezTo>
                  <a:pt x="19694" y="20105"/>
                  <a:pt x="19312" y="20546"/>
                  <a:pt x="18819" y="20767"/>
                </a:cubicBezTo>
                <a:cubicBezTo>
                  <a:pt x="17402" y="21474"/>
                  <a:pt x="15874" y="21165"/>
                  <a:pt x="14426" y="21165"/>
                </a:cubicBezTo>
                <a:cubicBezTo>
                  <a:pt x="12086" y="21165"/>
                  <a:pt x="9746" y="21120"/>
                  <a:pt x="7406" y="21032"/>
                </a:cubicBezTo>
                <a:cubicBezTo>
                  <a:pt x="6037" y="20988"/>
                  <a:pt x="4684" y="20944"/>
                  <a:pt x="3331" y="20723"/>
                </a:cubicBezTo>
                <a:cubicBezTo>
                  <a:pt x="2854" y="20679"/>
                  <a:pt x="2408" y="20458"/>
                  <a:pt x="1978" y="19928"/>
                </a:cubicBezTo>
                <a:cubicBezTo>
                  <a:pt x="1549" y="19442"/>
                  <a:pt x="1342" y="18426"/>
                  <a:pt x="1055" y="17543"/>
                </a:cubicBezTo>
                <a:cubicBezTo>
                  <a:pt x="753" y="16659"/>
                  <a:pt x="387" y="15820"/>
                  <a:pt x="275" y="14583"/>
                </a:cubicBezTo>
                <a:cubicBezTo>
                  <a:pt x="180" y="13567"/>
                  <a:pt x="68" y="12463"/>
                  <a:pt x="20" y="11447"/>
                </a:cubicBezTo>
                <a:cubicBezTo>
                  <a:pt x="-91" y="9371"/>
                  <a:pt x="275" y="7162"/>
                  <a:pt x="609" y="5395"/>
                </a:cubicBezTo>
                <a:cubicBezTo>
                  <a:pt x="1230" y="2038"/>
                  <a:pt x="2456" y="139"/>
                  <a:pt x="3809" y="13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5" name="AutoShape 31"/>
          <p:cNvSpPr>
            <a:spLocks/>
          </p:cNvSpPr>
          <p:nvPr/>
        </p:nvSpPr>
        <p:spPr bwMode="auto">
          <a:xfrm>
            <a:off x="6743208" y="2598638"/>
            <a:ext cx="1104913" cy="393733"/>
          </a:xfrm>
          <a:custGeom>
            <a:avLst/>
            <a:gdLst>
              <a:gd name="T0" fmla="*/ 1001875511 w 21446"/>
              <a:gd name="T1" fmla="*/ 1301200 h 21232"/>
              <a:gd name="T2" fmla="*/ 2147483647 w 21446"/>
              <a:gd name="T3" fmla="*/ 1301200 h 21232"/>
              <a:gd name="T4" fmla="*/ 2147483647 w 21446"/>
              <a:gd name="T5" fmla="*/ 698404 h 21232"/>
              <a:gd name="T6" fmla="*/ 2147483647 w 21446"/>
              <a:gd name="T7" fmla="*/ 4930605 h 21232"/>
              <a:gd name="T8" fmla="*/ 2147483647 w 21446"/>
              <a:gd name="T9" fmla="*/ 130160381 h 21232"/>
              <a:gd name="T10" fmla="*/ 2147483647 w 21446"/>
              <a:gd name="T11" fmla="*/ 175538189 h 21232"/>
              <a:gd name="T12" fmla="*/ 2147483647 w 21446"/>
              <a:gd name="T13" fmla="*/ 220312604 h 21232"/>
              <a:gd name="T14" fmla="*/ 2147483647 w 21446"/>
              <a:gd name="T15" fmla="*/ 262663252 h 21232"/>
              <a:gd name="T16" fmla="*/ 2147483647 w 21446"/>
              <a:gd name="T17" fmla="*/ 284440785 h 21232"/>
              <a:gd name="T18" fmla="*/ 2147483647 w 21446"/>
              <a:gd name="T19" fmla="*/ 289892334 h 21232"/>
              <a:gd name="T20" fmla="*/ 2147483647 w 21446"/>
              <a:gd name="T21" fmla="*/ 288070765 h 21232"/>
              <a:gd name="T22" fmla="*/ 978377254 w 21446"/>
              <a:gd name="T23" fmla="*/ 283838564 h 21232"/>
              <a:gd name="T24" fmla="*/ 580974592 w 21446"/>
              <a:gd name="T25" fmla="*/ 272949223 h 21232"/>
              <a:gd name="T26" fmla="*/ 309874046 w 21446"/>
              <a:gd name="T27" fmla="*/ 240282325 h 21232"/>
              <a:gd name="T28" fmla="*/ 80772524 w 21446"/>
              <a:gd name="T29" fmla="*/ 199740087 h 21232"/>
              <a:gd name="T30" fmla="*/ 5872337 w 21446"/>
              <a:gd name="T31" fmla="*/ 156787242 h 21232"/>
              <a:gd name="T32" fmla="*/ 178874964 w 21446"/>
              <a:gd name="T33" fmla="*/ 73894357 h 21232"/>
              <a:gd name="T34" fmla="*/ 1118774788 w 21446"/>
              <a:gd name="T35" fmla="*/ 1903995 h 212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446" h="21232">
                <a:moveTo>
                  <a:pt x="3411" y="95"/>
                </a:moveTo>
                <a:cubicBezTo>
                  <a:pt x="6037" y="95"/>
                  <a:pt x="8664" y="95"/>
                  <a:pt x="11306" y="95"/>
                </a:cubicBezTo>
                <a:cubicBezTo>
                  <a:pt x="12723" y="95"/>
                  <a:pt x="14139" y="139"/>
                  <a:pt x="15556" y="51"/>
                </a:cubicBezTo>
                <a:cubicBezTo>
                  <a:pt x="16463" y="7"/>
                  <a:pt x="17402" y="-126"/>
                  <a:pt x="18294" y="360"/>
                </a:cubicBezTo>
                <a:cubicBezTo>
                  <a:pt x="19774" y="1199"/>
                  <a:pt x="21175" y="5263"/>
                  <a:pt x="21334" y="9503"/>
                </a:cubicBezTo>
                <a:cubicBezTo>
                  <a:pt x="21366" y="10608"/>
                  <a:pt x="21509" y="11712"/>
                  <a:pt x="21413" y="12816"/>
                </a:cubicBezTo>
                <a:cubicBezTo>
                  <a:pt x="21334" y="13921"/>
                  <a:pt x="21222" y="15025"/>
                  <a:pt x="21063" y="16085"/>
                </a:cubicBezTo>
                <a:cubicBezTo>
                  <a:pt x="20872" y="17366"/>
                  <a:pt x="20427" y="18249"/>
                  <a:pt x="20060" y="19177"/>
                </a:cubicBezTo>
                <a:cubicBezTo>
                  <a:pt x="19694" y="20105"/>
                  <a:pt x="19312" y="20546"/>
                  <a:pt x="18819" y="20767"/>
                </a:cubicBezTo>
                <a:cubicBezTo>
                  <a:pt x="17402" y="21474"/>
                  <a:pt x="15874" y="21165"/>
                  <a:pt x="14426" y="21165"/>
                </a:cubicBezTo>
                <a:cubicBezTo>
                  <a:pt x="12086" y="21165"/>
                  <a:pt x="9746" y="21120"/>
                  <a:pt x="7406" y="21032"/>
                </a:cubicBezTo>
                <a:cubicBezTo>
                  <a:pt x="6037" y="20988"/>
                  <a:pt x="4684" y="20944"/>
                  <a:pt x="3331" y="20723"/>
                </a:cubicBezTo>
                <a:cubicBezTo>
                  <a:pt x="2854" y="20679"/>
                  <a:pt x="2408" y="20458"/>
                  <a:pt x="1978" y="19928"/>
                </a:cubicBezTo>
                <a:cubicBezTo>
                  <a:pt x="1549" y="19442"/>
                  <a:pt x="1342" y="18426"/>
                  <a:pt x="1055" y="17543"/>
                </a:cubicBezTo>
                <a:cubicBezTo>
                  <a:pt x="753" y="16659"/>
                  <a:pt x="387" y="15820"/>
                  <a:pt x="275" y="14583"/>
                </a:cubicBezTo>
                <a:cubicBezTo>
                  <a:pt x="180" y="13567"/>
                  <a:pt x="68" y="12463"/>
                  <a:pt x="20" y="11447"/>
                </a:cubicBezTo>
                <a:cubicBezTo>
                  <a:pt x="-91" y="9371"/>
                  <a:pt x="275" y="7162"/>
                  <a:pt x="609" y="5395"/>
                </a:cubicBezTo>
                <a:cubicBezTo>
                  <a:pt x="1230" y="2038"/>
                  <a:pt x="2456" y="139"/>
                  <a:pt x="3809" y="13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6" name="AutoShape 32"/>
          <p:cNvSpPr>
            <a:spLocks/>
          </p:cNvSpPr>
          <p:nvPr/>
        </p:nvSpPr>
        <p:spPr bwMode="auto">
          <a:xfrm>
            <a:off x="8190177" y="2598638"/>
            <a:ext cx="1104913" cy="393733"/>
          </a:xfrm>
          <a:custGeom>
            <a:avLst/>
            <a:gdLst>
              <a:gd name="T0" fmla="*/ 1001875511 w 21446"/>
              <a:gd name="T1" fmla="*/ 1301200 h 21232"/>
              <a:gd name="T2" fmla="*/ 2147483647 w 21446"/>
              <a:gd name="T3" fmla="*/ 1301200 h 21232"/>
              <a:gd name="T4" fmla="*/ 2147483647 w 21446"/>
              <a:gd name="T5" fmla="*/ 698404 h 21232"/>
              <a:gd name="T6" fmla="*/ 2147483647 w 21446"/>
              <a:gd name="T7" fmla="*/ 4930605 h 21232"/>
              <a:gd name="T8" fmla="*/ 2147483647 w 21446"/>
              <a:gd name="T9" fmla="*/ 130160381 h 21232"/>
              <a:gd name="T10" fmla="*/ 2147483647 w 21446"/>
              <a:gd name="T11" fmla="*/ 175538189 h 21232"/>
              <a:gd name="T12" fmla="*/ 2147483647 w 21446"/>
              <a:gd name="T13" fmla="*/ 220312604 h 21232"/>
              <a:gd name="T14" fmla="*/ 2147483647 w 21446"/>
              <a:gd name="T15" fmla="*/ 262663252 h 21232"/>
              <a:gd name="T16" fmla="*/ 2147483647 w 21446"/>
              <a:gd name="T17" fmla="*/ 284440785 h 21232"/>
              <a:gd name="T18" fmla="*/ 2147483647 w 21446"/>
              <a:gd name="T19" fmla="*/ 289892334 h 21232"/>
              <a:gd name="T20" fmla="*/ 2147483647 w 21446"/>
              <a:gd name="T21" fmla="*/ 288070765 h 21232"/>
              <a:gd name="T22" fmla="*/ 978377254 w 21446"/>
              <a:gd name="T23" fmla="*/ 283838564 h 21232"/>
              <a:gd name="T24" fmla="*/ 580974592 w 21446"/>
              <a:gd name="T25" fmla="*/ 272949223 h 21232"/>
              <a:gd name="T26" fmla="*/ 309874046 w 21446"/>
              <a:gd name="T27" fmla="*/ 240282325 h 21232"/>
              <a:gd name="T28" fmla="*/ 80772524 w 21446"/>
              <a:gd name="T29" fmla="*/ 199740087 h 21232"/>
              <a:gd name="T30" fmla="*/ 5872337 w 21446"/>
              <a:gd name="T31" fmla="*/ 156787242 h 21232"/>
              <a:gd name="T32" fmla="*/ 178874964 w 21446"/>
              <a:gd name="T33" fmla="*/ 73894357 h 21232"/>
              <a:gd name="T34" fmla="*/ 1118774788 w 21446"/>
              <a:gd name="T35" fmla="*/ 1903995 h 212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446" h="21232">
                <a:moveTo>
                  <a:pt x="3411" y="95"/>
                </a:moveTo>
                <a:cubicBezTo>
                  <a:pt x="6037" y="95"/>
                  <a:pt x="8664" y="95"/>
                  <a:pt x="11306" y="95"/>
                </a:cubicBezTo>
                <a:cubicBezTo>
                  <a:pt x="12723" y="95"/>
                  <a:pt x="14139" y="139"/>
                  <a:pt x="15556" y="51"/>
                </a:cubicBezTo>
                <a:cubicBezTo>
                  <a:pt x="16463" y="7"/>
                  <a:pt x="17402" y="-126"/>
                  <a:pt x="18294" y="360"/>
                </a:cubicBezTo>
                <a:cubicBezTo>
                  <a:pt x="19774" y="1199"/>
                  <a:pt x="21175" y="5263"/>
                  <a:pt x="21334" y="9503"/>
                </a:cubicBezTo>
                <a:cubicBezTo>
                  <a:pt x="21366" y="10608"/>
                  <a:pt x="21509" y="11712"/>
                  <a:pt x="21413" y="12816"/>
                </a:cubicBezTo>
                <a:cubicBezTo>
                  <a:pt x="21334" y="13921"/>
                  <a:pt x="21222" y="15025"/>
                  <a:pt x="21063" y="16085"/>
                </a:cubicBezTo>
                <a:cubicBezTo>
                  <a:pt x="20872" y="17366"/>
                  <a:pt x="20427" y="18249"/>
                  <a:pt x="20060" y="19177"/>
                </a:cubicBezTo>
                <a:cubicBezTo>
                  <a:pt x="19694" y="20105"/>
                  <a:pt x="19312" y="20546"/>
                  <a:pt x="18819" y="20767"/>
                </a:cubicBezTo>
                <a:cubicBezTo>
                  <a:pt x="17402" y="21474"/>
                  <a:pt x="15874" y="21165"/>
                  <a:pt x="14426" y="21165"/>
                </a:cubicBezTo>
                <a:cubicBezTo>
                  <a:pt x="12086" y="21165"/>
                  <a:pt x="9746" y="21120"/>
                  <a:pt x="7406" y="21032"/>
                </a:cubicBezTo>
                <a:cubicBezTo>
                  <a:pt x="6037" y="20988"/>
                  <a:pt x="4684" y="20944"/>
                  <a:pt x="3331" y="20723"/>
                </a:cubicBezTo>
                <a:cubicBezTo>
                  <a:pt x="2854" y="20679"/>
                  <a:pt x="2408" y="20458"/>
                  <a:pt x="1978" y="19928"/>
                </a:cubicBezTo>
                <a:cubicBezTo>
                  <a:pt x="1549" y="19442"/>
                  <a:pt x="1342" y="18426"/>
                  <a:pt x="1055" y="17543"/>
                </a:cubicBezTo>
                <a:cubicBezTo>
                  <a:pt x="753" y="16659"/>
                  <a:pt x="387" y="15820"/>
                  <a:pt x="275" y="14583"/>
                </a:cubicBezTo>
                <a:cubicBezTo>
                  <a:pt x="180" y="13567"/>
                  <a:pt x="68" y="12463"/>
                  <a:pt x="20" y="11447"/>
                </a:cubicBezTo>
                <a:cubicBezTo>
                  <a:pt x="-91" y="9371"/>
                  <a:pt x="275" y="7162"/>
                  <a:pt x="609" y="5395"/>
                </a:cubicBezTo>
                <a:cubicBezTo>
                  <a:pt x="1230" y="2038"/>
                  <a:pt x="2456" y="139"/>
                  <a:pt x="3809" y="13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7" name="AutoShape 33"/>
          <p:cNvSpPr>
            <a:spLocks/>
          </p:cNvSpPr>
          <p:nvPr/>
        </p:nvSpPr>
        <p:spPr bwMode="auto">
          <a:xfrm>
            <a:off x="5168276" y="5226806"/>
            <a:ext cx="1104913" cy="393733"/>
          </a:xfrm>
          <a:custGeom>
            <a:avLst/>
            <a:gdLst>
              <a:gd name="T0" fmla="*/ 1001875511 w 21446"/>
              <a:gd name="T1" fmla="*/ 1301200 h 21232"/>
              <a:gd name="T2" fmla="*/ 2147483647 w 21446"/>
              <a:gd name="T3" fmla="*/ 1301200 h 21232"/>
              <a:gd name="T4" fmla="*/ 2147483647 w 21446"/>
              <a:gd name="T5" fmla="*/ 698404 h 21232"/>
              <a:gd name="T6" fmla="*/ 2147483647 w 21446"/>
              <a:gd name="T7" fmla="*/ 4930605 h 21232"/>
              <a:gd name="T8" fmla="*/ 2147483647 w 21446"/>
              <a:gd name="T9" fmla="*/ 130160381 h 21232"/>
              <a:gd name="T10" fmla="*/ 2147483647 w 21446"/>
              <a:gd name="T11" fmla="*/ 175538189 h 21232"/>
              <a:gd name="T12" fmla="*/ 2147483647 w 21446"/>
              <a:gd name="T13" fmla="*/ 220312604 h 21232"/>
              <a:gd name="T14" fmla="*/ 2147483647 w 21446"/>
              <a:gd name="T15" fmla="*/ 262663252 h 21232"/>
              <a:gd name="T16" fmla="*/ 2147483647 w 21446"/>
              <a:gd name="T17" fmla="*/ 284440785 h 21232"/>
              <a:gd name="T18" fmla="*/ 2147483647 w 21446"/>
              <a:gd name="T19" fmla="*/ 289892334 h 21232"/>
              <a:gd name="T20" fmla="*/ 2147483647 w 21446"/>
              <a:gd name="T21" fmla="*/ 288070765 h 21232"/>
              <a:gd name="T22" fmla="*/ 978377254 w 21446"/>
              <a:gd name="T23" fmla="*/ 283838564 h 21232"/>
              <a:gd name="T24" fmla="*/ 580974592 w 21446"/>
              <a:gd name="T25" fmla="*/ 272949223 h 21232"/>
              <a:gd name="T26" fmla="*/ 309874046 w 21446"/>
              <a:gd name="T27" fmla="*/ 240282325 h 21232"/>
              <a:gd name="T28" fmla="*/ 80772524 w 21446"/>
              <a:gd name="T29" fmla="*/ 199740087 h 21232"/>
              <a:gd name="T30" fmla="*/ 5872337 w 21446"/>
              <a:gd name="T31" fmla="*/ 156787242 h 21232"/>
              <a:gd name="T32" fmla="*/ 178874964 w 21446"/>
              <a:gd name="T33" fmla="*/ 73894357 h 21232"/>
              <a:gd name="T34" fmla="*/ 1118774788 w 21446"/>
              <a:gd name="T35" fmla="*/ 1903995 h 212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446" h="21232">
                <a:moveTo>
                  <a:pt x="3411" y="95"/>
                </a:moveTo>
                <a:cubicBezTo>
                  <a:pt x="6037" y="95"/>
                  <a:pt x="8664" y="95"/>
                  <a:pt x="11306" y="95"/>
                </a:cubicBezTo>
                <a:cubicBezTo>
                  <a:pt x="12723" y="95"/>
                  <a:pt x="14139" y="139"/>
                  <a:pt x="15556" y="51"/>
                </a:cubicBezTo>
                <a:cubicBezTo>
                  <a:pt x="16463" y="7"/>
                  <a:pt x="17402" y="-126"/>
                  <a:pt x="18294" y="360"/>
                </a:cubicBezTo>
                <a:cubicBezTo>
                  <a:pt x="19774" y="1199"/>
                  <a:pt x="21175" y="5263"/>
                  <a:pt x="21334" y="9503"/>
                </a:cubicBezTo>
                <a:cubicBezTo>
                  <a:pt x="21366" y="10608"/>
                  <a:pt x="21509" y="11712"/>
                  <a:pt x="21413" y="12816"/>
                </a:cubicBezTo>
                <a:cubicBezTo>
                  <a:pt x="21334" y="13921"/>
                  <a:pt x="21222" y="15025"/>
                  <a:pt x="21063" y="16085"/>
                </a:cubicBezTo>
                <a:cubicBezTo>
                  <a:pt x="20872" y="17366"/>
                  <a:pt x="20427" y="18249"/>
                  <a:pt x="20060" y="19177"/>
                </a:cubicBezTo>
                <a:cubicBezTo>
                  <a:pt x="19694" y="20105"/>
                  <a:pt x="19312" y="20546"/>
                  <a:pt x="18819" y="20767"/>
                </a:cubicBezTo>
                <a:cubicBezTo>
                  <a:pt x="17402" y="21474"/>
                  <a:pt x="15874" y="21165"/>
                  <a:pt x="14426" y="21165"/>
                </a:cubicBezTo>
                <a:cubicBezTo>
                  <a:pt x="12086" y="21165"/>
                  <a:pt x="9746" y="21120"/>
                  <a:pt x="7406" y="21032"/>
                </a:cubicBezTo>
                <a:cubicBezTo>
                  <a:pt x="6037" y="20988"/>
                  <a:pt x="4684" y="20944"/>
                  <a:pt x="3331" y="20723"/>
                </a:cubicBezTo>
                <a:cubicBezTo>
                  <a:pt x="2854" y="20679"/>
                  <a:pt x="2408" y="20458"/>
                  <a:pt x="1978" y="19928"/>
                </a:cubicBezTo>
                <a:cubicBezTo>
                  <a:pt x="1549" y="19442"/>
                  <a:pt x="1342" y="18426"/>
                  <a:pt x="1055" y="17543"/>
                </a:cubicBezTo>
                <a:cubicBezTo>
                  <a:pt x="753" y="16659"/>
                  <a:pt x="387" y="15820"/>
                  <a:pt x="275" y="14583"/>
                </a:cubicBezTo>
                <a:cubicBezTo>
                  <a:pt x="180" y="13567"/>
                  <a:pt x="68" y="12463"/>
                  <a:pt x="20" y="11447"/>
                </a:cubicBezTo>
                <a:cubicBezTo>
                  <a:pt x="-91" y="9371"/>
                  <a:pt x="275" y="7162"/>
                  <a:pt x="609" y="5395"/>
                </a:cubicBezTo>
                <a:cubicBezTo>
                  <a:pt x="1230" y="2038"/>
                  <a:pt x="2456" y="139"/>
                  <a:pt x="3809" y="13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8" name="AutoShape 34"/>
          <p:cNvSpPr>
            <a:spLocks/>
          </p:cNvSpPr>
          <p:nvPr/>
        </p:nvSpPr>
        <p:spPr bwMode="auto">
          <a:xfrm>
            <a:off x="6723521" y="5236649"/>
            <a:ext cx="1104913" cy="393733"/>
          </a:xfrm>
          <a:custGeom>
            <a:avLst/>
            <a:gdLst>
              <a:gd name="T0" fmla="*/ 1001875511 w 21446"/>
              <a:gd name="T1" fmla="*/ 1301200 h 21232"/>
              <a:gd name="T2" fmla="*/ 2147483647 w 21446"/>
              <a:gd name="T3" fmla="*/ 1301200 h 21232"/>
              <a:gd name="T4" fmla="*/ 2147483647 w 21446"/>
              <a:gd name="T5" fmla="*/ 698404 h 21232"/>
              <a:gd name="T6" fmla="*/ 2147483647 w 21446"/>
              <a:gd name="T7" fmla="*/ 4930605 h 21232"/>
              <a:gd name="T8" fmla="*/ 2147483647 w 21446"/>
              <a:gd name="T9" fmla="*/ 130160381 h 21232"/>
              <a:gd name="T10" fmla="*/ 2147483647 w 21446"/>
              <a:gd name="T11" fmla="*/ 175538189 h 21232"/>
              <a:gd name="T12" fmla="*/ 2147483647 w 21446"/>
              <a:gd name="T13" fmla="*/ 220312604 h 21232"/>
              <a:gd name="T14" fmla="*/ 2147483647 w 21446"/>
              <a:gd name="T15" fmla="*/ 262663252 h 21232"/>
              <a:gd name="T16" fmla="*/ 2147483647 w 21446"/>
              <a:gd name="T17" fmla="*/ 284440785 h 21232"/>
              <a:gd name="T18" fmla="*/ 2147483647 w 21446"/>
              <a:gd name="T19" fmla="*/ 289892334 h 21232"/>
              <a:gd name="T20" fmla="*/ 2147483647 w 21446"/>
              <a:gd name="T21" fmla="*/ 288070765 h 21232"/>
              <a:gd name="T22" fmla="*/ 978377254 w 21446"/>
              <a:gd name="T23" fmla="*/ 283838564 h 21232"/>
              <a:gd name="T24" fmla="*/ 580974592 w 21446"/>
              <a:gd name="T25" fmla="*/ 272949223 h 21232"/>
              <a:gd name="T26" fmla="*/ 309874046 w 21446"/>
              <a:gd name="T27" fmla="*/ 240282325 h 21232"/>
              <a:gd name="T28" fmla="*/ 80772524 w 21446"/>
              <a:gd name="T29" fmla="*/ 199740087 h 21232"/>
              <a:gd name="T30" fmla="*/ 5872337 w 21446"/>
              <a:gd name="T31" fmla="*/ 156787242 h 21232"/>
              <a:gd name="T32" fmla="*/ 178874964 w 21446"/>
              <a:gd name="T33" fmla="*/ 73894357 h 21232"/>
              <a:gd name="T34" fmla="*/ 1118774788 w 21446"/>
              <a:gd name="T35" fmla="*/ 1903995 h 212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446" h="21232">
                <a:moveTo>
                  <a:pt x="3411" y="95"/>
                </a:moveTo>
                <a:cubicBezTo>
                  <a:pt x="6037" y="95"/>
                  <a:pt x="8664" y="95"/>
                  <a:pt x="11306" y="95"/>
                </a:cubicBezTo>
                <a:cubicBezTo>
                  <a:pt x="12723" y="95"/>
                  <a:pt x="14139" y="139"/>
                  <a:pt x="15556" y="51"/>
                </a:cubicBezTo>
                <a:cubicBezTo>
                  <a:pt x="16463" y="7"/>
                  <a:pt x="17402" y="-126"/>
                  <a:pt x="18294" y="360"/>
                </a:cubicBezTo>
                <a:cubicBezTo>
                  <a:pt x="19774" y="1199"/>
                  <a:pt x="21175" y="5263"/>
                  <a:pt x="21334" y="9503"/>
                </a:cubicBezTo>
                <a:cubicBezTo>
                  <a:pt x="21366" y="10608"/>
                  <a:pt x="21509" y="11712"/>
                  <a:pt x="21413" y="12816"/>
                </a:cubicBezTo>
                <a:cubicBezTo>
                  <a:pt x="21334" y="13921"/>
                  <a:pt x="21222" y="15025"/>
                  <a:pt x="21063" y="16085"/>
                </a:cubicBezTo>
                <a:cubicBezTo>
                  <a:pt x="20872" y="17366"/>
                  <a:pt x="20427" y="18249"/>
                  <a:pt x="20060" y="19177"/>
                </a:cubicBezTo>
                <a:cubicBezTo>
                  <a:pt x="19694" y="20105"/>
                  <a:pt x="19312" y="20546"/>
                  <a:pt x="18819" y="20767"/>
                </a:cubicBezTo>
                <a:cubicBezTo>
                  <a:pt x="17402" y="21474"/>
                  <a:pt x="15874" y="21165"/>
                  <a:pt x="14426" y="21165"/>
                </a:cubicBezTo>
                <a:cubicBezTo>
                  <a:pt x="12086" y="21165"/>
                  <a:pt x="9746" y="21120"/>
                  <a:pt x="7406" y="21032"/>
                </a:cubicBezTo>
                <a:cubicBezTo>
                  <a:pt x="6037" y="20988"/>
                  <a:pt x="4684" y="20944"/>
                  <a:pt x="3331" y="20723"/>
                </a:cubicBezTo>
                <a:cubicBezTo>
                  <a:pt x="2854" y="20679"/>
                  <a:pt x="2408" y="20458"/>
                  <a:pt x="1978" y="19928"/>
                </a:cubicBezTo>
                <a:cubicBezTo>
                  <a:pt x="1549" y="19442"/>
                  <a:pt x="1342" y="18426"/>
                  <a:pt x="1055" y="17543"/>
                </a:cubicBezTo>
                <a:cubicBezTo>
                  <a:pt x="753" y="16659"/>
                  <a:pt x="387" y="15820"/>
                  <a:pt x="275" y="14583"/>
                </a:cubicBezTo>
                <a:cubicBezTo>
                  <a:pt x="180" y="13567"/>
                  <a:pt x="68" y="12463"/>
                  <a:pt x="20" y="11447"/>
                </a:cubicBezTo>
                <a:cubicBezTo>
                  <a:pt x="-91" y="9371"/>
                  <a:pt x="275" y="7162"/>
                  <a:pt x="609" y="5395"/>
                </a:cubicBezTo>
                <a:cubicBezTo>
                  <a:pt x="1230" y="2038"/>
                  <a:pt x="2456" y="139"/>
                  <a:pt x="3809" y="13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9" name="AutoShape 35"/>
          <p:cNvSpPr>
            <a:spLocks/>
          </p:cNvSpPr>
          <p:nvPr/>
        </p:nvSpPr>
        <p:spPr bwMode="auto">
          <a:xfrm>
            <a:off x="8180334" y="5236649"/>
            <a:ext cx="1104913" cy="393733"/>
          </a:xfrm>
          <a:custGeom>
            <a:avLst/>
            <a:gdLst>
              <a:gd name="T0" fmla="*/ 1001875511 w 21446"/>
              <a:gd name="T1" fmla="*/ 1301200 h 21232"/>
              <a:gd name="T2" fmla="*/ 2147483647 w 21446"/>
              <a:gd name="T3" fmla="*/ 1301200 h 21232"/>
              <a:gd name="T4" fmla="*/ 2147483647 w 21446"/>
              <a:gd name="T5" fmla="*/ 698404 h 21232"/>
              <a:gd name="T6" fmla="*/ 2147483647 w 21446"/>
              <a:gd name="T7" fmla="*/ 4930605 h 21232"/>
              <a:gd name="T8" fmla="*/ 2147483647 w 21446"/>
              <a:gd name="T9" fmla="*/ 130160381 h 21232"/>
              <a:gd name="T10" fmla="*/ 2147483647 w 21446"/>
              <a:gd name="T11" fmla="*/ 175538189 h 21232"/>
              <a:gd name="T12" fmla="*/ 2147483647 w 21446"/>
              <a:gd name="T13" fmla="*/ 220312604 h 21232"/>
              <a:gd name="T14" fmla="*/ 2147483647 w 21446"/>
              <a:gd name="T15" fmla="*/ 262663252 h 21232"/>
              <a:gd name="T16" fmla="*/ 2147483647 w 21446"/>
              <a:gd name="T17" fmla="*/ 284440785 h 21232"/>
              <a:gd name="T18" fmla="*/ 2147483647 w 21446"/>
              <a:gd name="T19" fmla="*/ 289892334 h 21232"/>
              <a:gd name="T20" fmla="*/ 2147483647 w 21446"/>
              <a:gd name="T21" fmla="*/ 288070765 h 21232"/>
              <a:gd name="T22" fmla="*/ 978377254 w 21446"/>
              <a:gd name="T23" fmla="*/ 283838564 h 21232"/>
              <a:gd name="T24" fmla="*/ 580974592 w 21446"/>
              <a:gd name="T25" fmla="*/ 272949223 h 21232"/>
              <a:gd name="T26" fmla="*/ 309874046 w 21446"/>
              <a:gd name="T27" fmla="*/ 240282325 h 21232"/>
              <a:gd name="T28" fmla="*/ 80772524 w 21446"/>
              <a:gd name="T29" fmla="*/ 199740087 h 21232"/>
              <a:gd name="T30" fmla="*/ 5872337 w 21446"/>
              <a:gd name="T31" fmla="*/ 156787242 h 21232"/>
              <a:gd name="T32" fmla="*/ 178874964 w 21446"/>
              <a:gd name="T33" fmla="*/ 73894357 h 21232"/>
              <a:gd name="T34" fmla="*/ 1118774788 w 21446"/>
              <a:gd name="T35" fmla="*/ 1903995 h 212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446" h="21232">
                <a:moveTo>
                  <a:pt x="3411" y="95"/>
                </a:moveTo>
                <a:cubicBezTo>
                  <a:pt x="6037" y="95"/>
                  <a:pt x="8664" y="95"/>
                  <a:pt x="11306" y="95"/>
                </a:cubicBezTo>
                <a:cubicBezTo>
                  <a:pt x="12723" y="95"/>
                  <a:pt x="14139" y="139"/>
                  <a:pt x="15556" y="51"/>
                </a:cubicBezTo>
                <a:cubicBezTo>
                  <a:pt x="16463" y="7"/>
                  <a:pt x="17402" y="-126"/>
                  <a:pt x="18294" y="360"/>
                </a:cubicBezTo>
                <a:cubicBezTo>
                  <a:pt x="19774" y="1199"/>
                  <a:pt x="21175" y="5263"/>
                  <a:pt x="21334" y="9503"/>
                </a:cubicBezTo>
                <a:cubicBezTo>
                  <a:pt x="21366" y="10608"/>
                  <a:pt x="21509" y="11712"/>
                  <a:pt x="21413" y="12816"/>
                </a:cubicBezTo>
                <a:cubicBezTo>
                  <a:pt x="21334" y="13921"/>
                  <a:pt x="21222" y="15025"/>
                  <a:pt x="21063" y="16085"/>
                </a:cubicBezTo>
                <a:cubicBezTo>
                  <a:pt x="20872" y="17366"/>
                  <a:pt x="20427" y="18249"/>
                  <a:pt x="20060" y="19177"/>
                </a:cubicBezTo>
                <a:cubicBezTo>
                  <a:pt x="19694" y="20105"/>
                  <a:pt x="19312" y="20546"/>
                  <a:pt x="18819" y="20767"/>
                </a:cubicBezTo>
                <a:cubicBezTo>
                  <a:pt x="17402" y="21474"/>
                  <a:pt x="15874" y="21165"/>
                  <a:pt x="14426" y="21165"/>
                </a:cubicBezTo>
                <a:cubicBezTo>
                  <a:pt x="12086" y="21165"/>
                  <a:pt x="9746" y="21120"/>
                  <a:pt x="7406" y="21032"/>
                </a:cubicBezTo>
                <a:cubicBezTo>
                  <a:pt x="6037" y="20988"/>
                  <a:pt x="4684" y="20944"/>
                  <a:pt x="3331" y="20723"/>
                </a:cubicBezTo>
                <a:cubicBezTo>
                  <a:pt x="2854" y="20679"/>
                  <a:pt x="2408" y="20458"/>
                  <a:pt x="1978" y="19928"/>
                </a:cubicBezTo>
                <a:cubicBezTo>
                  <a:pt x="1549" y="19442"/>
                  <a:pt x="1342" y="18426"/>
                  <a:pt x="1055" y="17543"/>
                </a:cubicBezTo>
                <a:cubicBezTo>
                  <a:pt x="753" y="16659"/>
                  <a:pt x="387" y="15820"/>
                  <a:pt x="275" y="14583"/>
                </a:cubicBezTo>
                <a:cubicBezTo>
                  <a:pt x="180" y="13567"/>
                  <a:pt x="68" y="12463"/>
                  <a:pt x="20" y="11447"/>
                </a:cubicBezTo>
                <a:cubicBezTo>
                  <a:pt x="-91" y="9371"/>
                  <a:pt x="275" y="7162"/>
                  <a:pt x="609" y="5395"/>
                </a:cubicBezTo>
                <a:cubicBezTo>
                  <a:pt x="1230" y="2038"/>
                  <a:pt x="2456" y="139"/>
                  <a:pt x="3809" y="13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20" name="AutoShape 36"/>
          <p:cNvSpPr>
            <a:spLocks/>
          </p:cNvSpPr>
          <p:nvPr/>
        </p:nvSpPr>
        <p:spPr bwMode="auto">
          <a:xfrm>
            <a:off x="3573657" y="1909605"/>
            <a:ext cx="1104913" cy="393733"/>
          </a:xfrm>
          <a:custGeom>
            <a:avLst/>
            <a:gdLst>
              <a:gd name="T0" fmla="*/ 1001875511 w 21446"/>
              <a:gd name="T1" fmla="*/ 1301200 h 21232"/>
              <a:gd name="T2" fmla="*/ 2147483647 w 21446"/>
              <a:gd name="T3" fmla="*/ 1301200 h 21232"/>
              <a:gd name="T4" fmla="*/ 2147483647 w 21446"/>
              <a:gd name="T5" fmla="*/ 698404 h 21232"/>
              <a:gd name="T6" fmla="*/ 2147483647 w 21446"/>
              <a:gd name="T7" fmla="*/ 4930605 h 21232"/>
              <a:gd name="T8" fmla="*/ 2147483647 w 21446"/>
              <a:gd name="T9" fmla="*/ 130160381 h 21232"/>
              <a:gd name="T10" fmla="*/ 2147483647 w 21446"/>
              <a:gd name="T11" fmla="*/ 175538189 h 21232"/>
              <a:gd name="T12" fmla="*/ 2147483647 w 21446"/>
              <a:gd name="T13" fmla="*/ 220312604 h 21232"/>
              <a:gd name="T14" fmla="*/ 2147483647 w 21446"/>
              <a:gd name="T15" fmla="*/ 262663252 h 21232"/>
              <a:gd name="T16" fmla="*/ 2147483647 w 21446"/>
              <a:gd name="T17" fmla="*/ 284440785 h 21232"/>
              <a:gd name="T18" fmla="*/ 2147483647 w 21446"/>
              <a:gd name="T19" fmla="*/ 289892334 h 21232"/>
              <a:gd name="T20" fmla="*/ 2147483647 w 21446"/>
              <a:gd name="T21" fmla="*/ 288070765 h 21232"/>
              <a:gd name="T22" fmla="*/ 978377254 w 21446"/>
              <a:gd name="T23" fmla="*/ 283838564 h 21232"/>
              <a:gd name="T24" fmla="*/ 580974592 w 21446"/>
              <a:gd name="T25" fmla="*/ 272949223 h 21232"/>
              <a:gd name="T26" fmla="*/ 309874046 w 21446"/>
              <a:gd name="T27" fmla="*/ 240282325 h 21232"/>
              <a:gd name="T28" fmla="*/ 80772524 w 21446"/>
              <a:gd name="T29" fmla="*/ 199740087 h 21232"/>
              <a:gd name="T30" fmla="*/ 5872337 w 21446"/>
              <a:gd name="T31" fmla="*/ 156787242 h 21232"/>
              <a:gd name="T32" fmla="*/ 178874964 w 21446"/>
              <a:gd name="T33" fmla="*/ 73894357 h 21232"/>
              <a:gd name="T34" fmla="*/ 1118774788 w 21446"/>
              <a:gd name="T35" fmla="*/ 1903995 h 212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446" h="21232">
                <a:moveTo>
                  <a:pt x="3411" y="95"/>
                </a:moveTo>
                <a:cubicBezTo>
                  <a:pt x="6037" y="95"/>
                  <a:pt x="8664" y="95"/>
                  <a:pt x="11306" y="95"/>
                </a:cubicBezTo>
                <a:cubicBezTo>
                  <a:pt x="12723" y="95"/>
                  <a:pt x="14139" y="139"/>
                  <a:pt x="15556" y="51"/>
                </a:cubicBezTo>
                <a:cubicBezTo>
                  <a:pt x="16463" y="7"/>
                  <a:pt x="17402" y="-126"/>
                  <a:pt x="18294" y="360"/>
                </a:cubicBezTo>
                <a:cubicBezTo>
                  <a:pt x="19774" y="1199"/>
                  <a:pt x="21175" y="5263"/>
                  <a:pt x="21334" y="9503"/>
                </a:cubicBezTo>
                <a:cubicBezTo>
                  <a:pt x="21366" y="10608"/>
                  <a:pt x="21509" y="11712"/>
                  <a:pt x="21413" y="12816"/>
                </a:cubicBezTo>
                <a:cubicBezTo>
                  <a:pt x="21334" y="13921"/>
                  <a:pt x="21222" y="15025"/>
                  <a:pt x="21063" y="16085"/>
                </a:cubicBezTo>
                <a:cubicBezTo>
                  <a:pt x="20872" y="17366"/>
                  <a:pt x="20427" y="18249"/>
                  <a:pt x="20060" y="19177"/>
                </a:cubicBezTo>
                <a:cubicBezTo>
                  <a:pt x="19694" y="20105"/>
                  <a:pt x="19312" y="20546"/>
                  <a:pt x="18819" y="20767"/>
                </a:cubicBezTo>
                <a:cubicBezTo>
                  <a:pt x="17402" y="21474"/>
                  <a:pt x="15874" y="21165"/>
                  <a:pt x="14426" y="21165"/>
                </a:cubicBezTo>
                <a:cubicBezTo>
                  <a:pt x="12086" y="21165"/>
                  <a:pt x="9746" y="21120"/>
                  <a:pt x="7406" y="21032"/>
                </a:cubicBezTo>
                <a:cubicBezTo>
                  <a:pt x="6037" y="20988"/>
                  <a:pt x="4684" y="20944"/>
                  <a:pt x="3331" y="20723"/>
                </a:cubicBezTo>
                <a:cubicBezTo>
                  <a:pt x="2854" y="20679"/>
                  <a:pt x="2408" y="20458"/>
                  <a:pt x="1978" y="19928"/>
                </a:cubicBezTo>
                <a:cubicBezTo>
                  <a:pt x="1549" y="19442"/>
                  <a:pt x="1342" y="18426"/>
                  <a:pt x="1055" y="17543"/>
                </a:cubicBezTo>
                <a:cubicBezTo>
                  <a:pt x="753" y="16659"/>
                  <a:pt x="387" y="15820"/>
                  <a:pt x="275" y="14583"/>
                </a:cubicBezTo>
                <a:cubicBezTo>
                  <a:pt x="180" y="13567"/>
                  <a:pt x="68" y="12463"/>
                  <a:pt x="20" y="11447"/>
                </a:cubicBezTo>
                <a:cubicBezTo>
                  <a:pt x="-91" y="9371"/>
                  <a:pt x="275" y="7162"/>
                  <a:pt x="609" y="5395"/>
                </a:cubicBezTo>
                <a:cubicBezTo>
                  <a:pt x="1230" y="2038"/>
                  <a:pt x="2456" y="139"/>
                  <a:pt x="3809" y="13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21" name="AutoShape 37"/>
          <p:cNvSpPr>
            <a:spLocks/>
          </p:cNvSpPr>
          <p:nvPr/>
        </p:nvSpPr>
        <p:spPr bwMode="auto">
          <a:xfrm>
            <a:off x="738778" y="3464851"/>
            <a:ext cx="687803" cy="276844"/>
          </a:xfrm>
          <a:custGeom>
            <a:avLst/>
            <a:gdLst>
              <a:gd name="T0" fmla="*/ 88361860 w 21030"/>
              <a:gd name="T1" fmla="*/ 319011 h 20237"/>
              <a:gd name="T2" fmla="*/ 940726773 w 21030"/>
              <a:gd name="T3" fmla="*/ 813712 h 20237"/>
              <a:gd name="T4" fmla="*/ 1358493976 w 21030"/>
              <a:gd name="T5" fmla="*/ 813712 h 20237"/>
              <a:gd name="T6" fmla="*/ 1539126153 w 21030"/>
              <a:gd name="T7" fmla="*/ 3772016 h 20237"/>
              <a:gd name="T8" fmla="*/ 1567377577 w 21030"/>
              <a:gd name="T9" fmla="*/ 33337888 h 20237"/>
              <a:gd name="T10" fmla="*/ 1570158940 w 21030"/>
              <a:gd name="T11" fmla="*/ 94944408 h 20237"/>
              <a:gd name="T12" fmla="*/ 1214530269 w 21030"/>
              <a:gd name="T13" fmla="*/ 109724687 h 20237"/>
              <a:gd name="T14" fmla="*/ 443990531 w 21030"/>
              <a:gd name="T15" fmla="*/ 110714425 h 20237"/>
              <a:gd name="T16" fmla="*/ 252088757 w 21030"/>
              <a:gd name="T17" fmla="*/ 110714425 h 20237"/>
              <a:gd name="T18" fmla="*/ 60110437 w 21030"/>
              <a:gd name="T19" fmla="*/ 109235281 h 20237"/>
              <a:gd name="T20" fmla="*/ 12097595 w 21030"/>
              <a:gd name="T21" fmla="*/ 47139638 h 20237"/>
              <a:gd name="T22" fmla="*/ 108123235 w 21030"/>
              <a:gd name="T23" fmla="*/ 1798154 h 202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030" h="20237">
                <a:moveTo>
                  <a:pt x="1176" y="58"/>
                </a:moveTo>
                <a:cubicBezTo>
                  <a:pt x="4932" y="58"/>
                  <a:pt x="8726" y="-121"/>
                  <a:pt x="12520" y="148"/>
                </a:cubicBezTo>
                <a:cubicBezTo>
                  <a:pt x="14361" y="327"/>
                  <a:pt x="16239" y="148"/>
                  <a:pt x="18080" y="148"/>
                </a:cubicBezTo>
                <a:cubicBezTo>
                  <a:pt x="18719" y="148"/>
                  <a:pt x="19921" y="-31"/>
                  <a:pt x="20484" y="686"/>
                </a:cubicBezTo>
                <a:cubicBezTo>
                  <a:pt x="21160" y="1672"/>
                  <a:pt x="20822" y="4540"/>
                  <a:pt x="20860" y="6063"/>
                </a:cubicBezTo>
                <a:cubicBezTo>
                  <a:pt x="20897" y="9738"/>
                  <a:pt x="21198" y="13681"/>
                  <a:pt x="20897" y="17267"/>
                </a:cubicBezTo>
                <a:cubicBezTo>
                  <a:pt x="20522" y="21479"/>
                  <a:pt x="17479" y="19955"/>
                  <a:pt x="16164" y="19955"/>
                </a:cubicBezTo>
                <a:cubicBezTo>
                  <a:pt x="12746" y="19955"/>
                  <a:pt x="9327" y="20135"/>
                  <a:pt x="5909" y="20135"/>
                </a:cubicBezTo>
                <a:cubicBezTo>
                  <a:pt x="5045" y="20135"/>
                  <a:pt x="4181" y="20135"/>
                  <a:pt x="3355" y="20135"/>
                </a:cubicBezTo>
                <a:cubicBezTo>
                  <a:pt x="2603" y="20135"/>
                  <a:pt x="1476" y="20493"/>
                  <a:pt x="800" y="19866"/>
                </a:cubicBezTo>
                <a:cubicBezTo>
                  <a:pt x="-402" y="18701"/>
                  <a:pt x="86" y="11172"/>
                  <a:pt x="161" y="8573"/>
                </a:cubicBezTo>
                <a:cubicBezTo>
                  <a:pt x="237" y="5794"/>
                  <a:pt x="-289" y="58"/>
                  <a:pt x="1439" y="32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22" name="AutoShape 38"/>
          <p:cNvSpPr>
            <a:spLocks/>
          </p:cNvSpPr>
          <p:nvPr/>
        </p:nvSpPr>
        <p:spPr bwMode="auto">
          <a:xfrm>
            <a:off x="1093138" y="3464851"/>
            <a:ext cx="339595" cy="273152"/>
          </a:xfrm>
          <a:custGeom>
            <a:avLst/>
            <a:gdLst>
              <a:gd name="T0" fmla="*/ 12841215 w 21231"/>
              <a:gd name="T1" fmla="*/ 0 h 20912"/>
              <a:gd name="T2" fmla="*/ 110807373 w 21231"/>
              <a:gd name="T3" fmla="*/ 3144625 h 20912"/>
              <a:gd name="T4" fmla="*/ 160124560 w 21231"/>
              <a:gd name="T5" fmla="*/ 4044663 h 20912"/>
              <a:gd name="T6" fmla="*/ 183776756 w 21231"/>
              <a:gd name="T7" fmla="*/ 21577234 h 20912"/>
              <a:gd name="T8" fmla="*/ 186474812 w 21231"/>
              <a:gd name="T9" fmla="*/ 75515786 h 20912"/>
              <a:gd name="T10" fmla="*/ 115536096 w 21231"/>
              <a:gd name="T11" fmla="*/ 98892828 h 20912"/>
              <a:gd name="T12" fmla="*/ 50002447 w 21231"/>
              <a:gd name="T13" fmla="*/ 99342712 h 20912"/>
              <a:gd name="T14" fmla="*/ 4737245 w 21231"/>
              <a:gd name="T15" fmla="*/ 94398280 h 20912"/>
              <a:gd name="T16" fmla="*/ 1353496 w 21231"/>
              <a:gd name="T17" fmla="*/ 62482313 h 20912"/>
              <a:gd name="T18" fmla="*/ 1353496 w 21231"/>
              <a:gd name="T19" fmla="*/ 33265907 h 20912"/>
              <a:gd name="T20" fmla="*/ 27027443 w 21231"/>
              <a:gd name="T21" fmla="*/ 2694740 h 209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231" h="20912">
                <a:moveTo>
                  <a:pt x="1461" y="0"/>
                </a:moveTo>
                <a:cubicBezTo>
                  <a:pt x="4843" y="1127"/>
                  <a:pt x="9071" y="657"/>
                  <a:pt x="12607" y="657"/>
                </a:cubicBezTo>
                <a:cubicBezTo>
                  <a:pt x="14452" y="657"/>
                  <a:pt x="16373" y="563"/>
                  <a:pt x="18218" y="845"/>
                </a:cubicBezTo>
                <a:cubicBezTo>
                  <a:pt x="20371" y="1127"/>
                  <a:pt x="20755" y="2066"/>
                  <a:pt x="20909" y="4508"/>
                </a:cubicBezTo>
                <a:cubicBezTo>
                  <a:pt x="21062" y="8264"/>
                  <a:pt x="21293" y="12021"/>
                  <a:pt x="21216" y="15777"/>
                </a:cubicBezTo>
                <a:cubicBezTo>
                  <a:pt x="20986" y="21600"/>
                  <a:pt x="16758" y="20661"/>
                  <a:pt x="13145" y="20661"/>
                </a:cubicBezTo>
                <a:cubicBezTo>
                  <a:pt x="10685" y="20661"/>
                  <a:pt x="8225" y="20755"/>
                  <a:pt x="5689" y="20755"/>
                </a:cubicBezTo>
                <a:cubicBezTo>
                  <a:pt x="4151" y="20755"/>
                  <a:pt x="1538" y="21506"/>
                  <a:pt x="539" y="19722"/>
                </a:cubicBezTo>
                <a:cubicBezTo>
                  <a:pt x="-307" y="18031"/>
                  <a:pt x="77" y="14932"/>
                  <a:pt x="154" y="13054"/>
                </a:cubicBezTo>
                <a:cubicBezTo>
                  <a:pt x="154" y="10988"/>
                  <a:pt x="0" y="8922"/>
                  <a:pt x="154" y="6950"/>
                </a:cubicBezTo>
                <a:cubicBezTo>
                  <a:pt x="385" y="3944"/>
                  <a:pt x="0" y="657"/>
                  <a:pt x="3075" y="56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23" name="AutoShape 39"/>
          <p:cNvSpPr>
            <a:spLocks/>
          </p:cNvSpPr>
          <p:nvPr/>
        </p:nvSpPr>
        <p:spPr bwMode="auto">
          <a:xfrm>
            <a:off x="1831388" y="3464851"/>
            <a:ext cx="687803" cy="276844"/>
          </a:xfrm>
          <a:custGeom>
            <a:avLst/>
            <a:gdLst>
              <a:gd name="T0" fmla="*/ 1491789949 w 21030"/>
              <a:gd name="T1" fmla="*/ 319011 h 20237"/>
              <a:gd name="T2" fmla="*/ 639425036 w 21030"/>
              <a:gd name="T3" fmla="*/ 813712 h 20237"/>
              <a:gd name="T4" fmla="*/ 221657833 w 21030"/>
              <a:gd name="T5" fmla="*/ 813712 h 20237"/>
              <a:gd name="T6" fmla="*/ 41025656 w 21030"/>
              <a:gd name="T7" fmla="*/ 3772016 h 20237"/>
              <a:gd name="T8" fmla="*/ 12774232 w 21030"/>
              <a:gd name="T9" fmla="*/ 33337888 h 20237"/>
              <a:gd name="T10" fmla="*/ 9992870 w 21030"/>
              <a:gd name="T11" fmla="*/ 94944408 h 20237"/>
              <a:gd name="T12" fmla="*/ 365621541 w 21030"/>
              <a:gd name="T13" fmla="*/ 109724687 h 20237"/>
              <a:gd name="T14" fmla="*/ 1136161320 w 21030"/>
              <a:gd name="T15" fmla="*/ 110714425 h 20237"/>
              <a:gd name="T16" fmla="*/ 1328063052 w 21030"/>
              <a:gd name="T17" fmla="*/ 110714425 h 20237"/>
              <a:gd name="T18" fmla="*/ 1520041415 w 21030"/>
              <a:gd name="T19" fmla="*/ 109235281 h 20237"/>
              <a:gd name="T20" fmla="*/ 1568054214 w 21030"/>
              <a:gd name="T21" fmla="*/ 47139638 h 20237"/>
              <a:gd name="T22" fmla="*/ 1472028574 w 21030"/>
              <a:gd name="T23" fmla="*/ 1798154 h 202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030" h="20237">
                <a:moveTo>
                  <a:pt x="19854" y="58"/>
                </a:moveTo>
                <a:cubicBezTo>
                  <a:pt x="16098" y="58"/>
                  <a:pt x="12304" y="-121"/>
                  <a:pt x="8510" y="148"/>
                </a:cubicBezTo>
                <a:cubicBezTo>
                  <a:pt x="6669" y="327"/>
                  <a:pt x="4791" y="148"/>
                  <a:pt x="2950" y="148"/>
                </a:cubicBezTo>
                <a:cubicBezTo>
                  <a:pt x="2311" y="148"/>
                  <a:pt x="1109" y="-31"/>
                  <a:pt x="546" y="686"/>
                </a:cubicBezTo>
                <a:cubicBezTo>
                  <a:pt x="-130" y="1672"/>
                  <a:pt x="208" y="4540"/>
                  <a:pt x="170" y="6063"/>
                </a:cubicBezTo>
                <a:cubicBezTo>
                  <a:pt x="133" y="9738"/>
                  <a:pt x="-168" y="13681"/>
                  <a:pt x="133" y="17267"/>
                </a:cubicBezTo>
                <a:cubicBezTo>
                  <a:pt x="508" y="21479"/>
                  <a:pt x="3551" y="19955"/>
                  <a:pt x="4866" y="19955"/>
                </a:cubicBezTo>
                <a:cubicBezTo>
                  <a:pt x="8284" y="19955"/>
                  <a:pt x="11703" y="20135"/>
                  <a:pt x="15121" y="20135"/>
                </a:cubicBezTo>
                <a:cubicBezTo>
                  <a:pt x="15985" y="20135"/>
                  <a:pt x="16849" y="20135"/>
                  <a:pt x="17675" y="20135"/>
                </a:cubicBezTo>
                <a:cubicBezTo>
                  <a:pt x="18427" y="20135"/>
                  <a:pt x="19554" y="20493"/>
                  <a:pt x="20230" y="19866"/>
                </a:cubicBezTo>
                <a:cubicBezTo>
                  <a:pt x="21432" y="18701"/>
                  <a:pt x="20944" y="11172"/>
                  <a:pt x="20869" y="8573"/>
                </a:cubicBezTo>
                <a:cubicBezTo>
                  <a:pt x="20793" y="5794"/>
                  <a:pt x="21319" y="58"/>
                  <a:pt x="19591" y="32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24" name="AutoShape 40"/>
          <p:cNvSpPr>
            <a:spLocks/>
          </p:cNvSpPr>
          <p:nvPr/>
        </p:nvSpPr>
        <p:spPr bwMode="auto">
          <a:xfrm>
            <a:off x="1831387" y="3464851"/>
            <a:ext cx="339595" cy="273152"/>
          </a:xfrm>
          <a:custGeom>
            <a:avLst/>
            <a:gdLst>
              <a:gd name="T0" fmla="*/ 173765614 w 21231"/>
              <a:gd name="T1" fmla="*/ 0 h 20912"/>
              <a:gd name="T2" fmla="*/ 75799475 w 21231"/>
              <a:gd name="T3" fmla="*/ 3144625 h 20912"/>
              <a:gd name="T4" fmla="*/ 26482289 w 21231"/>
              <a:gd name="T5" fmla="*/ 4044663 h 20912"/>
              <a:gd name="T6" fmla="*/ 2830093 w 21231"/>
              <a:gd name="T7" fmla="*/ 21577234 h 20912"/>
              <a:gd name="T8" fmla="*/ 132037 w 21231"/>
              <a:gd name="T9" fmla="*/ 75515786 h 20912"/>
              <a:gd name="T10" fmla="*/ 71070733 w 21231"/>
              <a:gd name="T11" fmla="*/ 98892828 h 20912"/>
              <a:gd name="T12" fmla="*/ 136604381 w 21231"/>
              <a:gd name="T13" fmla="*/ 99342712 h 20912"/>
              <a:gd name="T14" fmla="*/ 181869583 w 21231"/>
              <a:gd name="T15" fmla="*/ 94398280 h 20912"/>
              <a:gd name="T16" fmla="*/ 185253332 w 21231"/>
              <a:gd name="T17" fmla="*/ 62482313 h 20912"/>
              <a:gd name="T18" fmla="*/ 185253332 w 21231"/>
              <a:gd name="T19" fmla="*/ 33265907 h 20912"/>
              <a:gd name="T20" fmla="*/ 159579406 w 21231"/>
              <a:gd name="T21" fmla="*/ 2694740 h 209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231" h="20912">
                <a:moveTo>
                  <a:pt x="19770" y="0"/>
                </a:moveTo>
                <a:cubicBezTo>
                  <a:pt x="16388" y="1127"/>
                  <a:pt x="12160" y="657"/>
                  <a:pt x="8624" y="657"/>
                </a:cubicBezTo>
                <a:cubicBezTo>
                  <a:pt x="6779" y="657"/>
                  <a:pt x="4858" y="563"/>
                  <a:pt x="3013" y="845"/>
                </a:cubicBezTo>
                <a:cubicBezTo>
                  <a:pt x="860" y="1127"/>
                  <a:pt x="476" y="2066"/>
                  <a:pt x="322" y="4508"/>
                </a:cubicBezTo>
                <a:cubicBezTo>
                  <a:pt x="169" y="8264"/>
                  <a:pt x="-62" y="12021"/>
                  <a:pt x="15" y="15777"/>
                </a:cubicBezTo>
                <a:cubicBezTo>
                  <a:pt x="245" y="21600"/>
                  <a:pt x="4473" y="20661"/>
                  <a:pt x="8086" y="20661"/>
                </a:cubicBezTo>
                <a:cubicBezTo>
                  <a:pt x="10546" y="20661"/>
                  <a:pt x="13006" y="20755"/>
                  <a:pt x="15542" y="20755"/>
                </a:cubicBezTo>
                <a:cubicBezTo>
                  <a:pt x="17080" y="20755"/>
                  <a:pt x="19693" y="21506"/>
                  <a:pt x="20692" y="19722"/>
                </a:cubicBezTo>
                <a:cubicBezTo>
                  <a:pt x="21538" y="18031"/>
                  <a:pt x="21154" y="14932"/>
                  <a:pt x="21077" y="13054"/>
                </a:cubicBezTo>
                <a:cubicBezTo>
                  <a:pt x="21077" y="10988"/>
                  <a:pt x="21231" y="8922"/>
                  <a:pt x="21077" y="6950"/>
                </a:cubicBezTo>
                <a:cubicBezTo>
                  <a:pt x="20846" y="3944"/>
                  <a:pt x="21231" y="657"/>
                  <a:pt x="18156" y="56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25" name="AutoShape 41"/>
          <p:cNvSpPr>
            <a:spLocks/>
          </p:cNvSpPr>
          <p:nvPr/>
        </p:nvSpPr>
        <p:spPr bwMode="auto">
          <a:xfrm>
            <a:off x="2904311" y="3464850"/>
            <a:ext cx="682881" cy="280535"/>
          </a:xfrm>
          <a:custGeom>
            <a:avLst/>
            <a:gdLst>
              <a:gd name="T0" fmla="*/ 251286084 w 21554"/>
              <a:gd name="T1" fmla="*/ 1858193 h 21399"/>
              <a:gd name="T2" fmla="*/ 459744592 w 21554"/>
              <a:gd name="T3" fmla="*/ 648580 h 21399"/>
              <a:gd name="T4" fmla="*/ 682411008 w 21554"/>
              <a:gd name="T5" fmla="*/ 48358 h 21399"/>
              <a:gd name="T6" fmla="*/ 1071121051 w 21554"/>
              <a:gd name="T7" fmla="*/ 648580 h 21399"/>
              <a:gd name="T8" fmla="*/ 1353825652 w 21554"/>
              <a:gd name="T9" fmla="*/ 11221786 h 21399"/>
              <a:gd name="T10" fmla="*/ 1472194303 w 21554"/>
              <a:gd name="T11" fmla="*/ 49286430 h 21399"/>
              <a:gd name="T12" fmla="*/ 1380326583 w 21554"/>
              <a:gd name="T13" fmla="*/ 88255720 h 21399"/>
              <a:gd name="T14" fmla="*/ 1141814768 w 21554"/>
              <a:gd name="T15" fmla="*/ 102758449 h 21399"/>
              <a:gd name="T16" fmla="*/ 788416450 w 21554"/>
              <a:gd name="T17" fmla="*/ 102153643 h 21399"/>
              <a:gd name="T18" fmla="*/ 394379520 w 21554"/>
              <a:gd name="T19" fmla="*/ 100943743 h 21399"/>
              <a:gd name="T20" fmla="*/ 136468173 w 21554"/>
              <a:gd name="T21" fmla="*/ 94599579 h 21399"/>
              <a:gd name="T22" fmla="*/ 409383 w 21554"/>
              <a:gd name="T23" fmla="*/ 56235400 h 21399"/>
              <a:gd name="T24" fmla="*/ 56896828 w 21554"/>
              <a:gd name="T25" fmla="*/ 18170756 h 21399"/>
              <a:gd name="T26" fmla="*/ 261871430 w 21554"/>
              <a:gd name="T27" fmla="*/ 1558082 h 2139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554" h="21399">
                <a:moveTo>
                  <a:pt x="3679" y="384"/>
                </a:moveTo>
                <a:cubicBezTo>
                  <a:pt x="4662" y="10"/>
                  <a:pt x="5723" y="322"/>
                  <a:pt x="6731" y="134"/>
                </a:cubicBezTo>
                <a:cubicBezTo>
                  <a:pt x="7818" y="-53"/>
                  <a:pt x="8904" y="10"/>
                  <a:pt x="9991" y="10"/>
                </a:cubicBezTo>
                <a:cubicBezTo>
                  <a:pt x="11905" y="10"/>
                  <a:pt x="13793" y="134"/>
                  <a:pt x="15682" y="134"/>
                </a:cubicBezTo>
                <a:cubicBezTo>
                  <a:pt x="17156" y="134"/>
                  <a:pt x="18631" y="-53"/>
                  <a:pt x="19821" y="2319"/>
                </a:cubicBezTo>
                <a:cubicBezTo>
                  <a:pt x="20804" y="4317"/>
                  <a:pt x="21554" y="7002"/>
                  <a:pt x="21554" y="10185"/>
                </a:cubicBezTo>
                <a:cubicBezTo>
                  <a:pt x="21554" y="13431"/>
                  <a:pt x="21192" y="15991"/>
                  <a:pt x="20209" y="18238"/>
                </a:cubicBezTo>
                <a:cubicBezTo>
                  <a:pt x="19226" y="20486"/>
                  <a:pt x="18036" y="20985"/>
                  <a:pt x="16717" y="21235"/>
                </a:cubicBezTo>
                <a:cubicBezTo>
                  <a:pt x="15009" y="21547"/>
                  <a:pt x="13250" y="21360"/>
                  <a:pt x="11543" y="21110"/>
                </a:cubicBezTo>
                <a:cubicBezTo>
                  <a:pt x="9629" y="20860"/>
                  <a:pt x="7689" y="21048"/>
                  <a:pt x="5774" y="20860"/>
                </a:cubicBezTo>
                <a:cubicBezTo>
                  <a:pt x="4533" y="20798"/>
                  <a:pt x="3110" y="21110"/>
                  <a:pt x="1998" y="19549"/>
                </a:cubicBezTo>
                <a:cubicBezTo>
                  <a:pt x="989" y="18113"/>
                  <a:pt x="57" y="14493"/>
                  <a:pt x="6" y="11621"/>
                </a:cubicBezTo>
                <a:cubicBezTo>
                  <a:pt x="-46" y="8812"/>
                  <a:pt x="264" y="6190"/>
                  <a:pt x="833" y="3755"/>
                </a:cubicBezTo>
                <a:cubicBezTo>
                  <a:pt x="1377" y="1445"/>
                  <a:pt x="2774" y="197"/>
                  <a:pt x="3834" y="3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26" name="AutoShape 42"/>
          <p:cNvSpPr>
            <a:spLocks/>
          </p:cNvSpPr>
          <p:nvPr/>
        </p:nvSpPr>
        <p:spPr bwMode="auto">
          <a:xfrm>
            <a:off x="3317730" y="3464851"/>
            <a:ext cx="268231" cy="262079"/>
          </a:xfrm>
          <a:custGeom>
            <a:avLst/>
            <a:gdLst>
              <a:gd name="T0" fmla="*/ 49657420 w 20798"/>
              <a:gd name="T1" fmla="*/ 551166 h 20511"/>
              <a:gd name="T2" fmla="*/ 8799919 w 20798"/>
              <a:gd name="T3" fmla="*/ 19790066 h 20511"/>
              <a:gd name="T4" fmla="*/ 2087149 w 20798"/>
              <a:gd name="T5" fmla="*/ 60571164 h 20511"/>
              <a:gd name="T6" fmla="*/ 13471766 w 20798"/>
              <a:gd name="T7" fmla="*/ 80961573 h 20511"/>
              <a:gd name="T8" fmla="*/ 35356375 w 20798"/>
              <a:gd name="T9" fmla="*/ 90437927 h 20511"/>
              <a:gd name="T10" fmla="*/ 80885738 w 20798"/>
              <a:gd name="T11" fmla="*/ 82682201 h 20511"/>
              <a:gd name="T12" fmla="*/ 95476964 w 20798"/>
              <a:gd name="T13" fmla="*/ 42479174 h 20511"/>
              <a:gd name="T14" fmla="*/ 86723004 w 20798"/>
              <a:gd name="T15" fmla="*/ 20941575 h 20511"/>
              <a:gd name="T16" fmla="*/ 69210674 w 20798"/>
              <a:gd name="T17" fmla="*/ 6294929 h 20511"/>
              <a:gd name="T18" fmla="*/ 38567678 w 20798"/>
              <a:gd name="T19" fmla="*/ 837885 h 205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798" h="20511">
                <a:moveTo>
                  <a:pt x="10778" y="123"/>
                </a:moveTo>
                <a:cubicBezTo>
                  <a:pt x="7547" y="-582"/>
                  <a:pt x="3684" y="1853"/>
                  <a:pt x="1910" y="4417"/>
                </a:cubicBezTo>
                <a:cubicBezTo>
                  <a:pt x="73" y="7109"/>
                  <a:pt x="-497" y="10378"/>
                  <a:pt x="453" y="13519"/>
                </a:cubicBezTo>
                <a:cubicBezTo>
                  <a:pt x="896" y="15249"/>
                  <a:pt x="1910" y="16724"/>
                  <a:pt x="2924" y="18070"/>
                </a:cubicBezTo>
                <a:cubicBezTo>
                  <a:pt x="4064" y="19608"/>
                  <a:pt x="5837" y="19928"/>
                  <a:pt x="7674" y="20185"/>
                </a:cubicBezTo>
                <a:cubicBezTo>
                  <a:pt x="11095" y="20633"/>
                  <a:pt x="14705" y="21018"/>
                  <a:pt x="17556" y="18454"/>
                </a:cubicBezTo>
                <a:cubicBezTo>
                  <a:pt x="20026" y="16275"/>
                  <a:pt x="21103" y="12686"/>
                  <a:pt x="20723" y="9481"/>
                </a:cubicBezTo>
                <a:cubicBezTo>
                  <a:pt x="20469" y="7366"/>
                  <a:pt x="19836" y="6340"/>
                  <a:pt x="18823" y="4674"/>
                </a:cubicBezTo>
                <a:cubicBezTo>
                  <a:pt x="17936" y="3136"/>
                  <a:pt x="16732" y="2302"/>
                  <a:pt x="15022" y="1405"/>
                </a:cubicBezTo>
                <a:cubicBezTo>
                  <a:pt x="13185" y="379"/>
                  <a:pt x="10461" y="-325"/>
                  <a:pt x="8371" y="18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27" name="AutoShape 43"/>
          <p:cNvSpPr>
            <a:spLocks/>
          </p:cNvSpPr>
          <p:nvPr/>
        </p:nvSpPr>
        <p:spPr bwMode="auto">
          <a:xfrm>
            <a:off x="3996920" y="3464850"/>
            <a:ext cx="682881" cy="280535"/>
          </a:xfrm>
          <a:custGeom>
            <a:avLst/>
            <a:gdLst>
              <a:gd name="T0" fmla="*/ 1220908219 w 21554"/>
              <a:gd name="T1" fmla="*/ 1858193 h 21399"/>
              <a:gd name="T2" fmla="*/ 1012449711 w 21554"/>
              <a:gd name="T3" fmla="*/ 648580 h 21399"/>
              <a:gd name="T4" fmla="*/ 789783295 w 21554"/>
              <a:gd name="T5" fmla="*/ 48358 h 21399"/>
              <a:gd name="T6" fmla="*/ 401073253 w 21554"/>
              <a:gd name="T7" fmla="*/ 648580 h 21399"/>
              <a:gd name="T8" fmla="*/ 118368652 w 21554"/>
              <a:gd name="T9" fmla="*/ 11221786 h 21399"/>
              <a:gd name="T10" fmla="*/ 0 w 21554"/>
              <a:gd name="T11" fmla="*/ 49286430 h 21399"/>
              <a:gd name="T12" fmla="*/ 91867720 w 21554"/>
              <a:gd name="T13" fmla="*/ 88255720 h 21399"/>
              <a:gd name="T14" fmla="*/ 330379535 w 21554"/>
              <a:gd name="T15" fmla="*/ 102758449 h 21399"/>
              <a:gd name="T16" fmla="*/ 683777853 w 21554"/>
              <a:gd name="T17" fmla="*/ 102153643 h 21399"/>
              <a:gd name="T18" fmla="*/ 1077814783 w 21554"/>
              <a:gd name="T19" fmla="*/ 100943743 h 21399"/>
              <a:gd name="T20" fmla="*/ 1335794641 w 21554"/>
              <a:gd name="T21" fmla="*/ 94599579 h 21399"/>
              <a:gd name="T22" fmla="*/ 1471784920 w 21554"/>
              <a:gd name="T23" fmla="*/ 56235400 h 21399"/>
              <a:gd name="T24" fmla="*/ 1415297475 w 21554"/>
              <a:gd name="T25" fmla="*/ 18170756 h 21399"/>
              <a:gd name="T26" fmla="*/ 1210322873 w 21554"/>
              <a:gd name="T27" fmla="*/ 1558082 h 2139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554" h="21399">
                <a:moveTo>
                  <a:pt x="17875" y="384"/>
                </a:moveTo>
                <a:cubicBezTo>
                  <a:pt x="16892" y="10"/>
                  <a:pt x="15831" y="322"/>
                  <a:pt x="14823" y="134"/>
                </a:cubicBezTo>
                <a:cubicBezTo>
                  <a:pt x="13736" y="-53"/>
                  <a:pt x="12650" y="10"/>
                  <a:pt x="11563" y="10"/>
                </a:cubicBezTo>
                <a:cubicBezTo>
                  <a:pt x="9649" y="10"/>
                  <a:pt x="7761" y="134"/>
                  <a:pt x="5872" y="134"/>
                </a:cubicBezTo>
                <a:cubicBezTo>
                  <a:pt x="4398" y="134"/>
                  <a:pt x="2923" y="-53"/>
                  <a:pt x="1733" y="2319"/>
                </a:cubicBezTo>
                <a:cubicBezTo>
                  <a:pt x="750" y="4317"/>
                  <a:pt x="0" y="7002"/>
                  <a:pt x="0" y="10185"/>
                </a:cubicBezTo>
                <a:cubicBezTo>
                  <a:pt x="0" y="13431"/>
                  <a:pt x="362" y="15991"/>
                  <a:pt x="1345" y="18238"/>
                </a:cubicBezTo>
                <a:cubicBezTo>
                  <a:pt x="2328" y="20486"/>
                  <a:pt x="3518" y="20985"/>
                  <a:pt x="4837" y="21235"/>
                </a:cubicBezTo>
                <a:cubicBezTo>
                  <a:pt x="6545" y="21547"/>
                  <a:pt x="8304" y="21360"/>
                  <a:pt x="10011" y="21110"/>
                </a:cubicBezTo>
                <a:cubicBezTo>
                  <a:pt x="11925" y="20860"/>
                  <a:pt x="13865" y="21048"/>
                  <a:pt x="15780" y="20860"/>
                </a:cubicBezTo>
                <a:cubicBezTo>
                  <a:pt x="17021" y="20798"/>
                  <a:pt x="18444" y="21110"/>
                  <a:pt x="19557" y="19549"/>
                </a:cubicBezTo>
                <a:cubicBezTo>
                  <a:pt x="20565" y="18113"/>
                  <a:pt x="21497" y="14493"/>
                  <a:pt x="21548" y="11621"/>
                </a:cubicBezTo>
                <a:cubicBezTo>
                  <a:pt x="21600" y="8812"/>
                  <a:pt x="21290" y="6190"/>
                  <a:pt x="20721" y="3755"/>
                </a:cubicBezTo>
                <a:cubicBezTo>
                  <a:pt x="20177" y="1445"/>
                  <a:pt x="18780" y="197"/>
                  <a:pt x="17720" y="3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28" name="AutoShape 44"/>
          <p:cNvSpPr>
            <a:spLocks/>
          </p:cNvSpPr>
          <p:nvPr/>
        </p:nvSpPr>
        <p:spPr bwMode="auto">
          <a:xfrm>
            <a:off x="3996920" y="3474694"/>
            <a:ext cx="268231" cy="262079"/>
          </a:xfrm>
          <a:custGeom>
            <a:avLst/>
            <a:gdLst>
              <a:gd name="T0" fmla="*/ 46160378 w 20798"/>
              <a:gd name="T1" fmla="*/ 551166 h 20511"/>
              <a:gd name="T2" fmla="*/ 87017878 w 20798"/>
              <a:gd name="T3" fmla="*/ 19790066 h 20511"/>
              <a:gd name="T4" fmla="*/ 93730931 w 20798"/>
              <a:gd name="T5" fmla="*/ 60571164 h 20511"/>
              <a:gd name="T6" fmla="*/ 82346298 w 20798"/>
              <a:gd name="T7" fmla="*/ 80961573 h 20511"/>
              <a:gd name="T8" fmla="*/ 60461422 w 20798"/>
              <a:gd name="T9" fmla="*/ 90437927 h 20511"/>
              <a:gd name="T10" fmla="*/ 14932343 w 20798"/>
              <a:gd name="T11" fmla="*/ 82682201 h 20511"/>
              <a:gd name="T12" fmla="*/ 340850 w 20798"/>
              <a:gd name="T13" fmla="*/ 42479174 h 20511"/>
              <a:gd name="T14" fmla="*/ 9094794 w 20798"/>
              <a:gd name="T15" fmla="*/ 20941575 h 20511"/>
              <a:gd name="T16" fmla="*/ 26607141 w 20798"/>
              <a:gd name="T17" fmla="*/ 6294929 h 20511"/>
              <a:gd name="T18" fmla="*/ 57250120 w 20798"/>
              <a:gd name="T19" fmla="*/ 837885 h 205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798" h="20511">
                <a:moveTo>
                  <a:pt x="10019" y="123"/>
                </a:moveTo>
                <a:cubicBezTo>
                  <a:pt x="13250" y="-582"/>
                  <a:pt x="17113" y="1853"/>
                  <a:pt x="18887" y="4417"/>
                </a:cubicBezTo>
                <a:cubicBezTo>
                  <a:pt x="20724" y="7109"/>
                  <a:pt x="21294" y="10378"/>
                  <a:pt x="20344" y="13519"/>
                </a:cubicBezTo>
                <a:cubicBezTo>
                  <a:pt x="19901" y="15249"/>
                  <a:pt x="18887" y="16724"/>
                  <a:pt x="17873" y="18070"/>
                </a:cubicBezTo>
                <a:cubicBezTo>
                  <a:pt x="16733" y="19608"/>
                  <a:pt x="14960" y="19928"/>
                  <a:pt x="13123" y="20185"/>
                </a:cubicBezTo>
                <a:cubicBezTo>
                  <a:pt x="9702" y="20633"/>
                  <a:pt x="6092" y="21018"/>
                  <a:pt x="3241" y="18454"/>
                </a:cubicBezTo>
                <a:cubicBezTo>
                  <a:pt x="771" y="16275"/>
                  <a:pt x="-306" y="12686"/>
                  <a:pt x="74" y="9481"/>
                </a:cubicBezTo>
                <a:cubicBezTo>
                  <a:pt x="328" y="7366"/>
                  <a:pt x="961" y="6340"/>
                  <a:pt x="1974" y="4674"/>
                </a:cubicBezTo>
                <a:cubicBezTo>
                  <a:pt x="2861" y="3136"/>
                  <a:pt x="4065" y="2302"/>
                  <a:pt x="5775" y="1405"/>
                </a:cubicBezTo>
                <a:cubicBezTo>
                  <a:pt x="7612" y="379"/>
                  <a:pt x="10336" y="-325"/>
                  <a:pt x="12426" y="18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29" name="AutoShape 45"/>
          <p:cNvSpPr>
            <a:spLocks/>
          </p:cNvSpPr>
          <p:nvPr/>
        </p:nvSpPr>
        <p:spPr bwMode="auto">
          <a:xfrm>
            <a:off x="728935" y="4291690"/>
            <a:ext cx="342056" cy="339595"/>
          </a:xfrm>
          <a:custGeom>
            <a:avLst/>
            <a:gdLst>
              <a:gd name="T0" fmla="*/ 49831938 w 20205"/>
              <a:gd name="T1" fmla="*/ 12307558 h 20172"/>
              <a:gd name="T2" fmla="*/ 5418785 w 20205"/>
              <a:gd name="T3" fmla="*/ 137942574 h 20172"/>
              <a:gd name="T4" fmla="*/ 118463097 w 20205"/>
              <a:gd name="T5" fmla="*/ 205741009 h 20172"/>
              <a:gd name="T6" fmla="*/ 209311328 w 20205"/>
              <a:gd name="T7" fmla="*/ 118001015 h 20172"/>
              <a:gd name="T8" fmla="*/ 142691567 w 20205"/>
              <a:gd name="T9" fmla="*/ 7326892 h 20172"/>
              <a:gd name="T10" fmla="*/ 38723391 w 20205"/>
              <a:gd name="T11" fmla="*/ 21284290 h 201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205" h="20172">
                <a:moveTo>
                  <a:pt x="4782" y="1201"/>
                </a:moveTo>
                <a:cubicBezTo>
                  <a:pt x="713" y="2466"/>
                  <a:pt x="-933" y="9958"/>
                  <a:pt x="520" y="13461"/>
                </a:cubicBezTo>
                <a:cubicBezTo>
                  <a:pt x="2360" y="17742"/>
                  <a:pt x="6719" y="20758"/>
                  <a:pt x="11368" y="20077"/>
                </a:cubicBezTo>
                <a:cubicBezTo>
                  <a:pt x="16308" y="19396"/>
                  <a:pt x="19505" y="16574"/>
                  <a:pt x="20086" y="11515"/>
                </a:cubicBezTo>
                <a:cubicBezTo>
                  <a:pt x="20667" y="6066"/>
                  <a:pt x="19214" y="2174"/>
                  <a:pt x="13693" y="715"/>
                </a:cubicBezTo>
                <a:cubicBezTo>
                  <a:pt x="10981" y="-64"/>
                  <a:pt x="5557" y="-842"/>
                  <a:pt x="3716" y="207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0" name="AutoShape 46"/>
          <p:cNvSpPr>
            <a:spLocks/>
          </p:cNvSpPr>
          <p:nvPr/>
        </p:nvSpPr>
        <p:spPr bwMode="auto">
          <a:xfrm>
            <a:off x="837211" y="4380280"/>
            <a:ext cx="108277" cy="132885"/>
          </a:xfrm>
          <a:custGeom>
            <a:avLst/>
            <a:gdLst>
              <a:gd name="T0" fmla="*/ 187612 w 20775"/>
              <a:gd name="T1" fmla="*/ 8086635 h 20904"/>
              <a:gd name="T2" fmla="*/ 92427 w 20775"/>
              <a:gd name="T3" fmla="*/ 3688841 h 20904"/>
              <a:gd name="T4" fmla="*/ 3138580 w 20775"/>
              <a:gd name="T5" fmla="*/ 3263496 h 20904"/>
              <a:gd name="T6" fmla="*/ 6089185 w 20775"/>
              <a:gd name="T7" fmla="*/ 0 h 20904"/>
              <a:gd name="T8" fmla="*/ 6279554 w 20775"/>
              <a:gd name="T9" fmla="*/ 11491932 h 20904"/>
              <a:gd name="T10" fmla="*/ 3424086 w 20775"/>
              <a:gd name="T11" fmla="*/ 8370777 h 20904"/>
              <a:gd name="T12" fmla="*/ 92427 w 20775"/>
              <a:gd name="T13" fmla="*/ 8512578 h 209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775" h="20904">
                <a:moveTo>
                  <a:pt x="617" y="14657"/>
                </a:moveTo>
                <a:cubicBezTo>
                  <a:pt x="931" y="11829"/>
                  <a:pt x="-635" y="9515"/>
                  <a:pt x="304" y="6686"/>
                </a:cubicBezTo>
                <a:cubicBezTo>
                  <a:pt x="3434" y="6686"/>
                  <a:pt x="7191" y="7201"/>
                  <a:pt x="10322" y="5915"/>
                </a:cubicBezTo>
                <a:cubicBezTo>
                  <a:pt x="13765" y="4629"/>
                  <a:pt x="15957" y="1286"/>
                  <a:pt x="20026" y="0"/>
                </a:cubicBezTo>
                <a:cubicBezTo>
                  <a:pt x="20652" y="6943"/>
                  <a:pt x="20965" y="14143"/>
                  <a:pt x="20652" y="20829"/>
                </a:cubicBezTo>
                <a:cubicBezTo>
                  <a:pt x="16896" y="21600"/>
                  <a:pt x="15017" y="16200"/>
                  <a:pt x="11261" y="15172"/>
                </a:cubicBezTo>
                <a:cubicBezTo>
                  <a:pt x="8130" y="14143"/>
                  <a:pt x="3434" y="15172"/>
                  <a:pt x="304" y="154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1" name="AutoShape 47"/>
          <p:cNvSpPr>
            <a:spLocks/>
          </p:cNvSpPr>
          <p:nvPr/>
        </p:nvSpPr>
        <p:spPr bwMode="auto">
          <a:xfrm>
            <a:off x="1180498" y="4291690"/>
            <a:ext cx="343286" cy="339595"/>
          </a:xfrm>
          <a:custGeom>
            <a:avLst/>
            <a:gdLst>
              <a:gd name="T0" fmla="*/ 50371644 w 20205"/>
              <a:gd name="T1" fmla="*/ 12307558 h 20172"/>
              <a:gd name="T2" fmla="*/ 5477509 w 20205"/>
              <a:gd name="T3" fmla="*/ 137942574 h 20172"/>
              <a:gd name="T4" fmla="*/ 119745715 w 20205"/>
              <a:gd name="T5" fmla="*/ 205741009 h 20172"/>
              <a:gd name="T6" fmla="*/ 211577188 w 20205"/>
              <a:gd name="T7" fmla="*/ 118001015 h 20172"/>
              <a:gd name="T8" fmla="*/ 144236216 w 20205"/>
              <a:gd name="T9" fmla="*/ 7326892 h 20172"/>
              <a:gd name="T10" fmla="*/ 39142723 w 20205"/>
              <a:gd name="T11" fmla="*/ 21284290 h 201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205" h="20172">
                <a:moveTo>
                  <a:pt x="4782" y="1201"/>
                </a:moveTo>
                <a:cubicBezTo>
                  <a:pt x="713" y="2466"/>
                  <a:pt x="-933" y="9958"/>
                  <a:pt x="520" y="13461"/>
                </a:cubicBezTo>
                <a:cubicBezTo>
                  <a:pt x="2360" y="17742"/>
                  <a:pt x="6719" y="20758"/>
                  <a:pt x="11368" y="20077"/>
                </a:cubicBezTo>
                <a:cubicBezTo>
                  <a:pt x="16308" y="19396"/>
                  <a:pt x="19505" y="16574"/>
                  <a:pt x="20086" y="11515"/>
                </a:cubicBezTo>
                <a:cubicBezTo>
                  <a:pt x="20667" y="6066"/>
                  <a:pt x="19214" y="2174"/>
                  <a:pt x="13693" y="715"/>
                </a:cubicBezTo>
                <a:cubicBezTo>
                  <a:pt x="10981" y="-64"/>
                  <a:pt x="5557" y="-842"/>
                  <a:pt x="3716" y="207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2" name="AutoShape 48"/>
          <p:cNvSpPr>
            <a:spLocks/>
          </p:cNvSpPr>
          <p:nvPr/>
        </p:nvSpPr>
        <p:spPr bwMode="auto">
          <a:xfrm>
            <a:off x="1270318" y="4380280"/>
            <a:ext cx="108277" cy="132885"/>
          </a:xfrm>
          <a:custGeom>
            <a:avLst/>
            <a:gdLst>
              <a:gd name="T0" fmla="*/ 187612 w 20775"/>
              <a:gd name="T1" fmla="*/ 8086635 h 20904"/>
              <a:gd name="T2" fmla="*/ 92427 w 20775"/>
              <a:gd name="T3" fmla="*/ 3688841 h 20904"/>
              <a:gd name="T4" fmla="*/ 3138580 w 20775"/>
              <a:gd name="T5" fmla="*/ 3263496 h 20904"/>
              <a:gd name="T6" fmla="*/ 6089185 w 20775"/>
              <a:gd name="T7" fmla="*/ 0 h 20904"/>
              <a:gd name="T8" fmla="*/ 6279554 w 20775"/>
              <a:gd name="T9" fmla="*/ 11491932 h 20904"/>
              <a:gd name="T10" fmla="*/ 3424086 w 20775"/>
              <a:gd name="T11" fmla="*/ 8370777 h 20904"/>
              <a:gd name="T12" fmla="*/ 92427 w 20775"/>
              <a:gd name="T13" fmla="*/ 8512578 h 209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775" h="20904">
                <a:moveTo>
                  <a:pt x="617" y="14657"/>
                </a:moveTo>
                <a:cubicBezTo>
                  <a:pt x="931" y="11829"/>
                  <a:pt x="-635" y="9515"/>
                  <a:pt x="304" y="6686"/>
                </a:cubicBezTo>
                <a:cubicBezTo>
                  <a:pt x="3434" y="6686"/>
                  <a:pt x="7191" y="7201"/>
                  <a:pt x="10322" y="5915"/>
                </a:cubicBezTo>
                <a:cubicBezTo>
                  <a:pt x="13765" y="4629"/>
                  <a:pt x="15957" y="1286"/>
                  <a:pt x="20026" y="0"/>
                </a:cubicBezTo>
                <a:cubicBezTo>
                  <a:pt x="20652" y="6943"/>
                  <a:pt x="20965" y="14143"/>
                  <a:pt x="20652" y="20829"/>
                </a:cubicBezTo>
                <a:cubicBezTo>
                  <a:pt x="16896" y="21600"/>
                  <a:pt x="15017" y="16200"/>
                  <a:pt x="11261" y="15172"/>
                </a:cubicBezTo>
                <a:cubicBezTo>
                  <a:pt x="8130" y="14143"/>
                  <a:pt x="3434" y="15172"/>
                  <a:pt x="304" y="154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3" name="AutoShape 49"/>
          <p:cNvSpPr>
            <a:spLocks/>
          </p:cNvSpPr>
          <p:nvPr/>
        </p:nvSpPr>
        <p:spPr bwMode="auto">
          <a:xfrm>
            <a:off x="1644364" y="4281847"/>
            <a:ext cx="342056" cy="339595"/>
          </a:xfrm>
          <a:custGeom>
            <a:avLst/>
            <a:gdLst>
              <a:gd name="T0" fmla="*/ 49831938 w 20205"/>
              <a:gd name="T1" fmla="*/ 12307558 h 20172"/>
              <a:gd name="T2" fmla="*/ 5418785 w 20205"/>
              <a:gd name="T3" fmla="*/ 137942574 h 20172"/>
              <a:gd name="T4" fmla="*/ 118463097 w 20205"/>
              <a:gd name="T5" fmla="*/ 205741009 h 20172"/>
              <a:gd name="T6" fmla="*/ 209311328 w 20205"/>
              <a:gd name="T7" fmla="*/ 118001015 h 20172"/>
              <a:gd name="T8" fmla="*/ 142691567 w 20205"/>
              <a:gd name="T9" fmla="*/ 7326892 h 20172"/>
              <a:gd name="T10" fmla="*/ 38723391 w 20205"/>
              <a:gd name="T11" fmla="*/ 21284290 h 201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205" h="20172">
                <a:moveTo>
                  <a:pt x="4782" y="1201"/>
                </a:moveTo>
                <a:cubicBezTo>
                  <a:pt x="713" y="2466"/>
                  <a:pt x="-933" y="9958"/>
                  <a:pt x="520" y="13461"/>
                </a:cubicBezTo>
                <a:cubicBezTo>
                  <a:pt x="2360" y="17742"/>
                  <a:pt x="6719" y="20758"/>
                  <a:pt x="11368" y="20077"/>
                </a:cubicBezTo>
                <a:cubicBezTo>
                  <a:pt x="16308" y="19396"/>
                  <a:pt x="19505" y="16574"/>
                  <a:pt x="20086" y="11515"/>
                </a:cubicBezTo>
                <a:cubicBezTo>
                  <a:pt x="20667" y="6066"/>
                  <a:pt x="19214" y="2174"/>
                  <a:pt x="13693" y="715"/>
                </a:cubicBezTo>
                <a:cubicBezTo>
                  <a:pt x="10981" y="-64"/>
                  <a:pt x="5557" y="-842"/>
                  <a:pt x="3716" y="207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4" name="AutoShape 50"/>
          <p:cNvSpPr>
            <a:spLocks/>
          </p:cNvSpPr>
          <p:nvPr/>
        </p:nvSpPr>
        <p:spPr bwMode="auto">
          <a:xfrm>
            <a:off x="2087314" y="4281847"/>
            <a:ext cx="342056" cy="339595"/>
          </a:xfrm>
          <a:custGeom>
            <a:avLst/>
            <a:gdLst>
              <a:gd name="T0" fmla="*/ 49831938 w 20205"/>
              <a:gd name="T1" fmla="*/ 12307558 h 20172"/>
              <a:gd name="T2" fmla="*/ 5418785 w 20205"/>
              <a:gd name="T3" fmla="*/ 137942574 h 20172"/>
              <a:gd name="T4" fmla="*/ 118463097 w 20205"/>
              <a:gd name="T5" fmla="*/ 205741009 h 20172"/>
              <a:gd name="T6" fmla="*/ 209311328 w 20205"/>
              <a:gd name="T7" fmla="*/ 118001015 h 20172"/>
              <a:gd name="T8" fmla="*/ 142691567 w 20205"/>
              <a:gd name="T9" fmla="*/ 7326892 h 20172"/>
              <a:gd name="T10" fmla="*/ 38723391 w 20205"/>
              <a:gd name="T11" fmla="*/ 21284290 h 201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205" h="20172">
                <a:moveTo>
                  <a:pt x="4782" y="1201"/>
                </a:moveTo>
                <a:cubicBezTo>
                  <a:pt x="713" y="2466"/>
                  <a:pt x="-933" y="9958"/>
                  <a:pt x="520" y="13461"/>
                </a:cubicBezTo>
                <a:cubicBezTo>
                  <a:pt x="2360" y="17742"/>
                  <a:pt x="6719" y="20758"/>
                  <a:pt x="11368" y="20077"/>
                </a:cubicBezTo>
                <a:cubicBezTo>
                  <a:pt x="16308" y="19396"/>
                  <a:pt x="19505" y="16574"/>
                  <a:pt x="20086" y="11515"/>
                </a:cubicBezTo>
                <a:cubicBezTo>
                  <a:pt x="20667" y="6066"/>
                  <a:pt x="19214" y="2174"/>
                  <a:pt x="13693" y="715"/>
                </a:cubicBezTo>
                <a:cubicBezTo>
                  <a:pt x="10981" y="-64"/>
                  <a:pt x="5557" y="-842"/>
                  <a:pt x="3716" y="207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5" name="AutoShape 51"/>
          <p:cNvSpPr>
            <a:spLocks/>
          </p:cNvSpPr>
          <p:nvPr/>
        </p:nvSpPr>
        <p:spPr bwMode="auto">
          <a:xfrm>
            <a:off x="2540107" y="4291690"/>
            <a:ext cx="342056" cy="339595"/>
          </a:xfrm>
          <a:custGeom>
            <a:avLst/>
            <a:gdLst>
              <a:gd name="T0" fmla="*/ 49831938 w 20205"/>
              <a:gd name="T1" fmla="*/ 12307558 h 20172"/>
              <a:gd name="T2" fmla="*/ 5418785 w 20205"/>
              <a:gd name="T3" fmla="*/ 137942574 h 20172"/>
              <a:gd name="T4" fmla="*/ 118463097 w 20205"/>
              <a:gd name="T5" fmla="*/ 205741009 h 20172"/>
              <a:gd name="T6" fmla="*/ 209311328 w 20205"/>
              <a:gd name="T7" fmla="*/ 118001015 h 20172"/>
              <a:gd name="T8" fmla="*/ 142691567 w 20205"/>
              <a:gd name="T9" fmla="*/ 7326892 h 20172"/>
              <a:gd name="T10" fmla="*/ 38723391 w 20205"/>
              <a:gd name="T11" fmla="*/ 21284290 h 201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205" h="20172">
                <a:moveTo>
                  <a:pt x="4782" y="1201"/>
                </a:moveTo>
                <a:cubicBezTo>
                  <a:pt x="713" y="2466"/>
                  <a:pt x="-933" y="9958"/>
                  <a:pt x="520" y="13461"/>
                </a:cubicBezTo>
                <a:cubicBezTo>
                  <a:pt x="2360" y="17742"/>
                  <a:pt x="6719" y="20758"/>
                  <a:pt x="11368" y="20077"/>
                </a:cubicBezTo>
                <a:cubicBezTo>
                  <a:pt x="16308" y="19396"/>
                  <a:pt x="19505" y="16574"/>
                  <a:pt x="20086" y="11515"/>
                </a:cubicBezTo>
                <a:cubicBezTo>
                  <a:pt x="20667" y="6066"/>
                  <a:pt x="19214" y="2174"/>
                  <a:pt x="13693" y="715"/>
                </a:cubicBezTo>
                <a:cubicBezTo>
                  <a:pt x="10981" y="-64"/>
                  <a:pt x="5557" y="-842"/>
                  <a:pt x="3716" y="207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6" name="AutoShape 52"/>
          <p:cNvSpPr>
            <a:spLocks/>
          </p:cNvSpPr>
          <p:nvPr/>
        </p:nvSpPr>
        <p:spPr bwMode="auto">
          <a:xfrm>
            <a:off x="2992900" y="4291690"/>
            <a:ext cx="342056" cy="339595"/>
          </a:xfrm>
          <a:custGeom>
            <a:avLst/>
            <a:gdLst>
              <a:gd name="T0" fmla="*/ 49831938 w 20205"/>
              <a:gd name="T1" fmla="*/ 12307558 h 20172"/>
              <a:gd name="T2" fmla="*/ 5418785 w 20205"/>
              <a:gd name="T3" fmla="*/ 137942574 h 20172"/>
              <a:gd name="T4" fmla="*/ 118463097 w 20205"/>
              <a:gd name="T5" fmla="*/ 205741009 h 20172"/>
              <a:gd name="T6" fmla="*/ 209311328 w 20205"/>
              <a:gd name="T7" fmla="*/ 118001015 h 20172"/>
              <a:gd name="T8" fmla="*/ 142691567 w 20205"/>
              <a:gd name="T9" fmla="*/ 7326892 h 20172"/>
              <a:gd name="T10" fmla="*/ 38723391 w 20205"/>
              <a:gd name="T11" fmla="*/ 21284290 h 201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205" h="20172">
                <a:moveTo>
                  <a:pt x="4782" y="1201"/>
                </a:moveTo>
                <a:cubicBezTo>
                  <a:pt x="713" y="2466"/>
                  <a:pt x="-933" y="9958"/>
                  <a:pt x="520" y="13461"/>
                </a:cubicBezTo>
                <a:cubicBezTo>
                  <a:pt x="2360" y="17742"/>
                  <a:pt x="6719" y="20758"/>
                  <a:pt x="11368" y="20077"/>
                </a:cubicBezTo>
                <a:cubicBezTo>
                  <a:pt x="16308" y="19396"/>
                  <a:pt x="19505" y="16574"/>
                  <a:pt x="20086" y="11515"/>
                </a:cubicBezTo>
                <a:cubicBezTo>
                  <a:pt x="20667" y="6066"/>
                  <a:pt x="19214" y="2174"/>
                  <a:pt x="13693" y="715"/>
                </a:cubicBezTo>
                <a:cubicBezTo>
                  <a:pt x="10981" y="-64"/>
                  <a:pt x="5557" y="-842"/>
                  <a:pt x="3716" y="207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7" name="AutoShape 53"/>
          <p:cNvSpPr>
            <a:spLocks/>
          </p:cNvSpPr>
          <p:nvPr/>
        </p:nvSpPr>
        <p:spPr bwMode="auto">
          <a:xfrm>
            <a:off x="3445693" y="4291690"/>
            <a:ext cx="342056" cy="339595"/>
          </a:xfrm>
          <a:custGeom>
            <a:avLst/>
            <a:gdLst>
              <a:gd name="T0" fmla="*/ 49831938 w 20205"/>
              <a:gd name="T1" fmla="*/ 12307558 h 20172"/>
              <a:gd name="T2" fmla="*/ 5418785 w 20205"/>
              <a:gd name="T3" fmla="*/ 137942574 h 20172"/>
              <a:gd name="T4" fmla="*/ 118463097 w 20205"/>
              <a:gd name="T5" fmla="*/ 205741009 h 20172"/>
              <a:gd name="T6" fmla="*/ 209311328 w 20205"/>
              <a:gd name="T7" fmla="*/ 118001015 h 20172"/>
              <a:gd name="T8" fmla="*/ 142691567 w 20205"/>
              <a:gd name="T9" fmla="*/ 7326892 h 20172"/>
              <a:gd name="T10" fmla="*/ 38723391 w 20205"/>
              <a:gd name="T11" fmla="*/ 21284290 h 201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205" h="20172">
                <a:moveTo>
                  <a:pt x="4782" y="1201"/>
                </a:moveTo>
                <a:cubicBezTo>
                  <a:pt x="713" y="2466"/>
                  <a:pt x="-933" y="9958"/>
                  <a:pt x="520" y="13461"/>
                </a:cubicBezTo>
                <a:cubicBezTo>
                  <a:pt x="2360" y="17742"/>
                  <a:pt x="6719" y="20758"/>
                  <a:pt x="11368" y="20077"/>
                </a:cubicBezTo>
                <a:cubicBezTo>
                  <a:pt x="16308" y="19396"/>
                  <a:pt x="19505" y="16574"/>
                  <a:pt x="20086" y="11515"/>
                </a:cubicBezTo>
                <a:cubicBezTo>
                  <a:pt x="20667" y="6066"/>
                  <a:pt x="19214" y="2174"/>
                  <a:pt x="13693" y="715"/>
                </a:cubicBezTo>
                <a:cubicBezTo>
                  <a:pt x="10981" y="-64"/>
                  <a:pt x="5557" y="-842"/>
                  <a:pt x="3716" y="207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8" name="AutoShape 54"/>
          <p:cNvSpPr>
            <a:spLocks/>
          </p:cNvSpPr>
          <p:nvPr/>
        </p:nvSpPr>
        <p:spPr bwMode="auto">
          <a:xfrm>
            <a:off x="3898486" y="4291690"/>
            <a:ext cx="342056" cy="339595"/>
          </a:xfrm>
          <a:custGeom>
            <a:avLst/>
            <a:gdLst>
              <a:gd name="T0" fmla="*/ 49831938 w 20205"/>
              <a:gd name="T1" fmla="*/ 12307558 h 20172"/>
              <a:gd name="T2" fmla="*/ 5418785 w 20205"/>
              <a:gd name="T3" fmla="*/ 137942574 h 20172"/>
              <a:gd name="T4" fmla="*/ 118463097 w 20205"/>
              <a:gd name="T5" fmla="*/ 205741009 h 20172"/>
              <a:gd name="T6" fmla="*/ 209311328 w 20205"/>
              <a:gd name="T7" fmla="*/ 118001015 h 20172"/>
              <a:gd name="T8" fmla="*/ 142691567 w 20205"/>
              <a:gd name="T9" fmla="*/ 7326892 h 20172"/>
              <a:gd name="T10" fmla="*/ 38723391 w 20205"/>
              <a:gd name="T11" fmla="*/ 21284290 h 201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205" h="20172">
                <a:moveTo>
                  <a:pt x="4782" y="1201"/>
                </a:moveTo>
                <a:cubicBezTo>
                  <a:pt x="713" y="2466"/>
                  <a:pt x="-933" y="9958"/>
                  <a:pt x="520" y="13461"/>
                </a:cubicBezTo>
                <a:cubicBezTo>
                  <a:pt x="2360" y="17742"/>
                  <a:pt x="6719" y="20758"/>
                  <a:pt x="11368" y="20077"/>
                </a:cubicBezTo>
                <a:cubicBezTo>
                  <a:pt x="16308" y="19396"/>
                  <a:pt x="19505" y="16574"/>
                  <a:pt x="20086" y="11515"/>
                </a:cubicBezTo>
                <a:cubicBezTo>
                  <a:pt x="20667" y="6066"/>
                  <a:pt x="19214" y="2174"/>
                  <a:pt x="13693" y="715"/>
                </a:cubicBezTo>
                <a:cubicBezTo>
                  <a:pt x="10981" y="-64"/>
                  <a:pt x="5557" y="-842"/>
                  <a:pt x="3716" y="207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9" name="AutoShape 55"/>
          <p:cNvSpPr>
            <a:spLocks/>
          </p:cNvSpPr>
          <p:nvPr/>
        </p:nvSpPr>
        <p:spPr bwMode="auto">
          <a:xfrm>
            <a:off x="4351279" y="4291690"/>
            <a:ext cx="342056" cy="339595"/>
          </a:xfrm>
          <a:custGeom>
            <a:avLst/>
            <a:gdLst>
              <a:gd name="T0" fmla="*/ 49831938 w 20205"/>
              <a:gd name="T1" fmla="*/ 12307558 h 20172"/>
              <a:gd name="T2" fmla="*/ 5418785 w 20205"/>
              <a:gd name="T3" fmla="*/ 137942574 h 20172"/>
              <a:gd name="T4" fmla="*/ 118463097 w 20205"/>
              <a:gd name="T5" fmla="*/ 205741009 h 20172"/>
              <a:gd name="T6" fmla="*/ 209311328 w 20205"/>
              <a:gd name="T7" fmla="*/ 118001015 h 20172"/>
              <a:gd name="T8" fmla="*/ 142691567 w 20205"/>
              <a:gd name="T9" fmla="*/ 7326892 h 20172"/>
              <a:gd name="T10" fmla="*/ 38723391 w 20205"/>
              <a:gd name="T11" fmla="*/ 21284290 h 201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205" h="20172">
                <a:moveTo>
                  <a:pt x="4782" y="1201"/>
                </a:moveTo>
                <a:cubicBezTo>
                  <a:pt x="713" y="2466"/>
                  <a:pt x="-933" y="9958"/>
                  <a:pt x="520" y="13461"/>
                </a:cubicBezTo>
                <a:cubicBezTo>
                  <a:pt x="2360" y="17742"/>
                  <a:pt x="6719" y="20758"/>
                  <a:pt x="11368" y="20077"/>
                </a:cubicBezTo>
                <a:cubicBezTo>
                  <a:pt x="16308" y="19396"/>
                  <a:pt x="19505" y="16574"/>
                  <a:pt x="20086" y="11515"/>
                </a:cubicBezTo>
                <a:cubicBezTo>
                  <a:pt x="20667" y="6066"/>
                  <a:pt x="19214" y="2174"/>
                  <a:pt x="13693" y="715"/>
                </a:cubicBezTo>
                <a:cubicBezTo>
                  <a:pt x="10981" y="-64"/>
                  <a:pt x="5557" y="-842"/>
                  <a:pt x="3716" y="207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40" name="AutoShape 56"/>
          <p:cNvSpPr>
            <a:spLocks/>
          </p:cNvSpPr>
          <p:nvPr/>
        </p:nvSpPr>
        <p:spPr bwMode="auto">
          <a:xfrm>
            <a:off x="1703424" y="4380280"/>
            <a:ext cx="108277" cy="132885"/>
          </a:xfrm>
          <a:custGeom>
            <a:avLst/>
            <a:gdLst>
              <a:gd name="T0" fmla="*/ 187612 w 20775"/>
              <a:gd name="T1" fmla="*/ 8086635 h 20904"/>
              <a:gd name="T2" fmla="*/ 92427 w 20775"/>
              <a:gd name="T3" fmla="*/ 3688841 h 20904"/>
              <a:gd name="T4" fmla="*/ 3138580 w 20775"/>
              <a:gd name="T5" fmla="*/ 3263496 h 20904"/>
              <a:gd name="T6" fmla="*/ 6089185 w 20775"/>
              <a:gd name="T7" fmla="*/ 0 h 20904"/>
              <a:gd name="T8" fmla="*/ 6279554 w 20775"/>
              <a:gd name="T9" fmla="*/ 11491932 h 20904"/>
              <a:gd name="T10" fmla="*/ 3424086 w 20775"/>
              <a:gd name="T11" fmla="*/ 8370777 h 20904"/>
              <a:gd name="T12" fmla="*/ 92427 w 20775"/>
              <a:gd name="T13" fmla="*/ 8512578 h 209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775" h="20904">
                <a:moveTo>
                  <a:pt x="617" y="14657"/>
                </a:moveTo>
                <a:cubicBezTo>
                  <a:pt x="931" y="11829"/>
                  <a:pt x="-635" y="9515"/>
                  <a:pt x="304" y="6686"/>
                </a:cubicBezTo>
                <a:cubicBezTo>
                  <a:pt x="3434" y="6686"/>
                  <a:pt x="7191" y="7201"/>
                  <a:pt x="10322" y="5915"/>
                </a:cubicBezTo>
                <a:cubicBezTo>
                  <a:pt x="13765" y="4629"/>
                  <a:pt x="15957" y="1286"/>
                  <a:pt x="20026" y="0"/>
                </a:cubicBezTo>
                <a:cubicBezTo>
                  <a:pt x="20652" y="6943"/>
                  <a:pt x="20965" y="14143"/>
                  <a:pt x="20652" y="20829"/>
                </a:cubicBezTo>
                <a:cubicBezTo>
                  <a:pt x="16896" y="21600"/>
                  <a:pt x="15017" y="16200"/>
                  <a:pt x="11261" y="15172"/>
                </a:cubicBezTo>
                <a:cubicBezTo>
                  <a:pt x="8130" y="14143"/>
                  <a:pt x="3434" y="15172"/>
                  <a:pt x="304" y="154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41" name="AutoShape 57"/>
          <p:cNvSpPr>
            <a:spLocks/>
          </p:cNvSpPr>
          <p:nvPr/>
        </p:nvSpPr>
        <p:spPr bwMode="auto">
          <a:xfrm>
            <a:off x="1408125" y="4429497"/>
            <a:ext cx="12304" cy="36912"/>
          </a:xfrm>
          <a:custGeom>
            <a:avLst/>
            <a:gdLst>
              <a:gd name="T0" fmla="*/ 0 w 19463"/>
              <a:gd name="T1" fmla="*/ 521 h 20741"/>
              <a:gd name="T2" fmla="*/ 10416 w 19463"/>
              <a:gd name="T3" fmla="*/ 251098 h 2074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463" h="20741">
                <a:moveTo>
                  <a:pt x="0" y="43"/>
                </a:moveTo>
                <a:cubicBezTo>
                  <a:pt x="7200" y="-859"/>
                  <a:pt x="21600" y="12641"/>
                  <a:pt x="19195" y="2074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42" name="AutoShape 58"/>
          <p:cNvSpPr>
            <a:spLocks/>
          </p:cNvSpPr>
          <p:nvPr/>
        </p:nvSpPr>
        <p:spPr bwMode="auto">
          <a:xfrm>
            <a:off x="1821545" y="4429497"/>
            <a:ext cx="12304" cy="36912"/>
          </a:xfrm>
          <a:custGeom>
            <a:avLst/>
            <a:gdLst>
              <a:gd name="T0" fmla="*/ 0 w 19463"/>
              <a:gd name="T1" fmla="*/ 521 h 20741"/>
              <a:gd name="T2" fmla="*/ 10416 w 19463"/>
              <a:gd name="T3" fmla="*/ 251098 h 2074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463" h="20741">
                <a:moveTo>
                  <a:pt x="0" y="43"/>
                </a:moveTo>
                <a:cubicBezTo>
                  <a:pt x="7200" y="-859"/>
                  <a:pt x="21600" y="12641"/>
                  <a:pt x="19195" y="2074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43" name="AutoShape 59"/>
          <p:cNvSpPr>
            <a:spLocks/>
          </p:cNvSpPr>
          <p:nvPr/>
        </p:nvSpPr>
        <p:spPr bwMode="auto">
          <a:xfrm>
            <a:off x="1851075" y="4409810"/>
            <a:ext cx="23378" cy="89821"/>
          </a:xfrm>
          <a:custGeom>
            <a:avLst/>
            <a:gdLst>
              <a:gd name="T0" fmla="*/ 0 w 17383"/>
              <a:gd name="T1" fmla="*/ 0 h 21600"/>
              <a:gd name="T2" fmla="*/ 56425 w 17383"/>
              <a:gd name="T3" fmla="*/ 3335863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383" h="21600">
                <a:moveTo>
                  <a:pt x="0" y="0"/>
                </a:moveTo>
                <a:cubicBezTo>
                  <a:pt x="21600" y="3535"/>
                  <a:pt x="20398" y="15709"/>
                  <a:pt x="108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44" name="AutoShape 60"/>
          <p:cNvSpPr>
            <a:spLocks/>
          </p:cNvSpPr>
          <p:nvPr/>
        </p:nvSpPr>
        <p:spPr bwMode="auto">
          <a:xfrm>
            <a:off x="1880604" y="4380280"/>
            <a:ext cx="33222" cy="159954"/>
          </a:xfrm>
          <a:custGeom>
            <a:avLst/>
            <a:gdLst>
              <a:gd name="T0" fmla="*/ 0 w 14097"/>
              <a:gd name="T1" fmla="*/ 0 h 21600"/>
              <a:gd name="T2" fmla="*/ 113845 w 14097"/>
              <a:gd name="T3" fmla="*/ 18839257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097" h="21600">
                <a:moveTo>
                  <a:pt x="0" y="0"/>
                </a:moveTo>
                <a:cubicBezTo>
                  <a:pt x="13500" y="5070"/>
                  <a:pt x="21600" y="16310"/>
                  <a:pt x="405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45" name="AutoShape 61"/>
          <p:cNvSpPr>
            <a:spLocks/>
          </p:cNvSpPr>
          <p:nvPr/>
        </p:nvSpPr>
        <p:spPr bwMode="auto">
          <a:xfrm>
            <a:off x="2195591" y="4399966"/>
            <a:ext cx="126733" cy="123042"/>
          </a:xfrm>
          <a:custGeom>
            <a:avLst/>
            <a:gdLst>
              <a:gd name="T0" fmla="*/ 0 w 21478"/>
              <a:gd name="T1" fmla="*/ 171501 h 21600"/>
              <a:gd name="T2" fmla="*/ 2199584 w 21478"/>
              <a:gd name="T3" fmla="*/ 257278 h 21600"/>
              <a:gd name="T4" fmla="*/ 2382670 w 21478"/>
              <a:gd name="T5" fmla="*/ 2572500 h 21600"/>
              <a:gd name="T6" fmla="*/ 4032052 w 21478"/>
              <a:gd name="T7" fmla="*/ 2915495 h 21600"/>
              <a:gd name="T8" fmla="*/ 9347656 w 21478"/>
              <a:gd name="T9" fmla="*/ 0 h 21600"/>
              <a:gd name="T10" fmla="*/ 9438997 w 21478"/>
              <a:gd name="T11" fmla="*/ 8574991 h 21600"/>
              <a:gd name="T12" fmla="*/ 2382670 w 21478"/>
              <a:gd name="T13" fmla="*/ 5059274 h 21600"/>
              <a:gd name="T14" fmla="*/ 2474476 w 21478"/>
              <a:gd name="T15" fmla="*/ 7974770 h 21600"/>
              <a:gd name="T16" fmla="*/ 183094 w 21478"/>
              <a:gd name="T17" fmla="*/ 7888993 h 21600"/>
              <a:gd name="T18" fmla="*/ 366644 w 21478"/>
              <a:gd name="T19" fmla="*/ 5316493 h 21600"/>
              <a:gd name="T20" fmla="*/ 366644 w 21478"/>
              <a:gd name="T21" fmla="*/ 428779 h 2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478" h="21600">
                <a:moveTo>
                  <a:pt x="0" y="432"/>
                </a:moveTo>
                <a:cubicBezTo>
                  <a:pt x="1662" y="864"/>
                  <a:pt x="3323" y="648"/>
                  <a:pt x="4985" y="648"/>
                </a:cubicBezTo>
                <a:cubicBezTo>
                  <a:pt x="4985" y="2376"/>
                  <a:pt x="4985" y="4968"/>
                  <a:pt x="5400" y="6480"/>
                </a:cubicBezTo>
                <a:cubicBezTo>
                  <a:pt x="6231" y="9072"/>
                  <a:pt x="6231" y="8640"/>
                  <a:pt x="9138" y="7344"/>
                </a:cubicBezTo>
                <a:cubicBezTo>
                  <a:pt x="13500" y="5616"/>
                  <a:pt x="17031" y="2376"/>
                  <a:pt x="21185" y="0"/>
                </a:cubicBezTo>
                <a:cubicBezTo>
                  <a:pt x="21392" y="7128"/>
                  <a:pt x="21600" y="14472"/>
                  <a:pt x="21392" y="21600"/>
                </a:cubicBezTo>
                <a:cubicBezTo>
                  <a:pt x="16200" y="18576"/>
                  <a:pt x="11008" y="14688"/>
                  <a:pt x="5400" y="12744"/>
                </a:cubicBezTo>
                <a:cubicBezTo>
                  <a:pt x="5192" y="15336"/>
                  <a:pt x="5608" y="17712"/>
                  <a:pt x="5608" y="20088"/>
                </a:cubicBezTo>
                <a:cubicBezTo>
                  <a:pt x="4569" y="20304"/>
                  <a:pt x="1038" y="20952"/>
                  <a:pt x="415" y="19872"/>
                </a:cubicBezTo>
                <a:cubicBezTo>
                  <a:pt x="0" y="19224"/>
                  <a:pt x="831" y="14256"/>
                  <a:pt x="831" y="13392"/>
                </a:cubicBezTo>
                <a:cubicBezTo>
                  <a:pt x="831" y="9288"/>
                  <a:pt x="831" y="5184"/>
                  <a:pt x="831" y="10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46" name="AutoShape 62"/>
          <p:cNvSpPr>
            <a:spLocks/>
          </p:cNvSpPr>
          <p:nvPr/>
        </p:nvSpPr>
        <p:spPr bwMode="auto">
          <a:xfrm>
            <a:off x="4479243" y="4399966"/>
            <a:ext cx="126733" cy="123042"/>
          </a:xfrm>
          <a:custGeom>
            <a:avLst/>
            <a:gdLst>
              <a:gd name="T0" fmla="*/ 9476963 w 21478"/>
              <a:gd name="T1" fmla="*/ 171501 h 21600"/>
              <a:gd name="T2" fmla="*/ 7277379 w 21478"/>
              <a:gd name="T3" fmla="*/ 257278 h 21600"/>
              <a:gd name="T4" fmla="*/ 7094293 w 21478"/>
              <a:gd name="T5" fmla="*/ 2572500 h 21600"/>
              <a:gd name="T6" fmla="*/ 5444911 w 21478"/>
              <a:gd name="T7" fmla="*/ 2915495 h 21600"/>
              <a:gd name="T8" fmla="*/ 129308 w 21478"/>
              <a:gd name="T9" fmla="*/ 0 h 21600"/>
              <a:gd name="T10" fmla="*/ 37966 w 21478"/>
              <a:gd name="T11" fmla="*/ 8574991 h 21600"/>
              <a:gd name="T12" fmla="*/ 7094293 w 21478"/>
              <a:gd name="T13" fmla="*/ 5059274 h 21600"/>
              <a:gd name="T14" fmla="*/ 7002487 w 21478"/>
              <a:gd name="T15" fmla="*/ 7974770 h 21600"/>
              <a:gd name="T16" fmla="*/ 9293869 w 21478"/>
              <a:gd name="T17" fmla="*/ 7888993 h 21600"/>
              <a:gd name="T18" fmla="*/ 9110319 w 21478"/>
              <a:gd name="T19" fmla="*/ 5316493 h 21600"/>
              <a:gd name="T20" fmla="*/ 9110319 w 21478"/>
              <a:gd name="T21" fmla="*/ 428779 h 2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478" h="21600">
                <a:moveTo>
                  <a:pt x="21478" y="432"/>
                </a:moveTo>
                <a:cubicBezTo>
                  <a:pt x="19816" y="864"/>
                  <a:pt x="18155" y="648"/>
                  <a:pt x="16493" y="648"/>
                </a:cubicBezTo>
                <a:cubicBezTo>
                  <a:pt x="16493" y="2376"/>
                  <a:pt x="16493" y="4968"/>
                  <a:pt x="16078" y="6480"/>
                </a:cubicBezTo>
                <a:cubicBezTo>
                  <a:pt x="15247" y="9072"/>
                  <a:pt x="15247" y="8640"/>
                  <a:pt x="12340" y="7344"/>
                </a:cubicBezTo>
                <a:cubicBezTo>
                  <a:pt x="7978" y="5616"/>
                  <a:pt x="4447" y="2376"/>
                  <a:pt x="293" y="0"/>
                </a:cubicBezTo>
                <a:cubicBezTo>
                  <a:pt x="86" y="7128"/>
                  <a:pt x="-122" y="14472"/>
                  <a:pt x="86" y="21600"/>
                </a:cubicBezTo>
                <a:cubicBezTo>
                  <a:pt x="5278" y="18576"/>
                  <a:pt x="10470" y="14688"/>
                  <a:pt x="16078" y="12744"/>
                </a:cubicBezTo>
                <a:cubicBezTo>
                  <a:pt x="16286" y="15336"/>
                  <a:pt x="15870" y="17712"/>
                  <a:pt x="15870" y="20088"/>
                </a:cubicBezTo>
                <a:cubicBezTo>
                  <a:pt x="16909" y="20304"/>
                  <a:pt x="20440" y="20952"/>
                  <a:pt x="21063" y="19872"/>
                </a:cubicBezTo>
                <a:cubicBezTo>
                  <a:pt x="21478" y="19224"/>
                  <a:pt x="20647" y="14256"/>
                  <a:pt x="20647" y="13392"/>
                </a:cubicBezTo>
                <a:cubicBezTo>
                  <a:pt x="20647" y="9288"/>
                  <a:pt x="20647" y="5184"/>
                  <a:pt x="20647" y="10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47" name="AutoShape 63"/>
          <p:cNvSpPr>
            <a:spLocks/>
          </p:cNvSpPr>
          <p:nvPr/>
        </p:nvSpPr>
        <p:spPr bwMode="auto">
          <a:xfrm>
            <a:off x="2618854" y="4399967"/>
            <a:ext cx="173489" cy="125502"/>
          </a:xfrm>
          <a:custGeom>
            <a:avLst/>
            <a:gdLst>
              <a:gd name="T0" fmla="*/ 0 w 21354"/>
              <a:gd name="T1" fmla="*/ 4103794 h 21600"/>
              <a:gd name="T2" fmla="*/ 13744035 w 21354"/>
              <a:gd name="T3" fmla="*/ 446156 h 21600"/>
              <a:gd name="T4" fmla="*/ 13917977 w 21354"/>
              <a:gd name="T5" fmla="*/ 2943984 h 21600"/>
              <a:gd name="T6" fmla="*/ 24530282 w 21354"/>
              <a:gd name="T7" fmla="*/ 0 h 21600"/>
              <a:gd name="T8" fmla="*/ 24530282 w 21354"/>
              <a:gd name="T9" fmla="*/ 8921198 h 21600"/>
              <a:gd name="T10" fmla="*/ 14091804 w 21354"/>
              <a:gd name="T11" fmla="*/ 5977266 h 21600"/>
              <a:gd name="T12" fmla="*/ 13917977 w 21354"/>
              <a:gd name="T13" fmla="*/ 9099848 h 21600"/>
              <a:gd name="T14" fmla="*/ 0 w 21354"/>
              <a:gd name="T15" fmla="*/ 419309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354" h="21600">
                <a:moveTo>
                  <a:pt x="0" y="9741"/>
                </a:moveTo>
                <a:cubicBezTo>
                  <a:pt x="3625" y="6353"/>
                  <a:pt x="8006" y="3600"/>
                  <a:pt x="11933" y="1059"/>
                </a:cubicBezTo>
                <a:cubicBezTo>
                  <a:pt x="12235" y="2965"/>
                  <a:pt x="12386" y="5082"/>
                  <a:pt x="12084" y="6988"/>
                </a:cubicBezTo>
                <a:cubicBezTo>
                  <a:pt x="14954" y="3600"/>
                  <a:pt x="18277" y="2753"/>
                  <a:pt x="21298" y="0"/>
                </a:cubicBezTo>
                <a:cubicBezTo>
                  <a:pt x="20543" y="6988"/>
                  <a:pt x="21600" y="14400"/>
                  <a:pt x="21298" y="21176"/>
                </a:cubicBezTo>
                <a:cubicBezTo>
                  <a:pt x="18126" y="19694"/>
                  <a:pt x="15407" y="15247"/>
                  <a:pt x="12235" y="14188"/>
                </a:cubicBezTo>
                <a:cubicBezTo>
                  <a:pt x="11782" y="16729"/>
                  <a:pt x="12084" y="19271"/>
                  <a:pt x="12084" y="21600"/>
                </a:cubicBezTo>
                <a:cubicBezTo>
                  <a:pt x="8006" y="18847"/>
                  <a:pt x="3172" y="14612"/>
                  <a:pt x="0" y="995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48" name="AutoShape 64"/>
          <p:cNvSpPr>
            <a:spLocks/>
          </p:cNvSpPr>
          <p:nvPr/>
        </p:nvSpPr>
        <p:spPr bwMode="auto">
          <a:xfrm>
            <a:off x="3996919" y="4390124"/>
            <a:ext cx="173489" cy="125502"/>
          </a:xfrm>
          <a:custGeom>
            <a:avLst/>
            <a:gdLst>
              <a:gd name="T0" fmla="*/ 24594779 w 21354"/>
              <a:gd name="T1" fmla="*/ 4103794 h 21600"/>
              <a:gd name="T2" fmla="*/ 10850745 w 21354"/>
              <a:gd name="T3" fmla="*/ 446156 h 21600"/>
              <a:gd name="T4" fmla="*/ 10676802 w 21354"/>
              <a:gd name="T5" fmla="*/ 2943984 h 21600"/>
              <a:gd name="T6" fmla="*/ 64497 w 21354"/>
              <a:gd name="T7" fmla="*/ 0 h 21600"/>
              <a:gd name="T8" fmla="*/ 64497 w 21354"/>
              <a:gd name="T9" fmla="*/ 8921198 h 21600"/>
              <a:gd name="T10" fmla="*/ 10502975 w 21354"/>
              <a:gd name="T11" fmla="*/ 5977266 h 21600"/>
              <a:gd name="T12" fmla="*/ 10676802 w 21354"/>
              <a:gd name="T13" fmla="*/ 9099848 h 21600"/>
              <a:gd name="T14" fmla="*/ 24594779 w 21354"/>
              <a:gd name="T15" fmla="*/ 419309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354" h="21600">
                <a:moveTo>
                  <a:pt x="21354" y="9741"/>
                </a:moveTo>
                <a:cubicBezTo>
                  <a:pt x="17729" y="6353"/>
                  <a:pt x="13348" y="3600"/>
                  <a:pt x="9421" y="1059"/>
                </a:cubicBezTo>
                <a:cubicBezTo>
                  <a:pt x="9119" y="2965"/>
                  <a:pt x="8968" y="5082"/>
                  <a:pt x="9270" y="6988"/>
                </a:cubicBezTo>
                <a:cubicBezTo>
                  <a:pt x="6400" y="3600"/>
                  <a:pt x="3077" y="2753"/>
                  <a:pt x="56" y="0"/>
                </a:cubicBezTo>
                <a:cubicBezTo>
                  <a:pt x="811" y="6988"/>
                  <a:pt x="-246" y="14400"/>
                  <a:pt x="56" y="21176"/>
                </a:cubicBezTo>
                <a:cubicBezTo>
                  <a:pt x="3228" y="19694"/>
                  <a:pt x="5947" y="15247"/>
                  <a:pt x="9119" y="14188"/>
                </a:cubicBezTo>
                <a:cubicBezTo>
                  <a:pt x="9572" y="16729"/>
                  <a:pt x="9270" y="19271"/>
                  <a:pt x="9270" y="21600"/>
                </a:cubicBezTo>
                <a:cubicBezTo>
                  <a:pt x="13348" y="18847"/>
                  <a:pt x="18182" y="14612"/>
                  <a:pt x="21354" y="995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49" name="AutoShape 65"/>
          <p:cNvSpPr>
            <a:spLocks/>
          </p:cNvSpPr>
          <p:nvPr/>
        </p:nvSpPr>
        <p:spPr bwMode="auto">
          <a:xfrm>
            <a:off x="3091334" y="4399967"/>
            <a:ext cx="51677" cy="132885"/>
          </a:xfrm>
          <a:custGeom>
            <a:avLst/>
            <a:gdLst>
              <a:gd name="T0" fmla="*/ 86503 w 20038"/>
              <a:gd name="T1" fmla="*/ 185652 h 21018"/>
              <a:gd name="T2" fmla="*/ 674659 w 20038"/>
              <a:gd name="T3" fmla="*/ 185652 h 21018"/>
              <a:gd name="T4" fmla="*/ 691975 w 20038"/>
              <a:gd name="T5" fmla="*/ 4163833 h 21018"/>
              <a:gd name="T6" fmla="*/ 726574 w 20038"/>
              <a:gd name="T7" fmla="*/ 11177295 h 21018"/>
              <a:gd name="T8" fmla="*/ 103776 w 20038"/>
              <a:gd name="T9" fmla="*/ 11386840 h 21018"/>
              <a:gd name="T10" fmla="*/ 0 w 20038"/>
              <a:gd name="T11" fmla="*/ 5838877 h 21018"/>
              <a:gd name="T12" fmla="*/ 34589 w 20038"/>
              <a:gd name="T13" fmla="*/ 604659 h 210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038" h="21018">
                <a:moveTo>
                  <a:pt x="2348" y="342"/>
                </a:moveTo>
                <a:cubicBezTo>
                  <a:pt x="5635" y="342"/>
                  <a:pt x="15965" y="-429"/>
                  <a:pt x="18313" y="342"/>
                </a:cubicBezTo>
                <a:cubicBezTo>
                  <a:pt x="21600" y="1692"/>
                  <a:pt x="18313" y="5935"/>
                  <a:pt x="18783" y="7671"/>
                </a:cubicBezTo>
                <a:cubicBezTo>
                  <a:pt x="19252" y="12107"/>
                  <a:pt x="20661" y="15964"/>
                  <a:pt x="19722" y="20592"/>
                </a:cubicBezTo>
                <a:cubicBezTo>
                  <a:pt x="14087" y="20592"/>
                  <a:pt x="8452" y="21171"/>
                  <a:pt x="2817" y="20978"/>
                </a:cubicBezTo>
                <a:cubicBezTo>
                  <a:pt x="3287" y="17700"/>
                  <a:pt x="0" y="14228"/>
                  <a:pt x="0" y="10757"/>
                </a:cubicBezTo>
                <a:cubicBezTo>
                  <a:pt x="0" y="7478"/>
                  <a:pt x="1878" y="4200"/>
                  <a:pt x="939" y="11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50" name="AutoShape 66"/>
          <p:cNvSpPr>
            <a:spLocks/>
          </p:cNvSpPr>
          <p:nvPr/>
        </p:nvSpPr>
        <p:spPr bwMode="auto">
          <a:xfrm>
            <a:off x="3170081" y="4399967"/>
            <a:ext cx="51677" cy="132885"/>
          </a:xfrm>
          <a:custGeom>
            <a:avLst/>
            <a:gdLst>
              <a:gd name="T0" fmla="*/ 86503 w 20038"/>
              <a:gd name="T1" fmla="*/ 185652 h 21018"/>
              <a:gd name="T2" fmla="*/ 674659 w 20038"/>
              <a:gd name="T3" fmla="*/ 185652 h 21018"/>
              <a:gd name="T4" fmla="*/ 691975 w 20038"/>
              <a:gd name="T5" fmla="*/ 4163833 h 21018"/>
              <a:gd name="T6" fmla="*/ 726574 w 20038"/>
              <a:gd name="T7" fmla="*/ 11177295 h 21018"/>
              <a:gd name="T8" fmla="*/ 103776 w 20038"/>
              <a:gd name="T9" fmla="*/ 11386840 h 21018"/>
              <a:gd name="T10" fmla="*/ 0 w 20038"/>
              <a:gd name="T11" fmla="*/ 5838877 h 21018"/>
              <a:gd name="T12" fmla="*/ 34589 w 20038"/>
              <a:gd name="T13" fmla="*/ 604659 h 210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038" h="21018">
                <a:moveTo>
                  <a:pt x="2348" y="342"/>
                </a:moveTo>
                <a:cubicBezTo>
                  <a:pt x="5635" y="342"/>
                  <a:pt x="15965" y="-429"/>
                  <a:pt x="18313" y="342"/>
                </a:cubicBezTo>
                <a:cubicBezTo>
                  <a:pt x="21600" y="1692"/>
                  <a:pt x="18313" y="5935"/>
                  <a:pt x="18783" y="7671"/>
                </a:cubicBezTo>
                <a:cubicBezTo>
                  <a:pt x="19252" y="12107"/>
                  <a:pt x="20661" y="15964"/>
                  <a:pt x="19722" y="20592"/>
                </a:cubicBezTo>
                <a:cubicBezTo>
                  <a:pt x="14087" y="20592"/>
                  <a:pt x="8452" y="21171"/>
                  <a:pt x="2817" y="20978"/>
                </a:cubicBezTo>
                <a:cubicBezTo>
                  <a:pt x="3287" y="17700"/>
                  <a:pt x="0" y="14228"/>
                  <a:pt x="0" y="10757"/>
                </a:cubicBezTo>
                <a:cubicBezTo>
                  <a:pt x="0" y="7478"/>
                  <a:pt x="1878" y="4200"/>
                  <a:pt x="939" y="11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51" name="AutoShape 67"/>
          <p:cNvSpPr>
            <a:spLocks/>
          </p:cNvSpPr>
          <p:nvPr/>
        </p:nvSpPr>
        <p:spPr bwMode="auto">
          <a:xfrm>
            <a:off x="3583499" y="4399966"/>
            <a:ext cx="108277" cy="137807"/>
          </a:xfrm>
          <a:custGeom>
            <a:avLst/>
            <a:gdLst>
              <a:gd name="T0" fmla="*/ 277653 w 20637"/>
              <a:gd name="T1" fmla="*/ 0 h 21600"/>
              <a:gd name="T2" fmla="*/ 6401708 w 20637"/>
              <a:gd name="T3" fmla="*/ 5378302 h 21600"/>
              <a:gd name="T4" fmla="*/ 349599 w 20637"/>
              <a:gd name="T5" fmla="*/ 12047242 h 21600"/>
              <a:gd name="T6" fmla="*/ 61405 w 20637"/>
              <a:gd name="T7" fmla="*/ 42998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37" h="21600">
                <a:moveTo>
                  <a:pt x="895" y="0"/>
                </a:moveTo>
                <a:cubicBezTo>
                  <a:pt x="8792" y="964"/>
                  <a:pt x="13902" y="6943"/>
                  <a:pt x="20637" y="9643"/>
                </a:cubicBezTo>
                <a:cubicBezTo>
                  <a:pt x="15295" y="14271"/>
                  <a:pt x="8327" y="19286"/>
                  <a:pt x="1127" y="21600"/>
                </a:cubicBezTo>
                <a:cubicBezTo>
                  <a:pt x="3450" y="15429"/>
                  <a:pt x="-963" y="7329"/>
                  <a:pt x="198" y="77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52" name="AutoShape 68"/>
          <p:cNvSpPr>
            <a:spLocks/>
          </p:cNvSpPr>
          <p:nvPr/>
        </p:nvSpPr>
        <p:spPr bwMode="auto">
          <a:xfrm>
            <a:off x="629272" y="5256336"/>
            <a:ext cx="1232877" cy="401116"/>
          </a:xfrm>
          <a:custGeom>
            <a:avLst/>
            <a:gdLst>
              <a:gd name="T0" fmla="*/ 1399082388 w 21459"/>
              <a:gd name="T1" fmla="*/ 2778891 h 21419"/>
              <a:gd name="T2" fmla="*/ 2147483647 w 21459"/>
              <a:gd name="T3" fmla="*/ 1847737 h 21419"/>
              <a:gd name="T4" fmla="*/ 2147483647 w 21459"/>
              <a:gd name="T5" fmla="*/ 0 h 21419"/>
              <a:gd name="T6" fmla="*/ 2147483647 w 21459"/>
              <a:gd name="T7" fmla="*/ 59272668 h 21419"/>
              <a:gd name="T8" fmla="*/ 2147483647 w 21459"/>
              <a:gd name="T9" fmla="*/ 119461872 h 21419"/>
              <a:gd name="T10" fmla="*/ 2147483647 w 21459"/>
              <a:gd name="T11" fmla="*/ 184291742 h 21419"/>
              <a:gd name="T12" fmla="*/ 2147483647 w 21459"/>
              <a:gd name="T13" fmla="*/ 288011445 h 21419"/>
              <a:gd name="T14" fmla="*/ 2147483647 w 21459"/>
              <a:gd name="T15" fmla="*/ 300974723 h 21419"/>
              <a:gd name="T16" fmla="*/ 2147483647 w 21459"/>
              <a:gd name="T17" fmla="*/ 301905297 h 21419"/>
              <a:gd name="T18" fmla="*/ 2147483647 w 21459"/>
              <a:gd name="T19" fmla="*/ 299126985 h 21419"/>
              <a:gd name="T20" fmla="*/ 1006442140 w 21459"/>
              <a:gd name="T21" fmla="*/ 293569228 h 21419"/>
              <a:gd name="T22" fmla="*/ 11406991 w 21459"/>
              <a:gd name="T23" fmla="*/ 191697238 h 21419"/>
              <a:gd name="T24" fmla="*/ 500165994 w 21459"/>
              <a:gd name="T25" fmla="*/ 50004817 h 21419"/>
              <a:gd name="T26" fmla="*/ 962858208 w 21459"/>
              <a:gd name="T27" fmla="*/ 11115564 h 21419"/>
              <a:gd name="T28" fmla="*/ 1469134280 w 21459"/>
              <a:gd name="T29" fmla="*/ 4626629 h 214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59" h="21419">
                <a:moveTo>
                  <a:pt x="3435" y="197"/>
                </a:moveTo>
                <a:cubicBezTo>
                  <a:pt x="6714" y="197"/>
                  <a:pt x="9971" y="131"/>
                  <a:pt x="13249" y="131"/>
                </a:cubicBezTo>
                <a:cubicBezTo>
                  <a:pt x="14749" y="131"/>
                  <a:pt x="16249" y="0"/>
                  <a:pt x="17728" y="0"/>
                </a:cubicBezTo>
                <a:cubicBezTo>
                  <a:pt x="18992" y="0"/>
                  <a:pt x="19807" y="1116"/>
                  <a:pt x="20621" y="4202"/>
                </a:cubicBezTo>
                <a:cubicBezTo>
                  <a:pt x="20985" y="5581"/>
                  <a:pt x="21285" y="6565"/>
                  <a:pt x="21392" y="8469"/>
                </a:cubicBezTo>
                <a:cubicBezTo>
                  <a:pt x="21478" y="9848"/>
                  <a:pt x="21478" y="11686"/>
                  <a:pt x="21414" y="13065"/>
                </a:cubicBezTo>
                <a:cubicBezTo>
                  <a:pt x="21285" y="16479"/>
                  <a:pt x="20428" y="19433"/>
                  <a:pt x="19335" y="20418"/>
                </a:cubicBezTo>
                <a:cubicBezTo>
                  <a:pt x="18178" y="21469"/>
                  <a:pt x="16914" y="21206"/>
                  <a:pt x="15714" y="21337"/>
                </a:cubicBezTo>
                <a:cubicBezTo>
                  <a:pt x="14235" y="21469"/>
                  <a:pt x="12757" y="21403"/>
                  <a:pt x="11278" y="21403"/>
                </a:cubicBezTo>
                <a:cubicBezTo>
                  <a:pt x="9499" y="21403"/>
                  <a:pt x="7721" y="21337"/>
                  <a:pt x="5964" y="21206"/>
                </a:cubicBezTo>
                <a:cubicBezTo>
                  <a:pt x="4828" y="21140"/>
                  <a:pt x="3585" y="21600"/>
                  <a:pt x="2471" y="20812"/>
                </a:cubicBezTo>
                <a:cubicBezTo>
                  <a:pt x="1399" y="20024"/>
                  <a:pt x="178" y="17070"/>
                  <a:pt x="28" y="13590"/>
                </a:cubicBezTo>
                <a:cubicBezTo>
                  <a:pt x="-122" y="9782"/>
                  <a:pt x="349" y="6171"/>
                  <a:pt x="1228" y="3545"/>
                </a:cubicBezTo>
                <a:cubicBezTo>
                  <a:pt x="1592" y="2495"/>
                  <a:pt x="1892" y="1247"/>
                  <a:pt x="2364" y="788"/>
                </a:cubicBezTo>
                <a:cubicBezTo>
                  <a:pt x="2749" y="394"/>
                  <a:pt x="3221" y="263"/>
                  <a:pt x="3607" y="32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53" name="AutoShape 69"/>
          <p:cNvSpPr>
            <a:spLocks/>
          </p:cNvSpPr>
          <p:nvPr/>
        </p:nvSpPr>
        <p:spPr bwMode="auto">
          <a:xfrm>
            <a:off x="778152" y="5403987"/>
            <a:ext cx="121812" cy="140267"/>
          </a:xfrm>
          <a:custGeom>
            <a:avLst/>
            <a:gdLst>
              <a:gd name="T0" fmla="*/ 0 w 20969"/>
              <a:gd name="T1" fmla="*/ 5906320 h 21600"/>
              <a:gd name="T2" fmla="*/ 8737728 w 20969"/>
              <a:gd name="T3" fmla="*/ 0 h 21600"/>
              <a:gd name="T4" fmla="*/ 8202598 w 20969"/>
              <a:gd name="T5" fmla="*/ 6129196 h 21600"/>
              <a:gd name="T6" fmla="*/ 8737728 w 20969"/>
              <a:gd name="T7" fmla="*/ 12704227 h 21600"/>
              <a:gd name="T8" fmla="*/ 4012037 w 20969"/>
              <a:gd name="T9" fmla="*/ 8692363 h 21600"/>
              <a:gd name="T10" fmla="*/ 0 w 20969"/>
              <a:gd name="T11" fmla="*/ 568336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969" h="21600">
                <a:moveTo>
                  <a:pt x="0" y="10042"/>
                </a:moveTo>
                <a:cubicBezTo>
                  <a:pt x="7624" y="7768"/>
                  <a:pt x="13553" y="2842"/>
                  <a:pt x="20753" y="0"/>
                </a:cubicBezTo>
                <a:cubicBezTo>
                  <a:pt x="21600" y="3411"/>
                  <a:pt x="19694" y="7011"/>
                  <a:pt x="19482" y="10421"/>
                </a:cubicBezTo>
                <a:cubicBezTo>
                  <a:pt x="19271" y="13642"/>
                  <a:pt x="19482" y="18568"/>
                  <a:pt x="20753" y="21600"/>
                </a:cubicBezTo>
                <a:cubicBezTo>
                  <a:pt x="18212" y="18947"/>
                  <a:pt x="12706" y="17242"/>
                  <a:pt x="9529" y="14779"/>
                </a:cubicBezTo>
                <a:cubicBezTo>
                  <a:pt x="6776" y="12505"/>
                  <a:pt x="2965" y="11747"/>
                  <a:pt x="0" y="966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54" name="AutoShape 70"/>
          <p:cNvSpPr>
            <a:spLocks/>
          </p:cNvSpPr>
          <p:nvPr/>
        </p:nvSpPr>
        <p:spPr bwMode="auto">
          <a:xfrm>
            <a:off x="1959351" y="5256336"/>
            <a:ext cx="1231647" cy="401116"/>
          </a:xfrm>
          <a:custGeom>
            <a:avLst/>
            <a:gdLst>
              <a:gd name="T0" fmla="*/ 2147483647 w 21459"/>
              <a:gd name="T1" fmla="*/ 2778891 h 21419"/>
              <a:gd name="T2" fmla="*/ 2147483647 w 21459"/>
              <a:gd name="T3" fmla="*/ 1847737 h 21419"/>
              <a:gd name="T4" fmla="*/ 1515503132 w 21459"/>
              <a:gd name="T5" fmla="*/ 0 h 21419"/>
              <a:gd name="T6" fmla="*/ 340704866 w 21459"/>
              <a:gd name="T7" fmla="*/ 59272668 h 21419"/>
              <a:gd name="T8" fmla="*/ 27616097 w 21459"/>
              <a:gd name="T9" fmla="*/ 119461872 h 21419"/>
              <a:gd name="T10" fmla="*/ 18677616 w 21459"/>
              <a:gd name="T11" fmla="*/ 184291742 h 21419"/>
              <a:gd name="T12" fmla="*/ 862926991 w 21459"/>
              <a:gd name="T13" fmla="*/ 288011445 h 21419"/>
              <a:gd name="T14" fmla="*/ 2147483647 w 21459"/>
              <a:gd name="T15" fmla="*/ 300974723 h 21419"/>
              <a:gd name="T16" fmla="*/ 2147483647 w 21459"/>
              <a:gd name="T17" fmla="*/ 301905297 h 21419"/>
              <a:gd name="T18" fmla="*/ 2147483647 w 21459"/>
              <a:gd name="T19" fmla="*/ 299126985 h 21419"/>
              <a:gd name="T20" fmla="*/ 2147483647 w 21459"/>
              <a:gd name="T21" fmla="*/ 293569228 h 21419"/>
              <a:gd name="T22" fmla="*/ 2147483647 w 21459"/>
              <a:gd name="T23" fmla="*/ 191697238 h 21419"/>
              <a:gd name="T24" fmla="*/ 2147483647 w 21459"/>
              <a:gd name="T25" fmla="*/ 50004817 h 21419"/>
              <a:gd name="T26" fmla="*/ 2147483647 w 21459"/>
              <a:gd name="T27" fmla="*/ 11115564 h 21419"/>
              <a:gd name="T28" fmla="*/ 2147483647 w 21459"/>
              <a:gd name="T29" fmla="*/ 4626629 h 214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59" h="21419">
                <a:moveTo>
                  <a:pt x="18025" y="197"/>
                </a:moveTo>
                <a:cubicBezTo>
                  <a:pt x="14746" y="197"/>
                  <a:pt x="11489" y="131"/>
                  <a:pt x="8211" y="131"/>
                </a:cubicBezTo>
                <a:cubicBezTo>
                  <a:pt x="6711" y="131"/>
                  <a:pt x="5211" y="0"/>
                  <a:pt x="3732" y="0"/>
                </a:cubicBezTo>
                <a:cubicBezTo>
                  <a:pt x="2468" y="0"/>
                  <a:pt x="1653" y="1116"/>
                  <a:pt x="839" y="4202"/>
                </a:cubicBezTo>
                <a:cubicBezTo>
                  <a:pt x="475" y="5581"/>
                  <a:pt x="175" y="6565"/>
                  <a:pt x="68" y="8469"/>
                </a:cubicBezTo>
                <a:cubicBezTo>
                  <a:pt x="-18" y="9848"/>
                  <a:pt x="-18" y="11686"/>
                  <a:pt x="46" y="13065"/>
                </a:cubicBezTo>
                <a:cubicBezTo>
                  <a:pt x="175" y="16479"/>
                  <a:pt x="1032" y="19433"/>
                  <a:pt x="2125" y="20418"/>
                </a:cubicBezTo>
                <a:cubicBezTo>
                  <a:pt x="3282" y="21469"/>
                  <a:pt x="4546" y="21206"/>
                  <a:pt x="5746" y="21337"/>
                </a:cubicBezTo>
                <a:cubicBezTo>
                  <a:pt x="7225" y="21469"/>
                  <a:pt x="8703" y="21403"/>
                  <a:pt x="10182" y="21403"/>
                </a:cubicBezTo>
                <a:cubicBezTo>
                  <a:pt x="11961" y="21403"/>
                  <a:pt x="13739" y="21337"/>
                  <a:pt x="15496" y="21206"/>
                </a:cubicBezTo>
                <a:cubicBezTo>
                  <a:pt x="16632" y="21140"/>
                  <a:pt x="17875" y="21600"/>
                  <a:pt x="18989" y="20812"/>
                </a:cubicBezTo>
                <a:cubicBezTo>
                  <a:pt x="20061" y="20024"/>
                  <a:pt x="21282" y="17070"/>
                  <a:pt x="21432" y="13590"/>
                </a:cubicBezTo>
                <a:cubicBezTo>
                  <a:pt x="21582" y="9782"/>
                  <a:pt x="21111" y="6171"/>
                  <a:pt x="20232" y="3545"/>
                </a:cubicBezTo>
                <a:cubicBezTo>
                  <a:pt x="19868" y="2495"/>
                  <a:pt x="19568" y="1247"/>
                  <a:pt x="19096" y="788"/>
                </a:cubicBezTo>
                <a:cubicBezTo>
                  <a:pt x="18711" y="394"/>
                  <a:pt x="18239" y="263"/>
                  <a:pt x="17853" y="32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55" name="AutoShape 71"/>
          <p:cNvSpPr>
            <a:spLocks/>
          </p:cNvSpPr>
          <p:nvPr/>
        </p:nvSpPr>
        <p:spPr bwMode="auto">
          <a:xfrm>
            <a:off x="2923997" y="5403987"/>
            <a:ext cx="121812" cy="140267"/>
          </a:xfrm>
          <a:custGeom>
            <a:avLst/>
            <a:gdLst>
              <a:gd name="T0" fmla="*/ 8828672 w 20969"/>
              <a:gd name="T1" fmla="*/ 5906320 h 21600"/>
              <a:gd name="T2" fmla="*/ 90945 w 20969"/>
              <a:gd name="T3" fmla="*/ 0 h 21600"/>
              <a:gd name="T4" fmla="*/ 626074 w 20969"/>
              <a:gd name="T5" fmla="*/ 6129196 h 21600"/>
              <a:gd name="T6" fmla="*/ 90945 w 20969"/>
              <a:gd name="T7" fmla="*/ 12704227 h 21600"/>
              <a:gd name="T8" fmla="*/ 4816635 w 20969"/>
              <a:gd name="T9" fmla="*/ 8692363 h 21600"/>
              <a:gd name="T10" fmla="*/ 8828672 w 20969"/>
              <a:gd name="T11" fmla="*/ 568336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969" h="21600">
                <a:moveTo>
                  <a:pt x="20969" y="10042"/>
                </a:moveTo>
                <a:cubicBezTo>
                  <a:pt x="13345" y="7768"/>
                  <a:pt x="7416" y="2842"/>
                  <a:pt x="216" y="0"/>
                </a:cubicBezTo>
                <a:cubicBezTo>
                  <a:pt x="-631" y="3411"/>
                  <a:pt x="1275" y="7011"/>
                  <a:pt x="1487" y="10421"/>
                </a:cubicBezTo>
                <a:cubicBezTo>
                  <a:pt x="1698" y="13642"/>
                  <a:pt x="1487" y="18568"/>
                  <a:pt x="216" y="21600"/>
                </a:cubicBezTo>
                <a:cubicBezTo>
                  <a:pt x="2757" y="18947"/>
                  <a:pt x="8263" y="17242"/>
                  <a:pt x="11440" y="14779"/>
                </a:cubicBezTo>
                <a:cubicBezTo>
                  <a:pt x="14193" y="12505"/>
                  <a:pt x="18004" y="11747"/>
                  <a:pt x="20969" y="966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56" name="AutoShape 72"/>
          <p:cNvSpPr>
            <a:spLocks/>
          </p:cNvSpPr>
          <p:nvPr/>
        </p:nvSpPr>
        <p:spPr bwMode="auto">
          <a:xfrm>
            <a:off x="640345" y="6152079"/>
            <a:ext cx="1239029" cy="404807"/>
          </a:xfrm>
          <a:custGeom>
            <a:avLst/>
            <a:gdLst>
              <a:gd name="T0" fmla="*/ 366826328 w 21327"/>
              <a:gd name="T1" fmla="*/ 4806727 h 21234"/>
              <a:gd name="T2" fmla="*/ 2147483647 w 21327"/>
              <a:gd name="T3" fmla="*/ 1934783 h 21234"/>
              <a:gd name="T4" fmla="*/ 2147483647 w 21327"/>
              <a:gd name="T5" fmla="*/ 1934783 h 21234"/>
              <a:gd name="T6" fmla="*/ 2147483647 w 21327"/>
              <a:gd name="T7" fmla="*/ 3854463 h 21234"/>
              <a:gd name="T8" fmla="*/ 2147483647 w 21327"/>
              <a:gd name="T9" fmla="*/ 107471271 h 21234"/>
              <a:gd name="T10" fmla="*/ 2147483647 w 21327"/>
              <a:gd name="T11" fmla="*/ 240850501 h 21234"/>
              <a:gd name="T12" fmla="*/ 2147483647 w 21327"/>
              <a:gd name="T13" fmla="*/ 300330014 h 21234"/>
              <a:gd name="T14" fmla="*/ 2147483647 w 21327"/>
              <a:gd name="T15" fmla="*/ 312815437 h 21234"/>
              <a:gd name="T16" fmla="*/ 2147483647 w 21327"/>
              <a:gd name="T17" fmla="*/ 311848046 h 21234"/>
              <a:gd name="T18" fmla="*/ 438002572 w 21327"/>
              <a:gd name="T19" fmla="*/ 308008685 h 21234"/>
              <a:gd name="T20" fmla="*/ 10107834 w 21327"/>
              <a:gd name="T21" fmla="*/ 272517501 h 21234"/>
              <a:gd name="T22" fmla="*/ 54747492 w 21327"/>
              <a:gd name="T23" fmla="*/ 200552566 h 21234"/>
              <a:gd name="T24" fmla="*/ 72440473 w 21327"/>
              <a:gd name="T25" fmla="*/ 145864654 h 21234"/>
              <a:gd name="T26" fmla="*/ 108236452 w 21327"/>
              <a:gd name="T27" fmla="*/ 89241959 h 21234"/>
              <a:gd name="T28" fmla="*/ 125923811 w 21327"/>
              <a:gd name="T29" fmla="*/ 36473727 h 21234"/>
              <a:gd name="T30" fmla="*/ 509594679 w 21327"/>
              <a:gd name="T31" fmla="*/ 8646087 h 2123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327" h="21234">
                <a:moveTo>
                  <a:pt x="871" y="323"/>
                </a:moveTo>
                <a:cubicBezTo>
                  <a:pt x="3475" y="323"/>
                  <a:pt x="6080" y="194"/>
                  <a:pt x="8664" y="130"/>
                </a:cubicBezTo>
                <a:cubicBezTo>
                  <a:pt x="11565" y="65"/>
                  <a:pt x="14466" y="-128"/>
                  <a:pt x="17367" y="130"/>
                </a:cubicBezTo>
                <a:cubicBezTo>
                  <a:pt x="18341" y="194"/>
                  <a:pt x="19337" y="1"/>
                  <a:pt x="20290" y="259"/>
                </a:cubicBezTo>
                <a:cubicBezTo>
                  <a:pt x="21539" y="581"/>
                  <a:pt x="21221" y="4450"/>
                  <a:pt x="21243" y="7222"/>
                </a:cubicBezTo>
                <a:cubicBezTo>
                  <a:pt x="21264" y="10188"/>
                  <a:pt x="21327" y="13154"/>
                  <a:pt x="21327" y="16185"/>
                </a:cubicBezTo>
                <a:cubicBezTo>
                  <a:pt x="21327" y="17539"/>
                  <a:pt x="21306" y="19344"/>
                  <a:pt x="20904" y="20182"/>
                </a:cubicBezTo>
                <a:cubicBezTo>
                  <a:pt x="20353" y="21214"/>
                  <a:pt x="19633" y="20956"/>
                  <a:pt x="19040" y="21021"/>
                </a:cubicBezTo>
                <a:cubicBezTo>
                  <a:pt x="14466" y="21472"/>
                  <a:pt x="9850" y="21085"/>
                  <a:pt x="5275" y="20956"/>
                </a:cubicBezTo>
                <a:cubicBezTo>
                  <a:pt x="3878" y="20892"/>
                  <a:pt x="2438" y="21085"/>
                  <a:pt x="1040" y="20698"/>
                </a:cubicBezTo>
                <a:cubicBezTo>
                  <a:pt x="426" y="20505"/>
                  <a:pt x="130" y="20376"/>
                  <a:pt x="24" y="18313"/>
                </a:cubicBezTo>
                <a:cubicBezTo>
                  <a:pt x="-61" y="16701"/>
                  <a:pt x="108" y="15089"/>
                  <a:pt x="130" y="13477"/>
                </a:cubicBezTo>
                <a:cubicBezTo>
                  <a:pt x="130" y="12187"/>
                  <a:pt x="66" y="11091"/>
                  <a:pt x="172" y="9802"/>
                </a:cubicBezTo>
                <a:cubicBezTo>
                  <a:pt x="278" y="8512"/>
                  <a:pt x="235" y="7351"/>
                  <a:pt x="257" y="5997"/>
                </a:cubicBezTo>
                <a:cubicBezTo>
                  <a:pt x="278" y="4837"/>
                  <a:pt x="214" y="3547"/>
                  <a:pt x="299" y="2451"/>
                </a:cubicBezTo>
                <a:cubicBezTo>
                  <a:pt x="426" y="710"/>
                  <a:pt x="701" y="452"/>
                  <a:pt x="1210" y="58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57" name="AutoShape 73"/>
          <p:cNvSpPr>
            <a:spLocks/>
          </p:cNvSpPr>
          <p:nvPr/>
        </p:nvSpPr>
        <p:spPr bwMode="auto">
          <a:xfrm>
            <a:off x="709248" y="6260356"/>
            <a:ext cx="212862" cy="214092"/>
          </a:xfrm>
          <a:custGeom>
            <a:avLst/>
            <a:gdLst>
              <a:gd name="T0" fmla="*/ 6289775 w 19562"/>
              <a:gd name="T1" fmla="*/ 1805324 h 20629"/>
              <a:gd name="T2" fmla="*/ 36175814 w 19562"/>
              <a:gd name="T3" fmla="*/ 1046733 h 20629"/>
              <a:gd name="T4" fmla="*/ 53609248 w 19562"/>
              <a:gd name="T5" fmla="*/ 12402407 h 20629"/>
              <a:gd name="T6" fmla="*/ 54024153 w 19562"/>
              <a:gd name="T7" fmla="*/ 37008218 h 20629"/>
              <a:gd name="T8" fmla="*/ 39081330 w 19562"/>
              <a:gd name="T9" fmla="*/ 49120180 h 20629"/>
              <a:gd name="T10" fmla="*/ 14176484 w 19562"/>
              <a:gd name="T11" fmla="*/ 49497059 h 20629"/>
              <a:gd name="T12" fmla="*/ 1724062 w 19562"/>
              <a:gd name="T13" fmla="*/ 37008218 h 20629"/>
              <a:gd name="T14" fmla="*/ 9195473 w 19562"/>
              <a:gd name="T15" fmla="*/ 1805324 h 206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562" h="20629">
                <a:moveTo>
                  <a:pt x="2273" y="752"/>
                </a:moveTo>
                <a:cubicBezTo>
                  <a:pt x="4523" y="-825"/>
                  <a:pt x="10223" y="594"/>
                  <a:pt x="13073" y="436"/>
                </a:cubicBezTo>
                <a:cubicBezTo>
                  <a:pt x="17273" y="436"/>
                  <a:pt x="19223" y="279"/>
                  <a:pt x="19373" y="5166"/>
                </a:cubicBezTo>
                <a:cubicBezTo>
                  <a:pt x="19523" y="8635"/>
                  <a:pt x="19373" y="11946"/>
                  <a:pt x="19523" y="15415"/>
                </a:cubicBezTo>
                <a:cubicBezTo>
                  <a:pt x="19823" y="20145"/>
                  <a:pt x="18473" y="20145"/>
                  <a:pt x="14123" y="20460"/>
                </a:cubicBezTo>
                <a:cubicBezTo>
                  <a:pt x="11123" y="20617"/>
                  <a:pt x="8123" y="20460"/>
                  <a:pt x="5123" y="20617"/>
                </a:cubicBezTo>
                <a:cubicBezTo>
                  <a:pt x="1223" y="20775"/>
                  <a:pt x="773" y="19356"/>
                  <a:pt x="623" y="15415"/>
                </a:cubicBezTo>
                <a:cubicBezTo>
                  <a:pt x="473" y="12261"/>
                  <a:pt x="-1777" y="-37"/>
                  <a:pt x="3323" y="75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58" name="AutoShape 74"/>
          <p:cNvSpPr>
            <a:spLocks/>
          </p:cNvSpPr>
          <p:nvPr/>
        </p:nvSpPr>
        <p:spPr bwMode="auto">
          <a:xfrm>
            <a:off x="778151" y="6319415"/>
            <a:ext cx="93512" cy="107047"/>
          </a:xfrm>
          <a:custGeom>
            <a:avLst/>
            <a:gdLst>
              <a:gd name="T0" fmla="*/ 1139187 w 21600"/>
              <a:gd name="T1" fmla="*/ 153955 h 20549"/>
              <a:gd name="T2" fmla="*/ 2625031 w 21600"/>
              <a:gd name="T3" fmla="*/ 11520 h 20549"/>
              <a:gd name="T4" fmla="*/ 2526031 w 21600"/>
              <a:gd name="T5" fmla="*/ 2862849 h 20549"/>
              <a:gd name="T6" fmla="*/ 3764213 w 21600"/>
              <a:gd name="T7" fmla="*/ 3789501 h 20549"/>
              <a:gd name="T8" fmla="*/ 1683961 w 21600"/>
              <a:gd name="T9" fmla="*/ 6213311 h 20549"/>
              <a:gd name="T10" fmla="*/ 0 w 21600"/>
              <a:gd name="T11" fmla="*/ 3575741 h 20549"/>
              <a:gd name="T12" fmla="*/ 1089704 w 21600"/>
              <a:gd name="T13" fmla="*/ 3433038 h 20549"/>
              <a:gd name="T14" fmla="*/ 1485810 w 21600"/>
              <a:gd name="T15" fmla="*/ 225280 h 205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0549">
                <a:moveTo>
                  <a:pt x="6537" y="507"/>
                </a:moveTo>
                <a:cubicBezTo>
                  <a:pt x="9095" y="-197"/>
                  <a:pt x="12221" y="38"/>
                  <a:pt x="15063" y="38"/>
                </a:cubicBezTo>
                <a:cubicBezTo>
                  <a:pt x="15347" y="3090"/>
                  <a:pt x="13926" y="6142"/>
                  <a:pt x="14495" y="9429"/>
                </a:cubicBezTo>
                <a:cubicBezTo>
                  <a:pt x="15063" y="13420"/>
                  <a:pt x="16484" y="13186"/>
                  <a:pt x="21600" y="12481"/>
                </a:cubicBezTo>
                <a:cubicBezTo>
                  <a:pt x="17621" y="14360"/>
                  <a:pt x="13358" y="21403"/>
                  <a:pt x="9663" y="20464"/>
                </a:cubicBezTo>
                <a:cubicBezTo>
                  <a:pt x="6821" y="19760"/>
                  <a:pt x="853" y="13890"/>
                  <a:pt x="0" y="11777"/>
                </a:cubicBezTo>
                <a:cubicBezTo>
                  <a:pt x="2274" y="11777"/>
                  <a:pt x="4263" y="11542"/>
                  <a:pt x="6253" y="11307"/>
                </a:cubicBezTo>
                <a:cubicBezTo>
                  <a:pt x="6537" y="7786"/>
                  <a:pt x="8242" y="4264"/>
                  <a:pt x="8526" y="7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59" name="AutoShape 75"/>
          <p:cNvSpPr>
            <a:spLocks/>
          </p:cNvSpPr>
          <p:nvPr/>
        </p:nvSpPr>
        <p:spPr bwMode="auto">
          <a:xfrm>
            <a:off x="2264494" y="6250513"/>
            <a:ext cx="212862" cy="214092"/>
          </a:xfrm>
          <a:custGeom>
            <a:avLst/>
            <a:gdLst>
              <a:gd name="T0" fmla="*/ 47845149 w 19562"/>
              <a:gd name="T1" fmla="*/ 47720604 h 20629"/>
              <a:gd name="T2" fmla="*/ 17959096 w 19562"/>
              <a:gd name="T3" fmla="*/ 48479195 h 20629"/>
              <a:gd name="T4" fmla="*/ 525676 w 19562"/>
              <a:gd name="T5" fmla="*/ 37123507 h 20629"/>
              <a:gd name="T6" fmla="*/ 110771 w 19562"/>
              <a:gd name="T7" fmla="*/ 12517696 h 20629"/>
              <a:gd name="T8" fmla="*/ 15053594 w 19562"/>
              <a:gd name="T9" fmla="*/ 405748 h 20629"/>
              <a:gd name="T10" fmla="*/ 39958439 w 19562"/>
              <a:gd name="T11" fmla="*/ 28869 h 20629"/>
              <a:gd name="T12" fmla="*/ 52411058 w 19562"/>
              <a:gd name="T13" fmla="*/ 12517696 h 20629"/>
              <a:gd name="T14" fmla="*/ 44939450 w 19562"/>
              <a:gd name="T15" fmla="*/ 47720604 h 206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562" h="20629">
                <a:moveTo>
                  <a:pt x="17290" y="19877"/>
                </a:moveTo>
                <a:cubicBezTo>
                  <a:pt x="15040" y="21454"/>
                  <a:pt x="9340" y="20035"/>
                  <a:pt x="6490" y="20193"/>
                </a:cubicBezTo>
                <a:cubicBezTo>
                  <a:pt x="2290" y="20193"/>
                  <a:pt x="340" y="20350"/>
                  <a:pt x="190" y="15463"/>
                </a:cubicBezTo>
                <a:cubicBezTo>
                  <a:pt x="40" y="11994"/>
                  <a:pt x="190" y="8683"/>
                  <a:pt x="40" y="5214"/>
                </a:cubicBezTo>
                <a:cubicBezTo>
                  <a:pt x="-260" y="484"/>
                  <a:pt x="1090" y="484"/>
                  <a:pt x="5440" y="169"/>
                </a:cubicBezTo>
                <a:cubicBezTo>
                  <a:pt x="8440" y="12"/>
                  <a:pt x="11440" y="169"/>
                  <a:pt x="14440" y="12"/>
                </a:cubicBezTo>
                <a:cubicBezTo>
                  <a:pt x="18340" y="-146"/>
                  <a:pt x="18790" y="1273"/>
                  <a:pt x="18940" y="5214"/>
                </a:cubicBezTo>
                <a:cubicBezTo>
                  <a:pt x="19090" y="8368"/>
                  <a:pt x="21340" y="20666"/>
                  <a:pt x="16240" y="1987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60" name="AutoShape 76"/>
          <p:cNvSpPr>
            <a:spLocks/>
          </p:cNvSpPr>
          <p:nvPr/>
        </p:nvSpPr>
        <p:spPr bwMode="auto">
          <a:xfrm>
            <a:off x="2323554" y="6289886"/>
            <a:ext cx="93512" cy="107047"/>
          </a:xfrm>
          <a:custGeom>
            <a:avLst/>
            <a:gdLst>
              <a:gd name="T0" fmla="*/ 2625031 w 21600"/>
              <a:gd name="T1" fmla="*/ 6085468 h 20549"/>
              <a:gd name="T2" fmla="*/ 1139187 w 21600"/>
              <a:gd name="T3" fmla="*/ 6227855 h 20549"/>
              <a:gd name="T4" fmla="*/ 1238182 w 21600"/>
              <a:gd name="T5" fmla="*/ 3376567 h 20549"/>
              <a:gd name="T6" fmla="*/ 0 w 21600"/>
              <a:gd name="T7" fmla="*/ 2449915 h 20549"/>
              <a:gd name="T8" fmla="*/ 2080257 w 21600"/>
              <a:gd name="T9" fmla="*/ 26112 h 20549"/>
              <a:gd name="T10" fmla="*/ 3764213 w 21600"/>
              <a:gd name="T11" fmla="*/ 2663681 h 20549"/>
              <a:gd name="T12" fmla="*/ 2674514 w 21600"/>
              <a:gd name="T13" fmla="*/ 2806384 h 20549"/>
              <a:gd name="T14" fmla="*/ 2278403 w 21600"/>
              <a:gd name="T15" fmla="*/ 6014136 h 205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0549">
                <a:moveTo>
                  <a:pt x="15063" y="20043"/>
                </a:moveTo>
                <a:cubicBezTo>
                  <a:pt x="12505" y="20747"/>
                  <a:pt x="9379" y="20512"/>
                  <a:pt x="6537" y="20512"/>
                </a:cubicBezTo>
                <a:cubicBezTo>
                  <a:pt x="6253" y="17460"/>
                  <a:pt x="7674" y="14408"/>
                  <a:pt x="7105" y="11121"/>
                </a:cubicBezTo>
                <a:cubicBezTo>
                  <a:pt x="6537" y="7130"/>
                  <a:pt x="5116" y="7364"/>
                  <a:pt x="0" y="8069"/>
                </a:cubicBezTo>
                <a:cubicBezTo>
                  <a:pt x="3979" y="6190"/>
                  <a:pt x="8242" y="-853"/>
                  <a:pt x="11937" y="86"/>
                </a:cubicBezTo>
                <a:cubicBezTo>
                  <a:pt x="14779" y="790"/>
                  <a:pt x="20747" y="6660"/>
                  <a:pt x="21600" y="8773"/>
                </a:cubicBezTo>
                <a:cubicBezTo>
                  <a:pt x="19326" y="8773"/>
                  <a:pt x="17337" y="9008"/>
                  <a:pt x="15347" y="9243"/>
                </a:cubicBezTo>
                <a:cubicBezTo>
                  <a:pt x="15063" y="12764"/>
                  <a:pt x="13358" y="16286"/>
                  <a:pt x="13074" y="1980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61" name="AutoShape 77"/>
          <p:cNvSpPr>
            <a:spLocks/>
          </p:cNvSpPr>
          <p:nvPr/>
        </p:nvSpPr>
        <p:spPr bwMode="auto">
          <a:xfrm>
            <a:off x="2166061" y="6142236"/>
            <a:ext cx="1033549" cy="402346"/>
          </a:xfrm>
          <a:custGeom>
            <a:avLst/>
            <a:gdLst>
              <a:gd name="T0" fmla="*/ 250620064 w 21422"/>
              <a:gd name="T1" fmla="*/ 1871862 h 21339"/>
              <a:gd name="T2" fmla="*/ 1609847613 w 21422"/>
              <a:gd name="T3" fmla="*/ 3757348 h 21339"/>
              <a:gd name="T4" fmla="*/ 2147483647 w 21422"/>
              <a:gd name="T5" fmla="*/ 0 h 21339"/>
              <a:gd name="T6" fmla="*/ 2147483647 w 21422"/>
              <a:gd name="T7" fmla="*/ 0 h 21339"/>
              <a:gd name="T8" fmla="*/ 2147483647 w 21422"/>
              <a:gd name="T9" fmla="*/ 1871862 h 21339"/>
              <a:gd name="T10" fmla="*/ 2147483647 w 21422"/>
              <a:gd name="T11" fmla="*/ 37575228 h 21339"/>
              <a:gd name="T12" fmla="*/ 2147483647 w 21422"/>
              <a:gd name="T13" fmla="*/ 169103584 h 21339"/>
              <a:gd name="T14" fmla="*/ 2147483647 w 21422"/>
              <a:gd name="T15" fmla="*/ 200099755 h 21339"/>
              <a:gd name="T16" fmla="*/ 2147483647 w 21422"/>
              <a:gd name="T17" fmla="*/ 233932426 h 21339"/>
              <a:gd name="T18" fmla="*/ 2147483647 w 21422"/>
              <a:gd name="T19" fmla="*/ 292181605 h 21339"/>
              <a:gd name="T20" fmla="*/ 2147483647 w 21422"/>
              <a:gd name="T21" fmla="*/ 305325510 h 21339"/>
              <a:gd name="T22" fmla="*/ 2147483647 w 21422"/>
              <a:gd name="T23" fmla="*/ 307211579 h 21339"/>
              <a:gd name="T24" fmla="*/ 2147483647 w 21422"/>
              <a:gd name="T25" fmla="*/ 302503802 h 21339"/>
              <a:gd name="T26" fmla="*/ 1210162144 w 21422"/>
              <a:gd name="T27" fmla="*/ 305325510 h 21339"/>
              <a:gd name="T28" fmla="*/ 533561101 w 21422"/>
              <a:gd name="T29" fmla="*/ 306261149 h 21339"/>
              <a:gd name="T30" fmla="*/ 96726495 w 21422"/>
              <a:gd name="T31" fmla="*/ 298746454 h 21339"/>
              <a:gd name="T32" fmla="*/ 10613470 w 21422"/>
              <a:gd name="T33" fmla="*/ 235803705 h 21339"/>
              <a:gd name="T34" fmla="*/ 10613470 w 21422"/>
              <a:gd name="T35" fmla="*/ 162524528 h 21339"/>
              <a:gd name="T36" fmla="*/ 16883136 w 21422"/>
              <a:gd name="T37" fmla="*/ 72343538 h 21339"/>
              <a:gd name="T38" fmla="*/ 299828094 w 21422"/>
              <a:gd name="T39" fmla="*/ 3757348 h 2133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422" h="21339">
                <a:moveTo>
                  <a:pt x="1039" y="130"/>
                </a:moveTo>
                <a:cubicBezTo>
                  <a:pt x="2849" y="848"/>
                  <a:pt x="4838" y="261"/>
                  <a:pt x="6674" y="261"/>
                </a:cubicBezTo>
                <a:cubicBezTo>
                  <a:pt x="8868" y="261"/>
                  <a:pt x="11061" y="0"/>
                  <a:pt x="13279" y="0"/>
                </a:cubicBezTo>
                <a:cubicBezTo>
                  <a:pt x="14912" y="0"/>
                  <a:pt x="16569" y="0"/>
                  <a:pt x="18227" y="0"/>
                </a:cubicBezTo>
                <a:cubicBezTo>
                  <a:pt x="18890" y="0"/>
                  <a:pt x="19553" y="65"/>
                  <a:pt x="20216" y="130"/>
                </a:cubicBezTo>
                <a:cubicBezTo>
                  <a:pt x="20955" y="196"/>
                  <a:pt x="21491" y="326"/>
                  <a:pt x="21414" y="2610"/>
                </a:cubicBezTo>
                <a:cubicBezTo>
                  <a:pt x="21312" y="5677"/>
                  <a:pt x="21236" y="8679"/>
                  <a:pt x="21261" y="11746"/>
                </a:cubicBezTo>
                <a:cubicBezTo>
                  <a:pt x="21261" y="12464"/>
                  <a:pt x="21312" y="13182"/>
                  <a:pt x="21287" y="13899"/>
                </a:cubicBezTo>
                <a:cubicBezTo>
                  <a:pt x="21261" y="14878"/>
                  <a:pt x="21338" y="15270"/>
                  <a:pt x="21363" y="16249"/>
                </a:cubicBezTo>
                <a:cubicBezTo>
                  <a:pt x="21414" y="17228"/>
                  <a:pt x="21338" y="19577"/>
                  <a:pt x="21032" y="20295"/>
                </a:cubicBezTo>
                <a:cubicBezTo>
                  <a:pt x="20573" y="21404"/>
                  <a:pt x="19196" y="21143"/>
                  <a:pt x="18660" y="21208"/>
                </a:cubicBezTo>
                <a:cubicBezTo>
                  <a:pt x="17385" y="21273"/>
                  <a:pt x="16110" y="21339"/>
                  <a:pt x="14810" y="21339"/>
                </a:cubicBezTo>
                <a:cubicBezTo>
                  <a:pt x="13228" y="21339"/>
                  <a:pt x="11622" y="21012"/>
                  <a:pt x="10041" y="21012"/>
                </a:cubicBezTo>
                <a:cubicBezTo>
                  <a:pt x="8358" y="21012"/>
                  <a:pt x="6700" y="21339"/>
                  <a:pt x="5017" y="21208"/>
                </a:cubicBezTo>
                <a:cubicBezTo>
                  <a:pt x="4073" y="21143"/>
                  <a:pt x="3155" y="21273"/>
                  <a:pt x="2212" y="21273"/>
                </a:cubicBezTo>
                <a:cubicBezTo>
                  <a:pt x="1702" y="21273"/>
                  <a:pt x="860" y="21404"/>
                  <a:pt x="401" y="20751"/>
                </a:cubicBezTo>
                <a:cubicBezTo>
                  <a:pt x="-109" y="19968"/>
                  <a:pt x="-7" y="17750"/>
                  <a:pt x="44" y="16379"/>
                </a:cubicBezTo>
                <a:cubicBezTo>
                  <a:pt x="121" y="14683"/>
                  <a:pt x="70" y="12986"/>
                  <a:pt x="44" y="11289"/>
                </a:cubicBezTo>
                <a:cubicBezTo>
                  <a:pt x="-7" y="9266"/>
                  <a:pt x="19" y="7113"/>
                  <a:pt x="70" y="5025"/>
                </a:cubicBezTo>
                <a:cubicBezTo>
                  <a:pt x="121" y="2871"/>
                  <a:pt x="44" y="-196"/>
                  <a:pt x="1243" y="26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62" name="AutoShape 78"/>
          <p:cNvSpPr>
            <a:spLocks/>
          </p:cNvSpPr>
          <p:nvPr/>
        </p:nvSpPr>
        <p:spPr bwMode="auto">
          <a:xfrm>
            <a:off x="3573656" y="5256336"/>
            <a:ext cx="1097531" cy="403576"/>
          </a:xfrm>
          <a:custGeom>
            <a:avLst/>
            <a:gdLst>
              <a:gd name="T0" fmla="*/ 13617104 w 21551"/>
              <a:gd name="T1" fmla="*/ 378744 h 20464"/>
              <a:gd name="T2" fmla="*/ 2147483647 w 21551"/>
              <a:gd name="T3" fmla="*/ 1746116 h 20464"/>
              <a:gd name="T4" fmla="*/ 2147483647 w 21551"/>
              <a:gd name="T5" fmla="*/ 1746116 h 20464"/>
              <a:gd name="T6" fmla="*/ 2147483647 w 21551"/>
              <a:gd name="T7" fmla="*/ 378744 h 20464"/>
              <a:gd name="T8" fmla="*/ 2147483647 w 21551"/>
              <a:gd name="T9" fmla="*/ 23639688 h 20464"/>
              <a:gd name="T10" fmla="*/ 2147483647 w 21551"/>
              <a:gd name="T11" fmla="*/ 92071281 h 20464"/>
              <a:gd name="T12" fmla="*/ 2147483647 w 21551"/>
              <a:gd name="T13" fmla="*/ 161870272 h 20464"/>
              <a:gd name="T14" fmla="*/ 2147483647 w 21551"/>
              <a:gd name="T15" fmla="*/ 311039880 h 20464"/>
              <a:gd name="T16" fmla="*/ 2147483647 w 21551"/>
              <a:gd name="T17" fmla="*/ 330215528 h 20464"/>
              <a:gd name="T18" fmla="*/ 4256955 w 21551"/>
              <a:gd name="T19" fmla="*/ 331582900 h 20464"/>
              <a:gd name="T20" fmla="*/ 22696553 w 21551"/>
              <a:gd name="T21" fmla="*/ 250828727 h 20464"/>
              <a:gd name="T22" fmla="*/ 22696553 w 21551"/>
              <a:gd name="T23" fmla="*/ 165972413 h 20464"/>
              <a:gd name="T24" fmla="*/ 22696553 w 21551"/>
              <a:gd name="T25" fmla="*/ 82500315 h 20464"/>
              <a:gd name="T26" fmla="*/ 22696553 w 21551"/>
              <a:gd name="T27" fmla="*/ 1746116 h 204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551" h="20464">
                <a:moveTo>
                  <a:pt x="48" y="23"/>
                </a:moveTo>
                <a:cubicBezTo>
                  <a:pt x="3524" y="23"/>
                  <a:pt x="7001" y="-60"/>
                  <a:pt x="10477" y="106"/>
                </a:cubicBezTo>
                <a:cubicBezTo>
                  <a:pt x="12151" y="189"/>
                  <a:pt x="13825" y="106"/>
                  <a:pt x="15467" y="106"/>
                </a:cubicBezTo>
                <a:cubicBezTo>
                  <a:pt x="15885" y="106"/>
                  <a:pt x="16368" y="-60"/>
                  <a:pt x="16787" y="23"/>
                </a:cubicBezTo>
                <a:cubicBezTo>
                  <a:pt x="17237" y="106"/>
                  <a:pt x="17334" y="688"/>
                  <a:pt x="17688" y="1435"/>
                </a:cubicBezTo>
                <a:cubicBezTo>
                  <a:pt x="18300" y="2931"/>
                  <a:pt x="18944" y="4426"/>
                  <a:pt x="19620" y="5589"/>
                </a:cubicBezTo>
                <a:cubicBezTo>
                  <a:pt x="20328" y="6752"/>
                  <a:pt x="20843" y="8580"/>
                  <a:pt x="21551" y="9826"/>
                </a:cubicBezTo>
                <a:cubicBezTo>
                  <a:pt x="20231" y="13149"/>
                  <a:pt x="18654" y="15641"/>
                  <a:pt x="17334" y="18881"/>
                </a:cubicBezTo>
                <a:cubicBezTo>
                  <a:pt x="16240" y="21540"/>
                  <a:pt x="13729" y="20045"/>
                  <a:pt x="12280" y="20045"/>
                </a:cubicBezTo>
                <a:cubicBezTo>
                  <a:pt x="8192" y="20045"/>
                  <a:pt x="4104" y="20543"/>
                  <a:pt x="15" y="20128"/>
                </a:cubicBezTo>
                <a:cubicBezTo>
                  <a:pt x="-49" y="18632"/>
                  <a:pt x="112" y="16805"/>
                  <a:pt x="80" y="15226"/>
                </a:cubicBezTo>
                <a:cubicBezTo>
                  <a:pt x="48" y="13398"/>
                  <a:pt x="209" y="11820"/>
                  <a:pt x="80" y="10075"/>
                </a:cubicBezTo>
                <a:cubicBezTo>
                  <a:pt x="-49" y="8248"/>
                  <a:pt x="80" y="6752"/>
                  <a:pt x="80" y="5008"/>
                </a:cubicBezTo>
                <a:cubicBezTo>
                  <a:pt x="80" y="3346"/>
                  <a:pt x="15" y="1768"/>
                  <a:pt x="80" y="10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63" name="AutoShape 79"/>
          <p:cNvSpPr>
            <a:spLocks/>
          </p:cNvSpPr>
          <p:nvPr/>
        </p:nvSpPr>
        <p:spPr bwMode="auto">
          <a:xfrm>
            <a:off x="3573656" y="6161922"/>
            <a:ext cx="1097531" cy="403576"/>
          </a:xfrm>
          <a:custGeom>
            <a:avLst/>
            <a:gdLst>
              <a:gd name="T0" fmla="*/ 2147483647 w 21551"/>
              <a:gd name="T1" fmla="*/ 378744 h 20464"/>
              <a:gd name="T2" fmla="*/ 2147483647 w 21551"/>
              <a:gd name="T3" fmla="*/ 1746116 h 20464"/>
              <a:gd name="T4" fmla="*/ 1725928274 w 21551"/>
              <a:gd name="T5" fmla="*/ 1746116 h 20464"/>
              <a:gd name="T6" fmla="*/ 1351467186 w 21551"/>
              <a:gd name="T7" fmla="*/ 378744 h 20464"/>
              <a:gd name="T8" fmla="*/ 1095868486 w 21551"/>
              <a:gd name="T9" fmla="*/ 23639688 h 20464"/>
              <a:gd name="T10" fmla="*/ 547791757 w 21551"/>
              <a:gd name="T11" fmla="*/ 92071281 h 20464"/>
              <a:gd name="T12" fmla="*/ 0 w 21551"/>
              <a:gd name="T13" fmla="*/ 161870272 h 20464"/>
              <a:gd name="T14" fmla="*/ 1196291209 w 21551"/>
              <a:gd name="T15" fmla="*/ 311039880 h 20464"/>
              <a:gd name="T16" fmla="*/ 2147483647 w 21551"/>
              <a:gd name="T17" fmla="*/ 330215528 h 20464"/>
              <a:gd name="T18" fmla="*/ 2147483647 w 21551"/>
              <a:gd name="T19" fmla="*/ 331582900 h 20464"/>
              <a:gd name="T20" fmla="*/ 2147483647 w 21551"/>
              <a:gd name="T21" fmla="*/ 250828727 h 20464"/>
              <a:gd name="T22" fmla="*/ 2147483647 w 21551"/>
              <a:gd name="T23" fmla="*/ 165972413 h 20464"/>
              <a:gd name="T24" fmla="*/ 2147483647 w 21551"/>
              <a:gd name="T25" fmla="*/ 82500315 h 20464"/>
              <a:gd name="T26" fmla="*/ 2147483647 w 21551"/>
              <a:gd name="T27" fmla="*/ 1746116 h 204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551" h="20464">
                <a:moveTo>
                  <a:pt x="21503" y="23"/>
                </a:moveTo>
                <a:cubicBezTo>
                  <a:pt x="18027" y="23"/>
                  <a:pt x="14550" y="-60"/>
                  <a:pt x="11074" y="106"/>
                </a:cubicBezTo>
                <a:cubicBezTo>
                  <a:pt x="9400" y="189"/>
                  <a:pt x="7726" y="106"/>
                  <a:pt x="6084" y="106"/>
                </a:cubicBezTo>
                <a:cubicBezTo>
                  <a:pt x="5666" y="106"/>
                  <a:pt x="5183" y="-60"/>
                  <a:pt x="4764" y="23"/>
                </a:cubicBezTo>
                <a:cubicBezTo>
                  <a:pt x="4314" y="106"/>
                  <a:pt x="4217" y="688"/>
                  <a:pt x="3863" y="1435"/>
                </a:cubicBezTo>
                <a:cubicBezTo>
                  <a:pt x="3251" y="2931"/>
                  <a:pt x="2607" y="4426"/>
                  <a:pt x="1931" y="5589"/>
                </a:cubicBezTo>
                <a:cubicBezTo>
                  <a:pt x="1223" y="6752"/>
                  <a:pt x="708" y="8580"/>
                  <a:pt x="0" y="9826"/>
                </a:cubicBezTo>
                <a:cubicBezTo>
                  <a:pt x="1320" y="13149"/>
                  <a:pt x="2897" y="15641"/>
                  <a:pt x="4217" y="18881"/>
                </a:cubicBezTo>
                <a:cubicBezTo>
                  <a:pt x="5311" y="21540"/>
                  <a:pt x="7822" y="20045"/>
                  <a:pt x="9271" y="20045"/>
                </a:cubicBezTo>
                <a:cubicBezTo>
                  <a:pt x="13359" y="20045"/>
                  <a:pt x="17447" y="20543"/>
                  <a:pt x="21536" y="20128"/>
                </a:cubicBezTo>
                <a:cubicBezTo>
                  <a:pt x="21600" y="18632"/>
                  <a:pt x="21439" y="16805"/>
                  <a:pt x="21471" y="15226"/>
                </a:cubicBezTo>
                <a:cubicBezTo>
                  <a:pt x="21503" y="13398"/>
                  <a:pt x="21342" y="11820"/>
                  <a:pt x="21471" y="10075"/>
                </a:cubicBezTo>
                <a:cubicBezTo>
                  <a:pt x="21600" y="8248"/>
                  <a:pt x="21471" y="6752"/>
                  <a:pt x="21471" y="5008"/>
                </a:cubicBezTo>
                <a:cubicBezTo>
                  <a:pt x="21471" y="3346"/>
                  <a:pt x="21536" y="1768"/>
                  <a:pt x="21471" y="10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64" name="AutoShape 80"/>
          <p:cNvSpPr>
            <a:spLocks/>
          </p:cNvSpPr>
          <p:nvPr/>
        </p:nvSpPr>
        <p:spPr bwMode="auto">
          <a:xfrm>
            <a:off x="640345" y="6772208"/>
            <a:ext cx="2053564" cy="408498"/>
          </a:xfrm>
          <a:custGeom>
            <a:avLst/>
            <a:gdLst>
              <a:gd name="T0" fmla="*/ 2147483647 w 21383"/>
              <a:gd name="T1" fmla="*/ 3705243 h 20561"/>
              <a:gd name="T2" fmla="*/ 2147483647 w 21383"/>
              <a:gd name="T3" fmla="*/ 3705243 h 20561"/>
              <a:gd name="T4" fmla="*/ 2147483647 w 21383"/>
              <a:gd name="T5" fmla="*/ 9263453 h 20561"/>
              <a:gd name="T6" fmla="*/ 2147483647 w 21383"/>
              <a:gd name="T7" fmla="*/ 12042866 h 20561"/>
              <a:gd name="T8" fmla="*/ 2147483647 w 21383"/>
              <a:gd name="T9" fmla="*/ 49535600 h 20561"/>
              <a:gd name="T10" fmla="*/ 2147483647 w 21383"/>
              <a:gd name="T11" fmla="*/ 234220420 h 20561"/>
              <a:gd name="T12" fmla="*/ 2147483647 w 21383"/>
              <a:gd name="T13" fmla="*/ 341141027 h 20561"/>
              <a:gd name="T14" fmla="*/ 2147483647 w 21383"/>
              <a:gd name="T15" fmla="*/ 343919799 h 20561"/>
              <a:gd name="T16" fmla="*/ 2147483647 w 21383"/>
              <a:gd name="T17" fmla="*/ 343919799 h 20561"/>
              <a:gd name="T18" fmla="*/ 2147483647 w 21383"/>
              <a:gd name="T19" fmla="*/ 341141027 h 20561"/>
              <a:gd name="T20" fmla="*/ 272045958 w 21383"/>
              <a:gd name="T21" fmla="*/ 238381016 h 20561"/>
              <a:gd name="T22" fmla="*/ 498430970 w 21383"/>
              <a:gd name="T23" fmla="*/ 87028308 h 20561"/>
              <a:gd name="T24" fmla="*/ 2147483647 w 21383"/>
              <a:gd name="T25" fmla="*/ 2324085 h 205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383" h="20561">
                <a:moveTo>
                  <a:pt x="1833" y="220"/>
                </a:moveTo>
                <a:cubicBezTo>
                  <a:pt x="3097" y="-274"/>
                  <a:pt x="4378" y="220"/>
                  <a:pt x="5658" y="220"/>
                </a:cubicBezTo>
                <a:cubicBezTo>
                  <a:pt x="7827" y="220"/>
                  <a:pt x="10012" y="138"/>
                  <a:pt x="12181" y="550"/>
                </a:cubicBezTo>
                <a:cubicBezTo>
                  <a:pt x="13991" y="880"/>
                  <a:pt x="15801" y="468"/>
                  <a:pt x="17611" y="715"/>
                </a:cubicBezTo>
                <a:cubicBezTo>
                  <a:pt x="18516" y="798"/>
                  <a:pt x="20104" y="-769"/>
                  <a:pt x="20821" y="2941"/>
                </a:cubicBezTo>
                <a:cubicBezTo>
                  <a:pt x="21401" y="5991"/>
                  <a:pt x="21521" y="10031"/>
                  <a:pt x="21231" y="13906"/>
                </a:cubicBezTo>
                <a:cubicBezTo>
                  <a:pt x="20906" y="18110"/>
                  <a:pt x="19967" y="19924"/>
                  <a:pt x="19113" y="20254"/>
                </a:cubicBezTo>
                <a:cubicBezTo>
                  <a:pt x="17013" y="20831"/>
                  <a:pt x="14879" y="20419"/>
                  <a:pt x="12779" y="20419"/>
                </a:cubicBezTo>
                <a:cubicBezTo>
                  <a:pt x="10525" y="20419"/>
                  <a:pt x="8271" y="20419"/>
                  <a:pt x="6017" y="20419"/>
                </a:cubicBezTo>
                <a:cubicBezTo>
                  <a:pt x="4685" y="20419"/>
                  <a:pt x="3319" y="20666"/>
                  <a:pt x="1970" y="20254"/>
                </a:cubicBezTo>
                <a:cubicBezTo>
                  <a:pt x="1116" y="20006"/>
                  <a:pt x="433" y="18193"/>
                  <a:pt x="143" y="14153"/>
                </a:cubicBezTo>
                <a:cubicBezTo>
                  <a:pt x="-79" y="11185"/>
                  <a:pt x="-45" y="7887"/>
                  <a:pt x="262" y="5167"/>
                </a:cubicBezTo>
                <a:cubicBezTo>
                  <a:pt x="570" y="2446"/>
                  <a:pt x="1372" y="-192"/>
                  <a:pt x="2038" y="13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65" name="AutoShape 81"/>
          <p:cNvSpPr>
            <a:spLocks/>
          </p:cNvSpPr>
          <p:nvPr/>
        </p:nvSpPr>
        <p:spPr bwMode="auto">
          <a:xfrm>
            <a:off x="1673895" y="6782052"/>
            <a:ext cx="8613" cy="388811"/>
          </a:xfrm>
          <a:custGeom>
            <a:avLst/>
            <a:gdLst>
              <a:gd name="T0" fmla="*/ 3194 w 11546"/>
              <a:gd name="T1" fmla="*/ 0 h 21600"/>
              <a:gd name="T2" fmla="*/ 7046 w 11546"/>
              <a:gd name="T3" fmla="*/ 69636545 h 21600"/>
              <a:gd name="T4" fmla="*/ 8970 w 11546"/>
              <a:gd name="T5" fmla="*/ 132433765 h 21600"/>
              <a:gd name="T6" fmla="*/ 7046 w 11546"/>
              <a:gd name="T7" fmla="*/ 27057953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46" h="21600">
                <a:moveTo>
                  <a:pt x="3581" y="0"/>
                </a:moveTo>
                <a:cubicBezTo>
                  <a:pt x="-7219" y="1641"/>
                  <a:pt x="10060" y="3828"/>
                  <a:pt x="7902" y="5559"/>
                </a:cubicBezTo>
                <a:cubicBezTo>
                  <a:pt x="5738" y="7291"/>
                  <a:pt x="7902" y="8840"/>
                  <a:pt x="10060" y="10572"/>
                </a:cubicBezTo>
                <a:cubicBezTo>
                  <a:pt x="14381" y="14218"/>
                  <a:pt x="7902" y="17863"/>
                  <a:pt x="7902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66" name="AutoShape 82"/>
          <p:cNvSpPr>
            <a:spLocks/>
          </p:cNvSpPr>
          <p:nvPr/>
        </p:nvSpPr>
        <p:spPr bwMode="auto">
          <a:xfrm>
            <a:off x="2992900" y="6772208"/>
            <a:ext cx="1034780" cy="408498"/>
          </a:xfrm>
          <a:custGeom>
            <a:avLst/>
            <a:gdLst>
              <a:gd name="T0" fmla="*/ 799313574 w 21549"/>
              <a:gd name="T1" fmla="*/ 1306604 h 21280"/>
              <a:gd name="T2" fmla="*/ 2147483647 w 21549"/>
              <a:gd name="T3" fmla="*/ 0 h 21280"/>
              <a:gd name="T4" fmla="*/ 2147483647 w 21549"/>
              <a:gd name="T5" fmla="*/ 2597851 h 21280"/>
              <a:gd name="T6" fmla="*/ 2147483647 w 21549"/>
              <a:gd name="T7" fmla="*/ 156957892 h 21280"/>
              <a:gd name="T8" fmla="*/ 2147483647 w 21549"/>
              <a:gd name="T9" fmla="*/ 319081420 h 21280"/>
              <a:gd name="T10" fmla="*/ 2147483647 w 21549"/>
              <a:gd name="T11" fmla="*/ 321679271 h 21280"/>
              <a:gd name="T12" fmla="*/ 2147483647 w 21549"/>
              <a:gd name="T13" fmla="*/ 317789553 h 21280"/>
              <a:gd name="T14" fmla="*/ 1586497356 w 21549"/>
              <a:gd name="T15" fmla="*/ 319081420 h 21280"/>
              <a:gd name="T16" fmla="*/ 491098388 w 21549"/>
              <a:gd name="T17" fmla="*/ 300925934 h 21280"/>
              <a:gd name="T18" fmla="*/ 109636257 w 21549"/>
              <a:gd name="T19" fmla="*/ 233468983 h 21280"/>
              <a:gd name="T20" fmla="*/ 4042004 w 21549"/>
              <a:gd name="T21" fmla="*/ 146565893 h 21280"/>
              <a:gd name="T22" fmla="*/ 304411216 w 21549"/>
              <a:gd name="T23" fmla="*/ 42798565 h 21280"/>
              <a:gd name="T24" fmla="*/ 896820040 w 21549"/>
              <a:gd name="T25" fmla="*/ 5195702 h 21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49" h="21280">
                <a:moveTo>
                  <a:pt x="3361" y="86"/>
                </a:moveTo>
                <a:cubicBezTo>
                  <a:pt x="7490" y="0"/>
                  <a:pt x="11653" y="0"/>
                  <a:pt x="15816" y="0"/>
                </a:cubicBezTo>
                <a:cubicBezTo>
                  <a:pt x="17727" y="0"/>
                  <a:pt x="19638" y="0"/>
                  <a:pt x="21549" y="171"/>
                </a:cubicBezTo>
                <a:cubicBezTo>
                  <a:pt x="21174" y="3415"/>
                  <a:pt x="21549" y="7086"/>
                  <a:pt x="21378" y="10331"/>
                </a:cubicBezTo>
                <a:cubicBezTo>
                  <a:pt x="21208" y="13831"/>
                  <a:pt x="21242" y="17502"/>
                  <a:pt x="21276" y="21002"/>
                </a:cubicBezTo>
                <a:cubicBezTo>
                  <a:pt x="20525" y="21429"/>
                  <a:pt x="19570" y="21258"/>
                  <a:pt x="18819" y="21173"/>
                </a:cubicBezTo>
                <a:cubicBezTo>
                  <a:pt x="17488" y="21088"/>
                  <a:pt x="16192" y="21002"/>
                  <a:pt x="14861" y="20917"/>
                </a:cubicBezTo>
                <a:cubicBezTo>
                  <a:pt x="12131" y="20832"/>
                  <a:pt x="9367" y="20832"/>
                  <a:pt x="6671" y="21002"/>
                </a:cubicBezTo>
                <a:cubicBezTo>
                  <a:pt x="5204" y="21088"/>
                  <a:pt x="3395" y="21600"/>
                  <a:pt x="2065" y="19807"/>
                </a:cubicBezTo>
                <a:cubicBezTo>
                  <a:pt x="1485" y="19039"/>
                  <a:pt x="802" y="16904"/>
                  <a:pt x="461" y="15367"/>
                </a:cubicBezTo>
                <a:cubicBezTo>
                  <a:pt x="85" y="13660"/>
                  <a:pt x="-51" y="11611"/>
                  <a:pt x="17" y="9647"/>
                </a:cubicBezTo>
                <a:cubicBezTo>
                  <a:pt x="85" y="7001"/>
                  <a:pt x="563" y="4696"/>
                  <a:pt x="1280" y="2817"/>
                </a:cubicBezTo>
                <a:cubicBezTo>
                  <a:pt x="2030" y="939"/>
                  <a:pt x="2781" y="683"/>
                  <a:pt x="3771" y="3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67" name="AutoShape 83"/>
          <p:cNvSpPr>
            <a:spLocks/>
          </p:cNvSpPr>
          <p:nvPr/>
        </p:nvSpPr>
        <p:spPr bwMode="auto">
          <a:xfrm>
            <a:off x="4016606" y="6772208"/>
            <a:ext cx="1034780" cy="408498"/>
          </a:xfrm>
          <a:custGeom>
            <a:avLst/>
            <a:gdLst>
              <a:gd name="T0" fmla="*/ 2147483647 w 21549"/>
              <a:gd name="T1" fmla="*/ 321998250 h 21280"/>
              <a:gd name="T2" fmla="*/ 1363420873 w 21549"/>
              <a:gd name="T3" fmla="*/ 323304829 h 21280"/>
              <a:gd name="T4" fmla="*/ 0 w 21549"/>
              <a:gd name="T5" fmla="*/ 320707002 h 21280"/>
              <a:gd name="T6" fmla="*/ 40665446 w 21549"/>
              <a:gd name="T7" fmla="*/ 166346961 h 21280"/>
              <a:gd name="T8" fmla="*/ 64924966 w 21549"/>
              <a:gd name="T9" fmla="*/ 4223409 h 21280"/>
              <a:gd name="T10" fmla="*/ 649249843 w 21549"/>
              <a:gd name="T11" fmla="*/ 1625583 h 21280"/>
              <a:gd name="T12" fmla="*/ 1590539360 w 21549"/>
              <a:gd name="T13" fmla="*/ 5515301 h 21280"/>
              <a:gd name="T14" fmla="*/ 2147483647 w 21549"/>
              <a:gd name="T15" fmla="*/ 4223409 h 21280"/>
              <a:gd name="T16" fmla="*/ 2147483647 w 21549"/>
              <a:gd name="T17" fmla="*/ 22378919 h 21280"/>
              <a:gd name="T18" fmla="*/ 2147483647 w 21549"/>
              <a:gd name="T19" fmla="*/ 89835871 h 21280"/>
              <a:gd name="T20" fmla="*/ 2147483647 w 21549"/>
              <a:gd name="T21" fmla="*/ 176738961 h 21280"/>
              <a:gd name="T22" fmla="*/ 2147483647 w 21549"/>
              <a:gd name="T23" fmla="*/ 280506288 h 21280"/>
              <a:gd name="T24" fmla="*/ 2147483647 w 21549"/>
              <a:gd name="T25" fmla="*/ 318109151 h 21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49" h="21280">
                <a:moveTo>
                  <a:pt x="18188" y="21194"/>
                </a:moveTo>
                <a:cubicBezTo>
                  <a:pt x="14059" y="21280"/>
                  <a:pt x="9896" y="21280"/>
                  <a:pt x="5733" y="21280"/>
                </a:cubicBezTo>
                <a:cubicBezTo>
                  <a:pt x="3822" y="21280"/>
                  <a:pt x="1911" y="21280"/>
                  <a:pt x="0" y="21109"/>
                </a:cubicBezTo>
                <a:cubicBezTo>
                  <a:pt x="375" y="17865"/>
                  <a:pt x="0" y="14194"/>
                  <a:pt x="171" y="10949"/>
                </a:cubicBezTo>
                <a:cubicBezTo>
                  <a:pt x="341" y="7449"/>
                  <a:pt x="307" y="3778"/>
                  <a:pt x="273" y="278"/>
                </a:cubicBezTo>
                <a:cubicBezTo>
                  <a:pt x="1024" y="-149"/>
                  <a:pt x="1979" y="22"/>
                  <a:pt x="2730" y="107"/>
                </a:cubicBezTo>
                <a:cubicBezTo>
                  <a:pt x="4061" y="192"/>
                  <a:pt x="5357" y="278"/>
                  <a:pt x="6688" y="363"/>
                </a:cubicBezTo>
                <a:cubicBezTo>
                  <a:pt x="9418" y="448"/>
                  <a:pt x="12182" y="448"/>
                  <a:pt x="14878" y="278"/>
                </a:cubicBezTo>
                <a:cubicBezTo>
                  <a:pt x="16345" y="192"/>
                  <a:pt x="18154" y="-320"/>
                  <a:pt x="19484" y="1473"/>
                </a:cubicBezTo>
                <a:cubicBezTo>
                  <a:pt x="20064" y="2241"/>
                  <a:pt x="20747" y="4376"/>
                  <a:pt x="21088" y="5913"/>
                </a:cubicBezTo>
                <a:cubicBezTo>
                  <a:pt x="21464" y="7620"/>
                  <a:pt x="21600" y="9669"/>
                  <a:pt x="21532" y="11633"/>
                </a:cubicBezTo>
                <a:cubicBezTo>
                  <a:pt x="21464" y="14279"/>
                  <a:pt x="20986" y="16584"/>
                  <a:pt x="20269" y="18463"/>
                </a:cubicBezTo>
                <a:cubicBezTo>
                  <a:pt x="19519" y="20341"/>
                  <a:pt x="18768" y="20597"/>
                  <a:pt x="17778" y="2093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68" name="AutoShape 84"/>
          <p:cNvSpPr>
            <a:spLocks/>
          </p:cNvSpPr>
          <p:nvPr/>
        </p:nvSpPr>
        <p:spPr bwMode="auto">
          <a:xfrm>
            <a:off x="5187962" y="6772208"/>
            <a:ext cx="1034780" cy="408498"/>
          </a:xfrm>
          <a:custGeom>
            <a:avLst/>
            <a:gdLst>
              <a:gd name="T0" fmla="*/ 799313574 w 21549"/>
              <a:gd name="T1" fmla="*/ 1306604 h 21280"/>
              <a:gd name="T2" fmla="*/ 2147483647 w 21549"/>
              <a:gd name="T3" fmla="*/ 0 h 21280"/>
              <a:gd name="T4" fmla="*/ 2147483647 w 21549"/>
              <a:gd name="T5" fmla="*/ 2597851 h 21280"/>
              <a:gd name="T6" fmla="*/ 2147483647 w 21549"/>
              <a:gd name="T7" fmla="*/ 156957892 h 21280"/>
              <a:gd name="T8" fmla="*/ 2147483647 w 21549"/>
              <a:gd name="T9" fmla="*/ 319081420 h 21280"/>
              <a:gd name="T10" fmla="*/ 2147483647 w 21549"/>
              <a:gd name="T11" fmla="*/ 321679271 h 21280"/>
              <a:gd name="T12" fmla="*/ 2147483647 w 21549"/>
              <a:gd name="T13" fmla="*/ 317789553 h 21280"/>
              <a:gd name="T14" fmla="*/ 1586497356 w 21549"/>
              <a:gd name="T15" fmla="*/ 319081420 h 21280"/>
              <a:gd name="T16" fmla="*/ 491098388 w 21549"/>
              <a:gd name="T17" fmla="*/ 300925934 h 21280"/>
              <a:gd name="T18" fmla="*/ 109636257 w 21549"/>
              <a:gd name="T19" fmla="*/ 233468983 h 21280"/>
              <a:gd name="T20" fmla="*/ 4042004 w 21549"/>
              <a:gd name="T21" fmla="*/ 146565893 h 21280"/>
              <a:gd name="T22" fmla="*/ 304411216 w 21549"/>
              <a:gd name="T23" fmla="*/ 42798565 h 21280"/>
              <a:gd name="T24" fmla="*/ 896820040 w 21549"/>
              <a:gd name="T25" fmla="*/ 5195702 h 21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49" h="21280">
                <a:moveTo>
                  <a:pt x="3361" y="86"/>
                </a:moveTo>
                <a:cubicBezTo>
                  <a:pt x="7490" y="0"/>
                  <a:pt x="11653" y="0"/>
                  <a:pt x="15816" y="0"/>
                </a:cubicBezTo>
                <a:cubicBezTo>
                  <a:pt x="17727" y="0"/>
                  <a:pt x="19638" y="0"/>
                  <a:pt x="21549" y="171"/>
                </a:cubicBezTo>
                <a:cubicBezTo>
                  <a:pt x="21174" y="3415"/>
                  <a:pt x="21549" y="7086"/>
                  <a:pt x="21378" y="10331"/>
                </a:cubicBezTo>
                <a:cubicBezTo>
                  <a:pt x="21208" y="13831"/>
                  <a:pt x="21242" y="17502"/>
                  <a:pt x="21276" y="21002"/>
                </a:cubicBezTo>
                <a:cubicBezTo>
                  <a:pt x="20525" y="21429"/>
                  <a:pt x="19570" y="21258"/>
                  <a:pt x="18819" y="21173"/>
                </a:cubicBezTo>
                <a:cubicBezTo>
                  <a:pt x="17488" y="21088"/>
                  <a:pt x="16192" y="21002"/>
                  <a:pt x="14861" y="20917"/>
                </a:cubicBezTo>
                <a:cubicBezTo>
                  <a:pt x="12131" y="20832"/>
                  <a:pt x="9367" y="20832"/>
                  <a:pt x="6671" y="21002"/>
                </a:cubicBezTo>
                <a:cubicBezTo>
                  <a:pt x="5204" y="21088"/>
                  <a:pt x="3395" y="21600"/>
                  <a:pt x="2065" y="19807"/>
                </a:cubicBezTo>
                <a:cubicBezTo>
                  <a:pt x="1485" y="19039"/>
                  <a:pt x="802" y="16904"/>
                  <a:pt x="461" y="15367"/>
                </a:cubicBezTo>
                <a:cubicBezTo>
                  <a:pt x="85" y="13660"/>
                  <a:pt x="-51" y="11611"/>
                  <a:pt x="17" y="9647"/>
                </a:cubicBezTo>
                <a:cubicBezTo>
                  <a:pt x="85" y="7001"/>
                  <a:pt x="563" y="4696"/>
                  <a:pt x="1280" y="2817"/>
                </a:cubicBezTo>
                <a:cubicBezTo>
                  <a:pt x="2030" y="939"/>
                  <a:pt x="2781" y="683"/>
                  <a:pt x="3771" y="3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69" name="AutoShape 85"/>
          <p:cNvSpPr>
            <a:spLocks/>
          </p:cNvSpPr>
          <p:nvPr/>
        </p:nvSpPr>
        <p:spPr bwMode="auto">
          <a:xfrm>
            <a:off x="6201825" y="6772208"/>
            <a:ext cx="1034780" cy="408498"/>
          </a:xfrm>
          <a:custGeom>
            <a:avLst/>
            <a:gdLst>
              <a:gd name="T0" fmla="*/ 2147483647 w 21549"/>
              <a:gd name="T1" fmla="*/ 321998250 h 21280"/>
              <a:gd name="T2" fmla="*/ 1363420873 w 21549"/>
              <a:gd name="T3" fmla="*/ 323304829 h 21280"/>
              <a:gd name="T4" fmla="*/ 0 w 21549"/>
              <a:gd name="T5" fmla="*/ 320707002 h 21280"/>
              <a:gd name="T6" fmla="*/ 40665446 w 21549"/>
              <a:gd name="T7" fmla="*/ 166346961 h 21280"/>
              <a:gd name="T8" fmla="*/ 64924966 w 21549"/>
              <a:gd name="T9" fmla="*/ 4223409 h 21280"/>
              <a:gd name="T10" fmla="*/ 649249843 w 21549"/>
              <a:gd name="T11" fmla="*/ 1625583 h 21280"/>
              <a:gd name="T12" fmla="*/ 1590539360 w 21549"/>
              <a:gd name="T13" fmla="*/ 5515301 h 21280"/>
              <a:gd name="T14" fmla="*/ 2147483647 w 21549"/>
              <a:gd name="T15" fmla="*/ 4223409 h 21280"/>
              <a:gd name="T16" fmla="*/ 2147483647 w 21549"/>
              <a:gd name="T17" fmla="*/ 22378919 h 21280"/>
              <a:gd name="T18" fmla="*/ 2147483647 w 21549"/>
              <a:gd name="T19" fmla="*/ 89835871 h 21280"/>
              <a:gd name="T20" fmla="*/ 2147483647 w 21549"/>
              <a:gd name="T21" fmla="*/ 176738961 h 21280"/>
              <a:gd name="T22" fmla="*/ 2147483647 w 21549"/>
              <a:gd name="T23" fmla="*/ 280506288 h 21280"/>
              <a:gd name="T24" fmla="*/ 2147483647 w 21549"/>
              <a:gd name="T25" fmla="*/ 318109151 h 21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49" h="21280">
                <a:moveTo>
                  <a:pt x="18188" y="21194"/>
                </a:moveTo>
                <a:cubicBezTo>
                  <a:pt x="14059" y="21280"/>
                  <a:pt x="9896" y="21280"/>
                  <a:pt x="5733" y="21280"/>
                </a:cubicBezTo>
                <a:cubicBezTo>
                  <a:pt x="3822" y="21280"/>
                  <a:pt x="1911" y="21280"/>
                  <a:pt x="0" y="21109"/>
                </a:cubicBezTo>
                <a:cubicBezTo>
                  <a:pt x="375" y="17865"/>
                  <a:pt x="0" y="14194"/>
                  <a:pt x="171" y="10949"/>
                </a:cubicBezTo>
                <a:cubicBezTo>
                  <a:pt x="341" y="7449"/>
                  <a:pt x="307" y="3778"/>
                  <a:pt x="273" y="278"/>
                </a:cubicBezTo>
                <a:cubicBezTo>
                  <a:pt x="1024" y="-149"/>
                  <a:pt x="1979" y="22"/>
                  <a:pt x="2730" y="107"/>
                </a:cubicBezTo>
                <a:cubicBezTo>
                  <a:pt x="4061" y="192"/>
                  <a:pt x="5357" y="278"/>
                  <a:pt x="6688" y="363"/>
                </a:cubicBezTo>
                <a:cubicBezTo>
                  <a:pt x="9418" y="448"/>
                  <a:pt x="12182" y="448"/>
                  <a:pt x="14878" y="278"/>
                </a:cubicBezTo>
                <a:cubicBezTo>
                  <a:pt x="16345" y="192"/>
                  <a:pt x="18154" y="-320"/>
                  <a:pt x="19484" y="1473"/>
                </a:cubicBezTo>
                <a:cubicBezTo>
                  <a:pt x="20064" y="2241"/>
                  <a:pt x="20747" y="4376"/>
                  <a:pt x="21088" y="5913"/>
                </a:cubicBezTo>
                <a:cubicBezTo>
                  <a:pt x="21464" y="7620"/>
                  <a:pt x="21600" y="9669"/>
                  <a:pt x="21532" y="11633"/>
                </a:cubicBezTo>
                <a:cubicBezTo>
                  <a:pt x="21464" y="14279"/>
                  <a:pt x="20986" y="16584"/>
                  <a:pt x="20269" y="18463"/>
                </a:cubicBezTo>
                <a:cubicBezTo>
                  <a:pt x="19519" y="20341"/>
                  <a:pt x="18768" y="20597"/>
                  <a:pt x="17778" y="2093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70" name="AutoShape 86"/>
          <p:cNvSpPr>
            <a:spLocks/>
          </p:cNvSpPr>
          <p:nvPr/>
        </p:nvSpPr>
        <p:spPr bwMode="auto">
          <a:xfrm>
            <a:off x="7422397" y="6772208"/>
            <a:ext cx="1034780" cy="408498"/>
          </a:xfrm>
          <a:custGeom>
            <a:avLst/>
            <a:gdLst>
              <a:gd name="T0" fmla="*/ 799313574 w 21549"/>
              <a:gd name="T1" fmla="*/ 1306604 h 21280"/>
              <a:gd name="T2" fmla="*/ 2147483647 w 21549"/>
              <a:gd name="T3" fmla="*/ 0 h 21280"/>
              <a:gd name="T4" fmla="*/ 2147483647 w 21549"/>
              <a:gd name="T5" fmla="*/ 2597851 h 21280"/>
              <a:gd name="T6" fmla="*/ 2147483647 w 21549"/>
              <a:gd name="T7" fmla="*/ 156957892 h 21280"/>
              <a:gd name="T8" fmla="*/ 2147483647 w 21549"/>
              <a:gd name="T9" fmla="*/ 319081420 h 21280"/>
              <a:gd name="T10" fmla="*/ 2147483647 w 21549"/>
              <a:gd name="T11" fmla="*/ 321679271 h 21280"/>
              <a:gd name="T12" fmla="*/ 2147483647 w 21549"/>
              <a:gd name="T13" fmla="*/ 317789553 h 21280"/>
              <a:gd name="T14" fmla="*/ 1586497356 w 21549"/>
              <a:gd name="T15" fmla="*/ 319081420 h 21280"/>
              <a:gd name="T16" fmla="*/ 491098388 w 21549"/>
              <a:gd name="T17" fmla="*/ 300925934 h 21280"/>
              <a:gd name="T18" fmla="*/ 109636257 w 21549"/>
              <a:gd name="T19" fmla="*/ 233468983 h 21280"/>
              <a:gd name="T20" fmla="*/ 4042004 w 21549"/>
              <a:gd name="T21" fmla="*/ 146565893 h 21280"/>
              <a:gd name="T22" fmla="*/ 304411216 w 21549"/>
              <a:gd name="T23" fmla="*/ 42798565 h 21280"/>
              <a:gd name="T24" fmla="*/ 896820040 w 21549"/>
              <a:gd name="T25" fmla="*/ 5195702 h 21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49" h="21280">
                <a:moveTo>
                  <a:pt x="3361" y="86"/>
                </a:moveTo>
                <a:cubicBezTo>
                  <a:pt x="7490" y="0"/>
                  <a:pt x="11653" y="0"/>
                  <a:pt x="15816" y="0"/>
                </a:cubicBezTo>
                <a:cubicBezTo>
                  <a:pt x="17727" y="0"/>
                  <a:pt x="19638" y="0"/>
                  <a:pt x="21549" y="171"/>
                </a:cubicBezTo>
                <a:cubicBezTo>
                  <a:pt x="21174" y="3415"/>
                  <a:pt x="21549" y="7086"/>
                  <a:pt x="21378" y="10331"/>
                </a:cubicBezTo>
                <a:cubicBezTo>
                  <a:pt x="21208" y="13831"/>
                  <a:pt x="21242" y="17502"/>
                  <a:pt x="21276" y="21002"/>
                </a:cubicBezTo>
                <a:cubicBezTo>
                  <a:pt x="20525" y="21429"/>
                  <a:pt x="19570" y="21258"/>
                  <a:pt x="18819" y="21173"/>
                </a:cubicBezTo>
                <a:cubicBezTo>
                  <a:pt x="17488" y="21088"/>
                  <a:pt x="16192" y="21002"/>
                  <a:pt x="14861" y="20917"/>
                </a:cubicBezTo>
                <a:cubicBezTo>
                  <a:pt x="12131" y="20832"/>
                  <a:pt x="9367" y="20832"/>
                  <a:pt x="6671" y="21002"/>
                </a:cubicBezTo>
                <a:cubicBezTo>
                  <a:pt x="5204" y="21088"/>
                  <a:pt x="3395" y="21600"/>
                  <a:pt x="2065" y="19807"/>
                </a:cubicBezTo>
                <a:cubicBezTo>
                  <a:pt x="1485" y="19039"/>
                  <a:pt x="802" y="16904"/>
                  <a:pt x="461" y="15367"/>
                </a:cubicBezTo>
                <a:cubicBezTo>
                  <a:pt x="85" y="13660"/>
                  <a:pt x="-51" y="11611"/>
                  <a:pt x="17" y="9647"/>
                </a:cubicBezTo>
                <a:cubicBezTo>
                  <a:pt x="85" y="7001"/>
                  <a:pt x="563" y="4696"/>
                  <a:pt x="1280" y="2817"/>
                </a:cubicBezTo>
                <a:cubicBezTo>
                  <a:pt x="2030" y="939"/>
                  <a:pt x="2781" y="683"/>
                  <a:pt x="3771" y="3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71" name="AutoShape 87"/>
          <p:cNvSpPr>
            <a:spLocks/>
          </p:cNvSpPr>
          <p:nvPr/>
        </p:nvSpPr>
        <p:spPr bwMode="auto">
          <a:xfrm>
            <a:off x="8436260" y="6772208"/>
            <a:ext cx="1034780" cy="408498"/>
          </a:xfrm>
          <a:custGeom>
            <a:avLst/>
            <a:gdLst>
              <a:gd name="T0" fmla="*/ 2147483647 w 21549"/>
              <a:gd name="T1" fmla="*/ 321998250 h 21280"/>
              <a:gd name="T2" fmla="*/ 1363420873 w 21549"/>
              <a:gd name="T3" fmla="*/ 323304829 h 21280"/>
              <a:gd name="T4" fmla="*/ 0 w 21549"/>
              <a:gd name="T5" fmla="*/ 320707002 h 21280"/>
              <a:gd name="T6" fmla="*/ 40665446 w 21549"/>
              <a:gd name="T7" fmla="*/ 166346961 h 21280"/>
              <a:gd name="T8" fmla="*/ 64924966 w 21549"/>
              <a:gd name="T9" fmla="*/ 4223409 h 21280"/>
              <a:gd name="T10" fmla="*/ 649249843 w 21549"/>
              <a:gd name="T11" fmla="*/ 1625583 h 21280"/>
              <a:gd name="T12" fmla="*/ 1590539360 w 21549"/>
              <a:gd name="T13" fmla="*/ 5515301 h 21280"/>
              <a:gd name="T14" fmla="*/ 2147483647 w 21549"/>
              <a:gd name="T15" fmla="*/ 4223409 h 21280"/>
              <a:gd name="T16" fmla="*/ 2147483647 w 21549"/>
              <a:gd name="T17" fmla="*/ 22378919 h 21280"/>
              <a:gd name="T18" fmla="*/ 2147483647 w 21549"/>
              <a:gd name="T19" fmla="*/ 89835871 h 21280"/>
              <a:gd name="T20" fmla="*/ 2147483647 w 21549"/>
              <a:gd name="T21" fmla="*/ 176738961 h 21280"/>
              <a:gd name="T22" fmla="*/ 2147483647 w 21549"/>
              <a:gd name="T23" fmla="*/ 280506288 h 21280"/>
              <a:gd name="T24" fmla="*/ 2147483647 w 21549"/>
              <a:gd name="T25" fmla="*/ 318109151 h 21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49" h="21280">
                <a:moveTo>
                  <a:pt x="18188" y="21194"/>
                </a:moveTo>
                <a:cubicBezTo>
                  <a:pt x="14059" y="21280"/>
                  <a:pt x="9896" y="21280"/>
                  <a:pt x="5733" y="21280"/>
                </a:cubicBezTo>
                <a:cubicBezTo>
                  <a:pt x="3822" y="21280"/>
                  <a:pt x="1911" y="21280"/>
                  <a:pt x="0" y="21109"/>
                </a:cubicBezTo>
                <a:cubicBezTo>
                  <a:pt x="375" y="17865"/>
                  <a:pt x="0" y="14194"/>
                  <a:pt x="171" y="10949"/>
                </a:cubicBezTo>
                <a:cubicBezTo>
                  <a:pt x="341" y="7449"/>
                  <a:pt x="307" y="3778"/>
                  <a:pt x="273" y="278"/>
                </a:cubicBezTo>
                <a:cubicBezTo>
                  <a:pt x="1024" y="-149"/>
                  <a:pt x="1979" y="22"/>
                  <a:pt x="2730" y="107"/>
                </a:cubicBezTo>
                <a:cubicBezTo>
                  <a:pt x="4061" y="192"/>
                  <a:pt x="5357" y="278"/>
                  <a:pt x="6688" y="363"/>
                </a:cubicBezTo>
                <a:cubicBezTo>
                  <a:pt x="9418" y="448"/>
                  <a:pt x="12182" y="448"/>
                  <a:pt x="14878" y="278"/>
                </a:cubicBezTo>
                <a:cubicBezTo>
                  <a:pt x="16345" y="192"/>
                  <a:pt x="18154" y="-320"/>
                  <a:pt x="19484" y="1473"/>
                </a:cubicBezTo>
                <a:cubicBezTo>
                  <a:pt x="20064" y="2241"/>
                  <a:pt x="20747" y="4376"/>
                  <a:pt x="21088" y="5913"/>
                </a:cubicBezTo>
                <a:cubicBezTo>
                  <a:pt x="21464" y="7620"/>
                  <a:pt x="21600" y="9669"/>
                  <a:pt x="21532" y="11633"/>
                </a:cubicBezTo>
                <a:cubicBezTo>
                  <a:pt x="21464" y="14279"/>
                  <a:pt x="20986" y="16584"/>
                  <a:pt x="20269" y="18463"/>
                </a:cubicBezTo>
                <a:cubicBezTo>
                  <a:pt x="19519" y="20341"/>
                  <a:pt x="18768" y="20597"/>
                  <a:pt x="17778" y="2093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72" name="Rectangle 104"/>
          <p:cNvSpPr>
            <a:spLocks/>
          </p:cNvSpPr>
          <p:nvPr/>
        </p:nvSpPr>
        <p:spPr bwMode="auto">
          <a:xfrm>
            <a:off x="1021075" y="572952"/>
            <a:ext cx="497256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Button</a:t>
            </a:r>
          </a:p>
        </p:txBody>
      </p:sp>
      <p:sp>
        <p:nvSpPr>
          <p:cNvPr id="16473" name="Rectangle 105"/>
          <p:cNvSpPr>
            <a:spLocks/>
          </p:cNvSpPr>
          <p:nvPr/>
        </p:nvSpPr>
        <p:spPr bwMode="auto">
          <a:xfrm>
            <a:off x="2408655" y="572952"/>
            <a:ext cx="57420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Pressed</a:t>
            </a:r>
          </a:p>
        </p:txBody>
      </p:sp>
      <p:sp>
        <p:nvSpPr>
          <p:cNvPr id="16474" name="Rectangle 106"/>
          <p:cNvSpPr>
            <a:spLocks/>
          </p:cNvSpPr>
          <p:nvPr/>
        </p:nvSpPr>
        <p:spPr bwMode="auto">
          <a:xfrm>
            <a:off x="3777254" y="572952"/>
            <a:ext cx="62389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Disabled</a:t>
            </a:r>
          </a:p>
        </p:txBody>
      </p:sp>
      <p:sp>
        <p:nvSpPr>
          <p:cNvPr id="16475" name="Rectangle 107"/>
          <p:cNvSpPr>
            <a:spLocks/>
          </p:cNvSpPr>
          <p:nvPr/>
        </p:nvSpPr>
        <p:spPr bwMode="auto">
          <a:xfrm>
            <a:off x="5480102" y="563109"/>
            <a:ext cx="497256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Button</a:t>
            </a:r>
          </a:p>
        </p:txBody>
      </p:sp>
      <p:sp>
        <p:nvSpPr>
          <p:cNvPr id="16476" name="Rectangle 108"/>
          <p:cNvSpPr>
            <a:spLocks/>
          </p:cNvSpPr>
          <p:nvPr/>
        </p:nvSpPr>
        <p:spPr bwMode="auto">
          <a:xfrm>
            <a:off x="6975959" y="563109"/>
            <a:ext cx="57420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Pressed</a:t>
            </a:r>
          </a:p>
        </p:txBody>
      </p:sp>
      <p:sp>
        <p:nvSpPr>
          <p:cNvPr id="16477" name="Rectangle 109"/>
          <p:cNvSpPr>
            <a:spLocks/>
          </p:cNvSpPr>
          <p:nvPr/>
        </p:nvSpPr>
        <p:spPr bwMode="auto">
          <a:xfrm>
            <a:off x="8433148" y="563109"/>
            <a:ext cx="62389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Disabled</a:t>
            </a:r>
          </a:p>
        </p:txBody>
      </p:sp>
      <p:sp>
        <p:nvSpPr>
          <p:cNvPr id="16478" name="Rectangle 110"/>
          <p:cNvSpPr>
            <a:spLocks/>
          </p:cNvSpPr>
          <p:nvPr/>
        </p:nvSpPr>
        <p:spPr bwMode="auto">
          <a:xfrm>
            <a:off x="5480102" y="1232455"/>
            <a:ext cx="497256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Button</a:t>
            </a:r>
          </a:p>
        </p:txBody>
      </p:sp>
      <p:sp>
        <p:nvSpPr>
          <p:cNvPr id="16479" name="Rectangle 111"/>
          <p:cNvSpPr>
            <a:spLocks/>
          </p:cNvSpPr>
          <p:nvPr/>
        </p:nvSpPr>
        <p:spPr bwMode="auto">
          <a:xfrm>
            <a:off x="6975959" y="1232455"/>
            <a:ext cx="57420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Pressed</a:t>
            </a:r>
          </a:p>
        </p:txBody>
      </p:sp>
      <p:sp>
        <p:nvSpPr>
          <p:cNvPr id="16480" name="Rectangle 112"/>
          <p:cNvSpPr>
            <a:spLocks/>
          </p:cNvSpPr>
          <p:nvPr/>
        </p:nvSpPr>
        <p:spPr bwMode="auto">
          <a:xfrm>
            <a:off x="8433148" y="1232455"/>
            <a:ext cx="62389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Disabled</a:t>
            </a:r>
          </a:p>
        </p:txBody>
      </p:sp>
      <p:sp>
        <p:nvSpPr>
          <p:cNvPr id="16481" name="Rectangle 113"/>
          <p:cNvSpPr>
            <a:spLocks/>
          </p:cNvSpPr>
          <p:nvPr/>
        </p:nvSpPr>
        <p:spPr bwMode="auto">
          <a:xfrm>
            <a:off x="5480102" y="1970705"/>
            <a:ext cx="497256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Button</a:t>
            </a:r>
          </a:p>
        </p:txBody>
      </p:sp>
      <p:sp>
        <p:nvSpPr>
          <p:cNvPr id="16482" name="Rectangle 114"/>
          <p:cNvSpPr>
            <a:spLocks/>
          </p:cNvSpPr>
          <p:nvPr/>
        </p:nvSpPr>
        <p:spPr bwMode="auto">
          <a:xfrm>
            <a:off x="6975959" y="1970705"/>
            <a:ext cx="57420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Pressed</a:t>
            </a:r>
          </a:p>
        </p:txBody>
      </p:sp>
      <p:sp>
        <p:nvSpPr>
          <p:cNvPr id="16483" name="Rectangle 115"/>
          <p:cNvSpPr>
            <a:spLocks/>
          </p:cNvSpPr>
          <p:nvPr/>
        </p:nvSpPr>
        <p:spPr bwMode="auto">
          <a:xfrm>
            <a:off x="8433148" y="1970705"/>
            <a:ext cx="62389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Disabled</a:t>
            </a:r>
          </a:p>
        </p:txBody>
      </p:sp>
      <p:sp>
        <p:nvSpPr>
          <p:cNvPr id="16484" name="Rectangle 116"/>
          <p:cNvSpPr>
            <a:spLocks/>
          </p:cNvSpPr>
          <p:nvPr/>
        </p:nvSpPr>
        <p:spPr bwMode="auto">
          <a:xfrm>
            <a:off x="5480102" y="2649894"/>
            <a:ext cx="497256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Button</a:t>
            </a:r>
          </a:p>
        </p:txBody>
      </p:sp>
      <p:sp>
        <p:nvSpPr>
          <p:cNvPr id="16485" name="Rectangle 117"/>
          <p:cNvSpPr>
            <a:spLocks/>
          </p:cNvSpPr>
          <p:nvPr/>
        </p:nvSpPr>
        <p:spPr bwMode="auto">
          <a:xfrm>
            <a:off x="6975959" y="2649894"/>
            <a:ext cx="57420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Pressed</a:t>
            </a:r>
          </a:p>
        </p:txBody>
      </p:sp>
      <p:sp>
        <p:nvSpPr>
          <p:cNvPr id="16486" name="Rectangle 118"/>
          <p:cNvSpPr>
            <a:spLocks/>
          </p:cNvSpPr>
          <p:nvPr/>
        </p:nvSpPr>
        <p:spPr bwMode="auto">
          <a:xfrm>
            <a:off x="8433148" y="2649894"/>
            <a:ext cx="62389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Disabled</a:t>
            </a:r>
          </a:p>
        </p:txBody>
      </p:sp>
      <p:sp>
        <p:nvSpPr>
          <p:cNvPr id="16487" name="Rectangle 119"/>
          <p:cNvSpPr>
            <a:spLocks/>
          </p:cNvSpPr>
          <p:nvPr/>
        </p:nvSpPr>
        <p:spPr bwMode="auto">
          <a:xfrm>
            <a:off x="5480102" y="3437360"/>
            <a:ext cx="497256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Button</a:t>
            </a:r>
          </a:p>
        </p:txBody>
      </p:sp>
      <p:sp>
        <p:nvSpPr>
          <p:cNvPr id="16488" name="Rectangle 120"/>
          <p:cNvSpPr>
            <a:spLocks/>
          </p:cNvSpPr>
          <p:nvPr/>
        </p:nvSpPr>
        <p:spPr bwMode="auto">
          <a:xfrm>
            <a:off x="6975959" y="3437360"/>
            <a:ext cx="57420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Pressed</a:t>
            </a:r>
          </a:p>
        </p:txBody>
      </p:sp>
      <p:sp>
        <p:nvSpPr>
          <p:cNvPr id="16489" name="Rectangle 121"/>
          <p:cNvSpPr>
            <a:spLocks/>
          </p:cNvSpPr>
          <p:nvPr/>
        </p:nvSpPr>
        <p:spPr bwMode="auto">
          <a:xfrm>
            <a:off x="8433148" y="3437360"/>
            <a:ext cx="62389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Disabled</a:t>
            </a:r>
          </a:p>
        </p:txBody>
      </p:sp>
      <p:sp>
        <p:nvSpPr>
          <p:cNvPr id="16490" name="Rectangle 122"/>
          <p:cNvSpPr>
            <a:spLocks/>
          </p:cNvSpPr>
          <p:nvPr/>
        </p:nvSpPr>
        <p:spPr bwMode="auto">
          <a:xfrm>
            <a:off x="5489946" y="4333103"/>
            <a:ext cx="497256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Button</a:t>
            </a:r>
          </a:p>
        </p:txBody>
      </p:sp>
      <p:sp>
        <p:nvSpPr>
          <p:cNvPr id="16491" name="Rectangle 123"/>
          <p:cNvSpPr>
            <a:spLocks/>
          </p:cNvSpPr>
          <p:nvPr/>
        </p:nvSpPr>
        <p:spPr bwMode="auto">
          <a:xfrm>
            <a:off x="6985802" y="4333103"/>
            <a:ext cx="57420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Pressed</a:t>
            </a:r>
          </a:p>
        </p:txBody>
      </p:sp>
      <p:sp>
        <p:nvSpPr>
          <p:cNvPr id="16492" name="Rectangle 124"/>
          <p:cNvSpPr>
            <a:spLocks/>
          </p:cNvSpPr>
          <p:nvPr/>
        </p:nvSpPr>
        <p:spPr bwMode="auto">
          <a:xfrm>
            <a:off x="8433148" y="4333103"/>
            <a:ext cx="62389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Disabled</a:t>
            </a:r>
          </a:p>
        </p:txBody>
      </p:sp>
      <p:sp>
        <p:nvSpPr>
          <p:cNvPr id="16493" name="Rectangle 125"/>
          <p:cNvSpPr>
            <a:spLocks/>
          </p:cNvSpPr>
          <p:nvPr/>
        </p:nvSpPr>
        <p:spPr bwMode="auto">
          <a:xfrm>
            <a:off x="5480102" y="5297749"/>
            <a:ext cx="497256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Button</a:t>
            </a:r>
          </a:p>
        </p:txBody>
      </p:sp>
      <p:sp>
        <p:nvSpPr>
          <p:cNvPr id="16494" name="Rectangle 126"/>
          <p:cNvSpPr>
            <a:spLocks/>
          </p:cNvSpPr>
          <p:nvPr/>
        </p:nvSpPr>
        <p:spPr bwMode="auto">
          <a:xfrm>
            <a:off x="2577048" y="6223022"/>
            <a:ext cx="506875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Upload</a:t>
            </a:r>
          </a:p>
        </p:txBody>
      </p:sp>
      <p:sp>
        <p:nvSpPr>
          <p:cNvPr id="16495" name="Rectangle 127"/>
          <p:cNvSpPr>
            <a:spLocks/>
          </p:cNvSpPr>
          <p:nvPr/>
        </p:nvSpPr>
        <p:spPr bwMode="auto">
          <a:xfrm>
            <a:off x="6975959" y="5297749"/>
            <a:ext cx="57420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Pressed</a:t>
            </a:r>
          </a:p>
        </p:txBody>
      </p:sp>
      <p:sp>
        <p:nvSpPr>
          <p:cNvPr id="16496" name="Rectangle 128"/>
          <p:cNvSpPr>
            <a:spLocks/>
          </p:cNvSpPr>
          <p:nvPr/>
        </p:nvSpPr>
        <p:spPr bwMode="auto">
          <a:xfrm>
            <a:off x="2092364" y="5327279"/>
            <a:ext cx="58542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Proceed</a:t>
            </a:r>
          </a:p>
        </p:txBody>
      </p:sp>
      <p:sp>
        <p:nvSpPr>
          <p:cNvPr id="16497" name="Rectangle 129"/>
          <p:cNvSpPr>
            <a:spLocks/>
          </p:cNvSpPr>
          <p:nvPr/>
        </p:nvSpPr>
        <p:spPr bwMode="auto">
          <a:xfrm>
            <a:off x="3707229" y="5328509"/>
            <a:ext cx="58061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Proceed</a:t>
            </a:r>
          </a:p>
        </p:txBody>
      </p:sp>
      <p:sp>
        <p:nvSpPr>
          <p:cNvPr id="16498" name="Rectangle 130"/>
          <p:cNvSpPr>
            <a:spLocks/>
          </p:cNvSpPr>
          <p:nvPr/>
        </p:nvSpPr>
        <p:spPr bwMode="auto">
          <a:xfrm>
            <a:off x="1040272" y="6224252"/>
            <a:ext cx="66557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Download</a:t>
            </a:r>
          </a:p>
        </p:txBody>
      </p:sp>
      <p:sp>
        <p:nvSpPr>
          <p:cNvPr id="16499" name="Rectangle 131"/>
          <p:cNvSpPr>
            <a:spLocks/>
          </p:cNvSpPr>
          <p:nvPr/>
        </p:nvSpPr>
        <p:spPr bwMode="auto">
          <a:xfrm>
            <a:off x="854306" y="6844382"/>
            <a:ext cx="598246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Option 1</a:t>
            </a:r>
          </a:p>
        </p:txBody>
      </p:sp>
      <p:sp>
        <p:nvSpPr>
          <p:cNvPr id="16500" name="Rectangle 132"/>
          <p:cNvSpPr>
            <a:spLocks/>
          </p:cNvSpPr>
          <p:nvPr/>
        </p:nvSpPr>
        <p:spPr bwMode="auto">
          <a:xfrm>
            <a:off x="1868021" y="6844382"/>
            <a:ext cx="62068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Option 2</a:t>
            </a:r>
          </a:p>
        </p:txBody>
      </p:sp>
      <p:sp>
        <p:nvSpPr>
          <p:cNvPr id="16501" name="Rectangle 133"/>
          <p:cNvSpPr>
            <a:spLocks/>
          </p:cNvSpPr>
          <p:nvPr/>
        </p:nvSpPr>
        <p:spPr bwMode="auto">
          <a:xfrm>
            <a:off x="3197017" y="6834538"/>
            <a:ext cx="598246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Option 1</a:t>
            </a:r>
          </a:p>
        </p:txBody>
      </p:sp>
      <p:sp>
        <p:nvSpPr>
          <p:cNvPr id="16502" name="Rectangle 134"/>
          <p:cNvSpPr>
            <a:spLocks/>
          </p:cNvSpPr>
          <p:nvPr/>
        </p:nvSpPr>
        <p:spPr bwMode="auto">
          <a:xfrm>
            <a:off x="4210733" y="6834538"/>
            <a:ext cx="62068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Option 2</a:t>
            </a:r>
          </a:p>
        </p:txBody>
      </p:sp>
      <p:sp>
        <p:nvSpPr>
          <p:cNvPr id="16503" name="Rectangle 135"/>
          <p:cNvSpPr>
            <a:spLocks/>
          </p:cNvSpPr>
          <p:nvPr/>
        </p:nvSpPr>
        <p:spPr bwMode="auto">
          <a:xfrm>
            <a:off x="5391543" y="6843152"/>
            <a:ext cx="63992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Option 1</a:t>
            </a:r>
          </a:p>
        </p:txBody>
      </p:sp>
      <p:sp>
        <p:nvSpPr>
          <p:cNvPr id="16504" name="Rectangle 136"/>
          <p:cNvSpPr>
            <a:spLocks/>
          </p:cNvSpPr>
          <p:nvPr/>
        </p:nvSpPr>
        <p:spPr bwMode="auto">
          <a:xfrm>
            <a:off x="6415249" y="6843152"/>
            <a:ext cx="63992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Option 2</a:t>
            </a:r>
          </a:p>
        </p:txBody>
      </p:sp>
      <p:sp>
        <p:nvSpPr>
          <p:cNvPr id="16505" name="Rectangle 137"/>
          <p:cNvSpPr>
            <a:spLocks/>
          </p:cNvSpPr>
          <p:nvPr/>
        </p:nvSpPr>
        <p:spPr bwMode="auto">
          <a:xfrm>
            <a:off x="7616135" y="6852995"/>
            <a:ext cx="63992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Option 1</a:t>
            </a:r>
          </a:p>
        </p:txBody>
      </p:sp>
      <p:sp>
        <p:nvSpPr>
          <p:cNvPr id="16506" name="Rectangle 138"/>
          <p:cNvSpPr>
            <a:spLocks/>
          </p:cNvSpPr>
          <p:nvPr/>
        </p:nvSpPr>
        <p:spPr bwMode="auto">
          <a:xfrm>
            <a:off x="8639841" y="6852995"/>
            <a:ext cx="63992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Option 2</a:t>
            </a:r>
          </a:p>
        </p:txBody>
      </p:sp>
      <p:sp>
        <p:nvSpPr>
          <p:cNvPr id="16507" name="Rectangle 139"/>
          <p:cNvSpPr>
            <a:spLocks/>
          </p:cNvSpPr>
          <p:nvPr/>
        </p:nvSpPr>
        <p:spPr bwMode="auto">
          <a:xfrm>
            <a:off x="8423305" y="5297749"/>
            <a:ext cx="62389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Disabled</a:t>
            </a:r>
          </a:p>
        </p:txBody>
      </p:sp>
      <p:sp>
        <p:nvSpPr>
          <p:cNvPr id="16508" name="Rectangle 140"/>
          <p:cNvSpPr>
            <a:spLocks/>
          </p:cNvSpPr>
          <p:nvPr/>
        </p:nvSpPr>
        <p:spPr bwMode="auto">
          <a:xfrm>
            <a:off x="5489946" y="6223022"/>
            <a:ext cx="497256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Button</a:t>
            </a:r>
          </a:p>
        </p:txBody>
      </p:sp>
      <p:sp>
        <p:nvSpPr>
          <p:cNvPr id="16509" name="Rectangle 141"/>
          <p:cNvSpPr>
            <a:spLocks/>
          </p:cNvSpPr>
          <p:nvPr/>
        </p:nvSpPr>
        <p:spPr bwMode="auto">
          <a:xfrm>
            <a:off x="6985802" y="6223022"/>
            <a:ext cx="57420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Pressed</a:t>
            </a:r>
          </a:p>
        </p:txBody>
      </p:sp>
      <p:sp>
        <p:nvSpPr>
          <p:cNvPr id="16510" name="Rectangle 142"/>
          <p:cNvSpPr>
            <a:spLocks/>
          </p:cNvSpPr>
          <p:nvPr/>
        </p:nvSpPr>
        <p:spPr bwMode="auto">
          <a:xfrm>
            <a:off x="8442991" y="6223022"/>
            <a:ext cx="62389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Disabled</a:t>
            </a:r>
          </a:p>
        </p:txBody>
      </p:sp>
      <p:sp>
        <p:nvSpPr>
          <p:cNvPr id="16511" name="Rectangle 143"/>
          <p:cNvSpPr>
            <a:spLocks/>
          </p:cNvSpPr>
          <p:nvPr/>
        </p:nvSpPr>
        <p:spPr bwMode="auto">
          <a:xfrm>
            <a:off x="1021075" y="2748328"/>
            <a:ext cx="497256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Button</a:t>
            </a:r>
          </a:p>
        </p:txBody>
      </p:sp>
      <p:sp>
        <p:nvSpPr>
          <p:cNvPr id="16512" name="Rectangle 144"/>
          <p:cNvSpPr>
            <a:spLocks/>
          </p:cNvSpPr>
          <p:nvPr/>
        </p:nvSpPr>
        <p:spPr bwMode="auto">
          <a:xfrm>
            <a:off x="728009" y="3476753"/>
            <a:ext cx="250395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ON</a:t>
            </a:r>
          </a:p>
        </p:txBody>
      </p:sp>
      <p:sp>
        <p:nvSpPr>
          <p:cNvPr id="16513" name="Rectangle 145"/>
          <p:cNvSpPr>
            <a:spLocks/>
          </p:cNvSpPr>
          <p:nvPr/>
        </p:nvSpPr>
        <p:spPr bwMode="auto">
          <a:xfrm>
            <a:off x="2233988" y="3476753"/>
            <a:ext cx="298484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OFF</a:t>
            </a:r>
          </a:p>
        </p:txBody>
      </p:sp>
      <p:sp>
        <p:nvSpPr>
          <p:cNvPr id="16514" name="Rectangle 146"/>
          <p:cNvSpPr>
            <a:spLocks/>
          </p:cNvSpPr>
          <p:nvPr/>
        </p:nvSpPr>
        <p:spPr bwMode="auto">
          <a:xfrm>
            <a:off x="2923071" y="3476753"/>
            <a:ext cx="250395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ON</a:t>
            </a:r>
          </a:p>
        </p:txBody>
      </p:sp>
      <p:sp>
        <p:nvSpPr>
          <p:cNvPr id="16515" name="Rectangle 147"/>
          <p:cNvSpPr>
            <a:spLocks/>
          </p:cNvSpPr>
          <p:nvPr/>
        </p:nvSpPr>
        <p:spPr bwMode="auto">
          <a:xfrm>
            <a:off x="4360146" y="3476753"/>
            <a:ext cx="298484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OFF</a:t>
            </a:r>
          </a:p>
        </p:txBody>
      </p:sp>
      <p:sp>
        <p:nvSpPr>
          <p:cNvPr id="16516" name="Rectangle 148"/>
          <p:cNvSpPr>
            <a:spLocks/>
          </p:cNvSpPr>
          <p:nvPr/>
        </p:nvSpPr>
        <p:spPr bwMode="auto">
          <a:xfrm>
            <a:off x="2408655" y="2748328"/>
            <a:ext cx="57420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Pressed</a:t>
            </a:r>
          </a:p>
        </p:txBody>
      </p:sp>
      <p:sp>
        <p:nvSpPr>
          <p:cNvPr id="16517" name="Rectangle 149"/>
          <p:cNvSpPr>
            <a:spLocks/>
          </p:cNvSpPr>
          <p:nvPr/>
        </p:nvSpPr>
        <p:spPr bwMode="auto">
          <a:xfrm>
            <a:off x="3777254" y="2748328"/>
            <a:ext cx="62389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Disabled</a:t>
            </a:r>
          </a:p>
        </p:txBody>
      </p:sp>
      <p:sp>
        <p:nvSpPr>
          <p:cNvPr id="16518" name="Rectangle 150"/>
          <p:cNvSpPr>
            <a:spLocks/>
          </p:cNvSpPr>
          <p:nvPr/>
        </p:nvSpPr>
        <p:spPr bwMode="auto">
          <a:xfrm>
            <a:off x="991545" y="1233685"/>
            <a:ext cx="497256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Button</a:t>
            </a:r>
          </a:p>
        </p:txBody>
      </p:sp>
      <p:sp>
        <p:nvSpPr>
          <p:cNvPr id="16519" name="Rectangle 151"/>
          <p:cNvSpPr>
            <a:spLocks/>
          </p:cNvSpPr>
          <p:nvPr/>
        </p:nvSpPr>
        <p:spPr bwMode="auto">
          <a:xfrm>
            <a:off x="2388911" y="1233685"/>
            <a:ext cx="56939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Pressed</a:t>
            </a:r>
          </a:p>
        </p:txBody>
      </p:sp>
      <p:sp>
        <p:nvSpPr>
          <p:cNvPr id="16520" name="Rectangle 152"/>
          <p:cNvSpPr>
            <a:spLocks/>
          </p:cNvSpPr>
          <p:nvPr/>
        </p:nvSpPr>
        <p:spPr bwMode="auto">
          <a:xfrm>
            <a:off x="3757883" y="1233685"/>
            <a:ext cx="615879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Disabled</a:t>
            </a:r>
          </a:p>
        </p:txBody>
      </p:sp>
      <p:sp>
        <p:nvSpPr>
          <p:cNvPr id="16521" name="Rectangle 153"/>
          <p:cNvSpPr>
            <a:spLocks/>
          </p:cNvSpPr>
          <p:nvPr/>
        </p:nvSpPr>
        <p:spPr bwMode="auto">
          <a:xfrm>
            <a:off x="1011232" y="1971935"/>
            <a:ext cx="497256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Button</a:t>
            </a:r>
          </a:p>
        </p:txBody>
      </p:sp>
      <p:sp>
        <p:nvSpPr>
          <p:cNvPr id="16522" name="Rectangle 154"/>
          <p:cNvSpPr>
            <a:spLocks/>
          </p:cNvSpPr>
          <p:nvPr/>
        </p:nvSpPr>
        <p:spPr bwMode="auto">
          <a:xfrm>
            <a:off x="1060959" y="5328509"/>
            <a:ext cx="365811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Back</a:t>
            </a:r>
          </a:p>
        </p:txBody>
      </p:sp>
      <p:sp>
        <p:nvSpPr>
          <p:cNvPr id="16523" name="Rectangle 155"/>
          <p:cNvSpPr>
            <a:spLocks/>
          </p:cNvSpPr>
          <p:nvPr/>
        </p:nvSpPr>
        <p:spPr bwMode="auto">
          <a:xfrm>
            <a:off x="4053330" y="6214409"/>
            <a:ext cx="365811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Back</a:t>
            </a:r>
          </a:p>
        </p:txBody>
      </p:sp>
      <p:sp>
        <p:nvSpPr>
          <p:cNvPr id="16524" name="Rectangle 156"/>
          <p:cNvSpPr>
            <a:spLocks/>
          </p:cNvSpPr>
          <p:nvPr/>
        </p:nvSpPr>
        <p:spPr bwMode="auto">
          <a:xfrm>
            <a:off x="2408598" y="1971935"/>
            <a:ext cx="56939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Pressed</a:t>
            </a:r>
          </a:p>
        </p:txBody>
      </p:sp>
      <p:sp>
        <p:nvSpPr>
          <p:cNvPr id="16525" name="Rectangle 157"/>
          <p:cNvSpPr>
            <a:spLocks/>
          </p:cNvSpPr>
          <p:nvPr/>
        </p:nvSpPr>
        <p:spPr bwMode="auto">
          <a:xfrm>
            <a:off x="3777570" y="1971935"/>
            <a:ext cx="615879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Disabled</a:t>
            </a:r>
          </a:p>
        </p:txBody>
      </p:sp>
    </p:spTree>
    <p:extLst>
      <p:ext uri="{BB962C8B-B14F-4D97-AF65-F5344CB8AC3E}">
        <p14:creationId xmlns:p14="http://schemas.microsoft.com/office/powerpoint/2010/main" val="55368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Fantasy Golf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Object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512" y="1590750"/>
            <a:ext cx="249299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group : </a:t>
            </a:r>
            <a:r>
              <a:rPr lang="en-US" dirty="0" err="1" smtClean="0">
                <a:solidFill>
                  <a:srgbClr val="000000"/>
                </a:solidFill>
              </a:rPr>
              <a:t>CartersFriends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312" y="2332037"/>
            <a:ext cx="2929007" cy="1895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members: 	Timmy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Kevin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Carter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easons:	2018 Season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2019 Season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mr-IN" dirty="0" smtClean="0">
                <a:solidFill>
                  <a:srgbClr val="000000"/>
                </a:solidFill>
              </a:rPr>
              <a:t>…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79765" y="3779837"/>
            <a:ext cx="2390398" cy="16381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gamers: 		Timmy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Carter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event:		Valspar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Masters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mr-IN" dirty="0" smtClean="0">
                <a:solidFill>
                  <a:srgbClr val="000000"/>
                </a:solidFill>
              </a:rPr>
              <a:t>…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12010" y="5010449"/>
            <a:ext cx="3784113" cy="1895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picks: 		{ 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Timmy: [Tiger, Rickie}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Carter: [JT, Bubba]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}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event:	Valspar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34845" y="3779837"/>
            <a:ext cx="3010376" cy="3499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picks: 	[Tiger, Rickie, Phil]</a:t>
            </a:r>
          </a:p>
        </p:txBody>
      </p:sp>
      <p:cxnSp>
        <p:nvCxnSpPr>
          <p:cNvPr id="43" name="Elbow Connector 42"/>
          <p:cNvCxnSpPr/>
          <p:nvPr/>
        </p:nvCxnSpPr>
        <p:spPr bwMode="auto">
          <a:xfrm>
            <a:off x="5870163" y="4739009"/>
            <a:ext cx="1151351" cy="271442"/>
          </a:xfrm>
          <a:prstGeom prst="bentConnector3">
            <a:avLst>
              <a:gd name="adj1" fmla="val 10192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Elbow Connector 46"/>
          <p:cNvCxnSpPr>
            <a:endCxn id="42" idx="1"/>
          </p:cNvCxnSpPr>
          <p:nvPr/>
        </p:nvCxnSpPr>
        <p:spPr bwMode="auto">
          <a:xfrm>
            <a:off x="5753249" y="3954821"/>
            <a:ext cx="481596" cy="127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Elbow Connector 50"/>
          <p:cNvCxnSpPr/>
          <p:nvPr/>
        </p:nvCxnSpPr>
        <p:spPr bwMode="auto">
          <a:xfrm>
            <a:off x="3287712" y="3508395"/>
            <a:ext cx="1151351" cy="271442"/>
          </a:xfrm>
          <a:prstGeom prst="bentConnector3">
            <a:avLst>
              <a:gd name="adj1" fmla="val 10192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18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1"/>
          <p:cNvSpPr>
            <a:spLocks/>
          </p:cNvSpPr>
          <p:nvPr/>
        </p:nvSpPr>
        <p:spPr bwMode="auto">
          <a:xfrm>
            <a:off x="639115" y="3435321"/>
            <a:ext cx="1709047" cy="878517"/>
          </a:xfrm>
          <a:custGeom>
            <a:avLst/>
            <a:gdLst>
              <a:gd name="T0" fmla="*/ 83620520 w 21265"/>
              <a:gd name="T1" fmla="*/ 14089921 h 21185"/>
              <a:gd name="T2" fmla="*/ 2147483647 w 21265"/>
              <a:gd name="T3" fmla="*/ 23281849 h 21185"/>
              <a:gd name="T4" fmla="*/ 2147483647 w 21265"/>
              <a:gd name="T5" fmla="*/ 50542819 h 21185"/>
              <a:gd name="T6" fmla="*/ 2147483647 w 21265"/>
              <a:gd name="T7" fmla="*/ 32316370 h 21185"/>
              <a:gd name="T8" fmla="*/ 2147483647 w 21265"/>
              <a:gd name="T9" fmla="*/ 23281849 h 21185"/>
              <a:gd name="T10" fmla="*/ 2147483647 w 21265"/>
              <a:gd name="T11" fmla="*/ 23281849 h 21185"/>
              <a:gd name="T12" fmla="*/ 2147483647 w 21265"/>
              <a:gd name="T13" fmla="*/ 1213805767 h 21185"/>
              <a:gd name="T14" fmla="*/ 2147483647 w 21265"/>
              <a:gd name="T15" fmla="*/ 2147483647 h 21185"/>
              <a:gd name="T16" fmla="*/ 2147483647 w 21265"/>
              <a:gd name="T17" fmla="*/ 2147483647 h 21185"/>
              <a:gd name="T18" fmla="*/ 2147483647 w 21265"/>
              <a:gd name="T19" fmla="*/ 2147483647 h 21185"/>
              <a:gd name="T20" fmla="*/ 2147483647 w 21265"/>
              <a:gd name="T21" fmla="*/ 2147483647 h 21185"/>
              <a:gd name="T22" fmla="*/ 2147483647 w 21265"/>
              <a:gd name="T23" fmla="*/ 2147483647 h 21185"/>
              <a:gd name="T24" fmla="*/ 2147483647 w 21265"/>
              <a:gd name="T25" fmla="*/ 2147483647 h 21185"/>
              <a:gd name="T26" fmla="*/ 425908937 w 21265"/>
              <a:gd name="T27" fmla="*/ 2147483647 h 21185"/>
              <a:gd name="T28" fmla="*/ 50170217 w 21265"/>
              <a:gd name="T29" fmla="*/ 2147483647 h 21185"/>
              <a:gd name="T30" fmla="*/ 83620520 w 21265"/>
              <a:gd name="T31" fmla="*/ 2077333035 h 21185"/>
              <a:gd name="T32" fmla="*/ 15612367 w 21265"/>
              <a:gd name="T33" fmla="*/ 1341084550 h 21185"/>
              <a:gd name="T34" fmla="*/ 15612367 w 21265"/>
              <a:gd name="T35" fmla="*/ 704851041 h 21185"/>
              <a:gd name="T36" fmla="*/ 50170217 w 21265"/>
              <a:gd name="T37" fmla="*/ 32316370 h 211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65" h="21185">
                <a:moveTo>
                  <a:pt x="75" y="92"/>
                </a:moveTo>
                <a:cubicBezTo>
                  <a:pt x="719" y="-145"/>
                  <a:pt x="1515" y="152"/>
                  <a:pt x="2159" y="152"/>
                </a:cubicBezTo>
                <a:cubicBezTo>
                  <a:pt x="3017" y="211"/>
                  <a:pt x="3905" y="330"/>
                  <a:pt x="4763" y="330"/>
                </a:cubicBezTo>
                <a:cubicBezTo>
                  <a:pt x="6387" y="389"/>
                  <a:pt x="7980" y="211"/>
                  <a:pt x="9604" y="211"/>
                </a:cubicBezTo>
                <a:cubicBezTo>
                  <a:pt x="13005" y="211"/>
                  <a:pt x="16375" y="-26"/>
                  <a:pt x="19776" y="152"/>
                </a:cubicBezTo>
                <a:cubicBezTo>
                  <a:pt x="20235" y="152"/>
                  <a:pt x="20695" y="152"/>
                  <a:pt x="21155" y="152"/>
                </a:cubicBezTo>
                <a:cubicBezTo>
                  <a:pt x="21461" y="2525"/>
                  <a:pt x="21032" y="5492"/>
                  <a:pt x="21063" y="7925"/>
                </a:cubicBezTo>
                <a:cubicBezTo>
                  <a:pt x="21093" y="10833"/>
                  <a:pt x="21063" y="13859"/>
                  <a:pt x="21124" y="16708"/>
                </a:cubicBezTo>
                <a:cubicBezTo>
                  <a:pt x="21155" y="17835"/>
                  <a:pt x="21338" y="19793"/>
                  <a:pt x="20848" y="20624"/>
                </a:cubicBezTo>
                <a:cubicBezTo>
                  <a:pt x="20419" y="21336"/>
                  <a:pt x="19378" y="21158"/>
                  <a:pt x="18826" y="21099"/>
                </a:cubicBezTo>
                <a:cubicBezTo>
                  <a:pt x="16804" y="20862"/>
                  <a:pt x="14751" y="20802"/>
                  <a:pt x="12698" y="20802"/>
                </a:cubicBezTo>
                <a:cubicBezTo>
                  <a:pt x="10278" y="20802"/>
                  <a:pt x="7888" y="20980"/>
                  <a:pt x="5468" y="21099"/>
                </a:cubicBezTo>
                <a:cubicBezTo>
                  <a:pt x="4457" y="21158"/>
                  <a:pt x="3446" y="21218"/>
                  <a:pt x="2435" y="21099"/>
                </a:cubicBezTo>
                <a:cubicBezTo>
                  <a:pt x="1944" y="21040"/>
                  <a:pt x="811" y="21455"/>
                  <a:pt x="382" y="20862"/>
                </a:cubicBezTo>
                <a:cubicBezTo>
                  <a:pt x="-139" y="20209"/>
                  <a:pt x="14" y="18251"/>
                  <a:pt x="45" y="17242"/>
                </a:cubicBezTo>
                <a:cubicBezTo>
                  <a:pt x="75" y="15996"/>
                  <a:pt x="-47" y="14809"/>
                  <a:pt x="75" y="13563"/>
                </a:cubicBezTo>
                <a:cubicBezTo>
                  <a:pt x="229" y="11901"/>
                  <a:pt x="45" y="10418"/>
                  <a:pt x="14" y="8756"/>
                </a:cubicBezTo>
                <a:cubicBezTo>
                  <a:pt x="-16" y="7391"/>
                  <a:pt x="14" y="5967"/>
                  <a:pt x="14" y="4602"/>
                </a:cubicBezTo>
                <a:cubicBezTo>
                  <a:pt x="14" y="3178"/>
                  <a:pt x="45" y="1695"/>
                  <a:pt x="45" y="21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0" name="AutoShape 2"/>
          <p:cNvSpPr>
            <a:spLocks/>
          </p:cNvSpPr>
          <p:nvPr/>
        </p:nvSpPr>
        <p:spPr bwMode="auto">
          <a:xfrm>
            <a:off x="640345" y="187023"/>
            <a:ext cx="1987122" cy="398655"/>
          </a:xfrm>
          <a:custGeom>
            <a:avLst/>
            <a:gdLst>
              <a:gd name="T0" fmla="*/ 1500463504 w 21247"/>
              <a:gd name="T1" fmla="*/ 4087085 h 20266"/>
              <a:gd name="T2" fmla="*/ 2147483647 w 21247"/>
              <a:gd name="T3" fmla="*/ 4087085 h 20266"/>
              <a:gd name="T4" fmla="*/ 2147483647 w 21247"/>
              <a:gd name="T5" fmla="*/ 8174170 h 20266"/>
              <a:gd name="T6" fmla="*/ 2147483647 w 21247"/>
              <a:gd name="T7" fmla="*/ 4087085 h 20266"/>
              <a:gd name="T8" fmla="*/ 2147483647 w 21247"/>
              <a:gd name="T9" fmla="*/ 4087085 h 20266"/>
              <a:gd name="T10" fmla="*/ 2147483647 w 21247"/>
              <a:gd name="T11" fmla="*/ 0 h 20266"/>
              <a:gd name="T12" fmla="*/ 2147483647 w 21247"/>
              <a:gd name="T13" fmla="*/ 1357218 h 20266"/>
              <a:gd name="T14" fmla="*/ 2147483647 w 21247"/>
              <a:gd name="T15" fmla="*/ 9531363 h 20266"/>
              <a:gd name="T16" fmla="*/ 2147483647 w 21247"/>
              <a:gd name="T17" fmla="*/ 169057576 h 20266"/>
              <a:gd name="T18" fmla="*/ 2147483647 w 21247"/>
              <a:gd name="T19" fmla="*/ 323124030 h 20266"/>
              <a:gd name="T20" fmla="*/ 2147483647 w 21247"/>
              <a:gd name="T21" fmla="*/ 325853897 h 20266"/>
              <a:gd name="T22" fmla="*/ 2147483647 w 21247"/>
              <a:gd name="T23" fmla="*/ 331298175 h 20266"/>
              <a:gd name="T24" fmla="*/ 2147483647 w 21247"/>
              <a:gd name="T25" fmla="*/ 331298175 h 20266"/>
              <a:gd name="T26" fmla="*/ 2147483647 w 21247"/>
              <a:gd name="T27" fmla="*/ 328584399 h 20266"/>
              <a:gd name="T28" fmla="*/ 576291634 w 21247"/>
              <a:gd name="T29" fmla="*/ 321766812 h 20266"/>
              <a:gd name="T30" fmla="*/ 52709181 w 21247"/>
              <a:gd name="T31" fmla="*/ 231769902 h 20266"/>
              <a:gd name="T32" fmla="*/ 114198339 w 21247"/>
              <a:gd name="T33" fmla="*/ 145875558 h 20266"/>
              <a:gd name="T34" fmla="*/ 1901053161 w 21247"/>
              <a:gd name="T35" fmla="*/ 5444278 h 202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247" h="20266">
                <a:moveTo>
                  <a:pt x="854" y="250"/>
                </a:moveTo>
                <a:cubicBezTo>
                  <a:pt x="1854" y="500"/>
                  <a:pt x="2871" y="250"/>
                  <a:pt x="3870" y="250"/>
                </a:cubicBezTo>
                <a:cubicBezTo>
                  <a:pt x="5167" y="250"/>
                  <a:pt x="6465" y="500"/>
                  <a:pt x="7762" y="500"/>
                </a:cubicBezTo>
                <a:cubicBezTo>
                  <a:pt x="8954" y="500"/>
                  <a:pt x="10164" y="83"/>
                  <a:pt x="11374" y="250"/>
                </a:cubicBezTo>
                <a:cubicBezTo>
                  <a:pt x="12513" y="417"/>
                  <a:pt x="13671" y="250"/>
                  <a:pt x="14828" y="250"/>
                </a:cubicBezTo>
                <a:cubicBezTo>
                  <a:pt x="15827" y="250"/>
                  <a:pt x="16809" y="0"/>
                  <a:pt x="17808" y="0"/>
                </a:cubicBezTo>
                <a:cubicBezTo>
                  <a:pt x="18387" y="0"/>
                  <a:pt x="18948" y="0"/>
                  <a:pt x="19526" y="83"/>
                </a:cubicBezTo>
                <a:cubicBezTo>
                  <a:pt x="19895" y="83"/>
                  <a:pt x="20315" y="-84"/>
                  <a:pt x="20684" y="583"/>
                </a:cubicBezTo>
                <a:cubicBezTo>
                  <a:pt x="21455" y="2001"/>
                  <a:pt x="21104" y="7255"/>
                  <a:pt x="21174" y="10341"/>
                </a:cubicBezTo>
                <a:cubicBezTo>
                  <a:pt x="21245" y="13176"/>
                  <a:pt x="21437" y="19015"/>
                  <a:pt x="20649" y="19765"/>
                </a:cubicBezTo>
                <a:cubicBezTo>
                  <a:pt x="19807" y="20599"/>
                  <a:pt x="18755" y="19932"/>
                  <a:pt x="17896" y="19932"/>
                </a:cubicBezTo>
                <a:cubicBezTo>
                  <a:pt x="16300" y="19932"/>
                  <a:pt x="14723" y="20265"/>
                  <a:pt x="13127" y="20265"/>
                </a:cubicBezTo>
                <a:cubicBezTo>
                  <a:pt x="9813" y="20265"/>
                  <a:pt x="6500" y="20265"/>
                  <a:pt x="3204" y="20265"/>
                </a:cubicBezTo>
                <a:cubicBezTo>
                  <a:pt x="2678" y="20265"/>
                  <a:pt x="2152" y="20182"/>
                  <a:pt x="1626" y="20099"/>
                </a:cubicBezTo>
                <a:cubicBezTo>
                  <a:pt x="1275" y="20015"/>
                  <a:pt x="626" y="20599"/>
                  <a:pt x="328" y="19682"/>
                </a:cubicBezTo>
                <a:cubicBezTo>
                  <a:pt x="-5" y="18597"/>
                  <a:pt x="100" y="15762"/>
                  <a:pt x="30" y="14177"/>
                </a:cubicBezTo>
                <a:cubicBezTo>
                  <a:pt x="-40" y="12343"/>
                  <a:pt x="30" y="10758"/>
                  <a:pt x="65" y="8923"/>
                </a:cubicBezTo>
                <a:cubicBezTo>
                  <a:pt x="118" y="5254"/>
                  <a:pt x="-145" y="-1001"/>
                  <a:pt x="1082" y="33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1" name="AutoShape 3"/>
          <p:cNvSpPr>
            <a:spLocks/>
          </p:cNvSpPr>
          <p:nvPr/>
        </p:nvSpPr>
        <p:spPr bwMode="auto">
          <a:xfrm>
            <a:off x="630502" y="2480518"/>
            <a:ext cx="1987122" cy="398655"/>
          </a:xfrm>
          <a:custGeom>
            <a:avLst/>
            <a:gdLst>
              <a:gd name="T0" fmla="*/ 1500463504 w 21247"/>
              <a:gd name="T1" fmla="*/ 4087085 h 20266"/>
              <a:gd name="T2" fmla="*/ 2147483647 w 21247"/>
              <a:gd name="T3" fmla="*/ 4087085 h 20266"/>
              <a:gd name="T4" fmla="*/ 2147483647 w 21247"/>
              <a:gd name="T5" fmla="*/ 8174170 h 20266"/>
              <a:gd name="T6" fmla="*/ 2147483647 w 21247"/>
              <a:gd name="T7" fmla="*/ 4087085 h 20266"/>
              <a:gd name="T8" fmla="*/ 2147483647 w 21247"/>
              <a:gd name="T9" fmla="*/ 4087085 h 20266"/>
              <a:gd name="T10" fmla="*/ 2147483647 w 21247"/>
              <a:gd name="T11" fmla="*/ 0 h 20266"/>
              <a:gd name="T12" fmla="*/ 2147483647 w 21247"/>
              <a:gd name="T13" fmla="*/ 1357218 h 20266"/>
              <a:gd name="T14" fmla="*/ 2147483647 w 21247"/>
              <a:gd name="T15" fmla="*/ 9531363 h 20266"/>
              <a:gd name="T16" fmla="*/ 2147483647 w 21247"/>
              <a:gd name="T17" fmla="*/ 169057576 h 20266"/>
              <a:gd name="T18" fmla="*/ 2147483647 w 21247"/>
              <a:gd name="T19" fmla="*/ 323124030 h 20266"/>
              <a:gd name="T20" fmla="*/ 2147483647 w 21247"/>
              <a:gd name="T21" fmla="*/ 325853897 h 20266"/>
              <a:gd name="T22" fmla="*/ 2147483647 w 21247"/>
              <a:gd name="T23" fmla="*/ 331298175 h 20266"/>
              <a:gd name="T24" fmla="*/ 2147483647 w 21247"/>
              <a:gd name="T25" fmla="*/ 331298175 h 20266"/>
              <a:gd name="T26" fmla="*/ 2147483647 w 21247"/>
              <a:gd name="T27" fmla="*/ 328584399 h 20266"/>
              <a:gd name="T28" fmla="*/ 576291634 w 21247"/>
              <a:gd name="T29" fmla="*/ 321766812 h 20266"/>
              <a:gd name="T30" fmla="*/ 52709181 w 21247"/>
              <a:gd name="T31" fmla="*/ 231769902 h 20266"/>
              <a:gd name="T32" fmla="*/ 114198339 w 21247"/>
              <a:gd name="T33" fmla="*/ 145875558 h 20266"/>
              <a:gd name="T34" fmla="*/ 1901053161 w 21247"/>
              <a:gd name="T35" fmla="*/ 5444278 h 202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247" h="20266">
                <a:moveTo>
                  <a:pt x="854" y="250"/>
                </a:moveTo>
                <a:cubicBezTo>
                  <a:pt x="1854" y="500"/>
                  <a:pt x="2871" y="250"/>
                  <a:pt x="3870" y="250"/>
                </a:cubicBezTo>
                <a:cubicBezTo>
                  <a:pt x="5167" y="250"/>
                  <a:pt x="6465" y="500"/>
                  <a:pt x="7762" y="500"/>
                </a:cubicBezTo>
                <a:cubicBezTo>
                  <a:pt x="8954" y="500"/>
                  <a:pt x="10164" y="83"/>
                  <a:pt x="11374" y="250"/>
                </a:cubicBezTo>
                <a:cubicBezTo>
                  <a:pt x="12513" y="417"/>
                  <a:pt x="13671" y="250"/>
                  <a:pt x="14828" y="250"/>
                </a:cubicBezTo>
                <a:cubicBezTo>
                  <a:pt x="15827" y="250"/>
                  <a:pt x="16809" y="0"/>
                  <a:pt x="17808" y="0"/>
                </a:cubicBezTo>
                <a:cubicBezTo>
                  <a:pt x="18387" y="0"/>
                  <a:pt x="18948" y="0"/>
                  <a:pt x="19526" y="83"/>
                </a:cubicBezTo>
                <a:cubicBezTo>
                  <a:pt x="19895" y="83"/>
                  <a:pt x="20315" y="-84"/>
                  <a:pt x="20684" y="583"/>
                </a:cubicBezTo>
                <a:cubicBezTo>
                  <a:pt x="21455" y="2001"/>
                  <a:pt x="21104" y="7255"/>
                  <a:pt x="21174" y="10341"/>
                </a:cubicBezTo>
                <a:cubicBezTo>
                  <a:pt x="21245" y="13176"/>
                  <a:pt x="21437" y="19015"/>
                  <a:pt x="20649" y="19765"/>
                </a:cubicBezTo>
                <a:cubicBezTo>
                  <a:pt x="19807" y="20599"/>
                  <a:pt x="18755" y="19932"/>
                  <a:pt x="17896" y="19932"/>
                </a:cubicBezTo>
                <a:cubicBezTo>
                  <a:pt x="16300" y="19932"/>
                  <a:pt x="14723" y="20265"/>
                  <a:pt x="13127" y="20265"/>
                </a:cubicBezTo>
                <a:cubicBezTo>
                  <a:pt x="9813" y="20265"/>
                  <a:pt x="6500" y="20265"/>
                  <a:pt x="3204" y="20265"/>
                </a:cubicBezTo>
                <a:cubicBezTo>
                  <a:pt x="2678" y="20265"/>
                  <a:pt x="2152" y="20182"/>
                  <a:pt x="1626" y="20099"/>
                </a:cubicBezTo>
                <a:cubicBezTo>
                  <a:pt x="1275" y="20015"/>
                  <a:pt x="626" y="20599"/>
                  <a:pt x="328" y="19682"/>
                </a:cubicBezTo>
                <a:cubicBezTo>
                  <a:pt x="-5" y="18597"/>
                  <a:pt x="100" y="15762"/>
                  <a:pt x="30" y="14177"/>
                </a:cubicBezTo>
                <a:cubicBezTo>
                  <a:pt x="-40" y="12343"/>
                  <a:pt x="30" y="10758"/>
                  <a:pt x="65" y="8923"/>
                </a:cubicBezTo>
                <a:cubicBezTo>
                  <a:pt x="118" y="5254"/>
                  <a:pt x="-145" y="-1001"/>
                  <a:pt x="1082" y="33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2" name="AutoShape 4"/>
          <p:cNvSpPr>
            <a:spLocks/>
          </p:cNvSpPr>
          <p:nvPr/>
        </p:nvSpPr>
        <p:spPr bwMode="auto">
          <a:xfrm>
            <a:off x="2372770" y="354359"/>
            <a:ext cx="137807" cy="83668"/>
          </a:xfrm>
          <a:custGeom>
            <a:avLst/>
            <a:gdLst>
              <a:gd name="T0" fmla="*/ 0 w 21600"/>
              <a:gd name="T1" fmla="*/ 0 h 21600"/>
              <a:gd name="T2" fmla="*/ 12047242 w 21600"/>
              <a:gd name="T3" fmla="*/ 52925 h 21600"/>
              <a:gd name="T4" fmla="*/ 6167536 w 21600"/>
              <a:gd name="T5" fmla="*/ 2696251 h 21600"/>
              <a:gd name="T6" fmla="*/ 11472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6686" y="0"/>
                  <a:pt x="14915" y="2541"/>
                  <a:pt x="21600" y="424"/>
                </a:cubicBezTo>
                <a:cubicBezTo>
                  <a:pt x="18001" y="7200"/>
                  <a:pt x="14915" y="16095"/>
                  <a:pt x="11058" y="21600"/>
                </a:cubicBezTo>
                <a:cubicBezTo>
                  <a:pt x="10029" y="16518"/>
                  <a:pt x="4886" y="2541"/>
                  <a:pt x="2057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3" name="AutoShape 5"/>
          <p:cNvSpPr>
            <a:spLocks/>
          </p:cNvSpPr>
          <p:nvPr/>
        </p:nvSpPr>
        <p:spPr bwMode="auto">
          <a:xfrm>
            <a:off x="630502" y="1230415"/>
            <a:ext cx="2003117" cy="921582"/>
          </a:xfrm>
          <a:custGeom>
            <a:avLst/>
            <a:gdLst>
              <a:gd name="T0" fmla="*/ 388201562 w 21191"/>
              <a:gd name="T1" fmla="*/ 32348603 h 21148"/>
              <a:gd name="T2" fmla="*/ 2147483647 w 21191"/>
              <a:gd name="T3" fmla="*/ 22393980 h 21148"/>
              <a:gd name="T4" fmla="*/ 2147483647 w 21191"/>
              <a:gd name="T5" fmla="*/ 72518049 h 21148"/>
              <a:gd name="T6" fmla="*/ 2147483647 w 21191"/>
              <a:gd name="T7" fmla="*/ 112684346 h 21148"/>
              <a:gd name="T8" fmla="*/ 2147483647 w 21191"/>
              <a:gd name="T9" fmla="*/ 1395596807 h 21148"/>
              <a:gd name="T10" fmla="*/ 2147483647 w 21191"/>
              <a:gd name="T11" fmla="*/ 2087350980 h 21148"/>
              <a:gd name="T12" fmla="*/ 2147483647 w 21191"/>
              <a:gd name="T13" fmla="*/ 2147483647 h 21148"/>
              <a:gd name="T14" fmla="*/ 2147483647 w 21191"/>
              <a:gd name="T15" fmla="*/ 2147483647 h 21148"/>
              <a:gd name="T16" fmla="*/ 2147483647 w 21191"/>
              <a:gd name="T17" fmla="*/ 2147483647 h 21148"/>
              <a:gd name="T18" fmla="*/ 2147483647 w 21191"/>
              <a:gd name="T19" fmla="*/ 2147483647 h 21148"/>
              <a:gd name="T20" fmla="*/ 2147483647 w 21191"/>
              <a:gd name="T21" fmla="*/ 2147483647 h 21148"/>
              <a:gd name="T22" fmla="*/ 2147483647 w 21191"/>
              <a:gd name="T23" fmla="*/ 2147483647 h 21148"/>
              <a:gd name="T24" fmla="*/ 2147483647 w 21191"/>
              <a:gd name="T25" fmla="*/ 2147483647 h 21148"/>
              <a:gd name="T26" fmla="*/ 1661670243 w 21191"/>
              <a:gd name="T27" fmla="*/ 2147483647 h 21148"/>
              <a:gd name="T28" fmla="*/ 244903560 w 21191"/>
              <a:gd name="T29" fmla="*/ 2147483647 h 21148"/>
              <a:gd name="T30" fmla="*/ 341035441 w 21191"/>
              <a:gd name="T31" fmla="*/ 1195106772 h 21148"/>
              <a:gd name="T32" fmla="*/ 435367561 w 21191"/>
              <a:gd name="T33" fmla="*/ 623857787 h 21148"/>
              <a:gd name="T34" fmla="*/ 341035441 w 21191"/>
              <a:gd name="T35" fmla="*/ 92601198 h 2114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191" h="21148">
                <a:moveTo>
                  <a:pt x="214" y="182"/>
                </a:moveTo>
                <a:cubicBezTo>
                  <a:pt x="1645" y="-156"/>
                  <a:pt x="3206" y="70"/>
                  <a:pt x="4664" y="126"/>
                </a:cubicBezTo>
                <a:cubicBezTo>
                  <a:pt x="7214" y="295"/>
                  <a:pt x="9790" y="126"/>
                  <a:pt x="12341" y="408"/>
                </a:cubicBezTo>
                <a:cubicBezTo>
                  <a:pt x="15282" y="690"/>
                  <a:pt x="18222" y="352"/>
                  <a:pt x="21137" y="634"/>
                </a:cubicBezTo>
                <a:cubicBezTo>
                  <a:pt x="21189" y="3059"/>
                  <a:pt x="21059" y="5484"/>
                  <a:pt x="21085" y="7852"/>
                </a:cubicBezTo>
                <a:cubicBezTo>
                  <a:pt x="21111" y="9149"/>
                  <a:pt x="21085" y="10447"/>
                  <a:pt x="21059" y="11744"/>
                </a:cubicBezTo>
                <a:cubicBezTo>
                  <a:pt x="21033" y="13041"/>
                  <a:pt x="21215" y="14225"/>
                  <a:pt x="21189" y="15522"/>
                </a:cubicBezTo>
                <a:cubicBezTo>
                  <a:pt x="21163" y="16086"/>
                  <a:pt x="21085" y="16707"/>
                  <a:pt x="21085" y="17327"/>
                </a:cubicBezTo>
                <a:cubicBezTo>
                  <a:pt x="21059" y="17947"/>
                  <a:pt x="21137" y="18455"/>
                  <a:pt x="21111" y="19075"/>
                </a:cubicBezTo>
                <a:cubicBezTo>
                  <a:pt x="21033" y="20880"/>
                  <a:pt x="20174" y="20711"/>
                  <a:pt x="19549" y="20824"/>
                </a:cubicBezTo>
                <a:cubicBezTo>
                  <a:pt x="17832" y="21106"/>
                  <a:pt x="16036" y="20824"/>
                  <a:pt x="14319" y="20711"/>
                </a:cubicBezTo>
                <a:cubicBezTo>
                  <a:pt x="11560" y="20542"/>
                  <a:pt x="8749" y="21444"/>
                  <a:pt x="5991" y="20880"/>
                </a:cubicBezTo>
                <a:cubicBezTo>
                  <a:pt x="5002" y="20711"/>
                  <a:pt x="3961" y="20936"/>
                  <a:pt x="2972" y="20880"/>
                </a:cubicBezTo>
                <a:cubicBezTo>
                  <a:pt x="2295" y="20880"/>
                  <a:pt x="1567" y="21275"/>
                  <a:pt x="916" y="21106"/>
                </a:cubicBezTo>
                <a:cubicBezTo>
                  <a:pt x="-385" y="20767"/>
                  <a:pt x="57" y="16255"/>
                  <a:pt x="135" y="14225"/>
                </a:cubicBezTo>
                <a:cubicBezTo>
                  <a:pt x="240" y="11744"/>
                  <a:pt x="162" y="9206"/>
                  <a:pt x="188" y="6724"/>
                </a:cubicBezTo>
                <a:cubicBezTo>
                  <a:pt x="214" y="5653"/>
                  <a:pt x="292" y="4525"/>
                  <a:pt x="240" y="3510"/>
                </a:cubicBezTo>
                <a:cubicBezTo>
                  <a:pt x="188" y="2551"/>
                  <a:pt x="5" y="1536"/>
                  <a:pt x="188" y="5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4" name="AutoShape 6"/>
          <p:cNvSpPr>
            <a:spLocks/>
          </p:cNvSpPr>
          <p:nvPr/>
        </p:nvSpPr>
        <p:spPr bwMode="auto">
          <a:xfrm>
            <a:off x="640345" y="974489"/>
            <a:ext cx="1987122" cy="398655"/>
          </a:xfrm>
          <a:custGeom>
            <a:avLst/>
            <a:gdLst>
              <a:gd name="T0" fmla="*/ 1500463504 w 21247"/>
              <a:gd name="T1" fmla="*/ 4087085 h 20266"/>
              <a:gd name="T2" fmla="*/ 2147483647 w 21247"/>
              <a:gd name="T3" fmla="*/ 4087085 h 20266"/>
              <a:gd name="T4" fmla="*/ 2147483647 w 21247"/>
              <a:gd name="T5" fmla="*/ 8174170 h 20266"/>
              <a:gd name="T6" fmla="*/ 2147483647 w 21247"/>
              <a:gd name="T7" fmla="*/ 4087085 h 20266"/>
              <a:gd name="T8" fmla="*/ 2147483647 w 21247"/>
              <a:gd name="T9" fmla="*/ 4087085 h 20266"/>
              <a:gd name="T10" fmla="*/ 2147483647 w 21247"/>
              <a:gd name="T11" fmla="*/ 0 h 20266"/>
              <a:gd name="T12" fmla="*/ 2147483647 w 21247"/>
              <a:gd name="T13" fmla="*/ 1357218 h 20266"/>
              <a:gd name="T14" fmla="*/ 2147483647 w 21247"/>
              <a:gd name="T15" fmla="*/ 9531363 h 20266"/>
              <a:gd name="T16" fmla="*/ 2147483647 w 21247"/>
              <a:gd name="T17" fmla="*/ 169057576 h 20266"/>
              <a:gd name="T18" fmla="*/ 2147483647 w 21247"/>
              <a:gd name="T19" fmla="*/ 323124030 h 20266"/>
              <a:gd name="T20" fmla="*/ 2147483647 w 21247"/>
              <a:gd name="T21" fmla="*/ 325853897 h 20266"/>
              <a:gd name="T22" fmla="*/ 2147483647 w 21247"/>
              <a:gd name="T23" fmla="*/ 331298175 h 20266"/>
              <a:gd name="T24" fmla="*/ 2147483647 w 21247"/>
              <a:gd name="T25" fmla="*/ 331298175 h 20266"/>
              <a:gd name="T26" fmla="*/ 2147483647 w 21247"/>
              <a:gd name="T27" fmla="*/ 328584399 h 20266"/>
              <a:gd name="T28" fmla="*/ 576291634 w 21247"/>
              <a:gd name="T29" fmla="*/ 321766812 h 20266"/>
              <a:gd name="T30" fmla="*/ 52709181 w 21247"/>
              <a:gd name="T31" fmla="*/ 231769902 h 20266"/>
              <a:gd name="T32" fmla="*/ 114198339 w 21247"/>
              <a:gd name="T33" fmla="*/ 145875558 h 20266"/>
              <a:gd name="T34" fmla="*/ 1901053161 w 21247"/>
              <a:gd name="T35" fmla="*/ 5444278 h 202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247" h="20266">
                <a:moveTo>
                  <a:pt x="854" y="250"/>
                </a:moveTo>
                <a:cubicBezTo>
                  <a:pt x="1854" y="500"/>
                  <a:pt x="2871" y="250"/>
                  <a:pt x="3870" y="250"/>
                </a:cubicBezTo>
                <a:cubicBezTo>
                  <a:pt x="5167" y="250"/>
                  <a:pt x="6465" y="500"/>
                  <a:pt x="7762" y="500"/>
                </a:cubicBezTo>
                <a:cubicBezTo>
                  <a:pt x="8954" y="500"/>
                  <a:pt x="10164" y="83"/>
                  <a:pt x="11374" y="250"/>
                </a:cubicBezTo>
                <a:cubicBezTo>
                  <a:pt x="12513" y="417"/>
                  <a:pt x="13671" y="250"/>
                  <a:pt x="14828" y="250"/>
                </a:cubicBezTo>
                <a:cubicBezTo>
                  <a:pt x="15827" y="250"/>
                  <a:pt x="16809" y="0"/>
                  <a:pt x="17808" y="0"/>
                </a:cubicBezTo>
                <a:cubicBezTo>
                  <a:pt x="18387" y="0"/>
                  <a:pt x="18948" y="0"/>
                  <a:pt x="19526" y="83"/>
                </a:cubicBezTo>
                <a:cubicBezTo>
                  <a:pt x="19895" y="83"/>
                  <a:pt x="20315" y="-84"/>
                  <a:pt x="20684" y="583"/>
                </a:cubicBezTo>
                <a:cubicBezTo>
                  <a:pt x="21455" y="2001"/>
                  <a:pt x="21104" y="7255"/>
                  <a:pt x="21174" y="10341"/>
                </a:cubicBezTo>
                <a:cubicBezTo>
                  <a:pt x="21245" y="13176"/>
                  <a:pt x="21437" y="19015"/>
                  <a:pt x="20649" y="19765"/>
                </a:cubicBezTo>
                <a:cubicBezTo>
                  <a:pt x="19807" y="20599"/>
                  <a:pt x="18755" y="19932"/>
                  <a:pt x="17896" y="19932"/>
                </a:cubicBezTo>
                <a:cubicBezTo>
                  <a:pt x="16300" y="19932"/>
                  <a:pt x="14723" y="20265"/>
                  <a:pt x="13127" y="20265"/>
                </a:cubicBezTo>
                <a:cubicBezTo>
                  <a:pt x="9813" y="20265"/>
                  <a:pt x="6500" y="20265"/>
                  <a:pt x="3204" y="20265"/>
                </a:cubicBezTo>
                <a:cubicBezTo>
                  <a:pt x="2678" y="20265"/>
                  <a:pt x="2152" y="20182"/>
                  <a:pt x="1626" y="20099"/>
                </a:cubicBezTo>
                <a:cubicBezTo>
                  <a:pt x="1275" y="20015"/>
                  <a:pt x="626" y="20599"/>
                  <a:pt x="328" y="19682"/>
                </a:cubicBezTo>
                <a:cubicBezTo>
                  <a:pt x="-5" y="18597"/>
                  <a:pt x="100" y="15762"/>
                  <a:pt x="30" y="14177"/>
                </a:cubicBezTo>
                <a:cubicBezTo>
                  <a:pt x="-40" y="12343"/>
                  <a:pt x="30" y="10758"/>
                  <a:pt x="65" y="8923"/>
                </a:cubicBezTo>
                <a:cubicBezTo>
                  <a:pt x="118" y="5254"/>
                  <a:pt x="-145" y="-1001"/>
                  <a:pt x="1082" y="33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5" name="AutoShape 7"/>
          <p:cNvSpPr>
            <a:spLocks/>
          </p:cNvSpPr>
          <p:nvPr/>
        </p:nvSpPr>
        <p:spPr bwMode="auto">
          <a:xfrm>
            <a:off x="2372770" y="1141826"/>
            <a:ext cx="137807" cy="83668"/>
          </a:xfrm>
          <a:custGeom>
            <a:avLst/>
            <a:gdLst>
              <a:gd name="T0" fmla="*/ 0 w 21600"/>
              <a:gd name="T1" fmla="*/ 0 h 21600"/>
              <a:gd name="T2" fmla="*/ 12047242 w 21600"/>
              <a:gd name="T3" fmla="*/ 52925 h 21600"/>
              <a:gd name="T4" fmla="*/ 6167536 w 21600"/>
              <a:gd name="T5" fmla="*/ 2696251 h 21600"/>
              <a:gd name="T6" fmla="*/ 11472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6686" y="0"/>
                  <a:pt x="14915" y="2541"/>
                  <a:pt x="21600" y="424"/>
                </a:cubicBezTo>
                <a:cubicBezTo>
                  <a:pt x="18001" y="7200"/>
                  <a:pt x="14915" y="16095"/>
                  <a:pt x="11058" y="21600"/>
                </a:cubicBezTo>
                <a:cubicBezTo>
                  <a:pt x="10029" y="16518"/>
                  <a:pt x="4886" y="2541"/>
                  <a:pt x="2057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6" name="AutoShape 8"/>
          <p:cNvSpPr>
            <a:spLocks/>
          </p:cNvSpPr>
          <p:nvPr/>
        </p:nvSpPr>
        <p:spPr bwMode="auto">
          <a:xfrm>
            <a:off x="3868957" y="226397"/>
            <a:ext cx="2000656" cy="402346"/>
          </a:xfrm>
          <a:custGeom>
            <a:avLst/>
            <a:gdLst>
              <a:gd name="T0" fmla="*/ 1109282302 w 21365"/>
              <a:gd name="T1" fmla="*/ 2148651 h 21038"/>
              <a:gd name="T2" fmla="*/ 2147483647 w 21365"/>
              <a:gd name="T3" fmla="*/ 225283 h 21038"/>
              <a:gd name="T4" fmla="*/ 2147483647 w 21365"/>
              <a:gd name="T5" fmla="*/ 6009403 h 21038"/>
              <a:gd name="T6" fmla="*/ 2147483647 w 21365"/>
              <a:gd name="T7" fmla="*/ 4086652 h 21038"/>
              <a:gd name="T8" fmla="*/ 2147483647 w 21365"/>
              <a:gd name="T9" fmla="*/ 11808772 h 21038"/>
              <a:gd name="T10" fmla="*/ 2147483647 w 21365"/>
              <a:gd name="T11" fmla="*/ 71692249 h 21038"/>
              <a:gd name="T12" fmla="*/ 2147483647 w 21365"/>
              <a:gd name="T13" fmla="*/ 183723043 h 21038"/>
              <a:gd name="T14" fmla="*/ 2147483647 w 21365"/>
              <a:gd name="T15" fmla="*/ 295753244 h 21038"/>
              <a:gd name="T16" fmla="*/ 2147483647 w 21365"/>
              <a:gd name="T17" fmla="*/ 313135486 h 21038"/>
              <a:gd name="T18" fmla="*/ 2147483647 w 21365"/>
              <a:gd name="T19" fmla="*/ 313135486 h 21038"/>
              <a:gd name="T20" fmla="*/ 2147483647 w 21365"/>
              <a:gd name="T21" fmla="*/ 313135486 h 21038"/>
              <a:gd name="T22" fmla="*/ 2147483647 w 21365"/>
              <a:gd name="T23" fmla="*/ 311212710 h 21038"/>
              <a:gd name="T24" fmla="*/ 1758278145 w 21365"/>
              <a:gd name="T25" fmla="*/ 313135486 h 21038"/>
              <a:gd name="T26" fmla="*/ 368588068 w 21365"/>
              <a:gd name="T27" fmla="*/ 311212710 h 21038"/>
              <a:gd name="T28" fmla="*/ 89946530 w 21365"/>
              <a:gd name="T29" fmla="*/ 255190009 h 21038"/>
              <a:gd name="T30" fmla="*/ 89946530 w 21365"/>
              <a:gd name="T31" fmla="*/ 131561094 h 21038"/>
              <a:gd name="T32" fmla="*/ 137561841 w 21365"/>
              <a:gd name="T33" fmla="*/ 23391644 h 21038"/>
              <a:gd name="T34" fmla="*/ 1109282302 w 21365"/>
              <a:gd name="T35" fmla="*/ 7947403 h 2103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365" h="21038">
                <a:moveTo>
                  <a:pt x="629" y="143"/>
                </a:moveTo>
                <a:cubicBezTo>
                  <a:pt x="3704" y="143"/>
                  <a:pt x="6752" y="15"/>
                  <a:pt x="9827" y="15"/>
                </a:cubicBezTo>
                <a:cubicBezTo>
                  <a:pt x="12717" y="15"/>
                  <a:pt x="15634" y="-114"/>
                  <a:pt x="18524" y="400"/>
                </a:cubicBezTo>
                <a:cubicBezTo>
                  <a:pt x="19129" y="529"/>
                  <a:pt x="19759" y="272"/>
                  <a:pt x="20364" y="272"/>
                </a:cubicBezTo>
                <a:cubicBezTo>
                  <a:pt x="20627" y="272"/>
                  <a:pt x="20994" y="-114"/>
                  <a:pt x="21205" y="786"/>
                </a:cubicBezTo>
                <a:cubicBezTo>
                  <a:pt x="21362" y="1686"/>
                  <a:pt x="21310" y="3615"/>
                  <a:pt x="21310" y="4772"/>
                </a:cubicBezTo>
                <a:cubicBezTo>
                  <a:pt x="21284" y="7343"/>
                  <a:pt x="21205" y="9657"/>
                  <a:pt x="21231" y="12229"/>
                </a:cubicBezTo>
                <a:cubicBezTo>
                  <a:pt x="21257" y="14286"/>
                  <a:pt x="21520" y="17757"/>
                  <a:pt x="21231" y="19686"/>
                </a:cubicBezTo>
                <a:cubicBezTo>
                  <a:pt x="20942" y="21486"/>
                  <a:pt x="19917" y="20843"/>
                  <a:pt x="19523" y="20843"/>
                </a:cubicBezTo>
                <a:cubicBezTo>
                  <a:pt x="18945" y="20972"/>
                  <a:pt x="18367" y="20843"/>
                  <a:pt x="17789" y="20843"/>
                </a:cubicBezTo>
                <a:cubicBezTo>
                  <a:pt x="15975" y="20843"/>
                  <a:pt x="14162" y="20843"/>
                  <a:pt x="12349" y="20843"/>
                </a:cubicBezTo>
                <a:cubicBezTo>
                  <a:pt x="9117" y="20843"/>
                  <a:pt x="5911" y="20715"/>
                  <a:pt x="2705" y="20715"/>
                </a:cubicBezTo>
                <a:cubicBezTo>
                  <a:pt x="2127" y="20715"/>
                  <a:pt x="1575" y="20715"/>
                  <a:pt x="997" y="20843"/>
                </a:cubicBezTo>
                <a:cubicBezTo>
                  <a:pt x="813" y="20843"/>
                  <a:pt x="367" y="21357"/>
                  <a:pt x="209" y="20715"/>
                </a:cubicBezTo>
                <a:cubicBezTo>
                  <a:pt x="51" y="20072"/>
                  <a:pt x="51" y="18015"/>
                  <a:pt x="51" y="16986"/>
                </a:cubicBezTo>
                <a:cubicBezTo>
                  <a:pt x="25" y="14157"/>
                  <a:pt x="78" y="11457"/>
                  <a:pt x="51" y="8757"/>
                </a:cubicBezTo>
                <a:cubicBezTo>
                  <a:pt x="51" y="6700"/>
                  <a:pt x="-80" y="3486"/>
                  <a:pt x="78" y="1557"/>
                </a:cubicBezTo>
                <a:cubicBezTo>
                  <a:pt x="183" y="272"/>
                  <a:pt x="340" y="143"/>
                  <a:pt x="629" y="5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7" name="AutoShape 9"/>
          <p:cNvSpPr>
            <a:spLocks/>
          </p:cNvSpPr>
          <p:nvPr/>
        </p:nvSpPr>
        <p:spPr bwMode="auto">
          <a:xfrm>
            <a:off x="3878800" y="1092609"/>
            <a:ext cx="2000656" cy="402346"/>
          </a:xfrm>
          <a:custGeom>
            <a:avLst/>
            <a:gdLst>
              <a:gd name="T0" fmla="*/ 1109282302 w 21365"/>
              <a:gd name="T1" fmla="*/ 2148651 h 21038"/>
              <a:gd name="T2" fmla="*/ 2147483647 w 21365"/>
              <a:gd name="T3" fmla="*/ 225283 h 21038"/>
              <a:gd name="T4" fmla="*/ 2147483647 w 21365"/>
              <a:gd name="T5" fmla="*/ 6009403 h 21038"/>
              <a:gd name="T6" fmla="*/ 2147483647 w 21365"/>
              <a:gd name="T7" fmla="*/ 4086652 h 21038"/>
              <a:gd name="T8" fmla="*/ 2147483647 w 21365"/>
              <a:gd name="T9" fmla="*/ 11808772 h 21038"/>
              <a:gd name="T10" fmla="*/ 2147483647 w 21365"/>
              <a:gd name="T11" fmla="*/ 71692249 h 21038"/>
              <a:gd name="T12" fmla="*/ 2147483647 w 21365"/>
              <a:gd name="T13" fmla="*/ 183723043 h 21038"/>
              <a:gd name="T14" fmla="*/ 2147483647 w 21365"/>
              <a:gd name="T15" fmla="*/ 295753244 h 21038"/>
              <a:gd name="T16" fmla="*/ 2147483647 w 21365"/>
              <a:gd name="T17" fmla="*/ 313135486 h 21038"/>
              <a:gd name="T18" fmla="*/ 2147483647 w 21365"/>
              <a:gd name="T19" fmla="*/ 313135486 h 21038"/>
              <a:gd name="T20" fmla="*/ 2147483647 w 21365"/>
              <a:gd name="T21" fmla="*/ 313135486 h 21038"/>
              <a:gd name="T22" fmla="*/ 2147483647 w 21365"/>
              <a:gd name="T23" fmla="*/ 311212710 h 21038"/>
              <a:gd name="T24" fmla="*/ 1758278145 w 21365"/>
              <a:gd name="T25" fmla="*/ 313135486 h 21038"/>
              <a:gd name="T26" fmla="*/ 368588068 w 21365"/>
              <a:gd name="T27" fmla="*/ 311212710 h 21038"/>
              <a:gd name="T28" fmla="*/ 89946530 w 21365"/>
              <a:gd name="T29" fmla="*/ 255190009 h 21038"/>
              <a:gd name="T30" fmla="*/ 89946530 w 21365"/>
              <a:gd name="T31" fmla="*/ 131561094 h 21038"/>
              <a:gd name="T32" fmla="*/ 137561841 w 21365"/>
              <a:gd name="T33" fmla="*/ 23391644 h 21038"/>
              <a:gd name="T34" fmla="*/ 1109282302 w 21365"/>
              <a:gd name="T35" fmla="*/ 7947403 h 2103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365" h="21038">
                <a:moveTo>
                  <a:pt x="629" y="143"/>
                </a:moveTo>
                <a:cubicBezTo>
                  <a:pt x="3704" y="143"/>
                  <a:pt x="6752" y="15"/>
                  <a:pt x="9827" y="15"/>
                </a:cubicBezTo>
                <a:cubicBezTo>
                  <a:pt x="12717" y="15"/>
                  <a:pt x="15634" y="-114"/>
                  <a:pt x="18524" y="400"/>
                </a:cubicBezTo>
                <a:cubicBezTo>
                  <a:pt x="19129" y="529"/>
                  <a:pt x="19759" y="272"/>
                  <a:pt x="20364" y="272"/>
                </a:cubicBezTo>
                <a:cubicBezTo>
                  <a:pt x="20627" y="272"/>
                  <a:pt x="20994" y="-114"/>
                  <a:pt x="21205" y="786"/>
                </a:cubicBezTo>
                <a:cubicBezTo>
                  <a:pt x="21362" y="1686"/>
                  <a:pt x="21310" y="3615"/>
                  <a:pt x="21310" y="4772"/>
                </a:cubicBezTo>
                <a:cubicBezTo>
                  <a:pt x="21284" y="7343"/>
                  <a:pt x="21205" y="9657"/>
                  <a:pt x="21231" y="12229"/>
                </a:cubicBezTo>
                <a:cubicBezTo>
                  <a:pt x="21257" y="14286"/>
                  <a:pt x="21520" y="17757"/>
                  <a:pt x="21231" y="19686"/>
                </a:cubicBezTo>
                <a:cubicBezTo>
                  <a:pt x="20942" y="21486"/>
                  <a:pt x="19917" y="20843"/>
                  <a:pt x="19523" y="20843"/>
                </a:cubicBezTo>
                <a:cubicBezTo>
                  <a:pt x="18945" y="20972"/>
                  <a:pt x="18367" y="20843"/>
                  <a:pt x="17789" y="20843"/>
                </a:cubicBezTo>
                <a:cubicBezTo>
                  <a:pt x="15975" y="20843"/>
                  <a:pt x="14162" y="20843"/>
                  <a:pt x="12349" y="20843"/>
                </a:cubicBezTo>
                <a:cubicBezTo>
                  <a:pt x="9117" y="20843"/>
                  <a:pt x="5911" y="20715"/>
                  <a:pt x="2705" y="20715"/>
                </a:cubicBezTo>
                <a:cubicBezTo>
                  <a:pt x="2127" y="20715"/>
                  <a:pt x="1575" y="20715"/>
                  <a:pt x="997" y="20843"/>
                </a:cubicBezTo>
                <a:cubicBezTo>
                  <a:pt x="813" y="20843"/>
                  <a:pt x="367" y="21357"/>
                  <a:pt x="209" y="20715"/>
                </a:cubicBezTo>
                <a:cubicBezTo>
                  <a:pt x="51" y="20072"/>
                  <a:pt x="51" y="18015"/>
                  <a:pt x="51" y="16986"/>
                </a:cubicBezTo>
                <a:cubicBezTo>
                  <a:pt x="25" y="14157"/>
                  <a:pt x="78" y="11457"/>
                  <a:pt x="51" y="8757"/>
                </a:cubicBezTo>
                <a:cubicBezTo>
                  <a:pt x="51" y="6700"/>
                  <a:pt x="-80" y="3486"/>
                  <a:pt x="78" y="1557"/>
                </a:cubicBezTo>
                <a:cubicBezTo>
                  <a:pt x="183" y="272"/>
                  <a:pt x="340" y="143"/>
                  <a:pt x="629" y="5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8" name="AutoShape 10"/>
          <p:cNvSpPr>
            <a:spLocks/>
          </p:cNvSpPr>
          <p:nvPr/>
        </p:nvSpPr>
        <p:spPr bwMode="auto">
          <a:xfrm>
            <a:off x="3888643" y="1840702"/>
            <a:ext cx="2000656" cy="402346"/>
          </a:xfrm>
          <a:custGeom>
            <a:avLst/>
            <a:gdLst>
              <a:gd name="T0" fmla="*/ 1109282302 w 21365"/>
              <a:gd name="T1" fmla="*/ 2148651 h 21038"/>
              <a:gd name="T2" fmla="*/ 2147483647 w 21365"/>
              <a:gd name="T3" fmla="*/ 225283 h 21038"/>
              <a:gd name="T4" fmla="*/ 2147483647 w 21365"/>
              <a:gd name="T5" fmla="*/ 6009403 h 21038"/>
              <a:gd name="T6" fmla="*/ 2147483647 w 21365"/>
              <a:gd name="T7" fmla="*/ 4086652 h 21038"/>
              <a:gd name="T8" fmla="*/ 2147483647 w 21365"/>
              <a:gd name="T9" fmla="*/ 11808772 h 21038"/>
              <a:gd name="T10" fmla="*/ 2147483647 w 21365"/>
              <a:gd name="T11" fmla="*/ 71692249 h 21038"/>
              <a:gd name="T12" fmla="*/ 2147483647 w 21365"/>
              <a:gd name="T13" fmla="*/ 183723043 h 21038"/>
              <a:gd name="T14" fmla="*/ 2147483647 w 21365"/>
              <a:gd name="T15" fmla="*/ 295753244 h 21038"/>
              <a:gd name="T16" fmla="*/ 2147483647 w 21365"/>
              <a:gd name="T17" fmla="*/ 313135486 h 21038"/>
              <a:gd name="T18" fmla="*/ 2147483647 w 21365"/>
              <a:gd name="T19" fmla="*/ 313135486 h 21038"/>
              <a:gd name="T20" fmla="*/ 2147483647 w 21365"/>
              <a:gd name="T21" fmla="*/ 313135486 h 21038"/>
              <a:gd name="T22" fmla="*/ 2147483647 w 21365"/>
              <a:gd name="T23" fmla="*/ 311212710 h 21038"/>
              <a:gd name="T24" fmla="*/ 1758278145 w 21365"/>
              <a:gd name="T25" fmla="*/ 313135486 h 21038"/>
              <a:gd name="T26" fmla="*/ 368588068 w 21365"/>
              <a:gd name="T27" fmla="*/ 311212710 h 21038"/>
              <a:gd name="T28" fmla="*/ 89946530 w 21365"/>
              <a:gd name="T29" fmla="*/ 255190009 h 21038"/>
              <a:gd name="T30" fmla="*/ 89946530 w 21365"/>
              <a:gd name="T31" fmla="*/ 131561094 h 21038"/>
              <a:gd name="T32" fmla="*/ 137561841 w 21365"/>
              <a:gd name="T33" fmla="*/ 23391644 h 21038"/>
              <a:gd name="T34" fmla="*/ 1109282302 w 21365"/>
              <a:gd name="T35" fmla="*/ 7947403 h 2103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365" h="21038">
                <a:moveTo>
                  <a:pt x="629" y="143"/>
                </a:moveTo>
                <a:cubicBezTo>
                  <a:pt x="3704" y="143"/>
                  <a:pt x="6752" y="15"/>
                  <a:pt x="9827" y="15"/>
                </a:cubicBezTo>
                <a:cubicBezTo>
                  <a:pt x="12717" y="15"/>
                  <a:pt x="15634" y="-114"/>
                  <a:pt x="18524" y="400"/>
                </a:cubicBezTo>
                <a:cubicBezTo>
                  <a:pt x="19129" y="529"/>
                  <a:pt x="19759" y="272"/>
                  <a:pt x="20364" y="272"/>
                </a:cubicBezTo>
                <a:cubicBezTo>
                  <a:pt x="20627" y="272"/>
                  <a:pt x="20994" y="-114"/>
                  <a:pt x="21205" y="786"/>
                </a:cubicBezTo>
                <a:cubicBezTo>
                  <a:pt x="21362" y="1686"/>
                  <a:pt x="21310" y="3615"/>
                  <a:pt x="21310" y="4772"/>
                </a:cubicBezTo>
                <a:cubicBezTo>
                  <a:pt x="21284" y="7343"/>
                  <a:pt x="21205" y="9657"/>
                  <a:pt x="21231" y="12229"/>
                </a:cubicBezTo>
                <a:cubicBezTo>
                  <a:pt x="21257" y="14286"/>
                  <a:pt x="21520" y="17757"/>
                  <a:pt x="21231" y="19686"/>
                </a:cubicBezTo>
                <a:cubicBezTo>
                  <a:pt x="20942" y="21486"/>
                  <a:pt x="19917" y="20843"/>
                  <a:pt x="19523" y="20843"/>
                </a:cubicBezTo>
                <a:cubicBezTo>
                  <a:pt x="18945" y="20972"/>
                  <a:pt x="18367" y="20843"/>
                  <a:pt x="17789" y="20843"/>
                </a:cubicBezTo>
                <a:cubicBezTo>
                  <a:pt x="15975" y="20843"/>
                  <a:pt x="14162" y="20843"/>
                  <a:pt x="12349" y="20843"/>
                </a:cubicBezTo>
                <a:cubicBezTo>
                  <a:pt x="9117" y="20843"/>
                  <a:pt x="5911" y="20715"/>
                  <a:pt x="2705" y="20715"/>
                </a:cubicBezTo>
                <a:cubicBezTo>
                  <a:pt x="2127" y="20715"/>
                  <a:pt x="1575" y="20715"/>
                  <a:pt x="997" y="20843"/>
                </a:cubicBezTo>
                <a:cubicBezTo>
                  <a:pt x="813" y="20843"/>
                  <a:pt x="367" y="21357"/>
                  <a:pt x="209" y="20715"/>
                </a:cubicBezTo>
                <a:cubicBezTo>
                  <a:pt x="51" y="20072"/>
                  <a:pt x="51" y="18015"/>
                  <a:pt x="51" y="16986"/>
                </a:cubicBezTo>
                <a:cubicBezTo>
                  <a:pt x="25" y="14157"/>
                  <a:pt x="78" y="11457"/>
                  <a:pt x="51" y="8757"/>
                </a:cubicBezTo>
                <a:cubicBezTo>
                  <a:pt x="51" y="6700"/>
                  <a:pt x="-80" y="3486"/>
                  <a:pt x="78" y="1557"/>
                </a:cubicBezTo>
                <a:cubicBezTo>
                  <a:pt x="183" y="272"/>
                  <a:pt x="340" y="143"/>
                  <a:pt x="629" y="5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9" name="AutoShape 11"/>
          <p:cNvSpPr>
            <a:spLocks/>
          </p:cNvSpPr>
          <p:nvPr/>
        </p:nvSpPr>
        <p:spPr bwMode="auto">
          <a:xfrm>
            <a:off x="3868956" y="2292264"/>
            <a:ext cx="1999426" cy="502010"/>
          </a:xfrm>
          <a:custGeom>
            <a:avLst/>
            <a:gdLst>
              <a:gd name="T0" fmla="*/ 969570979 w 21509"/>
              <a:gd name="T1" fmla="*/ 119534711 h 21298"/>
              <a:gd name="T2" fmla="*/ 2147483647 w 21509"/>
              <a:gd name="T3" fmla="*/ 115625368 h 21298"/>
              <a:gd name="T4" fmla="*/ 2147483647 w 21509"/>
              <a:gd name="T5" fmla="*/ 111716025 h 21298"/>
              <a:gd name="T6" fmla="*/ 2147483647 w 21509"/>
              <a:gd name="T7" fmla="*/ 113656357 h 21298"/>
              <a:gd name="T8" fmla="*/ 2147483647 w 21509"/>
              <a:gd name="T9" fmla="*/ 115625368 h 21298"/>
              <a:gd name="T10" fmla="*/ 2147483647 w 21509"/>
              <a:gd name="T11" fmla="*/ 56842046 h 21298"/>
              <a:gd name="T12" fmla="*/ 2147483647 w 21509"/>
              <a:gd name="T13" fmla="*/ 0 h 21298"/>
              <a:gd name="T14" fmla="*/ 2147483647 w 21509"/>
              <a:gd name="T15" fmla="*/ 111716025 h 21298"/>
              <a:gd name="T16" fmla="*/ 2147483647 w 21509"/>
              <a:gd name="T17" fmla="*/ 109747045 h 21298"/>
              <a:gd name="T18" fmla="*/ 2147483647 w 21509"/>
              <a:gd name="T19" fmla="*/ 111716025 h 21298"/>
              <a:gd name="T20" fmla="*/ 2147483647 w 21509"/>
              <a:gd name="T21" fmla="*/ 107778034 h 21298"/>
              <a:gd name="T22" fmla="*/ 2147483647 w 21509"/>
              <a:gd name="T23" fmla="*/ 113656357 h 21298"/>
              <a:gd name="T24" fmla="*/ 2147483647 w 21509"/>
              <a:gd name="T25" fmla="*/ 109747045 h 21298"/>
              <a:gd name="T26" fmla="*/ 2147483647 w 21509"/>
              <a:gd name="T27" fmla="*/ 125413034 h 21298"/>
              <a:gd name="T28" fmla="*/ 2147483647 w 21509"/>
              <a:gd name="T29" fmla="*/ 243007381 h 21298"/>
              <a:gd name="T30" fmla="*/ 2147483647 w 21509"/>
              <a:gd name="T31" fmla="*/ 370388483 h 21298"/>
              <a:gd name="T32" fmla="*/ 2147483647 w 21509"/>
              <a:gd name="T33" fmla="*/ 487982861 h 21298"/>
              <a:gd name="T34" fmla="*/ 2147483647 w 21509"/>
              <a:gd name="T35" fmla="*/ 576157828 h 21298"/>
              <a:gd name="T36" fmla="*/ 2147483647 w 21509"/>
              <a:gd name="T37" fmla="*/ 580067140 h 21298"/>
              <a:gd name="T38" fmla="*/ 2147483647 w 21509"/>
              <a:gd name="T39" fmla="*/ 582036151 h 21298"/>
              <a:gd name="T40" fmla="*/ 2147483647 w 21509"/>
              <a:gd name="T41" fmla="*/ 584004219 h 21298"/>
              <a:gd name="T42" fmla="*/ 2147483647 w 21509"/>
              <a:gd name="T43" fmla="*/ 591851552 h 21298"/>
              <a:gd name="T44" fmla="*/ 2004691988 w 21509"/>
              <a:gd name="T45" fmla="*/ 597729905 h 21298"/>
              <a:gd name="T46" fmla="*/ 55207650 w 21509"/>
              <a:gd name="T47" fmla="*/ 540887829 h 21298"/>
              <a:gd name="T48" fmla="*/ 117319734 w 21509"/>
              <a:gd name="T49" fmla="*/ 297880448 h 21298"/>
              <a:gd name="T50" fmla="*/ 146635276 w 21509"/>
              <a:gd name="T51" fmla="*/ 186164423 h 21298"/>
              <a:gd name="T52" fmla="*/ 1304254464 w 21509"/>
              <a:gd name="T53" fmla="*/ 119534711 h 2129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1509" h="21298">
                <a:moveTo>
                  <a:pt x="562" y="4250"/>
                </a:moveTo>
                <a:cubicBezTo>
                  <a:pt x="1303" y="3623"/>
                  <a:pt x="2220" y="3832"/>
                  <a:pt x="2979" y="4111"/>
                </a:cubicBezTo>
                <a:cubicBezTo>
                  <a:pt x="3826" y="4390"/>
                  <a:pt x="4709" y="3972"/>
                  <a:pt x="5573" y="3972"/>
                </a:cubicBezTo>
                <a:cubicBezTo>
                  <a:pt x="6456" y="3972"/>
                  <a:pt x="7320" y="3972"/>
                  <a:pt x="8185" y="4041"/>
                </a:cubicBezTo>
                <a:cubicBezTo>
                  <a:pt x="8503" y="4111"/>
                  <a:pt x="9173" y="4668"/>
                  <a:pt x="9438" y="4111"/>
                </a:cubicBezTo>
                <a:cubicBezTo>
                  <a:pt x="9562" y="3832"/>
                  <a:pt x="9667" y="2578"/>
                  <a:pt x="9738" y="2021"/>
                </a:cubicBezTo>
                <a:cubicBezTo>
                  <a:pt x="9826" y="1254"/>
                  <a:pt x="9968" y="697"/>
                  <a:pt x="10109" y="0"/>
                </a:cubicBezTo>
                <a:cubicBezTo>
                  <a:pt x="10373" y="975"/>
                  <a:pt x="10515" y="3345"/>
                  <a:pt x="10832" y="3972"/>
                </a:cubicBezTo>
                <a:cubicBezTo>
                  <a:pt x="11150" y="4529"/>
                  <a:pt x="11838" y="3902"/>
                  <a:pt x="12191" y="3902"/>
                </a:cubicBezTo>
                <a:cubicBezTo>
                  <a:pt x="13038" y="3902"/>
                  <a:pt x="13868" y="3902"/>
                  <a:pt x="14697" y="3972"/>
                </a:cubicBezTo>
                <a:cubicBezTo>
                  <a:pt x="15668" y="4111"/>
                  <a:pt x="16620" y="3902"/>
                  <a:pt x="17573" y="3832"/>
                </a:cubicBezTo>
                <a:cubicBezTo>
                  <a:pt x="18032" y="3832"/>
                  <a:pt x="18473" y="4111"/>
                  <a:pt x="18932" y="4041"/>
                </a:cubicBezTo>
                <a:cubicBezTo>
                  <a:pt x="19320" y="3972"/>
                  <a:pt x="19691" y="3832"/>
                  <a:pt x="20097" y="3902"/>
                </a:cubicBezTo>
                <a:cubicBezTo>
                  <a:pt x="20432" y="3972"/>
                  <a:pt x="20926" y="3693"/>
                  <a:pt x="21226" y="4459"/>
                </a:cubicBezTo>
                <a:cubicBezTo>
                  <a:pt x="21544" y="5226"/>
                  <a:pt x="21509" y="7316"/>
                  <a:pt x="21509" y="8640"/>
                </a:cubicBezTo>
                <a:cubicBezTo>
                  <a:pt x="21509" y="10243"/>
                  <a:pt x="21509" y="11566"/>
                  <a:pt x="21456" y="13169"/>
                </a:cubicBezTo>
                <a:cubicBezTo>
                  <a:pt x="21403" y="14632"/>
                  <a:pt x="21526" y="15886"/>
                  <a:pt x="21491" y="17350"/>
                </a:cubicBezTo>
                <a:cubicBezTo>
                  <a:pt x="21473" y="19161"/>
                  <a:pt x="21544" y="20206"/>
                  <a:pt x="20997" y="20485"/>
                </a:cubicBezTo>
                <a:cubicBezTo>
                  <a:pt x="20609" y="20694"/>
                  <a:pt x="20185" y="20624"/>
                  <a:pt x="19797" y="20624"/>
                </a:cubicBezTo>
                <a:cubicBezTo>
                  <a:pt x="18615" y="20555"/>
                  <a:pt x="17432" y="20555"/>
                  <a:pt x="16250" y="20694"/>
                </a:cubicBezTo>
                <a:cubicBezTo>
                  <a:pt x="13285" y="21043"/>
                  <a:pt x="10320" y="20555"/>
                  <a:pt x="7356" y="20764"/>
                </a:cubicBezTo>
                <a:cubicBezTo>
                  <a:pt x="5785" y="20903"/>
                  <a:pt x="4197" y="21043"/>
                  <a:pt x="2644" y="21043"/>
                </a:cubicBezTo>
                <a:cubicBezTo>
                  <a:pt x="2150" y="21043"/>
                  <a:pt x="1656" y="21182"/>
                  <a:pt x="1162" y="21252"/>
                </a:cubicBezTo>
                <a:cubicBezTo>
                  <a:pt x="667" y="21321"/>
                  <a:pt x="103" y="21600"/>
                  <a:pt x="32" y="19231"/>
                </a:cubicBezTo>
                <a:cubicBezTo>
                  <a:pt x="-56" y="16444"/>
                  <a:pt x="68" y="13448"/>
                  <a:pt x="68" y="10591"/>
                </a:cubicBezTo>
                <a:cubicBezTo>
                  <a:pt x="68" y="9337"/>
                  <a:pt x="50" y="7943"/>
                  <a:pt x="85" y="6619"/>
                </a:cubicBezTo>
                <a:cubicBezTo>
                  <a:pt x="138" y="4738"/>
                  <a:pt x="279" y="4250"/>
                  <a:pt x="756" y="425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0" name="AutoShape 12"/>
          <p:cNvSpPr>
            <a:spLocks/>
          </p:cNvSpPr>
          <p:nvPr/>
        </p:nvSpPr>
        <p:spPr bwMode="auto">
          <a:xfrm>
            <a:off x="3868956" y="3149864"/>
            <a:ext cx="2001887" cy="419572"/>
          </a:xfrm>
          <a:custGeom>
            <a:avLst/>
            <a:gdLst>
              <a:gd name="T0" fmla="*/ 2147483647 w 20850"/>
              <a:gd name="T1" fmla="*/ 13098090 h 20621"/>
              <a:gd name="T2" fmla="*/ 2147483647 w 20850"/>
              <a:gd name="T3" fmla="*/ 0 h 20621"/>
              <a:gd name="T4" fmla="*/ 2147483647 w 20850"/>
              <a:gd name="T5" fmla="*/ 10909348 h 20621"/>
              <a:gd name="T6" fmla="*/ 2147483647 w 20850"/>
              <a:gd name="T7" fmla="*/ 24007439 h 20621"/>
              <a:gd name="T8" fmla="*/ 2147483647 w 20850"/>
              <a:gd name="T9" fmla="*/ 268515199 h 20621"/>
              <a:gd name="T10" fmla="*/ 2147483647 w 20850"/>
              <a:gd name="T11" fmla="*/ 364581469 h 20621"/>
              <a:gd name="T12" fmla="*/ 2147483647 w 20850"/>
              <a:gd name="T13" fmla="*/ 366770238 h 20621"/>
              <a:gd name="T14" fmla="*/ 1676701627 w 20850"/>
              <a:gd name="T15" fmla="*/ 327475940 h 20621"/>
              <a:gd name="T16" fmla="*/ 1188136181 w 20850"/>
              <a:gd name="T17" fmla="*/ 52393097 h 20621"/>
              <a:gd name="T18" fmla="*/ 2147483647 w 20850"/>
              <a:gd name="T19" fmla="*/ 8738509 h 206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850" h="20621">
                <a:moveTo>
                  <a:pt x="2035" y="724"/>
                </a:moveTo>
                <a:cubicBezTo>
                  <a:pt x="4879" y="724"/>
                  <a:pt x="7723" y="0"/>
                  <a:pt x="10541" y="0"/>
                </a:cubicBezTo>
                <a:cubicBezTo>
                  <a:pt x="11976" y="0"/>
                  <a:pt x="13411" y="483"/>
                  <a:pt x="14846" y="603"/>
                </a:cubicBezTo>
                <a:cubicBezTo>
                  <a:pt x="16306" y="724"/>
                  <a:pt x="17844" y="0"/>
                  <a:pt x="19304" y="1327"/>
                </a:cubicBezTo>
                <a:cubicBezTo>
                  <a:pt x="20534" y="2413"/>
                  <a:pt x="21226" y="9654"/>
                  <a:pt x="20637" y="14842"/>
                </a:cubicBezTo>
                <a:cubicBezTo>
                  <a:pt x="19894" y="21479"/>
                  <a:pt x="17946" y="20152"/>
                  <a:pt x="16614" y="20152"/>
                </a:cubicBezTo>
                <a:cubicBezTo>
                  <a:pt x="12617" y="20152"/>
                  <a:pt x="8594" y="19669"/>
                  <a:pt x="4597" y="20273"/>
                </a:cubicBezTo>
                <a:cubicBezTo>
                  <a:pt x="3393" y="20514"/>
                  <a:pt x="1932" y="21600"/>
                  <a:pt x="882" y="18101"/>
                </a:cubicBezTo>
                <a:cubicBezTo>
                  <a:pt x="-92" y="14842"/>
                  <a:pt x="-374" y="6758"/>
                  <a:pt x="625" y="2896"/>
                </a:cubicBezTo>
                <a:cubicBezTo>
                  <a:pt x="1061" y="1327"/>
                  <a:pt x="1830" y="241"/>
                  <a:pt x="2368" y="48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1" name="AutoShape 13"/>
          <p:cNvSpPr>
            <a:spLocks/>
          </p:cNvSpPr>
          <p:nvPr/>
        </p:nvSpPr>
        <p:spPr bwMode="auto">
          <a:xfrm>
            <a:off x="5571852" y="3258141"/>
            <a:ext cx="187023" cy="191945"/>
          </a:xfrm>
          <a:custGeom>
            <a:avLst/>
            <a:gdLst>
              <a:gd name="T0" fmla="*/ 30642470 w 13306"/>
              <a:gd name="T1" fmla="*/ 2728574 h 14441"/>
              <a:gd name="T2" fmla="*/ 51420584 w 13306"/>
              <a:gd name="T3" fmla="*/ 70698356 h 14441"/>
              <a:gd name="T4" fmla="*/ 20253241 w 13306"/>
              <a:gd name="T5" fmla="*/ 6450596 h 144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06" h="14441">
                <a:moveTo>
                  <a:pt x="5138" y="541"/>
                </a:moveTo>
                <a:cubicBezTo>
                  <a:pt x="-3049" y="1833"/>
                  <a:pt x="-1133" y="17156"/>
                  <a:pt x="8622" y="14018"/>
                </a:cubicBezTo>
                <a:cubicBezTo>
                  <a:pt x="18551" y="10694"/>
                  <a:pt x="10712" y="-4444"/>
                  <a:pt x="3396" y="127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2" name="AutoShape 14"/>
          <p:cNvSpPr>
            <a:spLocks/>
          </p:cNvSpPr>
          <p:nvPr/>
        </p:nvSpPr>
        <p:spPr bwMode="auto">
          <a:xfrm>
            <a:off x="5611225" y="3307357"/>
            <a:ext cx="98433" cy="93512"/>
          </a:xfrm>
          <a:custGeom>
            <a:avLst/>
            <a:gdLst>
              <a:gd name="T0" fmla="*/ 0 w 21600"/>
              <a:gd name="T1" fmla="*/ 0 h 21600"/>
              <a:gd name="T2" fmla="*/ 4390396 w 21600"/>
              <a:gd name="T3" fmla="*/ 3764213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3780" y="6821"/>
                  <a:pt x="15120" y="18189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3" name="AutoShape 15"/>
          <p:cNvSpPr>
            <a:spLocks/>
          </p:cNvSpPr>
          <p:nvPr/>
        </p:nvSpPr>
        <p:spPr bwMode="auto">
          <a:xfrm>
            <a:off x="5611225" y="3307358"/>
            <a:ext cx="100894" cy="91051"/>
          </a:xfrm>
          <a:custGeom>
            <a:avLst/>
            <a:gdLst>
              <a:gd name="T0" fmla="*/ 0 w 21600"/>
              <a:gd name="T1" fmla="*/ 3474791 h 21600"/>
              <a:gd name="T2" fmla="*/ 4727974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902" y="18097"/>
                  <a:pt x="17385" y="7005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4" name="AutoShape 16"/>
          <p:cNvSpPr>
            <a:spLocks/>
          </p:cNvSpPr>
          <p:nvPr/>
        </p:nvSpPr>
        <p:spPr bwMode="auto">
          <a:xfrm>
            <a:off x="3888643" y="3878270"/>
            <a:ext cx="1542941" cy="401116"/>
          </a:xfrm>
          <a:custGeom>
            <a:avLst/>
            <a:gdLst>
              <a:gd name="T0" fmla="*/ 646298153 w 21104"/>
              <a:gd name="T1" fmla="*/ 3179042 h 20514"/>
              <a:gd name="T2" fmla="*/ 2147483647 w 21104"/>
              <a:gd name="T3" fmla="*/ 1172340 h 20514"/>
              <a:gd name="T4" fmla="*/ 2147483647 w 21104"/>
              <a:gd name="T5" fmla="*/ 5202320 h 20514"/>
              <a:gd name="T6" fmla="*/ 2147483647 w 21104"/>
              <a:gd name="T7" fmla="*/ 9232299 h 20514"/>
              <a:gd name="T8" fmla="*/ 2147483647 w 21104"/>
              <a:gd name="T9" fmla="*/ 9232299 h 20514"/>
              <a:gd name="T10" fmla="*/ 2147483647 w 21104"/>
              <a:gd name="T11" fmla="*/ 29398745 h 20514"/>
              <a:gd name="T12" fmla="*/ 2147483647 w 21104"/>
              <a:gd name="T13" fmla="*/ 158442749 h 20514"/>
              <a:gd name="T14" fmla="*/ 2147483647 w 21104"/>
              <a:gd name="T15" fmla="*/ 283456117 h 20514"/>
              <a:gd name="T16" fmla="*/ 2147483647 w 21104"/>
              <a:gd name="T17" fmla="*/ 323789665 h 20514"/>
              <a:gd name="T18" fmla="*/ 2147483647 w 21104"/>
              <a:gd name="T19" fmla="*/ 327819644 h 20514"/>
              <a:gd name="T20" fmla="*/ 2147483647 w 21104"/>
              <a:gd name="T21" fmla="*/ 325796367 h 20514"/>
              <a:gd name="T22" fmla="*/ 900612234 w 21104"/>
              <a:gd name="T23" fmla="*/ 325796367 h 20514"/>
              <a:gd name="T24" fmla="*/ 81416823 w 21104"/>
              <a:gd name="T25" fmla="*/ 233055933 h 20514"/>
              <a:gd name="T26" fmla="*/ 844376800 w 21104"/>
              <a:gd name="T27" fmla="*/ 7209022 h 2051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104" h="20514">
                <a:moveTo>
                  <a:pt x="770" y="198"/>
                </a:moveTo>
                <a:cubicBezTo>
                  <a:pt x="2486" y="952"/>
                  <a:pt x="4236" y="-304"/>
                  <a:pt x="5952" y="73"/>
                </a:cubicBezTo>
                <a:cubicBezTo>
                  <a:pt x="7701" y="449"/>
                  <a:pt x="9417" y="-304"/>
                  <a:pt x="11133" y="324"/>
                </a:cubicBezTo>
                <a:cubicBezTo>
                  <a:pt x="13017" y="952"/>
                  <a:pt x="14834" y="575"/>
                  <a:pt x="16684" y="575"/>
                </a:cubicBezTo>
                <a:cubicBezTo>
                  <a:pt x="17391" y="575"/>
                  <a:pt x="18131" y="449"/>
                  <a:pt x="18804" y="575"/>
                </a:cubicBezTo>
                <a:cubicBezTo>
                  <a:pt x="19376" y="701"/>
                  <a:pt x="20553" y="-178"/>
                  <a:pt x="20924" y="1831"/>
                </a:cubicBezTo>
                <a:cubicBezTo>
                  <a:pt x="21260" y="3589"/>
                  <a:pt x="21024" y="7859"/>
                  <a:pt x="21024" y="9868"/>
                </a:cubicBezTo>
                <a:cubicBezTo>
                  <a:pt x="21024" y="12254"/>
                  <a:pt x="21092" y="15394"/>
                  <a:pt x="20924" y="17654"/>
                </a:cubicBezTo>
                <a:cubicBezTo>
                  <a:pt x="20688" y="21296"/>
                  <a:pt x="19813" y="20040"/>
                  <a:pt x="19073" y="20166"/>
                </a:cubicBezTo>
                <a:cubicBezTo>
                  <a:pt x="18064" y="20417"/>
                  <a:pt x="17021" y="20417"/>
                  <a:pt x="16011" y="20417"/>
                </a:cubicBezTo>
                <a:cubicBezTo>
                  <a:pt x="11806" y="20417"/>
                  <a:pt x="7600" y="20291"/>
                  <a:pt x="3395" y="20291"/>
                </a:cubicBezTo>
                <a:cubicBezTo>
                  <a:pt x="2621" y="20291"/>
                  <a:pt x="1813" y="20794"/>
                  <a:pt x="1073" y="20291"/>
                </a:cubicBezTo>
                <a:cubicBezTo>
                  <a:pt x="165" y="19789"/>
                  <a:pt x="165" y="17529"/>
                  <a:pt x="97" y="14515"/>
                </a:cubicBezTo>
                <a:cubicBezTo>
                  <a:pt x="30" y="10998"/>
                  <a:pt x="-340" y="575"/>
                  <a:pt x="1006" y="44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5" name="AutoShape 17"/>
          <p:cNvSpPr>
            <a:spLocks/>
          </p:cNvSpPr>
          <p:nvPr/>
        </p:nvSpPr>
        <p:spPr bwMode="auto">
          <a:xfrm>
            <a:off x="5493105" y="3868428"/>
            <a:ext cx="386351" cy="402346"/>
          </a:xfrm>
          <a:custGeom>
            <a:avLst/>
            <a:gdLst>
              <a:gd name="T0" fmla="*/ 37668147 w 20959"/>
              <a:gd name="T1" fmla="*/ 3139767 h 20091"/>
              <a:gd name="T2" fmla="*/ 148884011 w 20959"/>
              <a:gd name="T3" fmla="*/ 7383052 h 20091"/>
              <a:gd name="T4" fmla="*/ 265467845 w 20959"/>
              <a:gd name="T5" fmla="*/ 9487358 h 20091"/>
              <a:gd name="T6" fmla="*/ 281611428 w 20959"/>
              <a:gd name="T7" fmla="*/ 125922639 h 20091"/>
              <a:gd name="T8" fmla="*/ 281611428 w 20959"/>
              <a:gd name="T9" fmla="*/ 259297111 h 20091"/>
              <a:gd name="T10" fmla="*/ 227799151 w 20959"/>
              <a:gd name="T11" fmla="*/ 343975679 h 20091"/>
              <a:gd name="T12" fmla="*/ 100453284 w 20959"/>
              <a:gd name="T13" fmla="*/ 343975679 h 20091"/>
              <a:gd name="T14" fmla="*/ 3591855 w 20959"/>
              <a:gd name="T15" fmla="*/ 307993017 h 20091"/>
              <a:gd name="T16" fmla="*/ 1789149 w 20959"/>
              <a:gd name="T17" fmla="*/ 172496901 h 20091"/>
              <a:gd name="T18" fmla="*/ 5381004 w 20959"/>
              <a:gd name="T19" fmla="*/ 79348403 h 20091"/>
              <a:gd name="T20" fmla="*/ 37668147 w 20959"/>
              <a:gd name="T21" fmla="*/ 3139767 h 2009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959" h="20091">
                <a:moveTo>
                  <a:pt x="2800" y="182"/>
                </a:moveTo>
                <a:cubicBezTo>
                  <a:pt x="5600" y="182"/>
                  <a:pt x="8400" y="305"/>
                  <a:pt x="11067" y="428"/>
                </a:cubicBezTo>
                <a:cubicBezTo>
                  <a:pt x="13333" y="550"/>
                  <a:pt x="17867" y="-677"/>
                  <a:pt x="19733" y="550"/>
                </a:cubicBezTo>
                <a:cubicBezTo>
                  <a:pt x="21200" y="1532"/>
                  <a:pt x="20933" y="5582"/>
                  <a:pt x="20933" y="7300"/>
                </a:cubicBezTo>
                <a:cubicBezTo>
                  <a:pt x="20933" y="9878"/>
                  <a:pt x="20800" y="12455"/>
                  <a:pt x="20933" y="15032"/>
                </a:cubicBezTo>
                <a:cubicBezTo>
                  <a:pt x="21067" y="18223"/>
                  <a:pt x="20800" y="19941"/>
                  <a:pt x="16933" y="19941"/>
                </a:cubicBezTo>
                <a:cubicBezTo>
                  <a:pt x="13733" y="19941"/>
                  <a:pt x="10533" y="19818"/>
                  <a:pt x="7467" y="19941"/>
                </a:cubicBezTo>
                <a:cubicBezTo>
                  <a:pt x="4533" y="19941"/>
                  <a:pt x="800" y="20923"/>
                  <a:pt x="267" y="17855"/>
                </a:cubicBezTo>
                <a:cubicBezTo>
                  <a:pt x="-133" y="15278"/>
                  <a:pt x="0" y="12578"/>
                  <a:pt x="133" y="10000"/>
                </a:cubicBezTo>
                <a:cubicBezTo>
                  <a:pt x="133" y="8159"/>
                  <a:pt x="400" y="6318"/>
                  <a:pt x="400" y="4600"/>
                </a:cubicBezTo>
                <a:cubicBezTo>
                  <a:pt x="400" y="2759"/>
                  <a:pt x="-400" y="182"/>
                  <a:pt x="2800" y="18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6" name="AutoShape 18"/>
          <p:cNvSpPr>
            <a:spLocks/>
          </p:cNvSpPr>
          <p:nvPr/>
        </p:nvSpPr>
        <p:spPr bwMode="auto">
          <a:xfrm>
            <a:off x="3868957" y="4675580"/>
            <a:ext cx="244853" cy="253466"/>
          </a:xfrm>
          <a:custGeom>
            <a:avLst/>
            <a:gdLst>
              <a:gd name="T0" fmla="*/ 5701646 w 20747"/>
              <a:gd name="T1" fmla="*/ 667497 h 21207"/>
              <a:gd name="T2" fmla="*/ 34298936 w 20747"/>
              <a:gd name="T3" fmla="*/ 667497 h 21207"/>
              <a:gd name="T4" fmla="*/ 72428191 w 20747"/>
              <a:gd name="T5" fmla="*/ 667497 h 21207"/>
              <a:gd name="T6" fmla="*/ 71693887 w 20747"/>
              <a:gd name="T7" fmla="*/ 36878495 h 21207"/>
              <a:gd name="T8" fmla="*/ 71693887 w 20747"/>
              <a:gd name="T9" fmla="*/ 74593081 h 21207"/>
              <a:gd name="T10" fmla="*/ 36498359 w 20747"/>
              <a:gd name="T11" fmla="*/ 77610942 h 21207"/>
              <a:gd name="T12" fmla="*/ 568512 w 20747"/>
              <a:gd name="T13" fmla="*/ 75348568 h 21207"/>
              <a:gd name="T14" fmla="*/ 1302816 w 20747"/>
              <a:gd name="T15" fmla="*/ 39141116 h 21207"/>
              <a:gd name="T16" fmla="*/ 1302816 w 20747"/>
              <a:gd name="T17" fmla="*/ 2933448 h 212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47" h="21207">
                <a:moveTo>
                  <a:pt x="1615" y="182"/>
                </a:moveTo>
                <a:cubicBezTo>
                  <a:pt x="1615" y="182"/>
                  <a:pt x="7846" y="182"/>
                  <a:pt x="9715" y="182"/>
                </a:cubicBezTo>
                <a:cubicBezTo>
                  <a:pt x="13246" y="182"/>
                  <a:pt x="16984" y="-229"/>
                  <a:pt x="20515" y="182"/>
                </a:cubicBezTo>
                <a:cubicBezTo>
                  <a:pt x="21138" y="3474"/>
                  <a:pt x="20307" y="6971"/>
                  <a:pt x="20307" y="10057"/>
                </a:cubicBezTo>
                <a:cubicBezTo>
                  <a:pt x="20307" y="13554"/>
                  <a:pt x="20930" y="17051"/>
                  <a:pt x="20307" y="20342"/>
                </a:cubicBezTo>
                <a:cubicBezTo>
                  <a:pt x="16984" y="19725"/>
                  <a:pt x="13661" y="20960"/>
                  <a:pt x="10338" y="21165"/>
                </a:cubicBezTo>
                <a:cubicBezTo>
                  <a:pt x="7015" y="21371"/>
                  <a:pt x="3484" y="20754"/>
                  <a:pt x="161" y="20548"/>
                </a:cubicBezTo>
                <a:cubicBezTo>
                  <a:pt x="161" y="17257"/>
                  <a:pt x="576" y="13760"/>
                  <a:pt x="369" y="10674"/>
                </a:cubicBezTo>
                <a:cubicBezTo>
                  <a:pt x="369" y="7382"/>
                  <a:pt x="-462" y="4091"/>
                  <a:pt x="369" y="8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7" name="AutoShape 19"/>
          <p:cNvSpPr>
            <a:spLocks/>
          </p:cNvSpPr>
          <p:nvPr/>
        </p:nvSpPr>
        <p:spPr bwMode="auto">
          <a:xfrm>
            <a:off x="4390653" y="4685423"/>
            <a:ext cx="244853" cy="253466"/>
          </a:xfrm>
          <a:custGeom>
            <a:avLst/>
            <a:gdLst>
              <a:gd name="T0" fmla="*/ 5701646 w 20747"/>
              <a:gd name="T1" fmla="*/ 667497 h 21207"/>
              <a:gd name="T2" fmla="*/ 34298936 w 20747"/>
              <a:gd name="T3" fmla="*/ 667497 h 21207"/>
              <a:gd name="T4" fmla="*/ 72428191 w 20747"/>
              <a:gd name="T5" fmla="*/ 667497 h 21207"/>
              <a:gd name="T6" fmla="*/ 71693887 w 20747"/>
              <a:gd name="T7" fmla="*/ 36878495 h 21207"/>
              <a:gd name="T8" fmla="*/ 71693887 w 20747"/>
              <a:gd name="T9" fmla="*/ 74593081 h 21207"/>
              <a:gd name="T10" fmla="*/ 36498359 w 20747"/>
              <a:gd name="T11" fmla="*/ 77610942 h 21207"/>
              <a:gd name="T12" fmla="*/ 568512 w 20747"/>
              <a:gd name="T13" fmla="*/ 75348568 h 21207"/>
              <a:gd name="T14" fmla="*/ 1302816 w 20747"/>
              <a:gd name="T15" fmla="*/ 39141116 h 21207"/>
              <a:gd name="T16" fmla="*/ 1302816 w 20747"/>
              <a:gd name="T17" fmla="*/ 2933448 h 212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47" h="21207">
                <a:moveTo>
                  <a:pt x="1615" y="182"/>
                </a:moveTo>
                <a:cubicBezTo>
                  <a:pt x="1615" y="182"/>
                  <a:pt x="7846" y="182"/>
                  <a:pt x="9715" y="182"/>
                </a:cubicBezTo>
                <a:cubicBezTo>
                  <a:pt x="13246" y="182"/>
                  <a:pt x="16984" y="-229"/>
                  <a:pt x="20515" y="182"/>
                </a:cubicBezTo>
                <a:cubicBezTo>
                  <a:pt x="21138" y="3474"/>
                  <a:pt x="20307" y="6971"/>
                  <a:pt x="20307" y="10057"/>
                </a:cubicBezTo>
                <a:cubicBezTo>
                  <a:pt x="20307" y="13554"/>
                  <a:pt x="20930" y="17051"/>
                  <a:pt x="20307" y="20342"/>
                </a:cubicBezTo>
                <a:cubicBezTo>
                  <a:pt x="16984" y="19725"/>
                  <a:pt x="13661" y="20960"/>
                  <a:pt x="10338" y="21165"/>
                </a:cubicBezTo>
                <a:cubicBezTo>
                  <a:pt x="7015" y="21371"/>
                  <a:pt x="3484" y="20754"/>
                  <a:pt x="161" y="20548"/>
                </a:cubicBezTo>
                <a:cubicBezTo>
                  <a:pt x="161" y="17257"/>
                  <a:pt x="576" y="13760"/>
                  <a:pt x="369" y="10674"/>
                </a:cubicBezTo>
                <a:cubicBezTo>
                  <a:pt x="369" y="7382"/>
                  <a:pt x="-462" y="4091"/>
                  <a:pt x="369" y="8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8" name="AutoShape 20"/>
          <p:cNvSpPr>
            <a:spLocks/>
          </p:cNvSpPr>
          <p:nvPr/>
        </p:nvSpPr>
        <p:spPr bwMode="auto">
          <a:xfrm>
            <a:off x="5611225" y="4705110"/>
            <a:ext cx="244853" cy="253466"/>
          </a:xfrm>
          <a:custGeom>
            <a:avLst/>
            <a:gdLst>
              <a:gd name="T0" fmla="*/ 5701646 w 20747"/>
              <a:gd name="T1" fmla="*/ 667497 h 21207"/>
              <a:gd name="T2" fmla="*/ 34298936 w 20747"/>
              <a:gd name="T3" fmla="*/ 667497 h 21207"/>
              <a:gd name="T4" fmla="*/ 72428191 w 20747"/>
              <a:gd name="T5" fmla="*/ 667497 h 21207"/>
              <a:gd name="T6" fmla="*/ 71693887 w 20747"/>
              <a:gd name="T7" fmla="*/ 36878495 h 21207"/>
              <a:gd name="T8" fmla="*/ 71693887 w 20747"/>
              <a:gd name="T9" fmla="*/ 74593081 h 21207"/>
              <a:gd name="T10" fmla="*/ 36498359 w 20747"/>
              <a:gd name="T11" fmla="*/ 77610942 h 21207"/>
              <a:gd name="T12" fmla="*/ 568512 w 20747"/>
              <a:gd name="T13" fmla="*/ 75348568 h 21207"/>
              <a:gd name="T14" fmla="*/ 1302816 w 20747"/>
              <a:gd name="T15" fmla="*/ 39141116 h 21207"/>
              <a:gd name="T16" fmla="*/ 1302816 w 20747"/>
              <a:gd name="T17" fmla="*/ 2933448 h 212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47" h="21207">
                <a:moveTo>
                  <a:pt x="1615" y="182"/>
                </a:moveTo>
                <a:cubicBezTo>
                  <a:pt x="1615" y="182"/>
                  <a:pt x="7846" y="182"/>
                  <a:pt x="9715" y="182"/>
                </a:cubicBezTo>
                <a:cubicBezTo>
                  <a:pt x="13246" y="182"/>
                  <a:pt x="16984" y="-229"/>
                  <a:pt x="20515" y="182"/>
                </a:cubicBezTo>
                <a:cubicBezTo>
                  <a:pt x="21138" y="3474"/>
                  <a:pt x="20307" y="6971"/>
                  <a:pt x="20307" y="10057"/>
                </a:cubicBezTo>
                <a:cubicBezTo>
                  <a:pt x="20307" y="13554"/>
                  <a:pt x="20930" y="17051"/>
                  <a:pt x="20307" y="20342"/>
                </a:cubicBezTo>
                <a:cubicBezTo>
                  <a:pt x="16984" y="19725"/>
                  <a:pt x="13661" y="20960"/>
                  <a:pt x="10338" y="21165"/>
                </a:cubicBezTo>
                <a:cubicBezTo>
                  <a:pt x="7015" y="21371"/>
                  <a:pt x="3484" y="20754"/>
                  <a:pt x="161" y="20548"/>
                </a:cubicBezTo>
                <a:cubicBezTo>
                  <a:pt x="161" y="17257"/>
                  <a:pt x="576" y="13760"/>
                  <a:pt x="369" y="10674"/>
                </a:cubicBezTo>
                <a:cubicBezTo>
                  <a:pt x="369" y="7382"/>
                  <a:pt x="-462" y="4091"/>
                  <a:pt x="369" y="8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9" name="AutoShape 21"/>
          <p:cNvSpPr>
            <a:spLocks/>
          </p:cNvSpPr>
          <p:nvPr/>
        </p:nvSpPr>
        <p:spPr bwMode="auto">
          <a:xfrm>
            <a:off x="5680129" y="4774013"/>
            <a:ext cx="111968" cy="115659"/>
          </a:xfrm>
          <a:custGeom>
            <a:avLst/>
            <a:gdLst>
              <a:gd name="T0" fmla="*/ 545209 w 20747"/>
              <a:gd name="T1" fmla="*/ 63773 h 21207"/>
              <a:gd name="T2" fmla="*/ 3279777 w 20747"/>
              <a:gd name="T3" fmla="*/ 63773 h 21207"/>
              <a:gd name="T4" fmla="*/ 6925910 w 20747"/>
              <a:gd name="T5" fmla="*/ 63773 h 21207"/>
              <a:gd name="T6" fmla="*/ 6855653 w 20747"/>
              <a:gd name="T7" fmla="*/ 3504279 h 21207"/>
              <a:gd name="T8" fmla="*/ 6855653 w 20747"/>
              <a:gd name="T9" fmla="*/ 7087973 h 21207"/>
              <a:gd name="T10" fmla="*/ 3490104 w 20747"/>
              <a:gd name="T11" fmla="*/ 7374362 h 21207"/>
              <a:gd name="T12" fmla="*/ 54013 w 20747"/>
              <a:gd name="T13" fmla="*/ 7159422 h 21207"/>
              <a:gd name="T14" fmla="*/ 124556 w 20747"/>
              <a:gd name="T15" fmla="*/ 3718916 h 21207"/>
              <a:gd name="T16" fmla="*/ 124556 w 20747"/>
              <a:gd name="T17" fmla="*/ 278712 h 212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47" h="21207">
                <a:moveTo>
                  <a:pt x="1615" y="183"/>
                </a:moveTo>
                <a:cubicBezTo>
                  <a:pt x="1615" y="183"/>
                  <a:pt x="7846" y="183"/>
                  <a:pt x="9715" y="183"/>
                </a:cubicBezTo>
                <a:cubicBezTo>
                  <a:pt x="13246" y="183"/>
                  <a:pt x="16985" y="-228"/>
                  <a:pt x="20515" y="183"/>
                </a:cubicBezTo>
                <a:cubicBezTo>
                  <a:pt x="21138" y="3475"/>
                  <a:pt x="20307" y="6971"/>
                  <a:pt x="20307" y="10058"/>
                </a:cubicBezTo>
                <a:cubicBezTo>
                  <a:pt x="20307" y="13555"/>
                  <a:pt x="20931" y="17052"/>
                  <a:pt x="20307" y="20344"/>
                </a:cubicBezTo>
                <a:cubicBezTo>
                  <a:pt x="16985" y="19726"/>
                  <a:pt x="13661" y="20961"/>
                  <a:pt x="10338" y="21166"/>
                </a:cubicBezTo>
                <a:cubicBezTo>
                  <a:pt x="7015" y="21372"/>
                  <a:pt x="3484" y="20755"/>
                  <a:pt x="160" y="20549"/>
                </a:cubicBezTo>
                <a:cubicBezTo>
                  <a:pt x="160" y="17258"/>
                  <a:pt x="576" y="13761"/>
                  <a:pt x="369" y="10674"/>
                </a:cubicBezTo>
                <a:cubicBezTo>
                  <a:pt x="369" y="7383"/>
                  <a:pt x="-462" y="4091"/>
                  <a:pt x="369" y="8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0" name="AutoShape 22"/>
          <p:cNvSpPr>
            <a:spLocks/>
          </p:cNvSpPr>
          <p:nvPr/>
        </p:nvSpPr>
        <p:spPr bwMode="auto">
          <a:xfrm>
            <a:off x="3859113" y="5502419"/>
            <a:ext cx="254696" cy="260848"/>
          </a:xfrm>
          <a:custGeom>
            <a:avLst/>
            <a:gdLst>
              <a:gd name="T0" fmla="*/ 12913811 w 17796"/>
              <a:gd name="T1" fmla="*/ 17858572 h 20094"/>
              <a:gd name="T2" fmla="*/ 8594312 w 17796"/>
              <a:gd name="T3" fmla="*/ 75724018 h 20094"/>
              <a:gd name="T4" fmla="*/ 73358402 w 17796"/>
              <a:gd name="T5" fmla="*/ 91750223 h 20094"/>
              <a:gd name="T6" fmla="*/ 67962453 w 17796"/>
              <a:gd name="T7" fmla="*/ 944514 h 20094"/>
              <a:gd name="T8" fmla="*/ 4281645 w 17796"/>
              <a:gd name="T9" fmla="*/ 29435413 h 200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796" h="20094">
                <a:moveTo>
                  <a:pt x="2051" y="3801"/>
                </a:moveTo>
                <a:cubicBezTo>
                  <a:pt x="337" y="7780"/>
                  <a:pt x="-1206" y="11949"/>
                  <a:pt x="1365" y="16117"/>
                </a:cubicBezTo>
                <a:cubicBezTo>
                  <a:pt x="3594" y="19907"/>
                  <a:pt x="7708" y="20854"/>
                  <a:pt x="11651" y="19528"/>
                </a:cubicBezTo>
                <a:cubicBezTo>
                  <a:pt x="20394" y="16496"/>
                  <a:pt x="19537" y="2286"/>
                  <a:pt x="10794" y="201"/>
                </a:cubicBezTo>
                <a:cubicBezTo>
                  <a:pt x="6337" y="-746"/>
                  <a:pt x="2223" y="1717"/>
                  <a:pt x="680" y="626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1" name="AutoShape 23"/>
          <p:cNvSpPr>
            <a:spLocks/>
          </p:cNvSpPr>
          <p:nvPr/>
        </p:nvSpPr>
        <p:spPr bwMode="auto">
          <a:xfrm>
            <a:off x="4380810" y="5492576"/>
            <a:ext cx="254696" cy="260848"/>
          </a:xfrm>
          <a:custGeom>
            <a:avLst/>
            <a:gdLst>
              <a:gd name="T0" fmla="*/ 12913811 w 17796"/>
              <a:gd name="T1" fmla="*/ 17858572 h 20094"/>
              <a:gd name="T2" fmla="*/ 8594312 w 17796"/>
              <a:gd name="T3" fmla="*/ 75724018 h 20094"/>
              <a:gd name="T4" fmla="*/ 73358402 w 17796"/>
              <a:gd name="T5" fmla="*/ 91750223 h 20094"/>
              <a:gd name="T6" fmla="*/ 67962453 w 17796"/>
              <a:gd name="T7" fmla="*/ 944514 h 20094"/>
              <a:gd name="T8" fmla="*/ 4281645 w 17796"/>
              <a:gd name="T9" fmla="*/ 29435413 h 200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796" h="20094">
                <a:moveTo>
                  <a:pt x="2051" y="3801"/>
                </a:moveTo>
                <a:cubicBezTo>
                  <a:pt x="337" y="7780"/>
                  <a:pt x="-1206" y="11949"/>
                  <a:pt x="1365" y="16117"/>
                </a:cubicBezTo>
                <a:cubicBezTo>
                  <a:pt x="3594" y="19907"/>
                  <a:pt x="7708" y="20854"/>
                  <a:pt x="11651" y="19528"/>
                </a:cubicBezTo>
                <a:cubicBezTo>
                  <a:pt x="20394" y="16496"/>
                  <a:pt x="19537" y="2286"/>
                  <a:pt x="10794" y="201"/>
                </a:cubicBezTo>
                <a:cubicBezTo>
                  <a:pt x="6337" y="-746"/>
                  <a:pt x="2223" y="1717"/>
                  <a:pt x="680" y="626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2" name="AutoShape 24"/>
          <p:cNvSpPr>
            <a:spLocks/>
          </p:cNvSpPr>
          <p:nvPr/>
        </p:nvSpPr>
        <p:spPr bwMode="auto">
          <a:xfrm>
            <a:off x="4449713" y="5561479"/>
            <a:ext cx="124272" cy="127963"/>
          </a:xfrm>
          <a:custGeom>
            <a:avLst/>
            <a:gdLst>
              <a:gd name="T0" fmla="*/ 1500302 w 17795"/>
              <a:gd name="T1" fmla="*/ 2108307 h 20094"/>
              <a:gd name="T2" fmla="*/ 998493 w 17795"/>
              <a:gd name="T3" fmla="*/ 8939737 h 20094"/>
              <a:gd name="T4" fmla="*/ 8522746 w 17795"/>
              <a:gd name="T5" fmla="*/ 10831814 h 20094"/>
              <a:gd name="T6" fmla="*/ 7895829 w 17795"/>
              <a:gd name="T7" fmla="*/ 111455 h 20094"/>
              <a:gd name="T8" fmla="*/ 497422 w 17795"/>
              <a:gd name="T9" fmla="*/ 3475095 h 200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795" h="20094">
                <a:moveTo>
                  <a:pt x="2051" y="3801"/>
                </a:moveTo>
                <a:cubicBezTo>
                  <a:pt x="337" y="7780"/>
                  <a:pt x="-1206" y="11949"/>
                  <a:pt x="1365" y="16117"/>
                </a:cubicBezTo>
                <a:cubicBezTo>
                  <a:pt x="3594" y="19906"/>
                  <a:pt x="7709" y="20854"/>
                  <a:pt x="11651" y="19528"/>
                </a:cubicBezTo>
                <a:cubicBezTo>
                  <a:pt x="20394" y="16496"/>
                  <a:pt x="19537" y="2286"/>
                  <a:pt x="10794" y="201"/>
                </a:cubicBezTo>
                <a:cubicBezTo>
                  <a:pt x="6337" y="-746"/>
                  <a:pt x="2222" y="1717"/>
                  <a:pt x="680" y="626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3" name="AutoShape 25"/>
          <p:cNvSpPr>
            <a:spLocks/>
          </p:cNvSpPr>
          <p:nvPr/>
        </p:nvSpPr>
        <p:spPr bwMode="auto">
          <a:xfrm>
            <a:off x="4989866" y="5492576"/>
            <a:ext cx="255926" cy="260848"/>
          </a:xfrm>
          <a:custGeom>
            <a:avLst/>
            <a:gdLst>
              <a:gd name="T0" fmla="*/ 13101848 w 17796"/>
              <a:gd name="T1" fmla="*/ 17858572 h 20094"/>
              <a:gd name="T2" fmla="*/ 8719536 w 17796"/>
              <a:gd name="T3" fmla="*/ 75724018 h 20094"/>
              <a:gd name="T4" fmla="*/ 74426367 w 17796"/>
              <a:gd name="T5" fmla="*/ 91750223 h 20094"/>
              <a:gd name="T6" fmla="*/ 68952017 w 17796"/>
              <a:gd name="T7" fmla="*/ 944514 h 20094"/>
              <a:gd name="T8" fmla="*/ 4343755 w 17796"/>
              <a:gd name="T9" fmla="*/ 29435413 h 200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796" h="20094">
                <a:moveTo>
                  <a:pt x="2051" y="3801"/>
                </a:moveTo>
                <a:cubicBezTo>
                  <a:pt x="337" y="7780"/>
                  <a:pt x="-1206" y="11949"/>
                  <a:pt x="1365" y="16117"/>
                </a:cubicBezTo>
                <a:cubicBezTo>
                  <a:pt x="3594" y="19907"/>
                  <a:pt x="7708" y="20854"/>
                  <a:pt x="11651" y="19528"/>
                </a:cubicBezTo>
                <a:cubicBezTo>
                  <a:pt x="20394" y="16496"/>
                  <a:pt x="19537" y="2286"/>
                  <a:pt x="10794" y="201"/>
                </a:cubicBezTo>
                <a:cubicBezTo>
                  <a:pt x="6337" y="-746"/>
                  <a:pt x="2223" y="1717"/>
                  <a:pt x="680" y="626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4" name="AutoShape 26"/>
          <p:cNvSpPr>
            <a:spLocks/>
          </p:cNvSpPr>
          <p:nvPr/>
        </p:nvSpPr>
        <p:spPr bwMode="auto">
          <a:xfrm>
            <a:off x="5059999" y="5561479"/>
            <a:ext cx="124272" cy="127963"/>
          </a:xfrm>
          <a:custGeom>
            <a:avLst/>
            <a:gdLst>
              <a:gd name="T0" fmla="*/ 1500056 w 17796"/>
              <a:gd name="T1" fmla="*/ 2108307 h 20094"/>
              <a:gd name="T2" fmla="*/ 998301 w 17796"/>
              <a:gd name="T3" fmla="*/ 8939737 h 20094"/>
              <a:gd name="T4" fmla="*/ 8521294 w 17796"/>
              <a:gd name="T5" fmla="*/ 10831814 h 20094"/>
              <a:gd name="T6" fmla="*/ 7894538 w 17796"/>
              <a:gd name="T7" fmla="*/ 111455 h 20094"/>
              <a:gd name="T8" fmla="*/ 497367 w 17796"/>
              <a:gd name="T9" fmla="*/ 3475095 h 200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796" h="20094">
                <a:moveTo>
                  <a:pt x="2051" y="3801"/>
                </a:moveTo>
                <a:cubicBezTo>
                  <a:pt x="336" y="7780"/>
                  <a:pt x="-1206" y="11949"/>
                  <a:pt x="1365" y="16117"/>
                </a:cubicBezTo>
                <a:cubicBezTo>
                  <a:pt x="3594" y="19906"/>
                  <a:pt x="7709" y="20854"/>
                  <a:pt x="11651" y="19528"/>
                </a:cubicBezTo>
                <a:cubicBezTo>
                  <a:pt x="20394" y="16496"/>
                  <a:pt x="19537" y="2286"/>
                  <a:pt x="10794" y="201"/>
                </a:cubicBezTo>
                <a:cubicBezTo>
                  <a:pt x="6337" y="-746"/>
                  <a:pt x="2222" y="1717"/>
                  <a:pt x="680" y="626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5" name="AutoShape 27"/>
          <p:cNvSpPr>
            <a:spLocks/>
          </p:cNvSpPr>
          <p:nvPr/>
        </p:nvSpPr>
        <p:spPr bwMode="auto">
          <a:xfrm>
            <a:off x="4439870" y="4744483"/>
            <a:ext cx="155032" cy="104586"/>
          </a:xfrm>
          <a:custGeom>
            <a:avLst/>
            <a:gdLst>
              <a:gd name="T0" fmla="*/ 0 w 21600"/>
              <a:gd name="T1" fmla="*/ 8972425 h 13389"/>
              <a:gd name="T2" fmla="*/ 17153209 w 21600"/>
              <a:gd name="T3" fmla="*/ 0 h 1338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3389">
                <a:moveTo>
                  <a:pt x="0" y="8765"/>
                </a:moveTo>
                <a:cubicBezTo>
                  <a:pt x="4114" y="21600"/>
                  <a:pt x="16800" y="407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6" name="AutoShape 28"/>
          <p:cNvSpPr>
            <a:spLocks/>
          </p:cNvSpPr>
          <p:nvPr/>
        </p:nvSpPr>
        <p:spPr bwMode="auto">
          <a:xfrm>
            <a:off x="5000939" y="4705110"/>
            <a:ext cx="244853" cy="253466"/>
          </a:xfrm>
          <a:custGeom>
            <a:avLst/>
            <a:gdLst>
              <a:gd name="T0" fmla="*/ 5701646 w 20747"/>
              <a:gd name="T1" fmla="*/ 667497 h 21207"/>
              <a:gd name="T2" fmla="*/ 34298936 w 20747"/>
              <a:gd name="T3" fmla="*/ 667497 h 21207"/>
              <a:gd name="T4" fmla="*/ 72428191 w 20747"/>
              <a:gd name="T5" fmla="*/ 667497 h 21207"/>
              <a:gd name="T6" fmla="*/ 71693887 w 20747"/>
              <a:gd name="T7" fmla="*/ 36878495 h 21207"/>
              <a:gd name="T8" fmla="*/ 71693887 w 20747"/>
              <a:gd name="T9" fmla="*/ 74593081 h 21207"/>
              <a:gd name="T10" fmla="*/ 36498359 w 20747"/>
              <a:gd name="T11" fmla="*/ 77610942 h 21207"/>
              <a:gd name="T12" fmla="*/ 568512 w 20747"/>
              <a:gd name="T13" fmla="*/ 75348568 h 21207"/>
              <a:gd name="T14" fmla="*/ 1302816 w 20747"/>
              <a:gd name="T15" fmla="*/ 39141116 h 21207"/>
              <a:gd name="T16" fmla="*/ 1302816 w 20747"/>
              <a:gd name="T17" fmla="*/ 2933448 h 212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47" h="21207">
                <a:moveTo>
                  <a:pt x="1615" y="182"/>
                </a:moveTo>
                <a:cubicBezTo>
                  <a:pt x="1615" y="182"/>
                  <a:pt x="7846" y="182"/>
                  <a:pt x="9715" y="182"/>
                </a:cubicBezTo>
                <a:cubicBezTo>
                  <a:pt x="13246" y="182"/>
                  <a:pt x="16984" y="-229"/>
                  <a:pt x="20515" y="182"/>
                </a:cubicBezTo>
                <a:cubicBezTo>
                  <a:pt x="21138" y="3474"/>
                  <a:pt x="20307" y="6971"/>
                  <a:pt x="20307" y="10057"/>
                </a:cubicBezTo>
                <a:cubicBezTo>
                  <a:pt x="20307" y="13554"/>
                  <a:pt x="20930" y="17051"/>
                  <a:pt x="20307" y="20342"/>
                </a:cubicBezTo>
                <a:cubicBezTo>
                  <a:pt x="16984" y="19725"/>
                  <a:pt x="13661" y="20960"/>
                  <a:pt x="10338" y="21165"/>
                </a:cubicBezTo>
                <a:cubicBezTo>
                  <a:pt x="7015" y="21371"/>
                  <a:pt x="3484" y="20754"/>
                  <a:pt x="161" y="20548"/>
                </a:cubicBezTo>
                <a:cubicBezTo>
                  <a:pt x="161" y="17257"/>
                  <a:pt x="576" y="13760"/>
                  <a:pt x="369" y="10674"/>
                </a:cubicBezTo>
                <a:cubicBezTo>
                  <a:pt x="369" y="7382"/>
                  <a:pt x="-462" y="4091"/>
                  <a:pt x="369" y="8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7" name="AutoShape 29"/>
          <p:cNvSpPr>
            <a:spLocks/>
          </p:cNvSpPr>
          <p:nvPr/>
        </p:nvSpPr>
        <p:spPr bwMode="auto">
          <a:xfrm>
            <a:off x="5050156" y="4764170"/>
            <a:ext cx="155032" cy="104586"/>
          </a:xfrm>
          <a:custGeom>
            <a:avLst/>
            <a:gdLst>
              <a:gd name="T0" fmla="*/ 0 w 21600"/>
              <a:gd name="T1" fmla="*/ 8972425 h 13389"/>
              <a:gd name="T2" fmla="*/ 17153209 w 21600"/>
              <a:gd name="T3" fmla="*/ 0 h 1338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3389">
                <a:moveTo>
                  <a:pt x="0" y="8765"/>
                </a:moveTo>
                <a:cubicBezTo>
                  <a:pt x="4114" y="21600"/>
                  <a:pt x="16800" y="407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8" name="AutoShape 30"/>
          <p:cNvSpPr>
            <a:spLocks/>
          </p:cNvSpPr>
          <p:nvPr/>
        </p:nvSpPr>
        <p:spPr bwMode="auto">
          <a:xfrm>
            <a:off x="2323554" y="2480518"/>
            <a:ext cx="291609" cy="397425"/>
          </a:xfrm>
          <a:custGeom>
            <a:avLst/>
            <a:gdLst>
              <a:gd name="T0" fmla="*/ 6009590 w 20214"/>
              <a:gd name="T1" fmla="*/ 1616440 h 20871"/>
              <a:gd name="T2" fmla="*/ 107167357 w 20214"/>
              <a:gd name="T3" fmla="*/ 4167234 h 20871"/>
              <a:gd name="T4" fmla="*/ 128426628 w 20214"/>
              <a:gd name="T5" fmla="*/ 148381564 h 20871"/>
              <a:gd name="T6" fmla="*/ 129161757 w 20214"/>
              <a:gd name="T7" fmla="*/ 235163072 h 20871"/>
              <a:gd name="T8" fmla="*/ 107167357 w 20214"/>
              <a:gd name="T9" fmla="*/ 297698120 h 20871"/>
              <a:gd name="T10" fmla="*/ 12606058 w 20214"/>
              <a:gd name="T11" fmla="*/ 307900706 h 20871"/>
              <a:gd name="T12" fmla="*/ 876828 w 20214"/>
              <a:gd name="T13" fmla="*/ 306625297 h 20871"/>
              <a:gd name="T14" fmla="*/ 2347086 w 20214"/>
              <a:gd name="T15" fmla="*/ 152207767 h 20871"/>
              <a:gd name="T16" fmla="*/ 148269 w 20214"/>
              <a:gd name="T17" fmla="*/ 78194748 h 20871"/>
              <a:gd name="T18" fmla="*/ 3810773 w 20214"/>
              <a:gd name="T19" fmla="*/ 38630185 h 20871"/>
              <a:gd name="T20" fmla="*/ 3082233 w 20214"/>
              <a:gd name="T21" fmla="*/ 341031 h 208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214" h="20871">
                <a:moveTo>
                  <a:pt x="932" y="109"/>
                </a:moveTo>
                <a:cubicBezTo>
                  <a:pt x="6048" y="884"/>
                  <a:pt x="11505" y="-579"/>
                  <a:pt x="16620" y="281"/>
                </a:cubicBezTo>
                <a:cubicBezTo>
                  <a:pt x="21509" y="1056"/>
                  <a:pt x="20031" y="7166"/>
                  <a:pt x="19917" y="10006"/>
                </a:cubicBezTo>
                <a:cubicBezTo>
                  <a:pt x="19804" y="11985"/>
                  <a:pt x="20031" y="13878"/>
                  <a:pt x="20031" y="15858"/>
                </a:cubicBezTo>
                <a:cubicBezTo>
                  <a:pt x="20031" y="18181"/>
                  <a:pt x="19917" y="19472"/>
                  <a:pt x="16620" y="20075"/>
                </a:cubicBezTo>
                <a:cubicBezTo>
                  <a:pt x="11960" y="21021"/>
                  <a:pt x="6844" y="20935"/>
                  <a:pt x="1955" y="20763"/>
                </a:cubicBezTo>
                <a:cubicBezTo>
                  <a:pt x="1387" y="20763"/>
                  <a:pt x="819" y="20677"/>
                  <a:pt x="136" y="20677"/>
                </a:cubicBezTo>
                <a:cubicBezTo>
                  <a:pt x="1273" y="17493"/>
                  <a:pt x="478" y="13620"/>
                  <a:pt x="364" y="10264"/>
                </a:cubicBezTo>
                <a:cubicBezTo>
                  <a:pt x="250" y="8629"/>
                  <a:pt x="-91" y="6822"/>
                  <a:pt x="23" y="5273"/>
                </a:cubicBezTo>
                <a:cubicBezTo>
                  <a:pt x="136" y="4326"/>
                  <a:pt x="591" y="3552"/>
                  <a:pt x="591" y="2605"/>
                </a:cubicBezTo>
                <a:cubicBezTo>
                  <a:pt x="591" y="1745"/>
                  <a:pt x="250" y="884"/>
                  <a:pt x="478" y="2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9" name="AutoShape 31"/>
          <p:cNvSpPr>
            <a:spLocks/>
          </p:cNvSpPr>
          <p:nvPr/>
        </p:nvSpPr>
        <p:spPr bwMode="auto">
          <a:xfrm>
            <a:off x="2412144" y="2638011"/>
            <a:ext cx="127963" cy="79977"/>
          </a:xfrm>
          <a:custGeom>
            <a:avLst/>
            <a:gdLst>
              <a:gd name="T0" fmla="*/ 0 w 21600"/>
              <a:gd name="T1" fmla="*/ 21657 h 21360"/>
              <a:gd name="T2" fmla="*/ 9645700 w 21600"/>
              <a:gd name="T3" fmla="*/ 21657 h 21360"/>
              <a:gd name="T4" fmla="*/ 4699166 w 21600"/>
              <a:gd name="T5" fmla="*/ 2408160 h 21360"/>
              <a:gd name="T6" fmla="*/ 0 w 21600"/>
              <a:gd name="T7" fmla="*/ 21657 h 213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360">
                <a:moveTo>
                  <a:pt x="0" y="192"/>
                </a:moveTo>
                <a:cubicBezTo>
                  <a:pt x="7199" y="192"/>
                  <a:pt x="14676" y="-240"/>
                  <a:pt x="21600" y="192"/>
                </a:cubicBezTo>
                <a:cubicBezTo>
                  <a:pt x="17999" y="6240"/>
                  <a:pt x="13015" y="14016"/>
                  <a:pt x="10523" y="21360"/>
                </a:cubicBezTo>
                <a:cubicBezTo>
                  <a:pt x="8030" y="14016"/>
                  <a:pt x="3600" y="6240"/>
                  <a:pt x="0" y="19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0" name="AutoShape 32"/>
          <p:cNvSpPr>
            <a:spLocks/>
          </p:cNvSpPr>
          <p:nvPr/>
        </p:nvSpPr>
        <p:spPr bwMode="auto">
          <a:xfrm>
            <a:off x="630502" y="4596833"/>
            <a:ext cx="1987122" cy="398655"/>
          </a:xfrm>
          <a:custGeom>
            <a:avLst/>
            <a:gdLst>
              <a:gd name="T0" fmla="*/ 1500463504 w 21247"/>
              <a:gd name="T1" fmla="*/ 4087085 h 20266"/>
              <a:gd name="T2" fmla="*/ 2147483647 w 21247"/>
              <a:gd name="T3" fmla="*/ 4087085 h 20266"/>
              <a:gd name="T4" fmla="*/ 2147483647 w 21247"/>
              <a:gd name="T5" fmla="*/ 8174170 h 20266"/>
              <a:gd name="T6" fmla="*/ 2147483647 w 21247"/>
              <a:gd name="T7" fmla="*/ 4087085 h 20266"/>
              <a:gd name="T8" fmla="*/ 2147483647 w 21247"/>
              <a:gd name="T9" fmla="*/ 4087085 h 20266"/>
              <a:gd name="T10" fmla="*/ 2147483647 w 21247"/>
              <a:gd name="T11" fmla="*/ 0 h 20266"/>
              <a:gd name="T12" fmla="*/ 2147483647 w 21247"/>
              <a:gd name="T13" fmla="*/ 1357218 h 20266"/>
              <a:gd name="T14" fmla="*/ 2147483647 w 21247"/>
              <a:gd name="T15" fmla="*/ 9531363 h 20266"/>
              <a:gd name="T16" fmla="*/ 2147483647 w 21247"/>
              <a:gd name="T17" fmla="*/ 169057576 h 20266"/>
              <a:gd name="T18" fmla="*/ 2147483647 w 21247"/>
              <a:gd name="T19" fmla="*/ 323124030 h 20266"/>
              <a:gd name="T20" fmla="*/ 2147483647 w 21247"/>
              <a:gd name="T21" fmla="*/ 325853897 h 20266"/>
              <a:gd name="T22" fmla="*/ 2147483647 w 21247"/>
              <a:gd name="T23" fmla="*/ 331298175 h 20266"/>
              <a:gd name="T24" fmla="*/ 2147483647 w 21247"/>
              <a:gd name="T25" fmla="*/ 331298175 h 20266"/>
              <a:gd name="T26" fmla="*/ 2147483647 w 21247"/>
              <a:gd name="T27" fmla="*/ 328584399 h 20266"/>
              <a:gd name="T28" fmla="*/ 576291634 w 21247"/>
              <a:gd name="T29" fmla="*/ 321766812 h 20266"/>
              <a:gd name="T30" fmla="*/ 52709181 w 21247"/>
              <a:gd name="T31" fmla="*/ 231769902 h 20266"/>
              <a:gd name="T32" fmla="*/ 114198339 w 21247"/>
              <a:gd name="T33" fmla="*/ 145875558 h 20266"/>
              <a:gd name="T34" fmla="*/ 1901053161 w 21247"/>
              <a:gd name="T35" fmla="*/ 5444278 h 202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247" h="20266">
                <a:moveTo>
                  <a:pt x="854" y="250"/>
                </a:moveTo>
                <a:cubicBezTo>
                  <a:pt x="1854" y="500"/>
                  <a:pt x="2871" y="250"/>
                  <a:pt x="3870" y="250"/>
                </a:cubicBezTo>
                <a:cubicBezTo>
                  <a:pt x="5167" y="250"/>
                  <a:pt x="6465" y="500"/>
                  <a:pt x="7762" y="500"/>
                </a:cubicBezTo>
                <a:cubicBezTo>
                  <a:pt x="8954" y="500"/>
                  <a:pt x="10164" y="83"/>
                  <a:pt x="11374" y="250"/>
                </a:cubicBezTo>
                <a:cubicBezTo>
                  <a:pt x="12513" y="417"/>
                  <a:pt x="13671" y="250"/>
                  <a:pt x="14828" y="250"/>
                </a:cubicBezTo>
                <a:cubicBezTo>
                  <a:pt x="15827" y="250"/>
                  <a:pt x="16809" y="0"/>
                  <a:pt x="17808" y="0"/>
                </a:cubicBezTo>
                <a:cubicBezTo>
                  <a:pt x="18387" y="0"/>
                  <a:pt x="18948" y="0"/>
                  <a:pt x="19526" y="83"/>
                </a:cubicBezTo>
                <a:cubicBezTo>
                  <a:pt x="19895" y="83"/>
                  <a:pt x="20315" y="-84"/>
                  <a:pt x="20684" y="583"/>
                </a:cubicBezTo>
                <a:cubicBezTo>
                  <a:pt x="21455" y="2001"/>
                  <a:pt x="21104" y="7255"/>
                  <a:pt x="21174" y="10341"/>
                </a:cubicBezTo>
                <a:cubicBezTo>
                  <a:pt x="21245" y="13176"/>
                  <a:pt x="21437" y="19015"/>
                  <a:pt x="20649" y="19765"/>
                </a:cubicBezTo>
                <a:cubicBezTo>
                  <a:pt x="19807" y="20599"/>
                  <a:pt x="18755" y="19932"/>
                  <a:pt x="17896" y="19932"/>
                </a:cubicBezTo>
                <a:cubicBezTo>
                  <a:pt x="16300" y="19932"/>
                  <a:pt x="14723" y="20265"/>
                  <a:pt x="13127" y="20265"/>
                </a:cubicBezTo>
                <a:cubicBezTo>
                  <a:pt x="9813" y="20265"/>
                  <a:pt x="6500" y="20265"/>
                  <a:pt x="3204" y="20265"/>
                </a:cubicBezTo>
                <a:cubicBezTo>
                  <a:pt x="2678" y="20265"/>
                  <a:pt x="2152" y="20182"/>
                  <a:pt x="1626" y="20099"/>
                </a:cubicBezTo>
                <a:cubicBezTo>
                  <a:pt x="1275" y="20015"/>
                  <a:pt x="626" y="20599"/>
                  <a:pt x="328" y="19682"/>
                </a:cubicBezTo>
                <a:cubicBezTo>
                  <a:pt x="-5" y="18597"/>
                  <a:pt x="100" y="15762"/>
                  <a:pt x="30" y="14177"/>
                </a:cubicBezTo>
                <a:cubicBezTo>
                  <a:pt x="-40" y="12343"/>
                  <a:pt x="30" y="10758"/>
                  <a:pt x="65" y="8923"/>
                </a:cubicBezTo>
                <a:cubicBezTo>
                  <a:pt x="118" y="5254"/>
                  <a:pt x="-145" y="-1001"/>
                  <a:pt x="1082" y="33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1" name="AutoShape 33"/>
          <p:cNvSpPr>
            <a:spLocks/>
          </p:cNvSpPr>
          <p:nvPr/>
        </p:nvSpPr>
        <p:spPr bwMode="auto">
          <a:xfrm>
            <a:off x="2323554" y="4596833"/>
            <a:ext cx="291609" cy="397425"/>
          </a:xfrm>
          <a:custGeom>
            <a:avLst/>
            <a:gdLst>
              <a:gd name="T0" fmla="*/ 6009590 w 20214"/>
              <a:gd name="T1" fmla="*/ 1616440 h 20871"/>
              <a:gd name="T2" fmla="*/ 107167357 w 20214"/>
              <a:gd name="T3" fmla="*/ 4167234 h 20871"/>
              <a:gd name="T4" fmla="*/ 128426628 w 20214"/>
              <a:gd name="T5" fmla="*/ 148381564 h 20871"/>
              <a:gd name="T6" fmla="*/ 129161757 w 20214"/>
              <a:gd name="T7" fmla="*/ 235163072 h 20871"/>
              <a:gd name="T8" fmla="*/ 107167357 w 20214"/>
              <a:gd name="T9" fmla="*/ 297698120 h 20871"/>
              <a:gd name="T10" fmla="*/ 12606058 w 20214"/>
              <a:gd name="T11" fmla="*/ 307900706 h 20871"/>
              <a:gd name="T12" fmla="*/ 876828 w 20214"/>
              <a:gd name="T13" fmla="*/ 306625297 h 20871"/>
              <a:gd name="T14" fmla="*/ 2347086 w 20214"/>
              <a:gd name="T15" fmla="*/ 152207767 h 20871"/>
              <a:gd name="T16" fmla="*/ 148269 w 20214"/>
              <a:gd name="T17" fmla="*/ 78194748 h 20871"/>
              <a:gd name="T18" fmla="*/ 3810773 w 20214"/>
              <a:gd name="T19" fmla="*/ 38630185 h 20871"/>
              <a:gd name="T20" fmla="*/ 3082233 w 20214"/>
              <a:gd name="T21" fmla="*/ 341031 h 208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214" h="20871">
                <a:moveTo>
                  <a:pt x="932" y="109"/>
                </a:moveTo>
                <a:cubicBezTo>
                  <a:pt x="6048" y="884"/>
                  <a:pt x="11505" y="-579"/>
                  <a:pt x="16620" y="281"/>
                </a:cubicBezTo>
                <a:cubicBezTo>
                  <a:pt x="21509" y="1056"/>
                  <a:pt x="20031" y="7166"/>
                  <a:pt x="19917" y="10006"/>
                </a:cubicBezTo>
                <a:cubicBezTo>
                  <a:pt x="19804" y="11985"/>
                  <a:pt x="20031" y="13878"/>
                  <a:pt x="20031" y="15858"/>
                </a:cubicBezTo>
                <a:cubicBezTo>
                  <a:pt x="20031" y="18181"/>
                  <a:pt x="19917" y="19472"/>
                  <a:pt x="16620" y="20075"/>
                </a:cubicBezTo>
                <a:cubicBezTo>
                  <a:pt x="11960" y="21021"/>
                  <a:pt x="6844" y="20935"/>
                  <a:pt x="1955" y="20763"/>
                </a:cubicBezTo>
                <a:cubicBezTo>
                  <a:pt x="1387" y="20763"/>
                  <a:pt x="819" y="20677"/>
                  <a:pt x="136" y="20677"/>
                </a:cubicBezTo>
                <a:cubicBezTo>
                  <a:pt x="1273" y="17493"/>
                  <a:pt x="478" y="13620"/>
                  <a:pt x="364" y="10264"/>
                </a:cubicBezTo>
                <a:cubicBezTo>
                  <a:pt x="250" y="8629"/>
                  <a:pt x="-91" y="6822"/>
                  <a:pt x="23" y="5273"/>
                </a:cubicBezTo>
                <a:cubicBezTo>
                  <a:pt x="136" y="4326"/>
                  <a:pt x="591" y="3552"/>
                  <a:pt x="591" y="2605"/>
                </a:cubicBezTo>
                <a:cubicBezTo>
                  <a:pt x="591" y="1745"/>
                  <a:pt x="250" y="884"/>
                  <a:pt x="478" y="2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2" name="AutoShape 34"/>
          <p:cNvSpPr>
            <a:spLocks/>
          </p:cNvSpPr>
          <p:nvPr/>
        </p:nvSpPr>
        <p:spPr bwMode="auto">
          <a:xfrm>
            <a:off x="2412144" y="4764170"/>
            <a:ext cx="127963" cy="79977"/>
          </a:xfrm>
          <a:custGeom>
            <a:avLst/>
            <a:gdLst>
              <a:gd name="T0" fmla="*/ 0 w 21600"/>
              <a:gd name="T1" fmla="*/ 21657 h 21360"/>
              <a:gd name="T2" fmla="*/ 9645700 w 21600"/>
              <a:gd name="T3" fmla="*/ 21657 h 21360"/>
              <a:gd name="T4" fmla="*/ 4699166 w 21600"/>
              <a:gd name="T5" fmla="*/ 2408160 h 21360"/>
              <a:gd name="T6" fmla="*/ 0 w 21600"/>
              <a:gd name="T7" fmla="*/ 21657 h 213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360">
                <a:moveTo>
                  <a:pt x="0" y="192"/>
                </a:moveTo>
                <a:cubicBezTo>
                  <a:pt x="7199" y="192"/>
                  <a:pt x="14676" y="-240"/>
                  <a:pt x="21600" y="192"/>
                </a:cubicBezTo>
                <a:cubicBezTo>
                  <a:pt x="17999" y="6240"/>
                  <a:pt x="13015" y="14016"/>
                  <a:pt x="10523" y="21360"/>
                </a:cubicBezTo>
                <a:cubicBezTo>
                  <a:pt x="8030" y="14016"/>
                  <a:pt x="3600" y="6240"/>
                  <a:pt x="0" y="19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3" name="AutoShape 35"/>
          <p:cNvSpPr>
            <a:spLocks/>
          </p:cNvSpPr>
          <p:nvPr/>
        </p:nvSpPr>
        <p:spPr bwMode="auto">
          <a:xfrm>
            <a:off x="630502" y="5354769"/>
            <a:ext cx="1987122" cy="398655"/>
          </a:xfrm>
          <a:custGeom>
            <a:avLst/>
            <a:gdLst>
              <a:gd name="T0" fmla="*/ 1500463504 w 21247"/>
              <a:gd name="T1" fmla="*/ 4087085 h 20266"/>
              <a:gd name="T2" fmla="*/ 2147483647 w 21247"/>
              <a:gd name="T3" fmla="*/ 4087085 h 20266"/>
              <a:gd name="T4" fmla="*/ 2147483647 w 21247"/>
              <a:gd name="T5" fmla="*/ 8174170 h 20266"/>
              <a:gd name="T6" fmla="*/ 2147483647 w 21247"/>
              <a:gd name="T7" fmla="*/ 4087085 h 20266"/>
              <a:gd name="T8" fmla="*/ 2147483647 w 21247"/>
              <a:gd name="T9" fmla="*/ 4087085 h 20266"/>
              <a:gd name="T10" fmla="*/ 2147483647 w 21247"/>
              <a:gd name="T11" fmla="*/ 0 h 20266"/>
              <a:gd name="T12" fmla="*/ 2147483647 w 21247"/>
              <a:gd name="T13" fmla="*/ 1357218 h 20266"/>
              <a:gd name="T14" fmla="*/ 2147483647 w 21247"/>
              <a:gd name="T15" fmla="*/ 9531363 h 20266"/>
              <a:gd name="T16" fmla="*/ 2147483647 w 21247"/>
              <a:gd name="T17" fmla="*/ 169057576 h 20266"/>
              <a:gd name="T18" fmla="*/ 2147483647 w 21247"/>
              <a:gd name="T19" fmla="*/ 323124030 h 20266"/>
              <a:gd name="T20" fmla="*/ 2147483647 w 21247"/>
              <a:gd name="T21" fmla="*/ 325853897 h 20266"/>
              <a:gd name="T22" fmla="*/ 2147483647 w 21247"/>
              <a:gd name="T23" fmla="*/ 331298175 h 20266"/>
              <a:gd name="T24" fmla="*/ 2147483647 w 21247"/>
              <a:gd name="T25" fmla="*/ 331298175 h 20266"/>
              <a:gd name="T26" fmla="*/ 2147483647 w 21247"/>
              <a:gd name="T27" fmla="*/ 328584399 h 20266"/>
              <a:gd name="T28" fmla="*/ 576291634 w 21247"/>
              <a:gd name="T29" fmla="*/ 321766812 h 20266"/>
              <a:gd name="T30" fmla="*/ 52709181 w 21247"/>
              <a:gd name="T31" fmla="*/ 231769902 h 20266"/>
              <a:gd name="T32" fmla="*/ 114198339 w 21247"/>
              <a:gd name="T33" fmla="*/ 145875558 h 20266"/>
              <a:gd name="T34" fmla="*/ 1901053161 w 21247"/>
              <a:gd name="T35" fmla="*/ 5444278 h 202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247" h="20266">
                <a:moveTo>
                  <a:pt x="854" y="250"/>
                </a:moveTo>
                <a:cubicBezTo>
                  <a:pt x="1854" y="500"/>
                  <a:pt x="2871" y="250"/>
                  <a:pt x="3870" y="250"/>
                </a:cubicBezTo>
                <a:cubicBezTo>
                  <a:pt x="5167" y="250"/>
                  <a:pt x="6465" y="500"/>
                  <a:pt x="7762" y="500"/>
                </a:cubicBezTo>
                <a:cubicBezTo>
                  <a:pt x="8954" y="500"/>
                  <a:pt x="10164" y="83"/>
                  <a:pt x="11374" y="250"/>
                </a:cubicBezTo>
                <a:cubicBezTo>
                  <a:pt x="12513" y="417"/>
                  <a:pt x="13671" y="250"/>
                  <a:pt x="14828" y="250"/>
                </a:cubicBezTo>
                <a:cubicBezTo>
                  <a:pt x="15827" y="250"/>
                  <a:pt x="16809" y="0"/>
                  <a:pt x="17808" y="0"/>
                </a:cubicBezTo>
                <a:cubicBezTo>
                  <a:pt x="18387" y="0"/>
                  <a:pt x="18948" y="0"/>
                  <a:pt x="19526" y="83"/>
                </a:cubicBezTo>
                <a:cubicBezTo>
                  <a:pt x="19895" y="83"/>
                  <a:pt x="20315" y="-84"/>
                  <a:pt x="20684" y="583"/>
                </a:cubicBezTo>
                <a:cubicBezTo>
                  <a:pt x="21455" y="2001"/>
                  <a:pt x="21104" y="7255"/>
                  <a:pt x="21174" y="10341"/>
                </a:cubicBezTo>
                <a:cubicBezTo>
                  <a:pt x="21245" y="13176"/>
                  <a:pt x="21437" y="19015"/>
                  <a:pt x="20649" y="19765"/>
                </a:cubicBezTo>
                <a:cubicBezTo>
                  <a:pt x="19807" y="20599"/>
                  <a:pt x="18755" y="19932"/>
                  <a:pt x="17896" y="19932"/>
                </a:cubicBezTo>
                <a:cubicBezTo>
                  <a:pt x="16300" y="19932"/>
                  <a:pt x="14723" y="20265"/>
                  <a:pt x="13127" y="20265"/>
                </a:cubicBezTo>
                <a:cubicBezTo>
                  <a:pt x="9813" y="20265"/>
                  <a:pt x="6500" y="20265"/>
                  <a:pt x="3204" y="20265"/>
                </a:cubicBezTo>
                <a:cubicBezTo>
                  <a:pt x="2678" y="20265"/>
                  <a:pt x="2152" y="20182"/>
                  <a:pt x="1626" y="20099"/>
                </a:cubicBezTo>
                <a:cubicBezTo>
                  <a:pt x="1275" y="20015"/>
                  <a:pt x="626" y="20599"/>
                  <a:pt x="328" y="19682"/>
                </a:cubicBezTo>
                <a:cubicBezTo>
                  <a:pt x="-5" y="18597"/>
                  <a:pt x="100" y="15762"/>
                  <a:pt x="30" y="14177"/>
                </a:cubicBezTo>
                <a:cubicBezTo>
                  <a:pt x="-40" y="12343"/>
                  <a:pt x="30" y="10758"/>
                  <a:pt x="65" y="8923"/>
                </a:cubicBezTo>
                <a:cubicBezTo>
                  <a:pt x="118" y="5254"/>
                  <a:pt x="-145" y="-1001"/>
                  <a:pt x="1082" y="33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4" name="AutoShape 36"/>
          <p:cNvSpPr>
            <a:spLocks/>
          </p:cNvSpPr>
          <p:nvPr/>
        </p:nvSpPr>
        <p:spPr bwMode="auto">
          <a:xfrm>
            <a:off x="2323554" y="5354770"/>
            <a:ext cx="291609" cy="397425"/>
          </a:xfrm>
          <a:custGeom>
            <a:avLst/>
            <a:gdLst>
              <a:gd name="T0" fmla="*/ 6009590 w 20214"/>
              <a:gd name="T1" fmla="*/ 1616440 h 20871"/>
              <a:gd name="T2" fmla="*/ 107167357 w 20214"/>
              <a:gd name="T3" fmla="*/ 4167234 h 20871"/>
              <a:gd name="T4" fmla="*/ 128426628 w 20214"/>
              <a:gd name="T5" fmla="*/ 148381564 h 20871"/>
              <a:gd name="T6" fmla="*/ 129161757 w 20214"/>
              <a:gd name="T7" fmla="*/ 235163072 h 20871"/>
              <a:gd name="T8" fmla="*/ 107167357 w 20214"/>
              <a:gd name="T9" fmla="*/ 297698120 h 20871"/>
              <a:gd name="T10" fmla="*/ 12606058 w 20214"/>
              <a:gd name="T11" fmla="*/ 307900706 h 20871"/>
              <a:gd name="T12" fmla="*/ 876828 w 20214"/>
              <a:gd name="T13" fmla="*/ 306625297 h 20871"/>
              <a:gd name="T14" fmla="*/ 2347086 w 20214"/>
              <a:gd name="T15" fmla="*/ 152207767 h 20871"/>
              <a:gd name="T16" fmla="*/ 148269 w 20214"/>
              <a:gd name="T17" fmla="*/ 78194748 h 20871"/>
              <a:gd name="T18" fmla="*/ 3810773 w 20214"/>
              <a:gd name="T19" fmla="*/ 38630185 h 20871"/>
              <a:gd name="T20" fmla="*/ 3082233 w 20214"/>
              <a:gd name="T21" fmla="*/ 341031 h 208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214" h="20871">
                <a:moveTo>
                  <a:pt x="932" y="109"/>
                </a:moveTo>
                <a:cubicBezTo>
                  <a:pt x="6048" y="884"/>
                  <a:pt x="11505" y="-579"/>
                  <a:pt x="16620" y="281"/>
                </a:cubicBezTo>
                <a:cubicBezTo>
                  <a:pt x="21509" y="1056"/>
                  <a:pt x="20031" y="7166"/>
                  <a:pt x="19917" y="10006"/>
                </a:cubicBezTo>
                <a:cubicBezTo>
                  <a:pt x="19804" y="11985"/>
                  <a:pt x="20031" y="13878"/>
                  <a:pt x="20031" y="15858"/>
                </a:cubicBezTo>
                <a:cubicBezTo>
                  <a:pt x="20031" y="18181"/>
                  <a:pt x="19917" y="19472"/>
                  <a:pt x="16620" y="20075"/>
                </a:cubicBezTo>
                <a:cubicBezTo>
                  <a:pt x="11960" y="21021"/>
                  <a:pt x="6844" y="20935"/>
                  <a:pt x="1955" y="20763"/>
                </a:cubicBezTo>
                <a:cubicBezTo>
                  <a:pt x="1387" y="20763"/>
                  <a:pt x="819" y="20677"/>
                  <a:pt x="136" y="20677"/>
                </a:cubicBezTo>
                <a:cubicBezTo>
                  <a:pt x="1273" y="17493"/>
                  <a:pt x="478" y="13620"/>
                  <a:pt x="364" y="10264"/>
                </a:cubicBezTo>
                <a:cubicBezTo>
                  <a:pt x="250" y="8629"/>
                  <a:pt x="-91" y="6822"/>
                  <a:pt x="23" y="5273"/>
                </a:cubicBezTo>
                <a:cubicBezTo>
                  <a:pt x="136" y="4326"/>
                  <a:pt x="591" y="3552"/>
                  <a:pt x="591" y="2605"/>
                </a:cubicBezTo>
                <a:cubicBezTo>
                  <a:pt x="591" y="1745"/>
                  <a:pt x="250" y="884"/>
                  <a:pt x="478" y="2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5" name="AutoShape 37"/>
          <p:cNvSpPr>
            <a:spLocks/>
          </p:cNvSpPr>
          <p:nvPr/>
        </p:nvSpPr>
        <p:spPr bwMode="auto">
          <a:xfrm>
            <a:off x="2412144" y="5620539"/>
            <a:ext cx="127963" cy="79977"/>
          </a:xfrm>
          <a:custGeom>
            <a:avLst/>
            <a:gdLst>
              <a:gd name="T0" fmla="*/ 0 w 21600"/>
              <a:gd name="T1" fmla="*/ 21657 h 21360"/>
              <a:gd name="T2" fmla="*/ 9645700 w 21600"/>
              <a:gd name="T3" fmla="*/ 21657 h 21360"/>
              <a:gd name="T4" fmla="*/ 4699166 w 21600"/>
              <a:gd name="T5" fmla="*/ 2408160 h 21360"/>
              <a:gd name="T6" fmla="*/ 0 w 21600"/>
              <a:gd name="T7" fmla="*/ 21657 h 213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360">
                <a:moveTo>
                  <a:pt x="0" y="192"/>
                </a:moveTo>
                <a:cubicBezTo>
                  <a:pt x="7199" y="192"/>
                  <a:pt x="14676" y="-240"/>
                  <a:pt x="21600" y="192"/>
                </a:cubicBezTo>
                <a:cubicBezTo>
                  <a:pt x="17999" y="6240"/>
                  <a:pt x="13015" y="14016"/>
                  <a:pt x="10523" y="21360"/>
                </a:cubicBezTo>
                <a:cubicBezTo>
                  <a:pt x="8030" y="14016"/>
                  <a:pt x="3600" y="6240"/>
                  <a:pt x="0" y="19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6" name="AutoShape 38"/>
          <p:cNvSpPr>
            <a:spLocks/>
          </p:cNvSpPr>
          <p:nvPr/>
        </p:nvSpPr>
        <p:spPr bwMode="auto">
          <a:xfrm>
            <a:off x="2402301" y="5394143"/>
            <a:ext cx="127963" cy="79977"/>
          </a:xfrm>
          <a:custGeom>
            <a:avLst/>
            <a:gdLst>
              <a:gd name="T0" fmla="*/ 9645700 w 21600"/>
              <a:gd name="T1" fmla="*/ 2386503 h 21360"/>
              <a:gd name="T2" fmla="*/ 0 w 21600"/>
              <a:gd name="T3" fmla="*/ 2386503 h 21360"/>
              <a:gd name="T4" fmla="*/ 4946534 w 21600"/>
              <a:gd name="T5" fmla="*/ 0 h 21360"/>
              <a:gd name="T6" fmla="*/ 9645700 w 21600"/>
              <a:gd name="T7" fmla="*/ 2386503 h 213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360">
                <a:moveTo>
                  <a:pt x="21600" y="21168"/>
                </a:moveTo>
                <a:cubicBezTo>
                  <a:pt x="14401" y="21168"/>
                  <a:pt x="6924" y="21600"/>
                  <a:pt x="0" y="21168"/>
                </a:cubicBezTo>
                <a:cubicBezTo>
                  <a:pt x="3601" y="15120"/>
                  <a:pt x="8585" y="7344"/>
                  <a:pt x="11077" y="0"/>
                </a:cubicBezTo>
                <a:cubicBezTo>
                  <a:pt x="13570" y="7344"/>
                  <a:pt x="18000" y="15120"/>
                  <a:pt x="21600" y="211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7" name="AutoShape 39"/>
          <p:cNvSpPr>
            <a:spLocks/>
          </p:cNvSpPr>
          <p:nvPr/>
        </p:nvSpPr>
        <p:spPr bwMode="auto">
          <a:xfrm>
            <a:off x="640345" y="3159707"/>
            <a:ext cx="1987122" cy="398655"/>
          </a:xfrm>
          <a:custGeom>
            <a:avLst/>
            <a:gdLst>
              <a:gd name="T0" fmla="*/ 1500463504 w 21247"/>
              <a:gd name="T1" fmla="*/ 4087085 h 20266"/>
              <a:gd name="T2" fmla="*/ 2147483647 w 21247"/>
              <a:gd name="T3" fmla="*/ 4087085 h 20266"/>
              <a:gd name="T4" fmla="*/ 2147483647 w 21247"/>
              <a:gd name="T5" fmla="*/ 8174170 h 20266"/>
              <a:gd name="T6" fmla="*/ 2147483647 w 21247"/>
              <a:gd name="T7" fmla="*/ 4087085 h 20266"/>
              <a:gd name="T8" fmla="*/ 2147483647 w 21247"/>
              <a:gd name="T9" fmla="*/ 4087085 h 20266"/>
              <a:gd name="T10" fmla="*/ 2147483647 w 21247"/>
              <a:gd name="T11" fmla="*/ 0 h 20266"/>
              <a:gd name="T12" fmla="*/ 2147483647 w 21247"/>
              <a:gd name="T13" fmla="*/ 1357218 h 20266"/>
              <a:gd name="T14" fmla="*/ 2147483647 w 21247"/>
              <a:gd name="T15" fmla="*/ 9531363 h 20266"/>
              <a:gd name="T16" fmla="*/ 2147483647 w 21247"/>
              <a:gd name="T17" fmla="*/ 169057576 h 20266"/>
              <a:gd name="T18" fmla="*/ 2147483647 w 21247"/>
              <a:gd name="T19" fmla="*/ 323124030 h 20266"/>
              <a:gd name="T20" fmla="*/ 2147483647 w 21247"/>
              <a:gd name="T21" fmla="*/ 325853897 h 20266"/>
              <a:gd name="T22" fmla="*/ 2147483647 w 21247"/>
              <a:gd name="T23" fmla="*/ 331298175 h 20266"/>
              <a:gd name="T24" fmla="*/ 2147483647 w 21247"/>
              <a:gd name="T25" fmla="*/ 331298175 h 20266"/>
              <a:gd name="T26" fmla="*/ 2147483647 w 21247"/>
              <a:gd name="T27" fmla="*/ 328584399 h 20266"/>
              <a:gd name="T28" fmla="*/ 576291634 w 21247"/>
              <a:gd name="T29" fmla="*/ 321766812 h 20266"/>
              <a:gd name="T30" fmla="*/ 52709181 w 21247"/>
              <a:gd name="T31" fmla="*/ 231769902 h 20266"/>
              <a:gd name="T32" fmla="*/ 114198339 w 21247"/>
              <a:gd name="T33" fmla="*/ 145875558 h 20266"/>
              <a:gd name="T34" fmla="*/ 1901053161 w 21247"/>
              <a:gd name="T35" fmla="*/ 5444278 h 202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247" h="20266">
                <a:moveTo>
                  <a:pt x="854" y="250"/>
                </a:moveTo>
                <a:cubicBezTo>
                  <a:pt x="1854" y="500"/>
                  <a:pt x="2871" y="250"/>
                  <a:pt x="3870" y="250"/>
                </a:cubicBezTo>
                <a:cubicBezTo>
                  <a:pt x="5167" y="250"/>
                  <a:pt x="6465" y="500"/>
                  <a:pt x="7762" y="500"/>
                </a:cubicBezTo>
                <a:cubicBezTo>
                  <a:pt x="8954" y="500"/>
                  <a:pt x="10164" y="83"/>
                  <a:pt x="11374" y="250"/>
                </a:cubicBezTo>
                <a:cubicBezTo>
                  <a:pt x="12513" y="417"/>
                  <a:pt x="13671" y="250"/>
                  <a:pt x="14828" y="250"/>
                </a:cubicBezTo>
                <a:cubicBezTo>
                  <a:pt x="15827" y="250"/>
                  <a:pt x="16809" y="0"/>
                  <a:pt x="17808" y="0"/>
                </a:cubicBezTo>
                <a:cubicBezTo>
                  <a:pt x="18387" y="0"/>
                  <a:pt x="18948" y="0"/>
                  <a:pt x="19526" y="83"/>
                </a:cubicBezTo>
                <a:cubicBezTo>
                  <a:pt x="19895" y="83"/>
                  <a:pt x="20315" y="-84"/>
                  <a:pt x="20684" y="583"/>
                </a:cubicBezTo>
                <a:cubicBezTo>
                  <a:pt x="21455" y="2001"/>
                  <a:pt x="21104" y="7255"/>
                  <a:pt x="21174" y="10341"/>
                </a:cubicBezTo>
                <a:cubicBezTo>
                  <a:pt x="21245" y="13176"/>
                  <a:pt x="21437" y="19015"/>
                  <a:pt x="20649" y="19765"/>
                </a:cubicBezTo>
                <a:cubicBezTo>
                  <a:pt x="19807" y="20599"/>
                  <a:pt x="18755" y="19932"/>
                  <a:pt x="17896" y="19932"/>
                </a:cubicBezTo>
                <a:cubicBezTo>
                  <a:pt x="16300" y="19932"/>
                  <a:pt x="14723" y="20265"/>
                  <a:pt x="13127" y="20265"/>
                </a:cubicBezTo>
                <a:cubicBezTo>
                  <a:pt x="9813" y="20265"/>
                  <a:pt x="6500" y="20265"/>
                  <a:pt x="3204" y="20265"/>
                </a:cubicBezTo>
                <a:cubicBezTo>
                  <a:pt x="2678" y="20265"/>
                  <a:pt x="2152" y="20182"/>
                  <a:pt x="1626" y="20099"/>
                </a:cubicBezTo>
                <a:cubicBezTo>
                  <a:pt x="1275" y="20015"/>
                  <a:pt x="626" y="20599"/>
                  <a:pt x="328" y="19682"/>
                </a:cubicBezTo>
                <a:cubicBezTo>
                  <a:pt x="-5" y="18597"/>
                  <a:pt x="100" y="15762"/>
                  <a:pt x="30" y="14177"/>
                </a:cubicBezTo>
                <a:cubicBezTo>
                  <a:pt x="-40" y="12343"/>
                  <a:pt x="30" y="10758"/>
                  <a:pt x="65" y="8923"/>
                </a:cubicBezTo>
                <a:cubicBezTo>
                  <a:pt x="118" y="5254"/>
                  <a:pt x="-145" y="-1001"/>
                  <a:pt x="1082" y="33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8" name="AutoShape 40"/>
          <p:cNvSpPr>
            <a:spLocks/>
          </p:cNvSpPr>
          <p:nvPr/>
        </p:nvSpPr>
        <p:spPr bwMode="auto">
          <a:xfrm>
            <a:off x="2333397" y="3159708"/>
            <a:ext cx="291609" cy="397425"/>
          </a:xfrm>
          <a:custGeom>
            <a:avLst/>
            <a:gdLst>
              <a:gd name="T0" fmla="*/ 6009590 w 20214"/>
              <a:gd name="T1" fmla="*/ 1616440 h 20871"/>
              <a:gd name="T2" fmla="*/ 107167357 w 20214"/>
              <a:gd name="T3" fmla="*/ 4167234 h 20871"/>
              <a:gd name="T4" fmla="*/ 128426628 w 20214"/>
              <a:gd name="T5" fmla="*/ 148381564 h 20871"/>
              <a:gd name="T6" fmla="*/ 129161757 w 20214"/>
              <a:gd name="T7" fmla="*/ 235163072 h 20871"/>
              <a:gd name="T8" fmla="*/ 107167357 w 20214"/>
              <a:gd name="T9" fmla="*/ 297698120 h 20871"/>
              <a:gd name="T10" fmla="*/ 12606058 w 20214"/>
              <a:gd name="T11" fmla="*/ 307900706 h 20871"/>
              <a:gd name="T12" fmla="*/ 876828 w 20214"/>
              <a:gd name="T13" fmla="*/ 306625297 h 20871"/>
              <a:gd name="T14" fmla="*/ 2347086 w 20214"/>
              <a:gd name="T15" fmla="*/ 152207767 h 20871"/>
              <a:gd name="T16" fmla="*/ 148269 w 20214"/>
              <a:gd name="T17" fmla="*/ 78194748 h 20871"/>
              <a:gd name="T18" fmla="*/ 3810773 w 20214"/>
              <a:gd name="T19" fmla="*/ 38630185 h 20871"/>
              <a:gd name="T20" fmla="*/ 3082233 w 20214"/>
              <a:gd name="T21" fmla="*/ 341031 h 208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214" h="20871">
                <a:moveTo>
                  <a:pt x="932" y="109"/>
                </a:moveTo>
                <a:cubicBezTo>
                  <a:pt x="6048" y="884"/>
                  <a:pt x="11505" y="-579"/>
                  <a:pt x="16620" y="281"/>
                </a:cubicBezTo>
                <a:cubicBezTo>
                  <a:pt x="21509" y="1056"/>
                  <a:pt x="20031" y="7166"/>
                  <a:pt x="19917" y="10006"/>
                </a:cubicBezTo>
                <a:cubicBezTo>
                  <a:pt x="19804" y="11985"/>
                  <a:pt x="20031" y="13878"/>
                  <a:pt x="20031" y="15858"/>
                </a:cubicBezTo>
                <a:cubicBezTo>
                  <a:pt x="20031" y="18181"/>
                  <a:pt x="19917" y="19472"/>
                  <a:pt x="16620" y="20075"/>
                </a:cubicBezTo>
                <a:cubicBezTo>
                  <a:pt x="11960" y="21021"/>
                  <a:pt x="6844" y="20935"/>
                  <a:pt x="1955" y="20763"/>
                </a:cubicBezTo>
                <a:cubicBezTo>
                  <a:pt x="1387" y="20763"/>
                  <a:pt x="819" y="20677"/>
                  <a:pt x="136" y="20677"/>
                </a:cubicBezTo>
                <a:cubicBezTo>
                  <a:pt x="1273" y="17493"/>
                  <a:pt x="478" y="13620"/>
                  <a:pt x="364" y="10264"/>
                </a:cubicBezTo>
                <a:cubicBezTo>
                  <a:pt x="250" y="8629"/>
                  <a:pt x="-91" y="6822"/>
                  <a:pt x="23" y="5273"/>
                </a:cubicBezTo>
                <a:cubicBezTo>
                  <a:pt x="136" y="4326"/>
                  <a:pt x="591" y="3552"/>
                  <a:pt x="591" y="2605"/>
                </a:cubicBezTo>
                <a:cubicBezTo>
                  <a:pt x="591" y="1745"/>
                  <a:pt x="250" y="884"/>
                  <a:pt x="478" y="2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9" name="AutoShape 41"/>
          <p:cNvSpPr>
            <a:spLocks/>
          </p:cNvSpPr>
          <p:nvPr/>
        </p:nvSpPr>
        <p:spPr bwMode="auto">
          <a:xfrm>
            <a:off x="2421987" y="3317201"/>
            <a:ext cx="127963" cy="79977"/>
          </a:xfrm>
          <a:custGeom>
            <a:avLst/>
            <a:gdLst>
              <a:gd name="T0" fmla="*/ 0 w 21600"/>
              <a:gd name="T1" fmla="*/ 21657 h 21360"/>
              <a:gd name="T2" fmla="*/ 9645700 w 21600"/>
              <a:gd name="T3" fmla="*/ 21657 h 21360"/>
              <a:gd name="T4" fmla="*/ 4699166 w 21600"/>
              <a:gd name="T5" fmla="*/ 2408160 h 21360"/>
              <a:gd name="T6" fmla="*/ 0 w 21600"/>
              <a:gd name="T7" fmla="*/ 21657 h 213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360">
                <a:moveTo>
                  <a:pt x="0" y="192"/>
                </a:moveTo>
                <a:cubicBezTo>
                  <a:pt x="7199" y="192"/>
                  <a:pt x="14676" y="-240"/>
                  <a:pt x="21600" y="192"/>
                </a:cubicBezTo>
                <a:cubicBezTo>
                  <a:pt x="17999" y="6240"/>
                  <a:pt x="13015" y="14016"/>
                  <a:pt x="10523" y="21360"/>
                </a:cubicBezTo>
                <a:cubicBezTo>
                  <a:pt x="8030" y="14016"/>
                  <a:pt x="3600" y="6240"/>
                  <a:pt x="0" y="19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50" name="AutoShape 42"/>
          <p:cNvSpPr>
            <a:spLocks/>
          </p:cNvSpPr>
          <p:nvPr/>
        </p:nvSpPr>
        <p:spPr bwMode="auto">
          <a:xfrm>
            <a:off x="2333397" y="5531950"/>
            <a:ext cx="275613" cy="13535"/>
          </a:xfrm>
          <a:custGeom>
            <a:avLst/>
            <a:gdLst>
              <a:gd name="T0" fmla="*/ 0 w 21600"/>
              <a:gd name="T1" fmla="*/ 0 h 8371"/>
              <a:gd name="T2" fmla="*/ 96377972 w 21600"/>
              <a:gd name="T3" fmla="*/ 17839 h 837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8371">
                <a:moveTo>
                  <a:pt x="0" y="0"/>
                </a:moveTo>
                <a:cubicBezTo>
                  <a:pt x="5657" y="19636"/>
                  <a:pt x="15429" y="-1964"/>
                  <a:pt x="21600" y="196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51" name="AutoShape 43"/>
          <p:cNvSpPr>
            <a:spLocks/>
          </p:cNvSpPr>
          <p:nvPr/>
        </p:nvSpPr>
        <p:spPr bwMode="auto">
          <a:xfrm>
            <a:off x="630502" y="6073332"/>
            <a:ext cx="5263719" cy="1155361"/>
          </a:xfrm>
          <a:custGeom>
            <a:avLst/>
            <a:gdLst>
              <a:gd name="T0" fmla="*/ 2147483647 w 21313"/>
              <a:gd name="T1" fmla="*/ 124978312 h 21131"/>
              <a:gd name="T2" fmla="*/ 2147483647 w 21313"/>
              <a:gd name="T3" fmla="*/ 156573793 h 21131"/>
              <a:gd name="T4" fmla="*/ 2147483647 w 21313"/>
              <a:gd name="T5" fmla="*/ 93382901 h 21131"/>
              <a:gd name="T6" fmla="*/ 2147483647 w 21313"/>
              <a:gd name="T7" fmla="*/ 93382901 h 21131"/>
              <a:gd name="T8" fmla="*/ 2147483647 w 21313"/>
              <a:gd name="T9" fmla="*/ 30192081 h 21131"/>
              <a:gd name="T10" fmla="*/ 2147483647 w 21313"/>
              <a:gd name="T11" fmla="*/ 1388785274 h 21131"/>
              <a:gd name="T12" fmla="*/ 2147483647 w 21313"/>
              <a:gd name="T13" fmla="*/ 2147483647 h 21131"/>
              <a:gd name="T14" fmla="*/ 2147483647 w 21313"/>
              <a:gd name="T15" fmla="*/ 2147483647 h 21131"/>
              <a:gd name="T16" fmla="*/ 2147483647 w 21313"/>
              <a:gd name="T17" fmla="*/ 2147483647 h 21131"/>
              <a:gd name="T18" fmla="*/ 2147483647 w 21313"/>
              <a:gd name="T19" fmla="*/ 2147483647 h 21131"/>
              <a:gd name="T20" fmla="*/ 2147483647 w 21313"/>
              <a:gd name="T21" fmla="*/ 2147483647 h 21131"/>
              <a:gd name="T22" fmla="*/ 2147483647 w 21313"/>
              <a:gd name="T23" fmla="*/ 2147483647 h 21131"/>
              <a:gd name="T24" fmla="*/ 2147483647 w 21313"/>
              <a:gd name="T25" fmla="*/ 2147483647 h 21131"/>
              <a:gd name="T26" fmla="*/ 2147483647 w 21313"/>
              <a:gd name="T27" fmla="*/ 2147483647 h 21131"/>
              <a:gd name="T28" fmla="*/ 2147483647 w 21313"/>
              <a:gd name="T29" fmla="*/ 2147483647 h 21131"/>
              <a:gd name="T30" fmla="*/ 129458338 w 21313"/>
              <a:gd name="T31" fmla="*/ 2147483647 h 21131"/>
              <a:gd name="T32" fmla="*/ 2147483647 w 21313"/>
              <a:gd name="T33" fmla="*/ 1641543689 h 21131"/>
              <a:gd name="T34" fmla="*/ 2147483647 w 21313"/>
              <a:gd name="T35" fmla="*/ 93382901 h 2113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313" h="21131">
                <a:moveTo>
                  <a:pt x="342" y="356"/>
                </a:moveTo>
                <a:cubicBezTo>
                  <a:pt x="2474" y="266"/>
                  <a:pt x="4607" y="266"/>
                  <a:pt x="6739" y="446"/>
                </a:cubicBezTo>
                <a:cubicBezTo>
                  <a:pt x="9389" y="626"/>
                  <a:pt x="12039" y="356"/>
                  <a:pt x="14689" y="266"/>
                </a:cubicBezTo>
                <a:cubicBezTo>
                  <a:pt x="15825" y="266"/>
                  <a:pt x="16961" y="266"/>
                  <a:pt x="18097" y="266"/>
                </a:cubicBezTo>
                <a:cubicBezTo>
                  <a:pt x="18993" y="266"/>
                  <a:pt x="19890" y="-184"/>
                  <a:pt x="20767" y="86"/>
                </a:cubicBezTo>
                <a:cubicBezTo>
                  <a:pt x="21325" y="266"/>
                  <a:pt x="21305" y="1706"/>
                  <a:pt x="21245" y="3956"/>
                </a:cubicBezTo>
                <a:cubicBezTo>
                  <a:pt x="21205" y="5846"/>
                  <a:pt x="21205" y="7646"/>
                  <a:pt x="21205" y="9626"/>
                </a:cubicBezTo>
                <a:cubicBezTo>
                  <a:pt x="21205" y="11516"/>
                  <a:pt x="21504" y="19796"/>
                  <a:pt x="21105" y="20786"/>
                </a:cubicBezTo>
                <a:cubicBezTo>
                  <a:pt x="20846" y="21416"/>
                  <a:pt x="20109" y="20876"/>
                  <a:pt x="19790" y="20876"/>
                </a:cubicBezTo>
                <a:cubicBezTo>
                  <a:pt x="19173" y="20966"/>
                  <a:pt x="18575" y="20876"/>
                  <a:pt x="17977" y="20786"/>
                </a:cubicBezTo>
                <a:cubicBezTo>
                  <a:pt x="16224" y="20606"/>
                  <a:pt x="14470" y="20516"/>
                  <a:pt x="12736" y="20516"/>
                </a:cubicBezTo>
                <a:cubicBezTo>
                  <a:pt x="10923" y="20516"/>
                  <a:pt x="9130" y="20516"/>
                  <a:pt x="7317" y="20516"/>
                </a:cubicBezTo>
                <a:cubicBezTo>
                  <a:pt x="6360" y="20516"/>
                  <a:pt x="5384" y="20786"/>
                  <a:pt x="4407" y="20876"/>
                </a:cubicBezTo>
                <a:cubicBezTo>
                  <a:pt x="3610" y="20966"/>
                  <a:pt x="2833" y="20606"/>
                  <a:pt x="2036" y="20696"/>
                </a:cubicBezTo>
                <a:cubicBezTo>
                  <a:pt x="1518" y="20786"/>
                  <a:pt x="920" y="21326"/>
                  <a:pt x="402" y="21056"/>
                </a:cubicBezTo>
                <a:cubicBezTo>
                  <a:pt x="-96" y="20876"/>
                  <a:pt x="24" y="18266"/>
                  <a:pt x="4" y="16376"/>
                </a:cubicBezTo>
                <a:cubicBezTo>
                  <a:pt x="-16" y="12416"/>
                  <a:pt x="43" y="8546"/>
                  <a:pt x="83" y="4676"/>
                </a:cubicBezTo>
                <a:cubicBezTo>
                  <a:pt x="103" y="3506"/>
                  <a:pt x="-56" y="266"/>
                  <a:pt x="322" y="26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52" name="AutoShape 44"/>
          <p:cNvSpPr>
            <a:spLocks/>
          </p:cNvSpPr>
          <p:nvPr/>
        </p:nvSpPr>
        <p:spPr bwMode="auto">
          <a:xfrm>
            <a:off x="7127098" y="187023"/>
            <a:ext cx="2443606" cy="2102781"/>
          </a:xfrm>
          <a:custGeom>
            <a:avLst/>
            <a:gdLst>
              <a:gd name="T0" fmla="*/ 2147483647 w 21517"/>
              <a:gd name="T1" fmla="*/ 328196576 h 21397"/>
              <a:gd name="T2" fmla="*/ 2147483647 w 21517"/>
              <a:gd name="T3" fmla="*/ 124355838 h 21397"/>
              <a:gd name="T4" fmla="*/ 2147483647 w 21517"/>
              <a:gd name="T5" fmla="*/ 124355838 h 21397"/>
              <a:gd name="T6" fmla="*/ 2147483647 w 21517"/>
              <a:gd name="T7" fmla="*/ 191622240 h 21397"/>
              <a:gd name="T8" fmla="*/ 2147483647 w 21517"/>
              <a:gd name="T9" fmla="*/ 2147483647 h 21397"/>
              <a:gd name="T10" fmla="*/ 2147483647 w 21517"/>
              <a:gd name="T11" fmla="*/ 2147483647 h 21397"/>
              <a:gd name="T12" fmla="*/ 2147483647 w 21517"/>
              <a:gd name="T13" fmla="*/ 2147483647 h 21397"/>
              <a:gd name="T14" fmla="*/ 2147483647 w 21517"/>
              <a:gd name="T15" fmla="*/ 2147483647 h 21397"/>
              <a:gd name="T16" fmla="*/ 2147483647 w 21517"/>
              <a:gd name="T17" fmla="*/ 2147483647 h 21397"/>
              <a:gd name="T18" fmla="*/ 2147483647 w 21517"/>
              <a:gd name="T19" fmla="*/ 2147483647 h 21397"/>
              <a:gd name="T20" fmla="*/ 2147483647 w 21517"/>
              <a:gd name="T21" fmla="*/ 2147483647 h 21397"/>
              <a:gd name="T22" fmla="*/ 2147483647 w 21517"/>
              <a:gd name="T23" fmla="*/ 2147483647 h 21397"/>
              <a:gd name="T24" fmla="*/ 2147483647 w 21517"/>
              <a:gd name="T25" fmla="*/ 2147483647 h 21397"/>
              <a:gd name="T26" fmla="*/ 2147483647 w 21517"/>
              <a:gd name="T27" fmla="*/ 2147483647 h 21397"/>
              <a:gd name="T28" fmla="*/ 726679105 w 21517"/>
              <a:gd name="T29" fmla="*/ 2147483647 h 21397"/>
              <a:gd name="T30" fmla="*/ 726679105 w 21517"/>
              <a:gd name="T31" fmla="*/ 2147483647 h 21397"/>
              <a:gd name="T32" fmla="*/ 635455084 w 21517"/>
              <a:gd name="T33" fmla="*/ 2147483647 h 21397"/>
              <a:gd name="T34" fmla="*/ 364917625 w 21517"/>
              <a:gd name="T35" fmla="*/ 2147483647 h 21397"/>
              <a:gd name="T36" fmla="*/ 364917625 w 21517"/>
              <a:gd name="T37" fmla="*/ 2147483647 h 21397"/>
              <a:gd name="T38" fmla="*/ 0 w 21517"/>
              <a:gd name="T39" fmla="*/ 2147483647 h 21397"/>
              <a:gd name="T40" fmla="*/ 364917625 w 21517"/>
              <a:gd name="T41" fmla="*/ 2147483647 h 21397"/>
              <a:gd name="T42" fmla="*/ 544231062 w 21517"/>
              <a:gd name="T43" fmla="*/ 2147483647 h 21397"/>
              <a:gd name="T44" fmla="*/ 2147483647 w 21517"/>
              <a:gd name="T45" fmla="*/ 395462978 h 2139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1517" h="21397">
                <a:moveTo>
                  <a:pt x="751" y="161"/>
                </a:moveTo>
                <a:cubicBezTo>
                  <a:pt x="4129" y="261"/>
                  <a:pt x="7537" y="61"/>
                  <a:pt x="10944" y="61"/>
                </a:cubicBezTo>
                <a:cubicBezTo>
                  <a:pt x="12792" y="61"/>
                  <a:pt x="14641" y="127"/>
                  <a:pt x="16518" y="61"/>
                </a:cubicBezTo>
                <a:cubicBezTo>
                  <a:pt x="17904" y="27"/>
                  <a:pt x="19405" y="-73"/>
                  <a:pt x="20791" y="94"/>
                </a:cubicBezTo>
                <a:cubicBezTo>
                  <a:pt x="21600" y="194"/>
                  <a:pt x="21484" y="795"/>
                  <a:pt x="21513" y="1596"/>
                </a:cubicBezTo>
                <a:cubicBezTo>
                  <a:pt x="21542" y="2297"/>
                  <a:pt x="21369" y="3032"/>
                  <a:pt x="21427" y="3699"/>
                </a:cubicBezTo>
                <a:cubicBezTo>
                  <a:pt x="21484" y="4467"/>
                  <a:pt x="21484" y="5102"/>
                  <a:pt x="21484" y="5870"/>
                </a:cubicBezTo>
                <a:cubicBezTo>
                  <a:pt x="21484" y="6637"/>
                  <a:pt x="21340" y="7439"/>
                  <a:pt x="21369" y="8206"/>
                </a:cubicBezTo>
                <a:cubicBezTo>
                  <a:pt x="21456" y="11512"/>
                  <a:pt x="21484" y="14883"/>
                  <a:pt x="21513" y="18189"/>
                </a:cubicBezTo>
                <a:cubicBezTo>
                  <a:pt x="21513" y="18923"/>
                  <a:pt x="21456" y="19624"/>
                  <a:pt x="21456" y="20359"/>
                </a:cubicBezTo>
                <a:cubicBezTo>
                  <a:pt x="21456" y="21360"/>
                  <a:pt x="20936" y="21393"/>
                  <a:pt x="20185" y="21360"/>
                </a:cubicBezTo>
                <a:cubicBezTo>
                  <a:pt x="18193" y="21293"/>
                  <a:pt x="16200" y="21360"/>
                  <a:pt x="14236" y="21360"/>
                </a:cubicBezTo>
                <a:cubicBezTo>
                  <a:pt x="11926" y="21360"/>
                  <a:pt x="9645" y="21327"/>
                  <a:pt x="7335" y="21327"/>
                </a:cubicBezTo>
                <a:cubicBezTo>
                  <a:pt x="5573" y="21327"/>
                  <a:pt x="3841" y="21460"/>
                  <a:pt x="2079" y="21360"/>
                </a:cubicBezTo>
                <a:cubicBezTo>
                  <a:pt x="1646" y="21327"/>
                  <a:pt x="520" y="21527"/>
                  <a:pt x="231" y="21093"/>
                </a:cubicBezTo>
                <a:cubicBezTo>
                  <a:pt x="29" y="20793"/>
                  <a:pt x="202" y="20359"/>
                  <a:pt x="231" y="20058"/>
                </a:cubicBezTo>
                <a:cubicBezTo>
                  <a:pt x="260" y="19657"/>
                  <a:pt x="202" y="19257"/>
                  <a:pt x="202" y="18856"/>
                </a:cubicBezTo>
                <a:cubicBezTo>
                  <a:pt x="260" y="17154"/>
                  <a:pt x="116" y="15484"/>
                  <a:pt x="116" y="13782"/>
                </a:cubicBezTo>
                <a:cubicBezTo>
                  <a:pt x="116" y="13081"/>
                  <a:pt x="87" y="12413"/>
                  <a:pt x="116" y="11712"/>
                </a:cubicBezTo>
                <a:cubicBezTo>
                  <a:pt x="173" y="10777"/>
                  <a:pt x="0" y="9909"/>
                  <a:pt x="0" y="9008"/>
                </a:cubicBezTo>
                <a:cubicBezTo>
                  <a:pt x="0" y="7338"/>
                  <a:pt x="144" y="5636"/>
                  <a:pt x="116" y="3967"/>
                </a:cubicBezTo>
                <a:cubicBezTo>
                  <a:pt x="116" y="3232"/>
                  <a:pt x="144" y="2464"/>
                  <a:pt x="173" y="1696"/>
                </a:cubicBezTo>
                <a:cubicBezTo>
                  <a:pt x="173" y="1029"/>
                  <a:pt x="58" y="61"/>
                  <a:pt x="895" y="19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53" name="AutoShape 45"/>
          <p:cNvSpPr>
            <a:spLocks/>
          </p:cNvSpPr>
          <p:nvPr/>
        </p:nvSpPr>
        <p:spPr bwMode="auto">
          <a:xfrm>
            <a:off x="7136941" y="1496185"/>
            <a:ext cx="2420228" cy="365434"/>
          </a:xfrm>
          <a:custGeom>
            <a:avLst/>
            <a:gdLst>
              <a:gd name="T0" fmla="*/ 153618168 w 21480"/>
              <a:gd name="T1" fmla="*/ 5435545 h 21340"/>
              <a:gd name="T2" fmla="*/ 2147483647 w 21480"/>
              <a:gd name="T3" fmla="*/ 5435545 h 21340"/>
              <a:gd name="T4" fmla="*/ 2147483647 w 21480"/>
              <a:gd name="T5" fmla="*/ 13686232 h 21340"/>
              <a:gd name="T6" fmla="*/ 2147483647 w 21480"/>
              <a:gd name="T7" fmla="*/ 223976464 h 21340"/>
              <a:gd name="T8" fmla="*/ 2147483647 w 21480"/>
              <a:gd name="T9" fmla="*/ 230156425 h 21340"/>
              <a:gd name="T10" fmla="*/ 2147483647 w 21480"/>
              <a:gd name="T11" fmla="*/ 228096438 h 21340"/>
              <a:gd name="T12" fmla="*/ 245780608 w 21480"/>
              <a:gd name="T13" fmla="*/ 221905739 h 21340"/>
              <a:gd name="T14" fmla="*/ 153618168 w 21480"/>
              <a:gd name="T15" fmla="*/ 11626245 h 213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480" h="21340">
                <a:moveTo>
                  <a:pt x="50" y="504"/>
                </a:moveTo>
                <a:cubicBezTo>
                  <a:pt x="3747" y="-260"/>
                  <a:pt x="7474" y="-69"/>
                  <a:pt x="11171" y="504"/>
                </a:cubicBezTo>
                <a:cubicBezTo>
                  <a:pt x="14577" y="1078"/>
                  <a:pt x="18012" y="122"/>
                  <a:pt x="21447" y="1269"/>
                </a:cubicBezTo>
                <a:cubicBezTo>
                  <a:pt x="21418" y="7768"/>
                  <a:pt x="21534" y="14267"/>
                  <a:pt x="21447" y="20767"/>
                </a:cubicBezTo>
                <a:cubicBezTo>
                  <a:pt x="16352" y="21149"/>
                  <a:pt x="11258" y="21340"/>
                  <a:pt x="6164" y="21340"/>
                </a:cubicBezTo>
                <a:cubicBezTo>
                  <a:pt x="4970" y="21340"/>
                  <a:pt x="3806" y="21149"/>
                  <a:pt x="2612" y="21149"/>
                </a:cubicBezTo>
                <a:cubicBezTo>
                  <a:pt x="1768" y="21149"/>
                  <a:pt x="924" y="20384"/>
                  <a:pt x="80" y="20575"/>
                </a:cubicBezTo>
                <a:cubicBezTo>
                  <a:pt x="50" y="14076"/>
                  <a:pt x="-66" y="7577"/>
                  <a:pt x="50" y="107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54" name="AutoShape 46"/>
          <p:cNvSpPr>
            <a:spLocks/>
          </p:cNvSpPr>
          <p:nvPr/>
        </p:nvSpPr>
        <p:spPr bwMode="auto">
          <a:xfrm>
            <a:off x="9420593" y="541382"/>
            <a:ext cx="82438" cy="700107"/>
          </a:xfrm>
          <a:custGeom>
            <a:avLst/>
            <a:gdLst>
              <a:gd name="T0" fmla="*/ 570469 w 16601"/>
              <a:gd name="T1" fmla="*/ 1638474521 h 20957"/>
              <a:gd name="T2" fmla="*/ 742715 w 16601"/>
              <a:gd name="T3" fmla="*/ 640031163 h 20957"/>
              <a:gd name="T4" fmla="*/ 570469 w 16601"/>
              <a:gd name="T5" fmla="*/ 160467602 h 20957"/>
              <a:gd name="T6" fmla="*/ 2980676 w 16601"/>
              <a:gd name="T7" fmla="*/ 3282689 h 20957"/>
              <a:gd name="T8" fmla="*/ 4013782 w 16601"/>
              <a:gd name="T9" fmla="*/ 191936524 h 20957"/>
              <a:gd name="T10" fmla="*/ 3841498 w 16601"/>
              <a:gd name="T11" fmla="*/ 1041042243 h 20957"/>
              <a:gd name="T12" fmla="*/ 4357782 w 16601"/>
              <a:gd name="T13" fmla="*/ 1457666107 h 20957"/>
              <a:gd name="T14" fmla="*/ 3324963 w 16601"/>
              <a:gd name="T15" fmla="*/ 1654248937 h 20957"/>
              <a:gd name="T16" fmla="*/ 742715 w 16601"/>
              <a:gd name="T17" fmla="*/ 1583461968 h 209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601" h="20957">
                <a:moveTo>
                  <a:pt x="2169" y="20462"/>
                </a:moveTo>
                <a:cubicBezTo>
                  <a:pt x="-3067" y="16633"/>
                  <a:pt x="2824" y="11921"/>
                  <a:pt x="2824" y="7993"/>
                </a:cubicBezTo>
                <a:cubicBezTo>
                  <a:pt x="2824" y="6030"/>
                  <a:pt x="1515" y="3968"/>
                  <a:pt x="2169" y="2004"/>
                </a:cubicBezTo>
                <a:cubicBezTo>
                  <a:pt x="2824" y="1121"/>
                  <a:pt x="2169" y="-254"/>
                  <a:pt x="11333" y="41"/>
                </a:cubicBezTo>
                <a:cubicBezTo>
                  <a:pt x="18533" y="335"/>
                  <a:pt x="15261" y="1513"/>
                  <a:pt x="15261" y="2397"/>
                </a:cubicBezTo>
                <a:cubicBezTo>
                  <a:pt x="15261" y="5931"/>
                  <a:pt x="14606" y="9564"/>
                  <a:pt x="14606" y="13001"/>
                </a:cubicBezTo>
                <a:cubicBezTo>
                  <a:pt x="14606" y="14768"/>
                  <a:pt x="16569" y="16437"/>
                  <a:pt x="16569" y="18204"/>
                </a:cubicBezTo>
                <a:cubicBezTo>
                  <a:pt x="16569" y="18892"/>
                  <a:pt x="17224" y="20266"/>
                  <a:pt x="12642" y="20659"/>
                </a:cubicBezTo>
                <a:cubicBezTo>
                  <a:pt x="6751" y="21346"/>
                  <a:pt x="2169" y="20757"/>
                  <a:pt x="2824" y="197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55" name="AutoShape 47"/>
          <p:cNvSpPr>
            <a:spLocks/>
          </p:cNvSpPr>
          <p:nvPr/>
        </p:nvSpPr>
        <p:spPr bwMode="auto">
          <a:xfrm>
            <a:off x="7136941" y="2677385"/>
            <a:ext cx="2433763" cy="447871"/>
          </a:xfrm>
          <a:custGeom>
            <a:avLst/>
            <a:gdLst>
              <a:gd name="T0" fmla="*/ 1486291305 w 21393"/>
              <a:gd name="T1" fmla="*/ 23186986 h 20094"/>
              <a:gd name="T2" fmla="*/ 2147483647 w 21393"/>
              <a:gd name="T3" fmla="*/ 16195674 h 20094"/>
              <a:gd name="T4" fmla="*/ 2147483647 w 21393"/>
              <a:gd name="T5" fmla="*/ 19691330 h 20094"/>
              <a:gd name="T6" fmla="*/ 2147483647 w 21393"/>
              <a:gd name="T7" fmla="*/ 51154794 h 20094"/>
              <a:gd name="T8" fmla="*/ 2147483647 w 21393"/>
              <a:gd name="T9" fmla="*/ 183928815 h 20094"/>
              <a:gd name="T10" fmla="*/ 2147483647 w 21393"/>
              <a:gd name="T11" fmla="*/ 466980847 h 20094"/>
              <a:gd name="T12" fmla="*/ 2147483647 w 21393"/>
              <a:gd name="T13" fmla="*/ 473973022 h 20094"/>
              <a:gd name="T14" fmla="*/ 2147483647 w 21393"/>
              <a:gd name="T15" fmla="*/ 470476532 h 20094"/>
              <a:gd name="T16" fmla="*/ 2147483647 w 21393"/>
              <a:gd name="T17" fmla="*/ 473973022 h 20094"/>
              <a:gd name="T18" fmla="*/ 2033371103 w 21393"/>
              <a:gd name="T19" fmla="*/ 473973022 h 20094"/>
              <a:gd name="T20" fmla="*/ 117008268 w 21393"/>
              <a:gd name="T21" fmla="*/ 351662819 h 20094"/>
              <a:gd name="T22" fmla="*/ 1394576250 w 21393"/>
              <a:gd name="T23" fmla="*/ 23186986 h 200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393" h="20094">
                <a:moveTo>
                  <a:pt x="470" y="975"/>
                </a:moveTo>
                <a:cubicBezTo>
                  <a:pt x="3296" y="240"/>
                  <a:pt x="6209" y="240"/>
                  <a:pt x="9035" y="681"/>
                </a:cubicBezTo>
                <a:cubicBezTo>
                  <a:pt x="12697" y="1269"/>
                  <a:pt x="16446" y="-1229"/>
                  <a:pt x="20080" y="828"/>
                </a:cubicBezTo>
                <a:cubicBezTo>
                  <a:pt x="20397" y="975"/>
                  <a:pt x="20974" y="828"/>
                  <a:pt x="21233" y="2151"/>
                </a:cubicBezTo>
                <a:cubicBezTo>
                  <a:pt x="21464" y="3326"/>
                  <a:pt x="21377" y="6118"/>
                  <a:pt x="21377" y="7734"/>
                </a:cubicBezTo>
                <a:cubicBezTo>
                  <a:pt x="21349" y="11555"/>
                  <a:pt x="21176" y="15963"/>
                  <a:pt x="21291" y="19636"/>
                </a:cubicBezTo>
                <a:cubicBezTo>
                  <a:pt x="19907" y="19342"/>
                  <a:pt x="18522" y="20077"/>
                  <a:pt x="17167" y="19930"/>
                </a:cubicBezTo>
                <a:cubicBezTo>
                  <a:pt x="15437" y="19783"/>
                  <a:pt x="13678" y="19783"/>
                  <a:pt x="11947" y="19783"/>
                </a:cubicBezTo>
                <a:cubicBezTo>
                  <a:pt x="8717" y="19783"/>
                  <a:pt x="5487" y="20371"/>
                  <a:pt x="2258" y="19930"/>
                </a:cubicBezTo>
                <a:cubicBezTo>
                  <a:pt x="1710" y="19783"/>
                  <a:pt x="1191" y="19930"/>
                  <a:pt x="643" y="19930"/>
                </a:cubicBezTo>
                <a:cubicBezTo>
                  <a:pt x="-49" y="19930"/>
                  <a:pt x="66" y="17873"/>
                  <a:pt x="37" y="14787"/>
                </a:cubicBezTo>
                <a:cubicBezTo>
                  <a:pt x="8" y="12436"/>
                  <a:pt x="-136" y="828"/>
                  <a:pt x="441" y="9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56" name="AutoShape 48"/>
          <p:cNvSpPr>
            <a:spLocks/>
          </p:cNvSpPr>
          <p:nvPr/>
        </p:nvSpPr>
        <p:spPr bwMode="auto">
          <a:xfrm>
            <a:off x="7235374" y="2874252"/>
            <a:ext cx="110737" cy="81207"/>
          </a:xfrm>
          <a:custGeom>
            <a:avLst/>
            <a:gdLst>
              <a:gd name="T0" fmla="*/ 0 w 21600"/>
              <a:gd name="T1" fmla="*/ 0 h 21600"/>
              <a:gd name="T2" fmla="*/ 6251172 w 21600"/>
              <a:gd name="T3" fmla="*/ 0 h 21600"/>
              <a:gd name="T4" fmla="*/ 2573973 w 21600"/>
              <a:gd name="T5" fmla="*/ 2465278 h 21600"/>
              <a:gd name="T6" fmla="*/ 18407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6988" y="0"/>
                  <a:pt x="14612" y="0"/>
                  <a:pt x="21600" y="0"/>
                </a:cubicBezTo>
                <a:cubicBezTo>
                  <a:pt x="17152" y="6911"/>
                  <a:pt x="13977" y="15552"/>
                  <a:pt x="8894" y="21600"/>
                </a:cubicBezTo>
                <a:cubicBezTo>
                  <a:pt x="5083" y="15552"/>
                  <a:pt x="2542" y="7776"/>
                  <a:pt x="636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57" name="AutoShape 65"/>
          <p:cNvSpPr>
            <a:spLocks/>
          </p:cNvSpPr>
          <p:nvPr/>
        </p:nvSpPr>
        <p:spPr bwMode="auto">
          <a:xfrm>
            <a:off x="7136941" y="3100647"/>
            <a:ext cx="15996" cy="2721680"/>
          </a:xfrm>
          <a:custGeom>
            <a:avLst/>
            <a:gdLst>
              <a:gd name="T0" fmla="*/ 32471 w 10714"/>
              <a:gd name="T1" fmla="*/ 0 h 21600"/>
              <a:gd name="T2" fmla="*/ 32471 w 10714"/>
              <a:gd name="T3" fmla="*/ 2147483647 h 21600"/>
              <a:gd name="T4" fmla="*/ 10415 w 10714"/>
              <a:gd name="T5" fmla="*/ 2147483647 h 21600"/>
              <a:gd name="T6" fmla="*/ 54525 w 10714"/>
              <a:gd name="T7" fmla="*/ 2147483647 h 21600"/>
              <a:gd name="T8" fmla="*/ 76584 w 10714"/>
              <a:gd name="T9" fmla="*/ 2147483647 h 21600"/>
              <a:gd name="T10" fmla="*/ 10415 w 10714"/>
              <a:gd name="T11" fmla="*/ 2147483647 h 21600"/>
              <a:gd name="T12" fmla="*/ 76584 w 10714"/>
              <a:gd name="T13" fmla="*/ 2147483647 h 21600"/>
              <a:gd name="T14" fmla="*/ 76584 w 10714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714" h="21600">
                <a:moveTo>
                  <a:pt x="4543" y="0"/>
                </a:moveTo>
                <a:cubicBezTo>
                  <a:pt x="16886" y="1719"/>
                  <a:pt x="4543" y="3554"/>
                  <a:pt x="4543" y="5312"/>
                </a:cubicBezTo>
                <a:cubicBezTo>
                  <a:pt x="4543" y="5742"/>
                  <a:pt x="-1628" y="6210"/>
                  <a:pt x="1457" y="6640"/>
                </a:cubicBezTo>
                <a:cubicBezTo>
                  <a:pt x="4543" y="7148"/>
                  <a:pt x="7629" y="7695"/>
                  <a:pt x="7629" y="8242"/>
                </a:cubicBezTo>
                <a:cubicBezTo>
                  <a:pt x="7629" y="9101"/>
                  <a:pt x="10715" y="9804"/>
                  <a:pt x="10715" y="10624"/>
                </a:cubicBezTo>
                <a:cubicBezTo>
                  <a:pt x="10715" y="12655"/>
                  <a:pt x="10715" y="14530"/>
                  <a:pt x="1457" y="16522"/>
                </a:cubicBezTo>
                <a:cubicBezTo>
                  <a:pt x="-4714" y="18241"/>
                  <a:pt x="10715" y="19881"/>
                  <a:pt x="10715" y="21600"/>
                </a:cubicBezTo>
                <a:cubicBezTo>
                  <a:pt x="10715" y="21483"/>
                  <a:pt x="10715" y="21600"/>
                  <a:pt x="10715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58" name="AutoShape 66"/>
          <p:cNvSpPr>
            <a:spLocks/>
          </p:cNvSpPr>
          <p:nvPr/>
        </p:nvSpPr>
        <p:spPr bwMode="auto">
          <a:xfrm>
            <a:off x="9538712" y="3110491"/>
            <a:ext cx="15996" cy="2721680"/>
          </a:xfrm>
          <a:custGeom>
            <a:avLst/>
            <a:gdLst>
              <a:gd name="T0" fmla="*/ 32471 w 10714"/>
              <a:gd name="T1" fmla="*/ 0 h 21600"/>
              <a:gd name="T2" fmla="*/ 32471 w 10714"/>
              <a:gd name="T3" fmla="*/ 2147483647 h 21600"/>
              <a:gd name="T4" fmla="*/ 10415 w 10714"/>
              <a:gd name="T5" fmla="*/ 2147483647 h 21600"/>
              <a:gd name="T6" fmla="*/ 54525 w 10714"/>
              <a:gd name="T7" fmla="*/ 2147483647 h 21600"/>
              <a:gd name="T8" fmla="*/ 76584 w 10714"/>
              <a:gd name="T9" fmla="*/ 2147483647 h 21600"/>
              <a:gd name="T10" fmla="*/ 10415 w 10714"/>
              <a:gd name="T11" fmla="*/ 2147483647 h 21600"/>
              <a:gd name="T12" fmla="*/ 76584 w 10714"/>
              <a:gd name="T13" fmla="*/ 2147483647 h 21600"/>
              <a:gd name="T14" fmla="*/ 76584 w 10714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714" h="21600">
                <a:moveTo>
                  <a:pt x="4543" y="0"/>
                </a:moveTo>
                <a:cubicBezTo>
                  <a:pt x="16886" y="1719"/>
                  <a:pt x="4543" y="3554"/>
                  <a:pt x="4543" y="5312"/>
                </a:cubicBezTo>
                <a:cubicBezTo>
                  <a:pt x="4543" y="5742"/>
                  <a:pt x="-1628" y="6210"/>
                  <a:pt x="1457" y="6640"/>
                </a:cubicBezTo>
                <a:cubicBezTo>
                  <a:pt x="4543" y="7148"/>
                  <a:pt x="7629" y="7695"/>
                  <a:pt x="7629" y="8242"/>
                </a:cubicBezTo>
                <a:cubicBezTo>
                  <a:pt x="7629" y="9101"/>
                  <a:pt x="10715" y="9804"/>
                  <a:pt x="10715" y="10624"/>
                </a:cubicBezTo>
                <a:cubicBezTo>
                  <a:pt x="10715" y="12655"/>
                  <a:pt x="10715" y="14530"/>
                  <a:pt x="1457" y="16522"/>
                </a:cubicBezTo>
                <a:cubicBezTo>
                  <a:pt x="-4714" y="18241"/>
                  <a:pt x="10715" y="19881"/>
                  <a:pt x="10715" y="21600"/>
                </a:cubicBezTo>
                <a:cubicBezTo>
                  <a:pt x="10715" y="21483"/>
                  <a:pt x="10715" y="21600"/>
                  <a:pt x="10715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59" name="AutoShape 67"/>
          <p:cNvSpPr>
            <a:spLocks/>
          </p:cNvSpPr>
          <p:nvPr/>
        </p:nvSpPr>
        <p:spPr bwMode="auto">
          <a:xfrm>
            <a:off x="7136941" y="5807563"/>
            <a:ext cx="2411615" cy="366664"/>
          </a:xfrm>
          <a:custGeom>
            <a:avLst/>
            <a:gdLst>
              <a:gd name="T0" fmla="*/ 115299519 w 21492"/>
              <a:gd name="T1" fmla="*/ 1658764 h 21043"/>
              <a:gd name="T2" fmla="*/ 2147483647 w 21492"/>
              <a:gd name="T3" fmla="*/ 1658764 h 21043"/>
              <a:gd name="T4" fmla="*/ 2147483647 w 21492"/>
              <a:gd name="T5" fmla="*/ 3795121 h 21043"/>
              <a:gd name="T6" fmla="*/ 2147483647 w 21492"/>
              <a:gd name="T7" fmla="*/ 1658764 h 21043"/>
              <a:gd name="T8" fmla="*/ 2147483647 w 21492"/>
              <a:gd name="T9" fmla="*/ 3795121 h 21043"/>
              <a:gd name="T10" fmla="*/ 2147483647 w 21492"/>
              <a:gd name="T11" fmla="*/ 3795121 h 21043"/>
              <a:gd name="T12" fmla="*/ 2147483647 w 21492"/>
              <a:gd name="T13" fmla="*/ 40075048 h 21043"/>
              <a:gd name="T14" fmla="*/ 2147483647 w 21492"/>
              <a:gd name="T15" fmla="*/ 104101522 h 21043"/>
              <a:gd name="T16" fmla="*/ 2147483647 w 21492"/>
              <a:gd name="T17" fmla="*/ 227882743 h 21043"/>
              <a:gd name="T18" fmla="*/ 2147483647 w 21492"/>
              <a:gd name="T19" fmla="*/ 238551964 h 21043"/>
              <a:gd name="T20" fmla="*/ 2147483647 w 21492"/>
              <a:gd name="T21" fmla="*/ 232154986 h 21043"/>
              <a:gd name="T22" fmla="*/ 291298479 w 21492"/>
              <a:gd name="T23" fmla="*/ 230018606 h 21043"/>
              <a:gd name="T24" fmla="*/ 115299519 w 21492"/>
              <a:gd name="T25" fmla="*/ 1658764 h 210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492" h="21043">
                <a:moveTo>
                  <a:pt x="38" y="146"/>
                </a:moveTo>
                <a:cubicBezTo>
                  <a:pt x="1529" y="1086"/>
                  <a:pt x="3019" y="334"/>
                  <a:pt x="4510" y="146"/>
                </a:cubicBezTo>
                <a:cubicBezTo>
                  <a:pt x="6351" y="-41"/>
                  <a:pt x="8164" y="334"/>
                  <a:pt x="9976" y="334"/>
                </a:cubicBezTo>
                <a:cubicBezTo>
                  <a:pt x="11759" y="334"/>
                  <a:pt x="13571" y="522"/>
                  <a:pt x="15354" y="146"/>
                </a:cubicBezTo>
                <a:cubicBezTo>
                  <a:pt x="16523" y="-41"/>
                  <a:pt x="17692" y="334"/>
                  <a:pt x="18861" y="334"/>
                </a:cubicBezTo>
                <a:cubicBezTo>
                  <a:pt x="19592" y="334"/>
                  <a:pt x="20410" y="-417"/>
                  <a:pt x="21112" y="334"/>
                </a:cubicBezTo>
                <a:cubicBezTo>
                  <a:pt x="21521" y="710"/>
                  <a:pt x="21463" y="710"/>
                  <a:pt x="21492" y="3527"/>
                </a:cubicBezTo>
                <a:cubicBezTo>
                  <a:pt x="21492" y="5406"/>
                  <a:pt x="21492" y="7284"/>
                  <a:pt x="21492" y="9162"/>
                </a:cubicBezTo>
                <a:cubicBezTo>
                  <a:pt x="21492" y="12919"/>
                  <a:pt x="21404" y="16487"/>
                  <a:pt x="21433" y="20056"/>
                </a:cubicBezTo>
                <a:cubicBezTo>
                  <a:pt x="18189" y="20807"/>
                  <a:pt x="14886" y="21183"/>
                  <a:pt x="11642" y="20995"/>
                </a:cubicBezTo>
                <a:cubicBezTo>
                  <a:pt x="8397" y="20807"/>
                  <a:pt x="5182" y="20432"/>
                  <a:pt x="1938" y="20432"/>
                </a:cubicBezTo>
                <a:cubicBezTo>
                  <a:pt x="1324" y="20432"/>
                  <a:pt x="710" y="20432"/>
                  <a:pt x="96" y="20244"/>
                </a:cubicBezTo>
                <a:cubicBezTo>
                  <a:pt x="-79" y="14046"/>
                  <a:pt x="38" y="6533"/>
                  <a:pt x="38" y="146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60" name="AutoShape 68"/>
          <p:cNvSpPr>
            <a:spLocks/>
          </p:cNvSpPr>
          <p:nvPr/>
        </p:nvSpPr>
        <p:spPr bwMode="auto">
          <a:xfrm>
            <a:off x="7205844" y="5935526"/>
            <a:ext cx="99664" cy="110737"/>
          </a:xfrm>
          <a:custGeom>
            <a:avLst/>
            <a:gdLst>
              <a:gd name="T0" fmla="*/ 197769 w 20907"/>
              <a:gd name="T1" fmla="*/ 5973339 h 21600"/>
              <a:gd name="T2" fmla="*/ 78191 w 20907"/>
              <a:gd name="T3" fmla="*/ 0 h 21600"/>
              <a:gd name="T4" fmla="*/ 4864270 w 20907"/>
              <a:gd name="T5" fmla="*/ 3195042 h 21600"/>
              <a:gd name="T6" fmla="*/ 78191 w 20907"/>
              <a:gd name="T7" fmla="*/ 625117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907" h="21600">
                <a:moveTo>
                  <a:pt x="850" y="20640"/>
                </a:moveTo>
                <a:cubicBezTo>
                  <a:pt x="-693" y="15840"/>
                  <a:pt x="336" y="6240"/>
                  <a:pt x="336" y="0"/>
                </a:cubicBezTo>
                <a:cubicBezTo>
                  <a:pt x="6507" y="4800"/>
                  <a:pt x="14221" y="7200"/>
                  <a:pt x="20907" y="11040"/>
                </a:cubicBezTo>
                <a:cubicBezTo>
                  <a:pt x="13707" y="14400"/>
                  <a:pt x="6507" y="17760"/>
                  <a:pt x="336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61" name="AutoShape 69"/>
          <p:cNvSpPr>
            <a:spLocks/>
          </p:cNvSpPr>
          <p:nvPr/>
        </p:nvSpPr>
        <p:spPr bwMode="auto">
          <a:xfrm>
            <a:off x="7136941" y="6161922"/>
            <a:ext cx="2411615" cy="366664"/>
          </a:xfrm>
          <a:custGeom>
            <a:avLst/>
            <a:gdLst>
              <a:gd name="T0" fmla="*/ 115299519 w 21492"/>
              <a:gd name="T1" fmla="*/ 1658764 h 21043"/>
              <a:gd name="T2" fmla="*/ 2147483647 w 21492"/>
              <a:gd name="T3" fmla="*/ 1658764 h 21043"/>
              <a:gd name="T4" fmla="*/ 2147483647 w 21492"/>
              <a:gd name="T5" fmla="*/ 3795121 h 21043"/>
              <a:gd name="T6" fmla="*/ 2147483647 w 21492"/>
              <a:gd name="T7" fmla="*/ 1658764 h 21043"/>
              <a:gd name="T8" fmla="*/ 2147483647 w 21492"/>
              <a:gd name="T9" fmla="*/ 3795121 h 21043"/>
              <a:gd name="T10" fmla="*/ 2147483647 w 21492"/>
              <a:gd name="T11" fmla="*/ 3795121 h 21043"/>
              <a:gd name="T12" fmla="*/ 2147483647 w 21492"/>
              <a:gd name="T13" fmla="*/ 40075048 h 21043"/>
              <a:gd name="T14" fmla="*/ 2147483647 w 21492"/>
              <a:gd name="T15" fmla="*/ 104101522 h 21043"/>
              <a:gd name="T16" fmla="*/ 2147483647 w 21492"/>
              <a:gd name="T17" fmla="*/ 227882743 h 21043"/>
              <a:gd name="T18" fmla="*/ 2147483647 w 21492"/>
              <a:gd name="T19" fmla="*/ 238551964 h 21043"/>
              <a:gd name="T20" fmla="*/ 2147483647 w 21492"/>
              <a:gd name="T21" fmla="*/ 232154986 h 21043"/>
              <a:gd name="T22" fmla="*/ 291298479 w 21492"/>
              <a:gd name="T23" fmla="*/ 230018606 h 21043"/>
              <a:gd name="T24" fmla="*/ 115299519 w 21492"/>
              <a:gd name="T25" fmla="*/ 1658764 h 210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492" h="21043">
                <a:moveTo>
                  <a:pt x="38" y="146"/>
                </a:moveTo>
                <a:cubicBezTo>
                  <a:pt x="1529" y="1086"/>
                  <a:pt x="3019" y="334"/>
                  <a:pt x="4510" y="146"/>
                </a:cubicBezTo>
                <a:cubicBezTo>
                  <a:pt x="6351" y="-41"/>
                  <a:pt x="8163" y="334"/>
                  <a:pt x="9976" y="334"/>
                </a:cubicBezTo>
                <a:cubicBezTo>
                  <a:pt x="11759" y="334"/>
                  <a:pt x="13571" y="522"/>
                  <a:pt x="15354" y="146"/>
                </a:cubicBezTo>
                <a:cubicBezTo>
                  <a:pt x="16523" y="-41"/>
                  <a:pt x="17692" y="334"/>
                  <a:pt x="18861" y="334"/>
                </a:cubicBezTo>
                <a:cubicBezTo>
                  <a:pt x="19592" y="334"/>
                  <a:pt x="20410" y="-417"/>
                  <a:pt x="21112" y="334"/>
                </a:cubicBezTo>
                <a:cubicBezTo>
                  <a:pt x="21521" y="710"/>
                  <a:pt x="21463" y="710"/>
                  <a:pt x="21492" y="3527"/>
                </a:cubicBezTo>
                <a:cubicBezTo>
                  <a:pt x="21492" y="5406"/>
                  <a:pt x="21492" y="7284"/>
                  <a:pt x="21492" y="9162"/>
                </a:cubicBezTo>
                <a:cubicBezTo>
                  <a:pt x="21492" y="12919"/>
                  <a:pt x="21404" y="16487"/>
                  <a:pt x="21433" y="20056"/>
                </a:cubicBezTo>
                <a:cubicBezTo>
                  <a:pt x="18189" y="20807"/>
                  <a:pt x="14886" y="21183"/>
                  <a:pt x="11642" y="20995"/>
                </a:cubicBezTo>
                <a:cubicBezTo>
                  <a:pt x="8397" y="20807"/>
                  <a:pt x="5182" y="20432"/>
                  <a:pt x="1938" y="20432"/>
                </a:cubicBezTo>
                <a:cubicBezTo>
                  <a:pt x="1324" y="20432"/>
                  <a:pt x="710" y="20432"/>
                  <a:pt x="96" y="20244"/>
                </a:cubicBezTo>
                <a:cubicBezTo>
                  <a:pt x="-79" y="14046"/>
                  <a:pt x="38" y="6533"/>
                  <a:pt x="38" y="146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62" name="AutoShape 70"/>
          <p:cNvSpPr>
            <a:spLocks/>
          </p:cNvSpPr>
          <p:nvPr/>
        </p:nvSpPr>
        <p:spPr bwMode="auto">
          <a:xfrm>
            <a:off x="7205844" y="6289886"/>
            <a:ext cx="99664" cy="110737"/>
          </a:xfrm>
          <a:custGeom>
            <a:avLst/>
            <a:gdLst>
              <a:gd name="T0" fmla="*/ 197769 w 20907"/>
              <a:gd name="T1" fmla="*/ 5973339 h 21600"/>
              <a:gd name="T2" fmla="*/ 78191 w 20907"/>
              <a:gd name="T3" fmla="*/ 0 h 21600"/>
              <a:gd name="T4" fmla="*/ 4864270 w 20907"/>
              <a:gd name="T5" fmla="*/ 3195042 h 21600"/>
              <a:gd name="T6" fmla="*/ 78191 w 20907"/>
              <a:gd name="T7" fmla="*/ 625117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907" h="21600">
                <a:moveTo>
                  <a:pt x="850" y="20640"/>
                </a:moveTo>
                <a:cubicBezTo>
                  <a:pt x="-693" y="15840"/>
                  <a:pt x="336" y="6240"/>
                  <a:pt x="336" y="0"/>
                </a:cubicBezTo>
                <a:cubicBezTo>
                  <a:pt x="6507" y="4800"/>
                  <a:pt x="14221" y="7200"/>
                  <a:pt x="20907" y="11040"/>
                </a:cubicBezTo>
                <a:cubicBezTo>
                  <a:pt x="13707" y="14400"/>
                  <a:pt x="6507" y="17760"/>
                  <a:pt x="336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63" name="AutoShape 71"/>
          <p:cNvSpPr>
            <a:spLocks/>
          </p:cNvSpPr>
          <p:nvPr/>
        </p:nvSpPr>
        <p:spPr bwMode="auto">
          <a:xfrm>
            <a:off x="7136941" y="6516282"/>
            <a:ext cx="2411615" cy="366664"/>
          </a:xfrm>
          <a:custGeom>
            <a:avLst/>
            <a:gdLst>
              <a:gd name="T0" fmla="*/ 115299519 w 21492"/>
              <a:gd name="T1" fmla="*/ 1658764 h 21043"/>
              <a:gd name="T2" fmla="*/ 2147483647 w 21492"/>
              <a:gd name="T3" fmla="*/ 1658764 h 21043"/>
              <a:gd name="T4" fmla="*/ 2147483647 w 21492"/>
              <a:gd name="T5" fmla="*/ 3795121 h 21043"/>
              <a:gd name="T6" fmla="*/ 2147483647 w 21492"/>
              <a:gd name="T7" fmla="*/ 1658764 h 21043"/>
              <a:gd name="T8" fmla="*/ 2147483647 w 21492"/>
              <a:gd name="T9" fmla="*/ 3795121 h 21043"/>
              <a:gd name="T10" fmla="*/ 2147483647 w 21492"/>
              <a:gd name="T11" fmla="*/ 3795121 h 21043"/>
              <a:gd name="T12" fmla="*/ 2147483647 w 21492"/>
              <a:gd name="T13" fmla="*/ 40075048 h 21043"/>
              <a:gd name="T14" fmla="*/ 2147483647 w 21492"/>
              <a:gd name="T15" fmla="*/ 104101522 h 21043"/>
              <a:gd name="T16" fmla="*/ 2147483647 w 21492"/>
              <a:gd name="T17" fmla="*/ 227882743 h 21043"/>
              <a:gd name="T18" fmla="*/ 2147483647 w 21492"/>
              <a:gd name="T19" fmla="*/ 238551964 h 21043"/>
              <a:gd name="T20" fmla="*/ 2147483647 w 21492"/>
              <a:gd name="T21" fmla="*/ 232154986 h 21043"/>
              <a:gd name="T22" fmla="*/ 291298479 w 21492"/>
              <a:gd name="T23" fmla="*/ 230018606 h 21043"/>
              <a:gd name="T24" fmla="*/ 115299519 w 21492"/>
              <a:gd name="T25" fmla="*/ 1658764 h 210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492" h="21043">
                <a:moveTo>
                  <a:pt x="38" y="146"/>
                </a:moveTo>
                <a:cubicBezTo>
                  <a:pt x="1529" y="1086"/>
                  <a:pt x="3019" y="334"/>
                  <a:pt x="4510" y="146"/>
                </a:cubicBezTo>
                <a:cubicBezTo>
                  <a:pt x="6351" y="-41"/>
                  <a:pt x="8163" y="334"/>
                  <a:pt x="9976" y="334"/>
                </a:cubicBezTo>
                <a:cubicBezTo>
                  <a:pt x="11759" y="334"/>
                  <a:pt x="13571" y="522"/>
                  <a:pt x="15354" y="146"/>
                </a:cubicBezTo>
                <a:cubicBezTo>
                  <a:pt x="16523" y="-41"/>
                  <a:pt x="17692" y="334"/>
                  <a:pt x="18861" y="334"/>
                </a:cubicBezTo>
                <a:cubicBezTo>
                  <a:pt x="19592" y="334"/>
                  <a:pt x="20410" y="-417"/>
                  <a:pt x="21112" y="334"/>
                </a:cubicBezTo>
                <a:cubicBezTo>
                  <a:pt x="21521" y="710"/>
                  <a:pt x="21463" y="710"/>
                  <a:pt x="21492" y="3527"/>
                </a:cubicBezTo>
                <a:cubicBezTo>
                  <a:pt x="21492" y="5406"/>
                  <a:pt x="21492" y="7284"/>
                  <a:pt x="21492" y="9162"/>
                </a:cubicBezTo>
                <a:cubicBezTo>
                  <a:pt x="21492" y="12919"/>
                  <a:pt x="21404" y="16487"/>
                  <a:pt x="21433" y="20056"/>
                </a:cubicBezTo>
                <a:cubicBezTo>
                  <a:pt x="18189" y="20807"/>
                  <a:pt x="14886" y="21183"/>
                  <a:pt x="11642" y="20995"/>
                </a:cubicBezTo>
                <a:cubicBezTo>
                  <a:pt x="8397" y="20807"/>
                  <a:pt x="5182" y="20432"/>
                  <a:pt x="1938" y="20432"/>
                </a:cubicBezTo>
                <a:cubicBezTo>
                  <a:pt x="1324" y="20432"/>
                  <a:pt x="710" y="20432"/>
                  <a:pt x="96" y="20244"/>
                </a:cubicBezTo>
                <a:cubicBezTo>
                  <a:pt x="-79" y="14046"/>
                  <a:pt x="38" y="6533"/>
                  <a:pt x="38" y="146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64" name="AutoShape 72"/>
          <p:cNvSpPr>
            <a:spLocks/>
          </p:cNvSpPr>
          <p:nvPr/>
        </p:nvSpPr>
        <p:spPr bwMode="auto">
          <a:xfrm>
            <a:off x="7205844" y="6644246"/>
            <a:ext cx="99664" cy="110737"/>
          </a:xfrm>
          <a:custGeom>
            <a:avLst/>
            <a:gdLst>
              <a:gd name="T0" fmla="*/ 197769 w 20907"/>
              <a:gd name="T1" fmla="*/ 5973339 h 21600"/>
              <a:gd name="T2" fmla="*/ 78191 w 20907"/>
              <a:gd name="T3" fmla="*/ 0 h 21600"/>
              <a:gd name="T4" fmla="*/ 4864270 w 20907"/>
              <a:gd name="T5" fmla="*/ 3195042 h 21600"/>
              <a:gd name="T6" fmla="*/ 78191 w 20907"/>
              <a:gd name="T7" fmla="*/ 625117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907" h="21600">
                <a:moveTo>
                  <a:pt x="850" y="20640"/>
                </a:moveTo>
                <a:cubicBezTo>
                  <a:pt x="-693" y="15840"/>
                  <a:pt x="336" y="6240"/>
                  <a:pt x="336" y="0"/>
                </a:cubicBezTo>
                <a:cubicBezTo>
                  <a:pt x="6507" y="4800"/>
                  <a:pt x="14221" y="7200"/>
                  <a:pt x="20907" y="11040"/>
                </a:cubicBezTo>
                <a:cubicBezTo>
                  <a:pt x="13707" y="14400"/>
                  <a:pt x="6507" y="17760"/>
                  <a:pt x="336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65" name="AutoShape 73"/>
          <p:cNvSpPr>
            <a:spLocks/>
          </p:cNvSpPr>
          <p:nvPr/>
        </p:nvSpPr>
        <p:spPr bwMode="auto">
          <a:xfrm>
            <a:off x="7136941" y="6870642"/>
            <a:ext cx="2411615" cy="366664"/>
          </a:xfrm>
          <a:custGeom>
            <a:avLst/>
            <a:gdLst>
              <a:gd name="T0" fmla="*/ 115299519 w 21492"/>
              <a:gd name="T1" fmla="*/ 1658764 h 21043"/>
              <a:gd name="T2" fmla="*/ 2147483647 w 21492"/>
              <a:gd name="T3" fmla="*/ 1658764 h 21043"/>
              <a:gd name="T4" fmla="*/ 2147483647 w 21492"/>
              <a:gd name="T5" fmla="*/ 3795121 h 21043"/>
              <a:gd name="T6" fmla="*/ 2147483647 w 21492"/>
              <a:gd name="T7" fmla="*/ 1658764 h 21043"/>
              <a:gd name="T8" fmla="*/ 2147483647 w 21492"/>
              <a:gd name="T9" fmla="*/ 3795121 h 21043"/>
              <a:gd name="T10" fmla="*/ 2147483647 w 21492"/>
              <a:gd name="T11" fmla="*/ 3795121 h 21043"/>
              <a:gd name="T12" fmla="*/ 2147483647 w 21492"/>
              <a:gd name="T13" fmla="*/ 40075048 h 21043"/>
              <a:gd name="T14" fmla="*/ 2147483647 w 21492"/>
              <a:gd name="T15" fmla="*/ 104101522 h 21043"/>
              <a:gd name="T16" fmla="*/ 2147483647 w 21492"/>
              <a:gd name="T17" fmla="*/ 227882743 h 21043"/>
              <a:gd name="T18" fmla="*/ 2147483647 w 21492"/>
              <a:gd name="T19" fmla="*/ 238551964 h 21043"/>
              <a:gd name="T20" fmla="*/ 2147483647 w 21492"/>
              <a:gd name="T21" fmla="*/ 232154986 h 21043"/>
              <a:gd name="T22" fmla="*/ 291298479 w 21492"/>
              <a:gd name="T23" fmla="*/ 230018606 h 21043"/>
              <a:gd name="T24" fmla="*/ 115299519 w 21492"/>
              <a:gd name="T25" fmla="*/ 1658764 h 210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492" h="21043">
                <a:moveTo>
                  <a:pt x="38" y="146"/>
                </a:moveTo>
                <a:cubicBezTo>
                  <a:pt x="1529" y="1086"/>
                  <a:pt x="3019" y="334"/>
                  <a:pt x="4510" y="146"/>
                </a:cubicBezTo>
                <a:cubicBezTo>
                  <a:pt x="6351" y="-41"/>
                  <a:pt x="8163" y="334"/>
                  <a:pt x="9976" y="334"/>
                </a:cubicBezTo>
                <a:cubicBezTo>
                  <a:pt x="11759" y="334"/>
                  <a:pt x="13571" y="522"/>
                  <a:pt x="15354" y="146"/>
                </a:cubicBezTo>
                <a:cubicBezTo>
                  <a:pt x="16523" y="-41"/>
                  <a:pt x="17692" y="334"/>
                  <a:pt x="18861" y="334"/>
                </a:cubicBezTo>
                <a:cubicBezTo>
                  <a:pt x="19592" y="334"/>
                  <a:pt x="20410" y="-417"/>
                  <a:pt x="21112" y="334"/>
                </a:cubicBezTo>
                <a:cubicBezTo>
                  <a:pt x="21521" y="710"/>
                  <a:pt x="21463" y="710"/>
                  <a:pt x="21492" y="3527"/>
                </a:cubicBezTo>
                <a:cubicBezTo>
                  <a:pt x="21492" y="5406"/>
                  <a:pt x="21492" y="7284"/>
                  <a:pt x="21492" y="9162"/>
                </a:cubicBezTo>
                <a:cubicBezTo>
                  <a:pt x="21492" y="12919"/>
                  <a:pt x="21404" y="16487"/>
                  <a:pt x="21433" y="20056"/>
                </a:cubicBezTo>
                <a:cubicBezTo>
                  <a:pt x="18189" y="20807"/>
                  <a:pt x="14886" y="21183"/>
                  <a:pt x="11642" y="20995"/>
                </a:cubicBezTo>
                <a:cubicBezTo>
                  <a:pt x="8397" y="20807"/>
                  <a:pt x="5182" y="20432"/>
                  <a:pt x="1938" y="20432"/>
                </a:cubicBezTo>
                <a:cubicBezTo>
                  <a:pt x="1324" y="20432"/>
                  <a:pt x="710" y="20432"/>
                  <a:pt x="96" y="20244"/>
                </a:cubicBezTo>
                <a:cubicBezTo>
                  <a:pt x="-79" y="14046"/>
                  <a:pt x="38" y="6533"/>
                  <a:pt x="38" y="146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66" name="AutoShape 74"/>
          <p:cNvSpPr>
            <a:spLocks/>
          </p:cNvSpPr>
          <p:nvPr/>
        </p:nvSpPr>
        <p:spPr bwMode="auto">
          <a:xfrm>
            <a:off x="7215687" y="6998605"/>
            <a:ext cx="99664" cy="110737"/>
          </a:xfrm>
          <a:custGeom>
            <a:avLst/>
            <a:gdLst>
              <a:gd name="T0" fmla="*/ 197769 w 20907"/>
              <a:gd name="T1" fmla="*/ 5973339 h 21600"/>
              <a:gd name="T2" fmla="*/ 78191 w 20907"/>
              <a:gd name="T3" fmla="*/ 0 h 21600"/>
              <a:gd name="T4" fmla="*/ 4864270 w 20907"/>
              <a:gd name="T5" fmla="*/ 3195042 h 21600"/>
              <a:gd name="T6" fmla="*/ 78191 w 20907"/>
              <a:gd name="T7" fmla="*/ 625117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907" h="21600">
                <a:moveTo>
                  <a:pt x="850" y="20640"/>
                </a:moveTo>
                <a:cubicBezTo>
                  <a:pt x="-693" y="15840"/>
                  <a:pt x="336" y="6240"/>
                  <a:pt x="336" y="0"/>
                </a:cubicBezTo>
                <a:cubicBezTo>
                  <a:pt x="6507" y="4800"/>
                  <a:pt x="14221" y="7200"/>
                  <a:pt x="20907" y="11040"/>
                </a:cubicBezTo>
                <a:cubicBezTo>
                  <a:pt x="13707" y="14400"/>
                  <a:pt x="6507" y="17760"/>
                  <a:pt x="336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67" name="Rectangle 75"/>
          <p:cNvSpPr>
            <a:spLocks/>
          </p:cNvSpPr>
          <p:nvPr/>
        </p:nvSpPr>
        <p:spPr bwMode="auto">
          <a:xfrm>
            <a:off x="1007602" y="259196"/>
            <a:ext cx="123784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Drop Down Button</a:t>
            </a:r>
          </a:p>
        </p:txBody>
      </p:sp>
      <p:sp>
        <p:nvSpPr>
          <p:cNvPr id="17468" name="Rectangle 76"/>
          <p:cNvSpPr>
            <a:spLocks/>
          </p:cNvSpPr>
          <p:nvPr/>
        </p:nvSpPr>
        <p:spPr bwMode="auto">
          <a:xfrm>
            <a:off x="4524382" y="278883"/>
            <a:ext cx="66396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Text Box</a:t>
            </a:r>
          </a:p>
        </p:txBody>
      </p:sp>
      <p:sp>
        <p:nvSpPr>
          <p:cNvPr id="17469" name="Rectangle 77"/>
          <p:cNvSpPr>
            <a:spLocks/>
          </p:cNvSpPr>
          <p:nvPr/>
        </p:nvSpPr>
        <p:spPr bwMode="auto">
          <a:xfrm>
            <a:off x="7172973" y="259177"/>
            <a:ext cx="551759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1</a:t>
            </a:r>
          </a:p>
        </p:txBody>
      </p:sp>
      <p:sp>
        <p:nvSpPr>
          <p:cNvPr id="17470" name="Rectangle 78"/>
          <p:cNvSpPr>
            <a:spLocks/>
          </p:cNvSpPr>
          <p:nvPr/>
        </p:nvSpPr>
        <p:spPr bwMode="auto">
          <a:xfrm>
            <a:off x="7173067" y="682440"/>
            <a:ext cx="577407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2</a:t>
            </a:r>
          </a:p>
        </p:txBody>
      </p:sp>
      <p:sp>
        <p:nvSpPr>
          <p:cNvPr id="17471" name="Rectangle 79"/>
          <p:cNvSpPr>
            <a:spLocks/>
          </p:cNvSpPr>
          <p:nvPr/>
        </p:nvSpPr>
        <p:spPr bwMode="auto">
          <a:xfrm>
            <a:off x="7173067" y="1105703"/>
            <a:ext cx="577407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3</a:t>
            </a:r>
          </a:p>
        </p:txBody>
      </p:sp>
      <p:sp>
        <p:nvSpPr>
          <p:cNvPr id="17472" name="Rectangle 80"/>
          <p:cNvSpPr>
            <a:spLocks/>
          </p:cNvSpPr>
          <p:nvPr/>
        </p:nvSpPr>
        <p:spPr bwMode="auto">
          <a:xfrm>
            <a:off x="7172920" y="1528966"/>
            <a:ext cx="599848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Item 4</a:t>
            </a:r>
          </a:p>
        </p:txBody>
      </p:sp>
      <p:sp>
        <p:nvSpPr>
          <p:cNvPr id="17473" name="Rectangle 81"/>
          <p:cNvSpPr>
            <a:spLocks/>
          </p:cNvSpPr>
          <p:nvPr/>
        </p:nvSpPr>
        <p:spPr bwMode="auto">
          <a:xfrm>
            <a:off x="7173067" y="1942386"/>
            <a:ext cx="577407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5</a:t>
            </a:r>
          </a:p>
        </p:txBody>
      </p:sp>
      <p:sp>
        <p:nvSpPr>
          <p:cNvPr id="17474" name="Rectangle 82"/>
          <p:cNvSpPr>
            <a:spLocks/>
          </p:cNvSpPr>
          <p:nvPr/>
        </p:nvSpPr>
        <p:spPr bwMode="auto">
          <a:xfrm>
            <a:off x="7641402" y="2759363"/>
            <a:ext cx="1396541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Accordion Item</a:t>
            </a:r>
          </a:p>
        </p:txBody>
      </p:sp>
      <p:sp>
        <p:nvSpPr>
          <p:cNvPr id="17475" name="Rectangle 83"/>
          <p:cNvSpPr>
            <a:spLocks/>
          </p:cNvSpPr>
          <p:nvPr/>
        </p:nvSpPr>
        <p:spPr bwMode="auto">
          <a:xfrm>
            <a:off x="7660994" y="5841555"/>
            <a:ext cx="1370893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Accordion Item</a:t>
            </a:r>
          </a:p>
        </p:txBody>
      </p:sp>
      <p:sp>
        <p:nvSpPr>
          <p:cNvPr id="17476" name="Rectangle 84"/>
          <p:cNvSpPr>
            <a:spLocks/>
          </p:cNvSpPr>
          <p:nvPr/>
        </p:nvSpPr>
        <p:spPr bwMode="auto">
          <a:xfrm>
            <a:off x="7651150" y="6195915"/>
            <a:ext cx="1370893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Accordion Item</a:t>
            </a:r>
          </a:p>
        </p:txBody>
      </p:sp>
      <p:sp>
        <p:nvSpPr>
          <p:cNvPr id="17477" name="Rectangle 85"/>
          <p:cNvSpPr>
            <a:spLocks/>
          </p:cNvSpPr>
          <p:nvPr/>
        </p:nvSpPr>
        <p:spPr bwMode="auto">
          <a:xfrm>
            <a:off x="7651150" y="6550275"/>
            <a:ext cx="1370893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Accordion Item</a:t>
            </a:r>
          </a:p>
        </p:txBody>
      </p:sp>
      <p:sp>
        <p:nvSpPr>
          <p:cNvPr id="17478" name="Rectangle 86"/>
          <p:cNvSpPr>
            <a:spLocks/>
          </p:cNvSpPr>
          <p:nvPr/>
        </p:nvSpPr>
        <p:spPr bwMode="auto">
          <a:xfrm>
            <a:off x="7660994" y="6904634"/>
            <a:ext cx="1370893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Accordion Item</a:t>
            </a:r>
          </a:p>
        </p:txBody>
      </p:sp>
      <p:sp>
        <p:nvSpPr>
          <p:cNvPr id="17479" name="Rectangle 87"/>
          <p:cNvSpPr>
            <a:spLocks/>
          </p:cNvSpPr>
          <p:nvPr/>
        </p:nvSpPr>
        <p:spPr bwMode="auto">
          <a:xfrm>
            <a:off x="4166110" y="1154939"/>
            <a:ext cx="1380511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Higlighted Text Box</a:t>
            </a:r>
          </a:p>
        </p:txBody>
      </p:sp>
      <p:sp>
        <p:nvSpPr>
          <p:cNvPr id="17480" name="Rectangle 88"/>
          <p:cNvSpPr>
            <a:spLocks/>
          </p:cNvSpPr>
          <p:nvPr/>
        </p:nvSpPr>
        <p:spPr bwMode="auto">
          <a:xfrm>
            <a:off x="4145868" y="1893188"/>
            <a:ext cx="143822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Text Box With Error</a:t>
            </a:r>
          </a:p>
        </p:txBody>
      </p:sp>
      <p:sp>
        <p:nvSpPr>
          <p:cNvPr id="17481" name="Rectangle 89"/>
          <p:cNvSpPr>
            <a:spLocks/>
          </p:cNvSpPr>
          <p:nvPr/>
        </p:nvSpPr>
        <p:spPr bwMode="auto">
          <a:xfrm>
            <a:off x="4058933" y="2444414"/>
            <a:ext cx="1614551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Error Explanation Popup</a:t>
            </a:r>
          </a:p>
        </p:txBody>
      </p:sp>
      <p:sp>
        <p:nvSpPr>
          <p:cNvPr id="17482" name="Rectangle 90"/>
          <p:cNvSpPr>
            <a:spLocks/>
          </p:cNvSpPr>
          <p:nvPr/>
        </p:nvSpPr>
        <p:spPr bwMode="auto">
          <a:xfrm>
            <a:off x="4013542" y="3222037"/>
            <a:ext cx="52290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Search</a:t>
            </a:r>
          </a:p>
        </p:txBody>
      </p:sp>
      <p:sp>
        <p:nvSpPr>
          <p:cNvPr id="17483" name="Rectangle 91"/>
          <p:cNvSpPr>
            <a:spLocks/>
          </p:cNvSpPr>
          <p:nvPr/>
        </p:nvSpPr>
        <p:spPr bwMode="auto">
          <a:xfrm>
            <a:off x="3974169" y="3940600"/>
            <a:ext cx="52290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Search</a:t>
            </a:r>
          </a:p>
        </p:txBody>
      </p:sp>
      <p:sp>
        <p:nvSpPr>
          <p:cNvPr id="17484" name="Rectangle 92"/>
          <p:cNvSpPr>
            <a:spLocks/>
          </p:cNvSpPr>
          <p:nvPr/>
        </p:nvSpPr>
        <p:spPr bwMode="auto">
          <a:xfrm>
            <a:off x="5580303" y="3949213"/>
            <a:ext cx="22795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Go</a:t>
            </a:r>
          </a:p>
        </p:txBody>
      </p:sp>
      <p:sp>
        <p:nvSpPr>
          <p:cNvPr id="17485" name="Rectangle 93"/>
          <p:cNvSpPr>
            <a:spLocks/>
          </p:cNvSpPr>
          <p:nvPr/>
        </p:nvSpPr>
        <p:spPr bwMode="auto">
          <a:xfrm>
            <a:off x="958779" y="4649320"/>
            <a:ext cx="1043881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Drop Down Box</a:t>
            </a:r>
          </a:p>
        </p:txBody>
      </p:sp>
      <p:sp>
        <p:nvSpPr>
          <p:cNvPr id="17486" name="Rectangle 94"/>
          <p:cNvSpPr>
            <a:spLocks/>
          </p:cNvSpPr>
          <p:nvPr/>
        </p:nvSpPr>
        <p:spPr bwMode="auto">
          <a:xfrm>
            <a:off x="1188065" y="5417099"/>
            <a:ext cx="590231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Stepper</a:t>
            </a:r>
          </a:p>
        </p:txBody>
      </p:sp>
      <p:sp>
        <p:nvSpPr>
          <p:cNvPr id="17487" name="Rectangle 95"/>
          <p:cNvSpPr>
            <a:spLocks/>
          </p:cNvSpPr>
          <p:nvPr/>
        </p:nvSpPr>
        <p:spPr bwMode="auto">
          <a:xfrm>
            <a:off x="645491" y="6056915"/>
            <a:ext cx="1066323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Paragraph Text</a:t>
            </a:r>
          </a:p>
        </p:txBody>
      </p:sp>
      <p:sp>
        <p:nvSpPr>
          <p:cNvPr id="17488" name="Rectangle 96"/>
          <p:cNvSpPr>
            <a:spLocks/>
          </p:cNvSpPr>
          <p:nvPr/>
        </p:nvSpPr>
        <p:spPr bwMode="auto">
          <a:xfrm>
            <a:off x="997758" y="1036819"/>
            <a:ext cx="123784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Drop Down Button</a:t>
            </a:r>
          </a:p>
        </p:txBody>
      </p:sp>
      <p:sp>
        <p:nvSpPr>
          <p:cNvPr id="17489" name="Rectangle 97"/>
          <p:cNvSpPr>
            <a:spLocks/>
          </p:cNvSpPr>
          <p:nvPr/>
        </p:nvSpPr>
        <p:spPr bwMode="auto">
          <a:xfrm>
            <a:off x="1098856" y="2533004"/>
            <a:ext cx="76495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Combo Box</a:t>
            </a:r>
          </a:p>
        </p:txBody>
      </p:sp>
      <p:sp>
        <p:nvSpPr>
          <p:cNvPr id="17490" name="Rectangle 98"/>
          <p:cNvSpPr>
            <a:spLocks/>
          </p:cNvSpPr>
          <p:nvPr/>
        </p:nvSpPr>
        <p:spPr bwMode="auto">
          <a:xfrm>
            <a:off x="1108699" y="3212194"/>
            <a:ext cx="76495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Combo Box</a:t>
            </a:r>
          </a:p>
        </p:txBody>
      </p:sp>
      <p:sp>
        <p:nvSpPr>
          <p:cNvPr id="17491" name="Rectangle 99"/>
          <p:cNvSpPr>
            <a:spLocks/>
          </p:cNvSpPr>
          <p:nvPr/>
        </p:nvSpPr>
        <p:spPr bwMode="auto">
          <a:xfrm>
            <a:off x="1067399" y="1341962"/>
            <a:ext cx="1125633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Drop Down Item</a:t>
            </a:r>
          </a:p>
        </p:txBody>
      </p:sp>
      <p:sp>
        <p:nvSpPr>
          <p:cNvPr id="17492" name="Rectangle 100"/>
          <p:cNvSpPr>
            <a:spLocks/>
          </p:cNvSpPr>
          <p:nvPr/>
        </p:nvSpPr>
        <p:spPr bwMode="auto">
          <a:xfrm>
            <a:off x="1067399" y="1538828"/>
            <a:ext cx="1125633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Drop Down Item</a:t>
            </a:r>
          </a:p>
        </p:txBody>
      </p:sp>
      <p:sp>
        <p:nvSpPr>
          <p:cNvPr id="17493" name="Rectangle 101"/>
          <p:cNvSpPr>
            <a:spLocks/>
          </p:cNvSpPr>
          <p:nvPr/>
        </p:nvSpPr>
        <p:spPr bwMode="auto">
          <a:xfrm>
            <a:off x="1067399" y="1745538"/>
            <a:ext cx="1125633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Drop Down Item</a:t>
            </a:r>
          </a:p>
        </p:txBody>
      </p:sp>
      <p:sp>
        <p:nvSpPr>
          <p:cNvPr id="17494" name="Rectangle 102"/>
          <p:cNvSpPr>
            <a:spLocks/>
          </p:cNvSpPr>
          <p:nvPr/>
        </p:nvSpPr>
        <p:spPr bwMode="auto">
          <a:xfrm>
            <a:off x="919749" y="3527180"/>
            <a:ext cx="1125633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Drop Down Item</a:t>
            </a:r>
          </a:p>
        </p:txBody>
      </p:sp>
      <p:sp>
        <p:nvSpPr>
          <p:cNvPr id="17495" name="Rectangle 103"/>
          <p:cNvSpPr>
            <a:spLocks/>
          </p:cNvSpPr>
          <p:nvPr/>
        </p:nvSpPr>
        <p:spPr bwMode="auto">
          <a:xfrm>
            <a:off x="919749" y="3733890"/>
            <a:ext cx="1125633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Drop Down Item</a:t>
            </a:r>
          </a:p>
        </p:txBody>
      </p:sp>
      <p:sp>
        <p:nvSpPr>
          <p:cNvPr id="17496" name="Rectangle 104"/>
          <p:cNvSpPr>
            <a:spLocks/>
          </p:cNvSpPr>
          <p:nvPr/>
        </p:nvSpPr>
        <p:spPr bwMode="auto">
          <a:xfrm>
            <a:off x="919749" y="3940600"/>
            <a:ext cx="1125633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Drop Down Item</a:t>
            </a:r>
          </a:p>
        </p:txBody>
      </p:sp>
    </p:spTree>
    <p:extLst>
      <p:ext uri="{BB962C8B-B14F-4D97-AF65-F5344CB8AC3E}">
        <p14:creationId xmlns:p14="http://schemas.microsoft.com/office/powerpoint/2010/main" val="68318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AutoShape 1"/>
          <p:cNvSpPr>
            <a:spLocks/>
          </p:cNvSpPr>
          <p:nvPr/>
        </p:nvSpPr>
        <p:spPr bwMode="auto">
          <a:xfrm>
            <a:off x="6152608" y="3514067"/>
            <a:ext cx="2775818" cy="2550652"/>
          </a:xfrm>
          <a:custGeom>
            <a:avLst/>
            <a:gdLst>
              <a:gd name="T0" fmla="*/ 78848336 w 21475"/>
              <a:gd name="T1" fmla="*/ 57785999 h 21450"/>
              <a:gd name="T2" fmla="*/ 2147483647 w 21475"/>
              <a:gd name="T3" fmla="*/ 57785999 h 21450"/>
              <a:gd name="T4" fmla="*/ 2147483647 w 21475"/>
              <a:gd name="T5" fmla="*/ 353895498 h 21450"/>
              <a:gd name="T6" fmla="*/ 2147483647 w 21475"/>
              <a:gd name="T7" fmla="*/ 455015205 h 21450"/>
              <a:gd name="T8" fmla="*/ 2147483647 w 21475"/>
              <a:gd name="T9" fmla="*/ 653629884 h 21450"/>
              <a:gd name="T10" fmla="*/ 2147483647 w 21475"/>
              <a:gd name="T11" fmla="*/ 2147483647 h 21450"/>
              <a:gd name="T12" fmla="*/ 2147483647 w 21475"/>
              <a:gd name="T13" fmla="*/ 2147483647 h 21450"/>
              <a:gd name="T14" fmla="*/ 2147483647 w 21475"/>
              <a:gd name="T15" fmla="*/ 2147483647 h 21450"/>
              <a:gd name="T16" fmla="*/ 2147483647 w 21475"/>
              <a:gd name="T17" fmla="*/ 2147483647 h 21450"/>
              <a:gd name="T18" fmla="*/ 2147483647 w 21475"/>
              <a:gd name="T19" fmla="*/ 2147483647 h 21450"/>
              <a:gd name="T20" fmla="*/ 2147483647 w 21475"/>
              <a:gd name="T21" fmla="*/ 2147483647 h 21450"/>
              <a:gd name="T22" fmla="*/ 2147483647 w 21475"/>
              <a:gd name="T23" fmla="*/ 2147483647 h 21450"/>
              <a:gd name="T24" fmla="*/ 2147483647 w 21475"/>
              <a:gd name="T25" fmla="*/ 2147483647 h 21450"/>
              <a:gd name="T26" fmla="*/ 2147483647 w 21475"/>
              <a:gd name="T27" fmla="*/ 2147483647 h 21450"/>
              <a:gd name="T28" fmla="*/ 2147483647 w 21475"/>
              <a:gd name="T29" fmla="*/ 2147483647 h 21450"/>
              <a:gd name="T30" fmla="*/ 1136389143 w 21475"/>
              <a:gd name="T31" fmla="*/ 2147483647 h 21450"/>
              <a:gd name="T32" fmla="*/ 663271444 w 21475"/>
              <a:gd name="T33" fmla="*/ 2147483647 h 21450"/>
              <a:gd name="T34" fmla="*/ 194798475 w 21475"/>
              <a:gd name="T35" fmla="*/ 2147483647 h 21450"/>
              <a:gd name="T36" fmla="*/ 899844136 w 21475"/>
              <a:gd name="T37" fmla="*/ 2147483647 h 21450"/>
              <a:gd name="T38" fmla="*/ 547321305 w 21475"/>
              <a:gd name="T39" fmla="*/ 2147483647 h 21450"/>
              <a:gd name="T40" fmla="*/ 310776298 w 21475"/>
              <a:gd name="T41" fmla="*/ 2147483647 h 21450"/>
              <a:gd name="T42" fmla="*/ 431371166 w 21475"/>
              <a:gd name="T43" fmla="*/ 2147483647 h 21450"/>
              <a:gd name="T44" fmla="*/ 1020439005 w 21475"/>
              <a:gd name="T45" fmla="*/ 2147483647 h 21450"/>
              <a:gd name="T46" fmla="*/ 783866146 w 21475"/>
              <a:gd name="T47" fmla="*/ 2147483647 h 21450"/>
              <a:gd name="T48" fmla="*/ 78848336 w 21475"/>
              <a:gd name="T49" fmla="*/ 2147483647 h 21450"/>
              <a:gd name="T50" fmla="*/ 310776298 w 21475"/>
              <a:gd name="T51" fmla="*/ 2147483647 h 21450"/>
              <a:gd name="T52" fmla="*/ 783866146 w 21475"/>
              <a:gd name="T53" fmla="*/ 353895498 h 2145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1475" h="21450">
                <a:moveTo>
                  <a:pt x="17" y="16"/>
                </a:moveTo>
                <a:cubicBezTo>
                  <a:pt x="1057" y="209"/>
                  <a:pt x="2225" y="43"/>
                  <a:pt x="3291" y="16"/>
                </a:cubicBezTo>
                <a:cubicBezTo>
                  <a:pt x="4560" y="-12"/>
                  <a:pt x="5880" y="-12"/>
                  <a:pt x="7149" y="98"/>
                </a:cubicBezTo>
                <a:cubicBezTo>
                  <a:pt x="10271" y="374"/>
                  <a:pt x="13469" y="126"/>
                  <a:pt x="16616" y="126"/>
                </a:cubicBezTo>
                <a:cubicBezTo>
                  <a:pt x="18190" y="126"/>
                  <a:pt x="19789" y="98"/>
                  <a:pt x="21388" y="181"/>
                </a:cubicBezTo>
                <a:cubicBezTo>
                  <a:pt x="21363" y="1395"/>
                  <a:pt x="21363" y="2554"/>
                  <a:pt x="21439" y="3767"/>
                </a:cubicBezTo>
                <a:cubicBezTo>
                  <a:pt x="21464" y="4402"/>
                  <a:pt x="21515" y="5009"/>
                  <a:pt x="21414" y="5616"/>
                </a:cubicBezTo>
                <a:cubicBezTo>
                  <a:pt x="21287" y="6305"/>
                  <a:pt x="21464" y="6995"/>
                  <a:pt x="21464" y="7712"/>
                </a:cubicBezTo>
                <a:cubicBezTo>
                  <a:pt x="21464" y="9036"/>
                  <a:pt x="21287" y="10333"/>
                  <a:pt x="21363" y="11657"/>
                </a:cubicBezTo>
                <a:cubicBezTo>
                  <a:pt x="21439" y="13202"/>
                  <a:pt x="21084" y="14747"/>
                  <a:pt x="21261" y="16319"/>
                </a:cubicBezTo>
                <a:cubicBezTo>
                  <a:pt x="21414" y="17588"/>
                  <a:pt x="21287" y="19022"/>
                  <a:pt x="21287" y="20319"/>
                </a:cubicBezTo>
                <a:cubicBezTo>
                  <a:pt x="21287" y="21202"/>
                  <a:pt x="21084" y="21367"/>
                  <a:pt x="20271" y="21367"/>
                </a:cubicBezTo>
                <a:cubicBezTo>
                  <a:pt x="19535" y="21367"/>
                  <a:pt x="18825" y="21285"/>
                  <a:pt x="18088" y="21257"/>
                </a:cubicBezTo>
                <a:cubicBezTo>
                  <a:pt x="13621" y="21119"/>
                  <a:pt x="9103" y="21340"/>
                  <a:pt x="4611" y="21340"/>
                </a:cubicBezTo>
                <a:cubicBezTo>
                  <a:pt x="3748" y="21340"/>
                  <a:pt x="2910" y="21340"/>
                  <a:pt x="2072" y="21395"/>
                </a:cubicBezTo>
                <a:cubicBezTo>
                  <a:pt x="1616" y="21422"/>
                  <a:pt x="575" y="21588"/>
                  <a:pt x="245" y="21174"/>
                </a:cubicBezTo>
                <a:cubicBezTo>
                  <a:pt x="-85" y="20760"/>
                  <a:pt x="169" y="19822"/>
                  <a:pt x="143" y="19326"/>
                </a:cubicBezTo>
                <a:cubicBezTo>
                  <a:pt x="118" y="18664"/>
                  <a:pt x="93" y="18002"/>
                  <a:pt x="42" y="17367"/>
                </a:cubicBezTo>
                <a:cubicBezTo>
                  <a:pt x="17" y="16760"/>
                  <a:pt x="169" y="16236"/>
                  <a:pt x="194" y="15629"/>
                </a:cubicBezTo>
                <a:cubicBezTo>
                  <a:pt x="220" y="14940"/>
                  <a:pt x="169" y="14305"/>
                  <a:pt x="118" y="13616"/>
                </a:cubicBezTo>
                <a:cubicBezTo>
                  <a:pt x="67" y="12429"/>
                  <a:pt x="118" y="11271"/>
                  <a:pt x="67" y="10085"/>
                </a:cubicBezTo>
                <a:cubicBezTo>
                  <a:pt x="42" y="9367"/>
                  <a:pt x="-85" y="8843"/>
                  <a:pt x="93" y="8154"/>
                </a:cubicBezTo>
                <a:cubicBezTo>
                  <a:pt x="245" y="7491"/>
                  <a:pt x="220" y="6691"/>
                  <a:pt x="220" y="6002"/>
                </a:cubicBezTo>
                <a:cubicBezTo>
                  <a:pt x="220" y="5367"/>
                  <a:pt x="220" y="4733"/>
                  <a:pt x="169" y="4098"/>
                </a:cubicBezTo>
                <a:cubicBezTo>
                  <a:pt x="93" y="3519"/>
                  <a:pt x="-34" y="2774"/>
                  <a:pt x="17" y="2167"/>
                </a:cubicBezTo>
                <a:cubicBezTo>
                  <a:pt x="42" y="1781"/>
                  <a:pt x="67" y="1533"/>
                  <a:pt x="67" y="1147"/>
                </a:cubicBezTo>
                <a:cubicBezTo>
                  <a:pt x="67" y="816"/>
                  <a:pt x="67" y="374"/>
                  <a:pt x="169" y="9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4" name="AutoShape 2"/>
          <p:cNvSpPr>
            <a:spLocks/>
          </p:cNvSpPr>
          <p:nvPr/>
        </p:nvSpPr>
        <p:spPr bwMode="auto">
          <a:xfrm>
            <a:off x="994705" y="4675580"/>
            <a:ext cx="4055451" cy="1673366"/>
          </a:xfrm>
          <a:custGeom>
            <a:avLst/>
            <a:gdLst>
              <a:gd name="T0" fmla="*/ 0 w 21535"/>
              <a:gd name="T1" fmla="*/ 317612370 h 21277"/>
              <a:gd name="T2" fmla="*/ 2147483647 w 21535"/>
              <a:gd name="T3" fmla="*/ 100297052 h 21277"/>
              <a:gd name="T4" fmla="*/ 2147483647 w 21535"/>
              <a:gd name="T5" fmla="*/ 405378759 h 21277"/>
              <a:gd name="T6" fmla="*/ 2147483647 w 21535"/>
              <a:gd name="T7" fmla="*/ 274779401 h 21277"/>
              <a:gd name="T8" fmla="*/ 2147483647 w 21535"/>
              <a:gd name="T9" fmla="*/ 317612370 h 21277"/>
              <a:gd name="T10" fmla="*/ 2147483647 w 21535"/>
              <a:gd name="T11" fmla="*/ 405378759 h 21277"/>
              <a:gd name="T12" fmla="*/ 2147483647 w 21535"/>
              <a:gd name="T13" fmla="*/ 2147483647 h 21277"/>
              <a:gd name="T14" fmla="*/ 2147483647 w 21535"/>
              <a:gd name="T15" fmla="*/ 2147483647 h 21277"/>
              <a:gd name="T16" fmla="*/ 2147483647 w 21535"/>
              <a:gd name="T17" fmla="*/ 2147483647 h 21277"/>
              <a:gd name="T18" fmla="*/ 2147483647 w 21535"/>
              <a:gd name="T19" fmla="*/ 2147483647 h 21277"/>
              <a:gd name="T20" fmla="*/ 2147483647 w 21535"/>
              <a:gd name="T21" fmla="*/ 2147483647 h 21277"/>
              <a:gd name="T22" fmla="*/ 2147483647 w 21535"/>
              <a:gd name="T23" fmla="*/ 2147483647 h 21277"/>
              <a:gd name="T24" fmla="*/ 2147483647 w 21535"/>
              <a:gd name="T25" fmla="*/ 2147483647 h 21277"/>
              <a:gd name="T26" fmla="*/ 2147483647 w 21535"/>
              <a:gd name="T27" fmla="*/ 2147483647 h 21277"/>
              <a:gd name="T28" fmla="*/ 2147483647 w 21535"/>
              <a:gd name="T29" fmla="*/ 2147483647 h 21277"/>
              <a:gd name="T30" fmla="*/ 1004073141 w 21535"/>
              <a:gd name="T31" fmla="*/ 2147483647 h 21277"/>
              <a:gd name="T32" fmla="*/ 760257151 w 21535"/>
              <a:gd name="T33" fmla="*/ 2147483647 h 21277"/>
              <a:gd name="T34" fmla="*/ 502036571 w 21535"/>
              <a:gd name="T35" fmla="*/ 2147483647 h 21277"/>
              <a:gd name="T36" fmla="*/ 258161538 w 21535"/>
              <a:gd name="T37" fmla="*/ 2147483647 h 21277"/>
              <a:gd name="T38" fmla="*/ 1262293721 w 21535"/>
              <a:gd name="T39" fmla="*/ 2147483647 h 21277"/>
              <a:gd name="T40" fmla="*/ 1749984745 w 21535"/>
              <a:gd name="T41" fmla="*/ 2147483647 h 21277"/>
              <a:gd name="T42" fmla="*/ 1004073141 w 21535"/>
              <a:gd name="T43" fmla="*/ 2147483647 h 21277"/>
              <a:gd name="T44" fmla="*/ 1506109712 w 21535"/>
              <a:gd name="T45" fmla="*/ 2147483647 h 21277"/>
              <a:gd name="T46" fmla="*/ 1749984745 w 21535"/>
              <a:gd name="T47" fmla="*/ 448211627 h 2127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535" h="21277">
                <a:moveTo>
                  <a:pt x="0" y="304"/>
                </a:moveTo>
                <a:cubicBezTo>
                  <a:pt x="1568" y="304"/>
                  <a:pt x="3101" y="304"/>
                  <a:pt x="4669" y="96"/>
                </a:cubicBezTo>
                <a:cubicBezTo>
                  <a:pt x="6951" y="-196"/>
                  <a:pt x="9285" y="263"/>
                  <a:pt x="11567" y="388"/>
                </a:cubicBezTo>
                <a:cubicBezTo>
                  <a:pt x="13396" y="513"/>
                  <a:pt x="15277" y="596"/>
                  <a:pt x="17106" y="263"/>
                </a:cubicBezTo>
                <a:cubicBezTo>
                  <a:pt x="17960" y="96"/>
                  <a:pt x="18848" y="304"/>
                  <a:pt x="19719" y="304"/>
                </a:cubicBezTo>
                <a:cubicBezTo>
                  <a:pt x="20294" y="304"/>
                  <a:pt x="20973" y="96"/>
                  <a:pt x="21531" y="388"/>
                </a:cubicBezTo>
                <a:cubicBezTo>
                  <a:pt x="21461" y="1180"/>
                  <a:pt x="21531" y="2223"/>
                  <a:pt x="21531" y="3057"/>
                </a:cubicBezTo>
                <a:cubicBezTo>
                  <a:pt x="21531" y="4057"/>
                  <a:pt x="21478" y="5016"/>
                  <a:pt x="21513" y="6017"/>
                </a:cubicBezTo>
                <a:cubicBezTo>
                  <a:pt x="21583" y="7935"/>
                  <a:pt x="21461" y="9895"/>
                  <a:pt x="21478" y="11772"/>
                </a:cubicBezTo>
                <a:cubicBezTo>
                  <a:pt x="21513" y="14857"/>
                  <a:pt x="21426" y="17985"/>
                  <a:pt x="21426" y="21070"/>
                </a:cubicBezTo>
                <a:cubicBezTo>
                  <a:pt x="20137" y="21279"/>
                  <a:pt x="18848" y="21154"/>
                  <a:pt x="17559" y="21154"/>
                </a:cubicBezTo>
                <a:cubicBezTo>
                  <a:pt x="16392" y="21154"/>
                  <a:pt x="15242" y="21362"/>
                  <a:pt x="14075" y="21237"/>
                </a:cubicBezTo>
                <a:cubicBezTo>
                  <a:pt x="12943" y="21112"/>
                  <a:pt x="11793" y="21029"/>
                  <a:pt x="10661" y="21154"/>
                </a:cubicBezTo>
                <a:cubicBezTo>
                  <a:pt x="8431" y="21404"/>
                  <a:pt x="6167" y="21112"/>
                  <a:pt x="3937" y="21070"/>
                </a:cubicBezTo>
                <a:cubicBezTo>
                  <a:pt x="3136" y="21070"/>
                  <a:pt x="2352" y="20945"/>
                  <a:pt x="1551" y="20945"/>
                </a:cubicBezTo>
                <a:cubicBezTo>
                  <a:pt x="1063" y="20945"/>
                  <a:pt x="558" y="21029"/>
                  <a:pt x="70" y="20862"/>
                </a:cubicBezTo>
                <a:cubicBezTo>
                  <a:pt x="18" y="19861"/>
                  <a:pt x="0" y="18944"/>
                  <a:pt x="53" y="17943"/>
                </a:cubicBezTo>
                <a:cubicBezTo>
                  <a:pt x="105" y="16901"/>
                  <a:pt x="35" y="15941"/>
                  <a:pt x="35" y="14899"/>
                </a:cubicBezTo>
                <a:cubicBezTo>
                  <a:pt x="35" y="13898"/>
                  <a:pt x="-17" y="12981"/>
                  <a:pt x="18" y="11980"/>
                </a:cubicBezTo>
                <a:cubicBezTo>
                  <a:pt x="53" y="11021"/>
                  <a:pt x="88" y="10020"/>
                  <a:pt x="88" y="9061"/>
                </a:cubicBezTo>
                <a:cubicBezTo>
                  <a:pt x="88" y="8269"/>
                  <a:pt x="53" y="7643"/>
                  <a:pt x="122" y="6809"/>
                </a:cubicBezTo>
                <a:cubicBezTo>
                  <a:pt x="175" y="6017"/>
                  <a:pt x="140" y="5308"/>
                  <a:pt x="70" y="4516"/>
                </a:cubicBezTo>
                <a:cubicBezTo>
                  <a:pt x="0" y="3765"/>
                  <a:pt x="70" y="3182"/>
                  <a:pt x="105" y="2431"/>
                </a:cubicBezTo>
                <a:cubicBezTo>
                  <a:pt x="140" y="1722"/>
                  <a:pt x="18" y="1097"/>
                  <a:pt x="122" y="4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5" name="AutoShape 3"/>
          <p:cNvSpPr>
            <a:spLocks/>
          </p:cNvSpPr>
          <p:nvPr/>
        </p:nvSpPr>
        <p:spPr bwMode="auto">
          <a:xfrm>
            <a:off x="993474" y="1112296"/>
            <a:ext cx="4040686" cy="2671233"/>
          </a:xfrm>
          <a:custGeom>
            <a:avLst/>
            <a:gdLst>
              <a:gd name="T0" fmla="*/ 2147483647 w 21184"/>
              <a:gd name="T1" fmla="*/ 261843433 h 21090"/>
              <a:gd name="T2" fmla="*/ 2147483647 w 21184"/>
              <a:gd name="T3" fmla="*/ 96004830 h 21090"/>
              <a:gd name="T4" fmla="*/ 2147483647 w 21184"/>
              <a:gd name="T5" fmla="*/ 432034973 h 21090"/>
              <a:gd name="T6" fmla="*/ 2147483647 w 21184"/>
              <a:gd name="T7" fmla="*/ 261843433 h 21090"/>
              <a:gd name="T8" fmla="*/ 2147483647 w 21184"/>
              <a:gd name="T9" fmla="*/ 602253313 h 21090"/>
              <a:gd name="T10" fmla="*/ 2147483647 w 21184"/>
              <a:gd name="T11" fmla="*/ 2147483647 h 21090"/>
              <a:gd name="T12" fmla="*/ 2147483647 w 21184"/>
              <a:gd name="T13" fmla="*/ 2147483647 h 21090"/>
              <a:gd name="T14" fmla="*/ 2147483647 w 21184"/>
              <a:gd name="T15" fmla="*/ 2147483647 h 21090"/>
              <a:gd name="T16" fmla="*/ 2147483647 w 21184"/>
              <a:gd name="T17" fmla="*/ 2147483647 h 21090"/>
              <a:gd name="T18" fmla="*/ 2147483647 w 21184"/>
              <a:gd name="T19" fmla="*/ 2147483647 h 21090"/>
              <a:gd name="T20" fmla="*/ 2147483647 w 21184"/>
              <a:gd name="T21" fmla="*/ 2147483647 h 21090"/>
              <a:gd name="T22" fmla="*/ 2147483647 w 21184"/>
              <a:gd name="T23" fmla="*/ 2147483647 h 21090"/>
              <a:gd name="T24" fmla="*/ 2147483647 w 21184"/>
              <a:gd name="T25" fmla="*/ 2147483647 h 21090"/>
              <a:gd name="T26" fmla="*/ 2147483647 w 21184"/>
              <a:gd name="T27" fmla="*/ 2147483647 h 21090"/>
              <a:gd name="T28" fmla="*/ 2147483647 w 21184"/>
              <a:gd name="T29" fmla="*/ 2147483647 h 21090"/>
              <a:gd name="T30" fmla="*/ 2147483647 w 21184"/>
              <a:gd name="T31" fmla="*/ 2147483647 h 21090"/>
              <a:gd name="T32" fmla="*/ 193745697 w 21184"/>
              <a:gd name="T33" fmla="*/ 2147483647 h 21090"/>
              <a:gd name="T34" fmla="*/ 1341442157 w 21184"/>
              <a:gd name="T35" fmla="*/ 2147483647 h 21090"/>
              <a:gd name="T36" fmla="*/ 1728933550 w 21184"/>
              <a:gd name="T37" fmla="*/ 2147483647 h 21090"/>
              <a:gd name="T38" fmla="*/ 2147483647 w 21184"/>
              <a:gd name="T39" fmla="*/ 261843433 h 210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184" h="21090">
                <a:moveTo>
                  <a:pt x="632" y="60"/>
                </a:moveTo>
                <a:cubicBezTo>
                  <a:pt x="1897" y="566"/>
                  <a:pt x="3342" y="-17"/>
                  <a:pt x="4632" y="22"/>
                </a:cubicBezTo>
                <a:cubicBezTo>
                  <a:pt x="6026" y="60"/>
                  <a:pt x="7393" y="99"/>
                  <a:pt x="8787" y="99"/>
                </a:cubicBezTo>
                <a:cubicBezTo>
                  <a:pt x="11213" y="99"/>
                  <a:pt x="13664" y="-95"/>
                  <a:pt x="16090" y="60"/>
                </a:cubicBezTo>
                <a:cubicBezTo>
                  <a:pt x="17251" y="138"/>
                  <a:pt x="18490" y="177"/>
                  <a:pt x="19651" y="138"/>
                </a:cubicBezTo>
                <a:cubicBezTo>
                  <a:pt x="20116" y="138"/>
                  <a:pt x="21019" y="-134"/>
                  <a:pt x="21148" y="799"/>
                </a:cubicBezTo>
                <a:cubicBezTo>
                  <a:pt x="21200" y="1109"/>
                  <a:pt x="21148" y="1614"/>
                  <a:pt x="21148" y="1964"/>
                </a:cubicBezTo>
                <a:cubicBezTo>
                  <a:pt x="21174" y="2391"/>
                  <a:pt x="21148" y="2702"/>
                  <a:pt x="21122" y="3130"/>
                </a:cubicBezTo>
                <a:cubicBezTo>
                  <a:pt x="21019" y="4839"/>
                  <a:pt x="21303" y="6432"/>
                  <a:pt x="21122" y="8102"/>
                </a:cubicBezTo>
                <a:cubicBezTo>
                  <a:pt x="20968" y="9773"/>
                  <a:pt x="21097" y="11560"/>
                  <a:pt x="21097" y="13308"/>
                </a:cubicBezTo>
                <a:cubicBezTo>
                  <a:pt x="21097" y="15017"/>
                  <a:pt x="21097" y="16688"/>
                  <a:pt x="21122" y="18397"/>
                </a:cubicBezTo>
                <a:cubicBezTo>
                  <a:pt x="21122" y="18980"/>
                  <a:pt x="21277" y="20184"/>
                  <a:pt x="20968" y="20612"/>
                </a:cubicBezTo>
                <a:cubicBezTo>
                  <a:pt x="20606" y="21039"/>
                  <a:pt x="19755" y="20845"/>
                  <a:pt x="19316" y="20845"/>
                </a:cubicBezTo>
                <a:cubicBezTo>
                  <a:pt x="16709" y="20845"/>
                  <a:pt x="14103" y="20806"/>
                  <a:pt x="11471" y="20806"/>
                </a:cubicBezTo>
                <a:cubicBezTo>
                  <a:pt x="8348" y="20806"/>
                  <a:pt x="5226" y="21117"/>
                  <a:pt x="2103" y="21000"/>
                </a:cubicBezTo>
                <a:cubicBezTo>
                  <a:pt x="1638" y="20961"/>
                  <a:pt x="813" y="21272"/>
                  <a:pt x="400" y="20922"/>
                </a:cubicBezTo>
                <a:cubicBezTo>
                  <a:pt x="-65" y="20534"/>
                  <a:pt x="38" y="19368"/>
                  <a:pt x="13" y="18630"/>
                </a:cubicBezTo>
                <a:cubicBezTo>
                  <a:pt x="-39" y="17037"/>
                  <a:pt x="90" y="15289"/>
                  <a:pt x="90" y="13658"/>
                </a:cubicBezTo>
                <a:cubicBezTo>
                  <a:pt x="116" y="10317"/>
                  <a:pt x="116" y="6976"/>
                  <a:pt x="116" y="3635"/>
                </a:cubicBezTo>
                <a:cubicBezTo>
                  <a:pt x="116" y="2974"/>
                  <a:pt x="-297" y="-328"/>
                  <a:pt x="606" y="6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6" name="AutoShape 4"/>
          <p:cNvSpPr>
            <a:spLocks/>
          </p:cNvSpPr>
          <p:nvPr/>
        </p:nvSpPr>
        <p:spPr bwMode="auto">
          <a:xfrm>
            <a:off x="994705" y="1092609"/>
            <a:ext cx="4028382" cy="426955"/>
          </a:xfrm>
          <a:custGeom>
            <a:avLst/>
            <a:gdLst>
              <a:gd name="T0" fmla="*/ 0 w 21534"/>
              <a:gd name="T1" fmla="*/ 378983069 h 20641"/>
              <a:gd name="T2" fmla="*/ 2147483647 w 21534"/>
              <a:gd name="T3" fmla="*/ 388012114 h 20641"/>
              <a:gd name="T4" fmla="*/ 2147483647 w 21534"/>
              <a:gd name="T5" fmla="*/ 374478167 h 20641"/>
              <a:gd name="T6" fmla="*/ 2147483647 w 21534"/>
              <a:gd name="T7" fmla="*/ 383507212 h 20641"/>
              <a:gd name="T8" fmla="*/ 2147483647 w 21534"/>
              <a:gd name="T9" fmla="*/ 383507212 h 20641"/>
              <a:gd name="T10" fmla="*/ 2147483647 w 21534"/>
              <a:gd name="T11" fmla="*/ 369973239 h 20641"/>
              <a:gd name="T12" fmla="*/ 2147483647 w 21534"/>
              <a:gd name="T13" fmla="*/ 108288815 h 20641"/>
              <a:gd name="T14" fmla="*/ 2147483647 w 21534"/>
              <a:gd name="T15" fmla="*/ 13533973 h 20641"/>
              <a:gd name="T16" fmla="*/ 2147483647 w 21534"/>
              <a:gd name="T17" fmla="*/ 0 h 20641"/>
              <a:gd name="T18" fmla="*/ 2147483647 w 21534"/>
              <a:gd name="T19" fmla="*/ 13533973 h 20641"/>
              <a:gd name="T20" fmla="*/ 2147483647 w 21534"/>
              <a:gd name="T21" fmla="*/ 22562298 h 20641"/>
              <a:gd name="T22" fmla="*/ 2147483647 w 21534"/>
              <a:gd name="T23" fmla="*/ 22562298 h 20641"/>
              <a:gd name="T24" fmla="*/ 1110811965 w 21534"/>
              <a:gd name="T25" fmla="*/ 112793716 h 20641"/>
              <a:gd name="T26" fmla="*/ 1476363845 w 21534"/>
              <a:gd name="T27" fmla="*/ 378983069 h 2064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534" h="20641">
                <a:moveTo>
                  <a:pt x="0" y="19938"/>
                </a:moveTo>
                <a:cubicBezTo>
                  <a:pt x="1342" y="19938"/>
                  <a:pt x="2684" y="20413"/>
                  <a:pt x="4025" y="20413"/>
                </a:cubicBezTo>
                <a:cubicBezTo>
                  <a:pt x="6472" y="20413"/>
                  <a:pt x="8919" y="18752"/>
                  <a:pt x="11366" y="19701"/>
                </a:cubicBezTo>
                <a:cubicBezTo>
                  <a:pt x="13260" y="20413"/>
                  <a:pt x="15154" y="20176"/>
                  <a:pt x="17048" y="20176"/>
                </a:cubicBezTo>
                <a:cubicBezTo>
                  <a:pt x="17864" y="20176"/>
                  <a:pt x="18653" y="20413"/>
                  <a:pt x="19469" y="20176"/>
                </a:cubicBezTo>
                <a:cubicBezTo>
                  <a:pt x="19811" y="20176"/>
                  <a:pt x="21153" y="21600"/>
                  <a:pt x="21390" y="19464"/>
                </a:cubicBezTo>
                <a:cubicBezTo>
                  <a:pt x="21600" y="17565"/>
                  <a:pt x="21547" y="8070"/>
                  <a:pt x="21442" y="5697"/>
                </a:cubicBezTo>
                <a:cubicBezTo>
                  <a:pt x="21258" y="237"/>
                  <a:pt x="20600" y="949"/>
                  <a:pt x="20048" y="712"/>
                </a:cubicBezTo>
                <a:cubicBezTo>
                  <a:pt x="18574" y="475"/>
                  <a:pt x="17101" y="0"/>
                  <a:pt x="15628" y="0"/>
                </a:cubicBezTo>
                <a:cubicBezTo>
                  <a:pt x="13839" y="0"/>
                  <a:pt x="12023" y="1187"/>
                  <a:pt x="10234" y="712"/>
                </a:cubicBezTo>
                <a:cubicBezTo>
                  <a:pt x="8656" y="237"/>
                  <a:pt x="7077" y="2136"/>
                  <a:pt x="5525" y="1187"/>
                </a:cubicBezTo>
                <a:cubicBezTo>
                  <a:pt x="4131" y="475"/>
                  <a:pt x="2736" y="2136"/>
                  <a:pt x="1394" y="1187"/>
                </a:cubicBezTo>
                <a:cubicBezTo>
                  <a:pt x="842" y="712"/>
                  <a:pt x="184" y="237"/>
                  <a:pt x="79" y="5934"/>
                </a:cubicBezTo>
                <a:cubicBezTo>
                  <a:pt x="0" y="10444"/>
                  <a:pt x="210" y="15191"/>
                  <a:pt x="105" y="1993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7" name="AutoShape 5"/>
          <p:cNvSpPr>
            <a:spLocks/>
          </p:cNvSpPr>
          <p:nvPr/>
        </p:nvSpPr>
        <p:spPr bwMode="auto">
          <a:xfrm>
            <a:off x="1141124" y="3218768"/>
            <a:ext cx="968337" cy="374046"/>
          </a:xfrm>
          <a:custGeom>
            <a:avLst/>
            <a:gdLst>
              <a:gd name="T0" fmla="*/ 182376322 w 21239"/>
              <a:gd name="T1" fmla="*/ 0 h 21256"/>
              <a:gd name="T2" fmla="*/ 1347476300 w 21239"/>
              <a:gd name="T3" fmla="*/ 0 h 21256"/>
              <a:gd name="T4" fmla="*/ 2147483647 w 21239"/>
              <a:gd name="T5" fmla="*/ 0 h 21256"/>
              <a:gd name="T6" fmla="*/ 2147483647 w 21239"/>
              <a:gd name="T7" fmla="*/ 1088189 h 21256"/>
              <a:gd name="T8" fmla="*/ 2147483647 w 21239"/>
              <a:gd name="T9" fmla="*/ 2176877 h 21256"/>
              <a:gd name="T10" fmla="*/ 2147483647 w 21239"/>
              <a:gd name="T11" fmla="*/ 54480014 h 21256"/>
              <a:gd name="T12" fmla="*/ 2147483647 w 21239"/>
              <a:gd name="T13" fmla="*/ 195051318 h 21256"/>
              <a:gd name="T14" fmla="*/ 2147483647 w 21239"/>
              <a:gd name="T15" fmla="*/ 242988873 h 21256"/>
              <a:gd name="T16" fmla="*/ 2147483647 w 21239"/>
              <a:gd name="T17" fmla="*/ 246265790 h 21256"/>
              <a:gd name="T18" fmla="*/ 636690911 w 21239"/>
              <a:gd name="T19" fmla="*/ 247354478 h 21256"/>
              <a:gd name="T20" fmla="*/ 145739116 w 21239"/>
              <a:gd name="T21" fmla="*/ 245165750 h 21256"/>
              <a:gd name="T22" fmla="*/ 6512224 w 21239"/>
              <a:gd name="T23" fmla="*/ 180878212 h 21256"/>
              <a:gd name="T24" fmla="*/ 6512224 w 21239"/>
              <a:gd name="T25" fmla="*/ 34864989 h 21256"/>
              <a:gd name="T26" fmla="*/ 204359364 w 21239"/>
              <a:gd name="T27" fmla="*/ 1088189 h 2125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239" h="21256">
                <a:moveTo>
                  <a:pt x="896" y="0"/>
                </a:moveTo>
                <a:cubicBezTo>
                  <a:pt x="2768" y="652"/>
                  <a:pt x="4748" y="0"/>
                  <a:pt x="6620" y="0"/>
                </a:cubicBezTo>
                <a:cubicBezTo>
                  <a:pt x="8456" y="0"/>
                  <a:pt x="10292" y="0"/>
                  <a:pt x="12128" y="0"/>
                </a:cubicBezTo>
                <a:cubicBezTo>
                  <a:pt x="14072" y="0"/>
                  <a:pt x="16016" y="93"/>
                  <a:pt x="17960" y="93"/>
                </a:cubicBezTo>
                <a:cubicBezTo>
                  <a:pt x="18716" y="93"/>
                  <a:pt x="19508" y="0"/>
                  <a:pt x="20264" y="186"/>
                </a:cubicBezTo>
                <a:cubicBezTo>
                  <a:pt x="21380" y="466"/>
                  <a:pt x="21128" y="2421"/>
                  <a:pt x="21092" y="4655"/>
                </a:cubicBezTo>
                <a:cubicBezTo>
                  <a:pt x="21056" y="8566"/>
                  <a:pt x="21200" y="12755"/>
                  <a:pt x="21236" y="16666"/>
                </a:cubicBezTo>
                <a:cubicBezTo>
                  <a:pt x="21272" y="19366"/>
                  <a:pt x="21020" y="20390"/>
                  <a:pt x="20012" y="20762"/>
                </a:cubicBezTo>
                <a:cubicBezTo>
                  <a:pt x="19148" y="21135"/>
                  <a:pt x="18248" y="21042"/>
                  <a:pt x="17348" y="21042"/>
                </a:cubicBezTo>
                <a:cubicBezTo>
                  <a:pt x="12632" y="21042"/>
                  <a:pt x="7880" y="21135"/>
                  <a:pt x="3128" y="21135"/>
                </a:cubicBezTo>
                <a:cubicBezTo>
                  <a:pt x="2408" y="21135"/>
                  <a:pt x="1436" y="21507"/>
                  <a:pt x="716" y="20948"/>
                </a:cubicBezTo>
                <a:cubicBezTo>
                  <a:pt x="-220" y="20204"/>
                  <a:pt x="32" y="17504"/>
                  <a:pt x="32" y="15455"/>
                </a:cubicBezTo>
                <a:cubicBezTo>
                  <a:pt x="32" y="11266"/>
                  <a:pt x="-40" y="6983"/>
                  <a:pt x="32" y="2979"/>
                </a:cubicBezTo>
                <a:cubicBezTo>
                  <a:pt x="68" y="1490"/>
                  <a:pt x="356" y="-93"/>
                  <a:pt x="1004" y="9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8" name="AutoShape 6"/>
          <p:cNvSpPr>
            <a:spLocks/>
          </p:cNvSpPr>
          <p:nvPr/>
        </p:nvSpPr>
        <p:spPr bwMode="auto">
          <a:xfrm>
            <a:off x="3918173" y="3228611"/>
            <a:ext cx="967107" cy="374046"/>
          </a:xfrm>
          <a:custGeom>
            <a:avLst/>
            <a:gdLst>
              <a:gd name="T0" fmla="*/ 181682068 w 21239"/>
              <a:gd name="T1" fmla="*/ 0 h 21256"/>
              <a:gd name="T2" fmla="*/ 1342346698 w 21239"/>
              <a:gd name="T3" fmla="*/ 0 h 21256"/>
              <a:gd name="T4" fmla="*/ 2147483647 w 21239"/>
              <a:gd name="T5" fmla="*/ 0 h 21256"/>
              <a:gd name="T6" fmla="*/ 2147483647 w 21239"/>
              <a:gd name="T7" fmla="*/ 1088189 h 21256"/>
              <a:gd name="T8" fmla="*/ 2147483647 w 21239"/>
              <a:gd name="T9" fmla="*/ 2176877 h 21256"/>
              <a:gd name="T10" fmla="*/ 2147483647 w 21239"/>
              <a:gd name="T11" fmla="*/ 54480014 h 21256"/>
              <a:gd name="T12" fmla="*/ 2147483647 w 21239"/>
              <a:gd name="T13" fmla="*/ 195051318 h 21256"/>
              <a:gd name="T14" fmla="*/ 2147483647 w 21239"/>
              <a:gd name="T15" fmla="*/ 242988873 h 21256"/>
              <a:gd name="T16" fmla="*/ 2147483647 w 21239"/>
              <a:gd name="T17" fmla="*/ 246265790 h 21256"/>
              <a:gd name="T18" fmla="*/ 634270194 w 21239"/>
              <a:gd name="T19" fmla="*/ 247354478 h 21256"/>
              <a:gd name="T20" fmla="*/ 145182754 w 21239"/>
              <a:gd name="T21" fmla="*/ 245165750 h 21256"/>
              <a:gd name="T22" fmla="*/ 6488794 w 21239"/>
              <a:gd name="T23" fmla="*/ 180878212 h 21256"/>
              <a:gd name="T24" fmla="*/ 6488794 w 21239"/>
              <a:gd name="T25" fmla="*/ 34864989 h 21256"/>
              <a:gd name="T26" fmla="*/ 203581667 w 21239"/>
              <a:gd name="T27" fmla="*/ 1088189 h 2125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239" h="21256">
                <a:moveTo>
                  <a:pt x="896" y="0"/>
                </a:moveTo>
                <a:cubicBezTo>
                  <a:pt x="2768" y="652"/>
                  <a:pt x="4748" y="0"/>
                  <a:pt x="6620" y="0"/>
                </a:cubicBezTo>
                <a:cubicBezTo>
                  <a:pt x="8456" y="0"/>
                  <a:pt x="10292" y="0"/>
                  <a:pt x="12128" y="0"/>
                </a:cubicBezTo>
                <a:cubicBezTo>
                  <a:pt x="14072" y="0"/>
                  <a:pt x="16016" y="93"/>
                  <a:pt x="17960" y="93"/>
                </a:cubicBezTo>
                <a:cubicBezTo>
                  <a:pt x="18716" y="93"/>
                  <a:pt x="19508" y="0"/>
                  <a:pt x="20264" y="186"/>
                </a:cubicBezTo>
                <a:cubicBezTo>
                  <a:pt x="21380" y="466"/>
                  <a:pt x="21128" y="2421"/>
                  <a:pt x="21092" y="4655"/>
                </a:cubicBezTo>
                <a:cubicBezTo>
                  <a:pt x="21056" y="8566"/>
                  <a:pt x="21200" y="12755"/>
                  <a:pt x="21236" y="16666"/>
                </a:cubicBezTo>
                <a:cubicBezTo>
                  <a:pt x="21272" y="19366"/>
                  <a:pt x="21020" y="20390"/>
                  <a:pt x="20012" y="20762"/>
                </a:cubicBezTo>
                <a:cubicBezTo>
                  <a:pt x="19148" y="21135"/>
                  <a:pt x="18248" y="21042"/>
                  <a:pt x="17348" y="21042"/>
                </a:cubicBezTo>
                <a:cubicBezTo>
                  <a:pt x="12632" y="21042"/>
                  <a:pt x="7880" y="21135"/>
                  <a:pt x="3128" y="21135"/>
                </a:cubicBezTo>
                <a:cubicBezTo>
                  <a:pt x="2408" y="21135"/>
                  <a:pt x="1436" y="21507"/>
                  <a:pt x="716" y="20948"/>
                </a:cubicBezTo>
                <a:cubicBezTo>
                  <a:pt x="-220" y="20204"/>
                  <a:pt x="32" y="17504"/>
                  <a:pt x="32" y="15455"/>
                </a:cubicBezTo>
                <a:cubicBezTo>
                  <a:pt x="32" y="11266"/>
                  <a:pt x="-40" y="6983"/>
                  <a:pt x="32" y="2979"/>
                </a:cubicBezTo>
                <a:cubicBezTo>
                  <a:pt x="68" y="1490"/>
                  <a:pt x="356" y="-93"/>
                  <a:pt x="1004" y="9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9" name="AutoShape 7"/>
          <p:cNvSpPr>
            <a:spLocks/>
          </p:cNvSpPr>
          <p:nvPr/>
        </p:nvSpPr>
        <p:spPr bwMode="auto">
          <a:xfrm>
            <a:off x="984862" y="4301533"/>
            <a:ext cx="1357149" cy="430646"/>
          </a:xfrm>
          <a:custGeom>
            <a:avLst/>
            <a:gdLst>
              <a:gd name="T0" fmla="*/ 99966537 w 21381"/>
              <a:gd name="T1" fmla="*/ 6170180 h 20546"/>
              <a:gd name="T2" fmla="*/ 2147483647 w 21381"/>
              <a:gd name="T3" fmla="*/ 9255621 h 20546"/>
              <a:gd name="T4" fmla="*/ 2147483647 w 21381"/>
              <a:gd name="T5" fmla="*/ 6170180 h 20546"/>
              <a:gd name="T6" fmla="*/ 2147483647 w 21381"/>
              <a:gd name="T7" fmla="*/ 15446272 h 20546"/>
              <a:gd name="T8" fmla="*/ 2147483647 w 21381"/>
              <a:gd name="T9" fmla="*/ 9255621 h 20546"/>
              <a:gd name="T10" fmla="*/ 2147483647 w 21381"/>
              <a:gd name="T11" fmla="*/ 386920121 h 20546"/>
              <a:gd name="T12" fmla="*/ 1462147449 w 21381"/>
              <a:gd name="T13" fmla="*/ 393110015 h 20546"/>
              <a:gd name="T14" fmla="*/ 42843761 w 21381"/>
              <a:gd name="T15" fmla="*/ 393110015 h 20546"/>
              <a:gd name="T16" fmla="*/ 156539383 w 21381"/>
              <a:gd name="T17" fmla="*/ 6170180 h 205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381" h="20546">
                <a:moveTo>
                  <a:pt x="182" y="312"/>
                </a:moveTo>
                <a:cubicBezTo>
                  <a:pt x="1473" y="-471"/>
                  <a:pt x="2920" y="468"/>
                  <a:pt x="4212" y="468"/>
                </a:cubicBezTo>
                <a:cubicBezTo>
                  <a:pt x="5608" y="468"/>
                  <a:pt x="7054" y="312"/>
                  <a:pt x="8450" y="312"/>
                </a:cubicBezTo>
                <a:cubicBezTo>
                  <a:pt x="11602" y="155"/>
                  <a:pt x="14651" y="781"/>
                  <a:pt x="17803" y="781"/>
                </a:cubicBezTo>
                <a:cubicBezTo>
                  <a:pt x="18940" y="781"/>
                  <a:pt x="20128" y="312"/>
                  <a:pt x="21317" y="468"/>
                </a:cubicBezTo>
                <a:cubicBezTo>
                  <a:pt x="21420" y="6729"/>
                  <a:pt x="21368" y="13146"/>
                  <a:pt x="21368" y="19564"/>
                </a:cubicBezTo>
                <a:cubicBezTo>
                  <a:pt x="15271" y="21129"/>
                  <a:pt x="8811" y="20503"/>
                  <a:pt x="2662" y="19877"/>
                </a:cubicBezTo>
                <a:cubicBezTo>
                  <a:pt x="1784" y="19720"/>
                  <a:pt x="957" y="20033"/>
                  <a:pt x="78" y="19877"/>
                </a:cubicBezTo>
                <a:cubicBezTo>
                  <a:pt x="-180" y="13459"/>
                  <a:pt x="285" y="6729"/>
                  <a:pt x="285" y="3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0" name="AutoShape 8"/>
          <p:cNvSpPr>
            <a:spLocks/>
          </p:cNvSpPr>
          <p:nvPr/>
        </p:nvSpPr>
        <p:spPr bwMode="auto">
          <a:xfrm>
            <a:off x="2333398" y="4301533"/>
            <a:ext cx="1357149" cy="430646"/>
          </a:xfrm>
          <a:custGeom>
            <a:avLst/>
            <a:gdLst>
              <a:gd name="T0" fmla="*/ 99966537 w 21381"/>
              <a:gd name="T1" fmla="*/ 6170180 h 20546"/>
              <a:gd name="T2" fmla="*/ 2147483647 w 21381"/>
              <a:gd name="T3" fmla="*/ 9255621 h 20546"/>
              <a:gd name="T4" fmla="*/ 2147483647 w 21381"/>
              <a:gd name="T5" fmla="*/ 6170180 h 20546"/>
              <a:gd name="T6" fmla="*/ 2147483647 w 21381"/>
              <a:gd name="T7" fmla="*/ 15446272 h 20546"/>
              <a:gd name="T8" fmla="*/ 2147483647 w 21381"/>
              <a:gd name="T9" fmla="*/ 9255621 h 20546"/>
              <a:gd name="T10" fmla="*/ 2147483647 w 21381"/>
              <a:gd name="T11" fmla="*/ 386920121 h 20546"/>
              <a:gd name="T12" fmla="*/ 1462147449 w 21381"/>
              <a:gd name="T13" fmla="*/ 393110015 h 20546"/>
              <a:gd name="T14" fmla="*/ 42843761 w 21381"/>
              <a:gd name="T15" fmla="*/ 393110015 h 20546"/>
              <a:gd name="T16" fmla="*/ 156539383 w 21381"/>
              <a:gd name="T17" fmla="*/ 6170180 h 205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381" h="20546">
                <a:moveTo>
                  <a:pt x="182" y="312"/>
                </a:moveTo>
                <a:cubicBezTo>
                  <a:pt x="1473" y="-471"/>
                  <a:pt x="2920" y="468"/>
                  <a:pt x="4212" y="468"/>
                </a:cubicBezTo>
                <a:cubicBezTo>
                  <a:pt x="5608" y="468"/>
                  <a:pt x="7054" y="312"/>
                  <a:pt x="8450" y="312"/>
                </a:cubicBezTo>
                <a:cubicBezTo>
                  <a:pt x="11602" y="155"/>
                  <a:pt x="14651" y="781"/>
                  <a:pt x="17803" y="781"/>
                </a:cubicBezTo>
                <a:cubicBezTo>
                  <a:pt x="18940" y="781"/>
                  <a:pt x="20128" y="312"/>
                  <a:pt x="21317" y="468"/>
                </a:cubicBezTo>
                <a:cubicBezTo>
                  <a:pt x="21420" y="6729"/>
                  <a:pt x="21368" y="13146"/>
                  <a:pt x="21368" y="19564"/>
                </a:cubicBezTo>
                <a:cubicBezTo>
                  <a:pt x="15271" y="21129"/>
                  <a:pt x="8811" y="20503"/>
                  <a:pt x="2662" y="19877"/>
                </a:cubicBezTo>
                <a:cubicBezTo>
                  <a:pt x="1784" y="19720"/>
                  <a:pt x="957" y="20033"/>
                  <a:pt x="78" y="19877"/>
                </a:cubicBezTo>
                <a:cubicBezTo>
                  <a:pt x="-180" y="13459"/>
                  <a:pt x="285" y="6729"/>
                  <a:pt x="285" y="3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1" name="AutoShape 9"/>
          <p:cNvSpPr>
            <a:spLocks/>
          </p:cNvSpPr>
          <p:nvPr/>
        </p:nvSpPr>
        <p:spPr bwMode="auto">
          <a:xfrm>
            <a:off x="3681933" y="4301533"/>
            <a:ext cx="1357149" cy="430646"/>
          </a:xfrm>
          <a:custGeom>
            <a:avLst/>
            <a:gdLst>
              <a:gd name="T0" fmla="*/ 99966537 w 21381"/>
              <a:gd name="T1" fmla="*/ 6170180 h 20546"/>
              <a:gd name="T2" fmla="*/ 2147483647 w 21381"/>
              <a:gd name="T3" fmla="*/ 9255621 h 20546"/>
              <a:gd name="T4" fmla="*/ 2147483647 w 21381"/>
              <a:gd name="T5" fmla="*/ 6170180 h 20546"/>
              <a:gd name="T6" fmla="*/ 2147483647 w 21381"/>
              <a:gd name="T7" fmla="*/ 15446272 h 20546"/>
              <a:gd name="T8" fmla="*/ 2147483647 w 21381"/>
              <a:gd name="T9" fmla="*/ 9255621 h 20546"/>
              <a:gd name="T10" fmla="*/ 2147483647 w 21381"/>
              <a:gd name="T11" fmla="*/ 386920121 h 20546"/>
              <a:gd name="T12" fmla="*/ 1462147449 w 21381"/>
              <a:gd name="T13" fmla="*/ 393110015 h 20546"/>
              <a:gd name="T14" fmla="*/ 42843761 w 21381"/>
              <a:gd name="T15" fmla="*/ 393110015 h 20546"/>
              <a:gd name="T16" fmla="*/ 156539383 w 21381"/>
              <a:gd name="T17" fmla="*/ 6170180 h 205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381" h="20546">
                <a:moveTo>
                  <a:pt x="182" y="312"/>
                </a:moveTo>
                <a:cubicBezTo>
                  <a:pt x="1473" y="-471"/>
                  <a:pt x="2920" y="468"/>
                  <a:pt x="4212" y="468"/>
                </a:cubicBezTo>
                <a:cubicBezTo>
                  <a:pt x="5608" y="468"/>
                  <a:pt x="7054" y="312"/>
                  <a:pt x="8450" y="312"/>
                </a:cubicBezTo>
                <a:cubicBezTo>
                  <a:pt x="11602" y="155"/>
                  <a:pt x="14651" y="781"/>
                  <a:pt x="17803" y="781"/>
                </a:cubicBezTo>
                <a:cubicBezTo>
                  <a:pt x="18940" y="781"/>
                  <a:pt x="20128" y="312"/>
                  <a:pt x="21317" y="468"/>
                </a:cubicBezTo>
                <a:cubicBezTo>
                  <a:pt x="21420" y="6729"/>
                  <a:pt x="21368" y="13146"/>
                  <a:pt x="21368" y="19564"/>
                </a:cubicBezTo>
                <a:cubicBezTo>
                  <a:pt x="15271" y="21129"/>
                  <a:pt x="8811" y="20503"/>
                  <a:pt x="2662" y="19877"/>
                </a:cubicBezTo>
                <a:cubicBezTo>
                  <a:pt x="1784" y="19720"/>
                  <a:pt x="957" y="20033"/>
                  <a:pt x="78" y="19877"/>
                </a:cubicBezTo>
                <a:cubicBezTo>
                  <a:pt x="-180" y="13459"/>
                  <a:pt x="285" y="6729"/>
                  <a:pt x="285" y="3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2" name="AutoShape 10"/>
          <p:cNvSpPr>
            <a:spLocks/>
          </p:cNvSpPr>
          <p:nvPr/>
        </p:nvSpPr>
        <p:spPr bwMode="auto">
          <a:xfrm>
            <a:off x="1801857" y="4508243"/>
            <a:ext cx="78747" cy="39373"/>
          </a:xfrm>
          <a:custGeom>
            <a:avLst/>
            <a:gdLst>
              <a:gd name="T0" fmla="*/ 0 w 21600"/>
              <a:gd name="T1" fmla="*/ 0 h 21600"/>
              <a:gd name="T2" fmla="*/ 2247881 w 21600"/>
              <a:gd name="T3" fmla="*/ 0 h 21600"/>
              <a:gd name="T4" fmla="*/ 842955 w 21600"/>
              <a:gd name="T5" fmla="*/ 280985 h 21600"/>
              <a:gd name="T6" fmla="*/ 93566 w 21600"/>
              <a:gd name="T7" fmla="*/ 233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201" y="0"/>
                  <a:pt x="14399" y="0"/>
                  <a:pt x="21600" y="0"/>
                </a:cubicBezTo>
                <a:cubicBezTo>
                  <a:pt x="17099" y="7198"/>
                  <a:pt x="12601" y="14399"/>
                  <a:pt x="8100" y="21600"/>
                </a:cubicBezTo>
                <a:cubicBezTo>
                  <a:pt x="5400" y="16200"/>
                  <a:pt x="2700" y="8999"/>
                  <a:pt x="899" y="179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3" name="AutoShape 11"/>
          <p:cNvSpPr>
            <a:spLocks/>
          </p:cNvSpPr>
          <p:nvPr/>
        </p:nvSpPr>
        <p:spPr bwMode="auto">
          <a:xfrm>
            <a:off x="3150393" y="4518087"/>
            <a:ext cx="78747" cy="39373"/>
          </a:xfrm>
          <a:custGeom>
            <a:avLst/>
            <a:gdLst>
              <a:gd name="T0" fmla="*/ 0 w 21600"/>
              <a:gd name="T1" fmla="*/ 0 h 21600"/>
              <a:gd name="T2" fmla="*/ 2247881 w 21600"/>
              <a:gd name="T3" fmla="*/ 0 h 21600"/>
              <a:gd name="T4" fmla="*/ 842955 w 21600"/>
              <a:gd name="T5" fmla="*/ 280985 h 21600"/>
              <a:gd name="T6" fmla="*/ 93566 w 21600"/>
              <a:gd name="T7" fmla="*/ 233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201" y="0"/>
                  <a:pt x="14399" y="0"/>
                  <a:pt x="21600" y="0"/>
                </a:cubicBezTo>
                <a:cubicBezTo>
                  <a:pt x="17099" y="7198"/>
                  <a:pt x="12601" y="14399"/>
                  <a:pt x="8100" y="21600"/>
                </a:cubicBezTo>
                <a:cubicBezTo>
                  <a:pt x="5400" y="16200"/>
                  <a:pt x="2700" y="8999"/>
                  <a:pt x="899" y="179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4" name="AutoShape 12"/>
          <p:cNvSpPr>
            <a:spLocks/>
          </p:cNvSpPr>
          <p:nvPr/>
        </p:nvSpPr>
        <p:spPr bwMode="auto">
          <a:xfrm>
            <a:off x="4489086" y="4518087"/>
            <a:ext cx="78747" cy="39373"/>
          </a:xfrm>
          <a:custGeom>
            <a:avLst/>
            <a:gdLst>
              <a:gd name="T0" fmla="*/ 0 w 21600"/>
              <a:gd name="T1" fmla="*/ 0 h 21600"/>
              <a:gd name="T2" fmla="*/ 2247881 w 21600"/>
              <a:gd name="T3" fmla="*/ 0 h 21600"/>
              <a:gd name="T4" fmla="*/ 842955 w 21600"/>
              <a:gd name="T5" fmla="*/ 280985 h 21600"/>
              <a:gd name="T6" fmla="*/ 93566 w 21600"/>
              <a:gd name="T7" fmla="*/ 233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201" y="0"/>
                  <a:pt x="14399" y="0"/>
                  <a:pt x="21600" y="0"/>
                </a:cubicBezTo>
                <a:cubicBezTo>
                  <a:pt x="17099" y="7198"/>
                  <a:pt x="12601" y="14399"/>
                  <a:pt x="8100" y="21600"/>
                </a:cubicBezTo>
                <a:cubicBezTo>
                  <a:pt x="5400" y="16200"/>
                  <a:pt x="2700" y="8999"/>
                  <a:pt x="899" y="179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5" name="AutoShape 13"/>
          <p:cNvSpPr>
            <a:spLocks/>
          </p:cNvSpPr>
          <p:nvPr/>
        </p:nvSpPr>
        <p:spPr bwMode="auto">
          <a:xfrm>
            <a:off x="6221512" y="1111065"/>
            <a:ext cx="2661390" cy="1407596"/>
          </a:xfrm>
          <a:custGeom>
            <a:avLst/>
            <a:gdLst>
              <a:gd name="T0" fmla="*/ 2147483647 w 21432"/>
              <a:gd name="T1" fmla="*/ 21527098 h 20727"/>
              <a:gd name="T2" fmla="*/ 2147483647 w 21432"/>
              <a:gd name="T3" fmla="*/ 70630843 h 20727"/>
              <a:gd name="T4" fmla="*/ 2147483647 w 21432"/>
              <a:gd name="T5" fmla="*/ 119066747 h 20727"/>
              <a:gd name="T6" fmla="*/ 2147483647 w 21432"/>
              <a:gd name="T7" fmla="*/ 21527098 h 20727"/>
              <a:gd name="T8" fmla="*/ 2147483647 w 21432"/>
              <a:gd name="T9" fmla="*/ 21527098 h 20727"/>
              <a:gd name="T10" fmla="*/ 2147483647 w 21432"/>
              <a:gd name="T11" fmla="*/ 1191995443 h 20727"/>
              <a:gd name="T12" fmla="*/ 2147483647 w 21432"/>
              <a:gd name="T13" fmla="*/ 2147483647 h 20727"/>
              <a:gd name="T14" fmla="*/ 2147483647 w 21432"/>
              <a:gd name="T15" fmla="*/ 2147483647 h 20727"/>
              <a:gd name="T16" fmla="*/ 2147483647 w 21432"/>
              <a:gd name="T17" fmla="*/ 2147483647 h 20727"/>
              <a:gd name="T18" fmla="*/ 2147483647 w 21432"/>
              <a:gd name="T19" fmla="*/ 2147483647 h 20727"/>
              <a:gd name="T20" fmla="*/ 2147483647 w 21432"/>
              <a:gd name="T21" fmla="*/ 2147483647 h 20727"/>
              <a:gd name="T22" fmla="*/ 2147483647 w 21432"/>
              <a:gd name="T23" fmla="*/ 2147483647 h 20727"/>
              <a:gd name="T24" fmla="*/ 2147483647 w 21432"/>
              <a:gd name="T25" fmla="*/ 2147483647 h 20727"/>
              <a:gd name="T26" fmla="*/ 2147483647 w 21432"/>
              <a:gd name="T27" fmla="*/ 2147483647 h 20727"/>
              <a:gd name="T28" fmla="*/ 748493203 w 21432"/>
              <a:gd name="T29" fmla="*/ 2147483647 h 20727"/>
              <a:gd name="T30" fmla="*/ 98698737 w 21432"/>
              <a:gd name="T31" fmla="*/ 2147483647 h 20727"/>
              <a:gd name="T32" fmla="*/ 423595970 w 21432"/>
              <a:gd name="T33" fmla="*/ 2147483647 h 20727"/>
              <a:gd name="T34" fmla="*/ 98698737 w 21432"/>
              <a:gd name="T35" fmla="*/ 1923201359 h 20727"/>
              <a:gd name="T36" fmla="*/ 2147483647 w 21432"/>
              <a:gd name="T37" fmla="*/ 119066747 h 207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432" h="20727">
                <a:moveTo>
                  <a:pt x="737" y="32"/>
                </a:moveTo>
                <a:cubicBezTo>
                  <a:pt x="2441" y="757"/>
                  <a:pt x="4423" y="105"/>
                  <a:pt x="6206" y="105"/>
                </a:cubicBezTo>
                <a:cubicBezTo>
                  <a:pt x="7871" y="105"/>
                  <a:pt x="9575" y="250"/>
                  <a:pt x="11240" y="177"/>
                </a:cubicBezTo>
                <a:cubicBezTo>
                  <a:pt x="13063" y="105"/>
                  <a:pt x="14846" y="32"/>
                  <a:pt x="16630" y="32"/>
                </a:cubicBezTo>
                <a:cubicBezTo>
                  <a:pt x="17581" y="32"/>
                  <a:pt x="18532" y="-40"/>
                  <a:pt x="19483" y="32"/>
                </a:cubicBezTo>
                <a:cubicBezTo>
                  <a:pt x="20355" y="105"/>
                  <a:pt x="21267" y="-185"/>
                  <a:pt x="21386" y="1772"/>
                </a:cubicBezTo>
                <a:cubicBezTo>
                  <a:pt x="21465" y="3294"/>
                  <a:pt x="21386" y="5034"/>
                  <a:pt x="21346" y="6628"/>
                </a:cubicBezTo>
                <a:cubicBezTo>
                  <a:pt x="21307" y="8223"/>
                  <a:pt x="21465" y="9818"/>
                  <a:pt x="21425" y="11412"/>
                </a:cubicBezTo>
                <a:cubicBezTo>
                  <a:pt x="21386" y="12934"/>
                  <a:pt x="21188" y="14384"/>
                  <a:pt x="21148" y="15834"/>
                </a:cubicBezTo>
                <a:cubicBezTo>
                  <a:pt x="21108" y="16994"/>
                  <a:pt x="21584" y="19096"/>
                  <a:pt x="21148" y="20038"/>
                </a:cubicBezTo>
                <a:cubicBezTo>
                  <a:pt x="20712" y="20980"/>
                  <a:pt x="19127" y="20473"/>
                  <a:pt x="18493" y="20473"/>
                </a:cubicBezTo>
                <a:cubicBezTo>
                  <a:pt x="17541" y="20473"/>
                  <a:pt x="16551" y="20473"/>
                  <a:pt x="15560" y="20473"/>
                </a:cubicBezTo>
                <a:cubicBezTo>
                  <a:pt x="13340" y="20473"/>
                  <a:pt x="11161" y="20255"/>
                  <a:pt x="8941" y="20255"/>
                </a:cubicBezTo>
                <a:cubicBezTo>
                  <a:pt x="6722" y="20255"/>
                  <a:pt x="4542" y="20328"/>
                  <a:pt x="2322" y="20473"/>
                </a:cubicBezTo>
                <a:cubicBezTo>
                  <a:pt x="1450" y="20545"/>
                  <a:pt x="341" y="21415"/>
                  <a:pt x="182" y="19458"/>
                </a:cubicBezTo>
                <a:cubicBezTo>
                  <a:pt x="63" y="17936"/>
                  <a:pt x="63" y="16269"/>
                  <a:pt x="24" y="14674"/>
                </a:cubicBezTo>
                <a:cubicBezTo>
                  <a:pt x="-16" y="12065"/>
                  <a:pt x="-16" y="9383"/>
                  <a:pt x="103" y="6701"/>
                </a:cubicBezTo>
                <a:cubicBezTo>
                  <a:pt x="143" y="5396"/>
                  <a:pt x="24" y="4164"/>
                  <a:pt x="24" y="2859"/>
                </a:cubicBezTo>
                <a:cubicBezTo>
                  <a:pt x="24" y="1845"/>
                  <a:pt x="-16" y="-113"/>
                  <a:pt x="777" y="17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6" name="AutoShape 14"/>
          <p:cNvSpPr>
            <a:spLocks/>
          </p:cNvSpPr>
          <p:nvPr/>
        </p:nvSpPr>
        <p:spPr bwMode="auto">
          <a:xfrm>
            <a:off x="7146784" y="2076942"/>
            <a:ext cx="823149" cy="334673"/>
          </a:xfrm>
          <a:custGeom>
            <a:avLst/>
            <a:gdLst>
              <a:gd name="T0" fmla="*/ 271388176 w 20664"/>
              <a:gd name="T1" fmla="*/ 4169690 h 19865"/>
              <a:gd name="T2" fmla="*/ 1327070652 w 20664"/>
              <a:gd name="T3" fmla="*/ 7158142 h 19865"/>
              <a:gd name="T4" fmla="*/ 2147483647 w 20664"/>
              <a:gd name="T5" fmla="*/ 4169690 h 19865"/>
              <a:gd name="T6" fmla="*/ 2147483647 w 20664"/>
              <a:gd name="T7" fmla="*/ 148056514 h 19865"/>
              <a:gd name="T8" fmla="*/ 1779562982 w 20664"/>
              <a:gd name="T9" fmla="*/ 196028875 h 19865"/>
              <a:gd name="T10" fmla="*/ 221154663 w 20664"/>
              <a:gd name="T11" fmla="*/ 193030011 h 19865"/>
              <a:gd name="T12" fmla="*/ 3256988 w 20664"/>
              <a:gd name="T13" fmla="*/ 82110818 h 19865"/>
              <a:gd name="T14" fmla="*/ 338453327 w 20664"/>
              <a:gd name="T15" fmla="*/ 4169690 h 198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664" h="19865">
                <a:moveTo>
                  <a:pt x="1999" y="406"/>
                </a:moveTo>
                <a:cubicBezTo>
                  <a:pt x="4468" y="-762"/>
                  <a:pt x="7306" y="989"/>
                  <a:pt x="9775" y="697"/>
                </a:cubicBezTo>
                <a:cubicBezTo>
                  <a:pt x="12490" y="406"/>
                  <a:pt x="15576" y="-470"/>
                  <a:pt x="18415" y="406"/>
                </a:cubicBezTo>
                <a:cubicBezTo>
                  <a:pt x="20884" y="1281"/>
                  <a:pt x="21007" y="8870"/>
                  <a:pt x="20266" y="14416"/>
                </a:cubicBezTo>
                <a:cubicBezTo>
                  <a:pt x="19402" y="20838"/>
                  <a:pt x="15576" y="18795"/>
                  <a:pt x="13108" y="19087"/>
                </a:cubicBezTo>
                <a:cubicBezTo>
                  <a:pt x="9775" y="19379"/>
                  <a:pt x="4714" y="20838"/>
                  <a:pt x="1629" y="18795"/>
                </a:cubicBezTo>
                <a:cubicBezTo>
                  <a:pt x="-593" y="17335"/>
                  <a:pt x="148" y="12957"/>
                  <a:pt x="24" y="7995"/>
                </a:cubicBezTo>
                <a:cubicBezTo>
                  <a:pt x="24" y="3033"/>
                  <a:pt x="-99" y="406"/>
                  <a:pt x="2493" y="40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7" name="AutoShape 15"/>
          <p:cNvSpPr>
            <a:spLocks/>
          </p:cNvSpPr>
          <p:nvPr/>
        </p:nvSpPr>
        <p:spPr bwMode="auto">
          <a:xfrm>
            <a:off x="6467595" y="1555246"/>
            <a:ext cx="332212" cy="322369"/>
          </a:xfrm>
          <a:custGeom>
            <a:avLst/>
            <a:gdLst>
              <a:gd name="T0" fmla="*/ 28907979 w 20574"/>
              <a:gd name="T1" fmla="*/ 110474190 h 18905"/>
              <a:gd name="T2" fmla="*/ 75674479 w 20574"/>
              <a:gd name="T3" fmla="*/ 21532771 h 18905"/>
              <a:gd name="T4" fmla="*/ 126564229 w 20574"/>
              <a:gd name="T5" fmla="*/ 47601929 h 18905"/>
              <a:gd name="T6" fmla="*/ 169198354 w 20574"/>
              <a:gd name="T7" fmla="*/ 138076760 h 18905"/>
              <a:gd name="T8" fmla="*/ 185709646 w 20574"/>
              <a:gd name="T9" fmla="*/ 181014058 h 18905"/>
              <a:gd name="T10" fmla="*/ 149947479 w 20574"/>
              <a:gd name="T11" fmla="*/ 196349249 h 18905"/>
              <a:gd name="T12" fmla="*/ 23401479 w 20574"/>
              <a:gd name="T13" fmla="*/ 197882660 h 18905"/>
              <a:gd name="T14" fmla="*/ 11022563 w 20574"/>
              <a:gd name="T15" fmla="*/ 158012229 h 18905"/>
              <a:gd name="T16" fmla="*/ 44035583 w 20574"/>
              <a:gd name="T17" fmla="*/ 96672894 h 189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574" h="18905">
                <a:moveTo>
                  <a:pt x="3197" y="10374"/>
                </a:moveTo>
                <a:cubicBezTo>
                  <a:pt x="5479" y="8358"/>
                  <a:pt x="7000" y="4758"/>
                  <a:pt x="8369" y="2022"/>
                </a:cubicBezTo>
                <a:cubicBezTo>
                  <a:pt x="10650" y="-2442"/>
                  <a:pt x="12324" y="1446"/>
                  <a:pt x="13997" y="4470"/>
                </a:cubicBezTo>
                <a:cubicBezTo>
                  <a:pt x="15518" y="7350"/>
                  <a:pt x="17191" y="10086"/>
                  <a:pt x="18712" y="12966"/>
                </a:cubicBezTo>
                <a:cubicBezTo>
                  <a:pt x="19169" y="13686"/>
                  <a:pt x="20842" y="16134"/>
                  <a:pt x="20538" y="16998"/>
                </a:cubicBezTo>
                <a:cubicBezTo>
                  <a:pt x="20081" y="18294"/>
                  <a:pt x="17952" y="18294"/>
                  <a:pt x="16583" y="18438"/>
                </a:cubicBezTo>
                <a:cubicBezTo>
                  <a:pt x="12324" y="18870"/>
                  <a:pt x="6848" y="19158"/>
                  <a:pt x="2588" y="18582"/>
                </a:cubicBezTo>
                <a:cubicBezTo>
                  <a:pt x="-758" y="18150"/>
                  <a:pt x="-454" y="16998"/>
                  <a:pt x="1219" y="14838"/>
                </a:cubicBezTo>
                <a:cubicBezTo>
                  <a:pt x="2588" y="13254"/>
                  <a:pt x="3653" y="11094"/>
                  <a:pt x="4870" y="907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8" name="AutoShape 16"/>
          <p:cNvSpPr>
            <a:spLocks/>
          </p:cNvSpPr>
          <p:nvPr/>
        </p:nvSpPr>
        <p:spPr bwMode="auto">
          <a:xfrm>
            <a:off x="6625088" y="1663522"/>
            <a:ext cx="25839" cy="93512"/>
          </a:xfrm>
          <a:custGeom>
            <a:avLst/>
            <a:gdLst>
              <a:gd name="T0" fmla="*/ 0 w 19600"/>
              <a:gd name="T1" fmla="*/ 3665219 h 21600"/>
              <a:gd name="T2" fmla="*/ 17715 w 19600"/>
              <a:gd name="T3" fmla="*/ 98994 h 21600"/>
              <a:gd name="T4" fmla="*/ 88579 w 19600"/>
              <a:gd name="T5" fmla="*/ 0 h 21600"/>
              <a:gd name="T6" fmla="*/ 88579 w 19600"/>
              <a:gd name="T7" fmla="*/ 3764213 h 21600"/>
              <a:gd name="T8" fmla="*/ 8858 w 19600"/>
              <a:gd name="T9" fmla="*/ 3665219 h 21600"/>
              <a:gd name="T10" fmla="*/ 8858 w 19600"/>
              <a:gd name="T11" fmla="*/ 307080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00" h="21600">
                <a:moveTo>
                  <a:pt x="0" y="21032"/>
                </a:moveTo>
                <a:cubicBezTo>
                  <a:pt x="5400" y="14211"/>
                  <a:pt x="5400" y="7389"/>
                  <a:pt x="3600" y="568"/>
                </a:cubicBezTo>
                <a:cubicBezTo>
                  <a:pt x="9000" y="0"/>
                  <a:pt x="14400" y="0"/>
                  <a:pt x="18000" y="0"/>
                </a:cubicBezTo>
                <a:cubicBezTo>
                  <a:pt x="21600" y="7389"/>
                  <a:pt x="18000" y="14211"/>
                  <a:pt x="18000" y="21600"/>
                </a:cubicBezTo>
                <a:cubicBezTo>
                  <a:pt x="14400" y="21600"/>
                  <a:pt x="5400" y="21600"/>
                  <a:pt x="1800" y="21032"/>
                </a:cubicBezTo>
                <a:cubicBezTo>
                  <a:pt x="1800" y="19895"/>
                  <a:pt x="1800" y="18758"/>
                  <a:pt x="1800" y="176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9" name="AutoShape 17"/>
          <p:cNvSpPr>
            <a:spLocks/>
          </p:cNvSpPr>
          <p:nvPr/>
        </p:nvSpPr>
        <p:spPr bwMode="auto">
          <a:xfrm>
            <a:off x="6625088" y="1781641"/>
            <a:ext cx="20917" cy="34452"/>
          </a:xfrm>
          <a:custGeom>
            <a:avLst/>
            <a:gdLst>
              <a:gd name="T0" fmla="*/ 3144 w 17603"/>
              <a:gd name="T1" fmla="*/ 0 h 20283"/>
              <a:gd name="T2" fmla="*/ 52680 w 17603"/>
              <a:gd name="T3" fmla="*/ 0 h 20283"/>
              <a:gd name="T4" fmla="*/ 3144 w 17603"/>
              <a:gd name="T5" fmla="*/ 212180 h 20283"/>
              <a:gd name="T6" fmla="*/ 3144 w 17603"/>
              <a:gd name="T7" fmla="*/ 0 h 202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603" h="20283">
                <a:moveTo>
                  <a:pt x="873" y="0"/>
                </a:moveTo>
                <a:cubicBezTo>
                  <a:pt x="4800" y="0"/>
                  <a:pt x="10691" y="0"/>
                  <a:pt x="14618" y="0"/>
                </a:cubicBezTo>
                <a:cubicBezTo>
                  <a:pt x="20509" y="10080"/>
                  <a:pt x="18545" y="21600"/>
                  <a:pt x="873" y="20160"/>
                </a:cubicBezTo>
                <a:cubicBezTo>
                  <a:pt x="873" y="14400"/>
                  <a:pt x="-1091" y="5760"/>
                  <a:pt x="873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50" name="AutoShape 18"/>
          <p:cNvSpPr>
            <a:spLocks/>
          </p:cNvSpPr>
          <p:nvPr/>
        </p:nvSpPr>
        <p:spPr bwMode="auto">
          <a:xfrm>
            <a:off x="6152608" y="3140021"/>
            <a:ext cx="2772127" cy="431876"/>
          </a:xfrm>
          <a:custGeom>
            <a:avLst/>
            <a:gdLst>
              <a:gd name="T0" fmla="*/ 180899732 w 21446"/>
              <a:gd name="T1" fmla="*/ 419977423 h 20186"/>
              <a:gd name="T2" fmla="*/ 417482345 w 21446"/>
              <a:gd name="T3" fmla="*/ 233094128 h 20186"/>
              <a:gd name="T4" fmla="*/ 417482345 w 21446"/>
              <a:gd name="T5" fmla="*/ 39753115 h 20186"/>
              <a:gd name="T6" fmla="*/ 2147483647 w 21446"/>
              <a:gd name="T7" fmla="*/ 4312038 h 20186"/>
              <a:gd name="T8" fmla="*/ 2147483647 w 21446"/>
              <a:gd name="T9" fmla="*/ 4312038 h 20186"/>
              <a:gd name="T10" fmla="*/ 2147483647 w 21446"/>
              <a:gd name="T11" fmla="*/ 20423267 h 20186"/>
              <a:gd name="T12" fmla="*/ 2147483647 w 21446"/>
              <a:gd name="T13" fmla="*/ 10769012 h 20186"/>
              <a:gd name="T14" fmla="*/ 2147483647 w 21446"/>
              <a:gd name="T15" fmla="*/ 52647298 h 20186"/>
              <a:gd name="T16" fmla="*/ 2147483647 w 21446"/>
              <a:gd name="T17" fmla="*/ 407084012 h 20186"/>
              <a:gd name="T18" fmla="*/ 2147483647 w 21446"/>
              <a:gd name="T19" fmla="*/ 407084012 h 20186"/>
              <a:gd name="T20" fmla="*/ 2147483647 w 21446"/>
              <a:gd name="T21" fmla="*/ 413540986 h 20186"/>
              <a:gd name="T22" fmla="*/ 2147483647 w 21446"/>
              <a:gd name="T23" fmla="*/ 416758832 h 20186"/>
              <a:gd name="T24" fmla="*/ 180899732 w 21446"/>
              <a:gd name="T25" fmla="*/ 416758832 h 201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446" h="20186">
                <a:moveTo>
                  <a:pt x="39" y="19967"/>
                </a:moveTo>
                <a:cubicBezTo>
                  <a:pt x="-11" y="18282"/>
                  <a:pt x="90" y="13686"/>
                  <a:pt x="90" y="11082"/>
                </a:cubicBezTo>
                <a:cubicBezTo>
                  <a:pt x="90" y="8478"/>
                  <a:pt x="-113" y="4342"/>
                  <a:pt x="90" y="1890"/>
                </a:cubicBezTo>
                <a:cubicBezTo>
                  <a:pt x="319" y="-867"/>
                  <a:pt x="1308" y="205"/>
                  <a:pt x="1740" y="205"/>
                </a:cubicBezTo>
                <a:cubicBezTo>
                  <a:pt x="2451" y="205"/>
                  <a:pt x="3161" y="-101"/>
                  <a:pt x="3872" y="205"/>
                </a:cubicBezTo>
                <a:cubicBezTo>
                  <a:pt x="8314" y="1737"/>
                  <a:pt x="12832" y="971"/>
                  <a:pt x="17274" y="971"/>
                </a:cubicBezTo>
                <a:cubicBezTo>
                  <a:pt x="18238" y="971"/>
                  <a:pt x="19177" y="665"/>
                  <a:pt x="20116" y="512"/>
                </a:cubicBezTo>
                <a:cubicBezTo>
                  <a:pt x="20599" y="512"/>
                  <a:pt x="21182" y="-561"/>
                  <a:pt x="21309" y="2503"/>
                </a:cubicBezTo>
                <a:cubicBezTo>
                  <a:pt x="21487" y="7405"/>
                  <a:pt x="21487" y="14452"/>
                  <a:pt x="21335" y="19354"/>
                </a:cubicBezTo>
                <a:cubicBezTo>
                  <a:pt x="19989" y="20427"/>
                  <a:pt x="18619" y="19201"/>
                  <a:pt x="17274" y="19354"/>
                </a:cubicBezTo>
                <a:cubicBezTo>
                  <a:pt x="14710" y="19814"/>
                  <a:pt x="12121" y="19661"/>
                  <a:pt x="9532" y="19661"/>
                </a:cubicBezTo>
                <a:cubicBezTo>
                  <a:pt x="7603" y="19661"/>
                  <a:pt x="5649" y="20733"/>
                  <a:pt x="3745" y="19814"/>
                </a:cubicBezTo>
                <a:cubicBezTo>
                  <a:pt x="2527" y="19201"/>
                  <a:pt x="1232" y="20733"/>
                  <a:pt x="39" y="198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51" name="AutoShape 19"/>
          <p:cNvSpPr>
            <a:spLocks/>
          </p:cNvSpPr>
          <p:nvPr/>
        </p:nvSpPr>
        <p:spPr bwMode="auto">
          <a:xfrm>
            <a:off x="8672500" y="3317201"/>
            <a:ext cx="120581" cy="100894"/>
          </a:xfrm>
          <a:custGeom>
            <a:avLst/>
            <a:gdLst>
              <a:gd name="T0" fmla="*/ 0 w 21600"/>
              <a:gd name="T1" fmla="*/ 4727974 h 21600"/>
              <a:gd name="T2" fmla="*/ 8070712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422" y="21600"/>
                  <a:pt x="16346" y="627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52" name="AutoShape 20"/>
          <p:cNvSpPr>
            <a:spLocks/>
          </p:cNvSpPr>
          <p:nvPr/>
        </p:nvSpPr>
        <p:spPr bwMode="auto">
          <a:xfrm>
            <a:off x="8672500" y="3327044"/>
            <a:ext cx="127963" cy="98433"/>
          </a:xfrm>
          <a:custGeom>
            <a:avLst/>
            <a:gdLst>
              <a:gd name="T0" fmla="*/ 0 w 21600"/>
              <a:gd name="T1" fmla="*/ 0 h 21600"/>
              <a:gd name="T2" fmla="*/ 9645700 w 21600"/>
              <a:gd name="T3" fmla="*/ 4390396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6646" y="2160"/>
                  <a:pt x="14401" y="1656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53" name="Rectangle 37"/>
          <p:cNvSpPr>
            <a:spLocks/>
          </p:cNvSpPr>
          <p:nvPr/>
        </p:nvSpPr>
        <p:spPr bwMode="auto">
          <a:xfrm>
            <a:off x="1356684" y="3271235"/>
            <a:ext cx="542140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Cancel</a:t>
            </a:r>
          </a:p>
        </p:txBody>
      </p:sp>
      <p:sp>
        <p:nvSpPr>
          <p:cNvPr id="18454" name="Rectangle 38"/>
          <p:cNvSpPr>
            <a:spLocks/>
          </p:cNvSpPr>
          <p:nvPr/>
        </p:nvSpPr>
        <p:spPr bwMode="auto">
          <a:xfrm>
            <a:off x="1089377" y="4382320"/>
            <a:ext cx="65595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Column 1</a:t>
            </a:r>
          </a:p>
        </p:txBody>
      </p:sp>
      <p:sp>
        <p:nvSpPr>
          <p:cNvPr id="18455" name="Rectangle 39"/>
          <p:cNvSpPr>
            <a:spLocks/>
          </p:cNvSpPr>
          <p:nvPr/>
        </p:nvSpPr>
        <p:spPr bwMode="auto">
          <a:xfrm>
            <a:off x="1080286" y="4787126"/>
            <a:ext cx="52771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18456" name="Rectangle 40"/>
          <p:cNvSpPr>
            <a:spLocks/>
          </p:cNvSpPr>
          <p:nvPr/>
        </p:nvSpPr>
        <p:spPr bwMode="auto">
          <a:xfrm>
            <a:off x="1080286" y="5190703"/>
            <a:ext cx="52771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18457" name="Rectangle 41"/>
          <p:cNvSpPr>
            <a:spLocks/>
          </p:cNvSpPr>
          <p:nvPr/>
        </p:nvSpPr>
        <p:spPr bwMode="auto">
          <a:xfrm>
            <a:off x="1080286" y="5594279"/>
            <a:ext cx="52771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18458" name="Rectangle 42"/>
          <p:cNvSpPr>
            <a:spLocks/>
          </p:cNvSpPr>
          <p:nvPr/>
        </p:nvSpPr>
        <p:spPr bwMode="auto">
          <a:xfrm>
            <a:off x="1080286" y="6007699"/>
            <a:ext cx="52771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18459" name="Rectangle 43"/>
          <p:cNvSpPr>
            <a:spLocks/>
          </p:cNvSpPr>
          <p:nvPr/>
        </p:nvSpPr>
        <p:spPr bwMode="auto">
          <a:xfrm>
            <a:off x="2438665" y="4777283"/>
            <a:ext cx="52771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18460" name="Rectangle 44"/>
          <p:cNvSpPr>
            <a:spLocks/>
          </p:cNvSpPr>
          <p:nvPr/>
        </p:nvSpPr>
        <p:spPr bwMode="auto">
          <a:xfrm>
            <a:off x="2438665" y="5190703"/>
            <a:ext cx="52771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18461" name="Rectangle 45"/>
          <p:cNvSpPr>
            <a:spLocks/>
          </p:cNvSpPr>
          <p:nvPr/>
        </p:nvSpPr>
        <p:spPr bwMode="auto">
          <a:xfrm>
            <a:off x="2438665" y="5594279"/>
            <a:ext cx="52771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18462" name="Rectangle 46"/>
          <p:cNvSpPr>
            <a:spLocks/>
          </p:cNvSpPr>
          <p:nvPr/>
        </p:nvSpPr>
        <p:spPr bwMode="auto">
          <a:xfrm>
            <a:off x="2438665" y="5997855"/>
            <a:ext cx="52771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18463" name="Rectangle 47"/>
          <p:cNvSpPr>
            <a:spLocks/>
          </p:cNvSpPr>
          <p:nvPr/>
        </p:nvSpPr>
        <p:spPr bwMode="auto">
          <a:xfrm>
            <a:off x="3797044" y="4777283"/>
            <a:ext cx="52771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18464" name="Rectangle 48"/>
          <p:cNvSpPr>
            <a:spLocks/>
          </p:cNvSpPr>
          <p:nvPr/>
        </p:nvSpPr>
        <p:spPr bwMode="auto">
          <a:xfrm>
            <a:off x="3797044" y="5190703"/>
            <a:ext cx="52771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18465" name="Rectangle 49"/>
          <p:cNvSpPr>
            <a:spLocks/>
          </p:cNvSpPr>
          <p:nvPr/>
        </p:nvSpPr>
        <p:spPr bwMode="auto">
          <a:xfrm>
            <a:off x="3797044" y="5594279"/>
            <a:ext cx="52771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18466" name="Rectangle 50"/>
          <p:cNvSpPr>
            <a:spLocks/>
          </p:cNvSpPr>
          <p:nvPr/>
        </p:nvSpPr>
        <p:spPr bwMode="auto">
          <a:xfrm>
            <a:off x="3797044" y="5997855"/>
            <a:ext cx="52771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18467" name="Rectangle 51"/>
          <p:cNvSpPr>
            <a:spLocks/>
          </p:cNvSpPr>
          <p:nvPr/>
        </p:nvSpPr>
        <p:spPr bwMode="auto">
          <a:xfrm>
            <a:off x="2437912" y="4382320"/>
            <a:ext cx="65595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Column 2</a:t>
            </a:r>
          </a:p>
        </p:txBody>
      </p:sp>
      <p:sp>
        <p:nvSpPr>
          <p:cNvPr id="18468" name="Rectangle 52"/>
          <p:cNvSpPr>
            <a:spLocks/>
          </p:cNvSpPr>
          <p:nvPr/>
        </p:nvSpPr>
        <p:spPr bwMode="auto">
          <a:xfrm>
            <a:off x="3776605" y="4382320"/>
            <a:ext cx="65595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Column 3</a:t>
            </a:r>
          </a:p>
        </p:txBody>
      </p:sp>
      <p:sp>
        <p:nvSpPr>
          <p:cNvPr id="18469" name="Rectangle 53"/>
          <p:cNvSpPr>
            <a:spLocks/>
          </p:cNvSpPr>
          <p:nvPr/>
        </p:nvSpPr>
        <p:spPr bwMode="auto">
          <a:xfrm>
            <a:off x="2613970" y="1193082"/>
            <a:ext cx="84030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Dialog Title</a:t>
            </a:r>
          </a:p>
        </p:txBody>
      </p:sp>
      <p:sp>
        <p:nvSpPr>
          <p:cNvPr id="18470" name="Rectangle 54"/>
          <p:cNvSpPr>
            <a:spLocks/>
          </p:cNvSpPr>
          <p:nvPr/>
        </p:nvSpPr>
        <p:spPr bwMode="auto">
          <a:xfrm>
            <a:off x="4270771" y="3271235"/>
            <a:ext cx="284057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OK</a:t>
            </a:r>
          </a:p>
        </p:txBody>
      </p:sp>
      <p:sp>
        <p:nvSpPr>
          <p:cNvPr id="18471" name="Rectangle 55"/>
          <p:cNvSpPr>
            <a:spLocks/>
          </p:cNvSpPr>
          <p:nvPr/>
        </p:nvSpPr>
        <p:spPr bwMode="auto">
          <a:xfrm>
            <a:off x="7191776" y="1105703"/>
            <a:ext cx="686411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Warning</a:t>
            </a:r>
          </a:p>
        </p:txBody>
      </p:sp>
      <p:sp>
        <p:nvSpPr>
          <p:cNvPr id="18472" name="Rectangle 56"/>
          <p:cNvSpPr>
            <a:spLocks/>
          </p:cNvSpPr>
          <p:nvPr/>
        </p:nvSpPr>
        <p:spPr bwMode="auto">
          <a:xfrm>
            <a:off x="7321657" y="3222018"/>
            <a:ext cx="447563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Panel</a:t>
            </a:r>
          </a:p>
        </p:txBody>
      </p:sp>
      <p:sp>
        <p:nvSpPr>
          <p:cNvPr id="18473" name="Rectangle 57"/>
          <p:cNvSpPr>
            <a:spLocks/>
          </p:cNvSpPr>
          <p:nvPr/>
        </p:nvSpPr>
        <p:spPr bwMode="auto">
          <a:xfrm>
            <a:off x="7410793" y="2099879"/>
            <a:ext cx="284057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OK</a:t>
            </a:r>
          </a:p>
        </p:txBody>
      </p:sp>
      <p:sp>
        <p:nvSpPr>
          <p:cNvPr id="18474" name="Rectangle 58"/>
          <p:cNvSpPr>
            <a:spLocks/>
          </p:cNvSpPr>
          <p:nvPr/>
        </p:nvSpPr>
        <p:spPr bwMode="auto">
          <a:xfrm>
            <a:off x="6881399" y="1474714"/>
            <a:ext cx="1885458" cy="37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Message explaining warning </a:t>
            </a:r>
          </a:p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will appear here to clarify it</a:t>
            </a:r>
          </a:p>
        </p:txBody>
      </p:sp>
    </p:spTree>
    <p:extLst>
      <p:ext uri="{BB962C8B-B14F-4D97-AF65-F5344CB8AC3E}">
        <p14:creationId xmlns:p14="http://schemas.microsoft.com/office/powerpoint/2010/main" val="184728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1"/>
          <p:cNvSpPr>
            <a:spLocks/>
          </p:cNvSpPr>
          <p:nvPr/>
        </p:nvSpPr>
        <p:spPr bwMode="auto">
          <a:xfrm>
            <a:off x="1073452" y="5374456"/>
            <a:ext cx="2502666" cy="1875154"/>
          </a:xfrm>
          <a:custGeom>
            <a:avLst/>
            <a:gdLst>
              <a:gd name="T0" fmla="*/ 455925842 w 21415"/>
              <a:gd name="T1" fmla="*/ 0 h 21468"/>
              <a:gd name="T2" fmla="*/ 2147483647 w 21415"/>
              <a:gd name="T3" fmla="*/ 81586797 h 21468"/>
              <a:gd name="T4" fmla="*/ 2147483647 w 21415"/>
              <a:gd name="T5" fmla="*/ 81586797 h 21468"/>
              <a:gd name="T6" fmla="*/ 2147483647 w 21415"/>
              <a:gd name="T7" fmla="*/ 41504565 h 21468"/>
              <a:gd name="T8" fmla="*/ 2147483647 w 21415"/>
              <a:gd name="T9" fmla="*/ 81586797 h 21468"/>
              <a:gd name="T10" fmla="*/ 2147483647 w 21415"/>
              <a:gd name="T11" fmla="*/ 41504565 h 21468"/>
              <a:gd name="T12" fmla="*/ 2147483647 w 21415"/>
              <a:gd name="T13" fmla="*/ 323464097 h 21468"/>
              <a:gd name="T14" fmla="*/ 2147483647 w 21415"/>
              <a:gd name="T15" fmla="*/ 1532889026 h 21468"/>
              <a:gd name="T16" fmla="*/ 2147483647 w 21415"/>
              <a:gd name="T17" fmla="*/ 2147483647 h 21468"/>
              <a:gd name="T18" fmla="*/ 2147483647 w 21415"/>
              <a:gd name="T19" fmla="*/ 214748364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455925842 w 21415"/>
              <a:gd name="T39" fmla="*/ 2147483647 h 21468"/>
              <a:gd name="T40" fmla="*/ 311945673 w 21415"/>
              <a:gd name="T41" fmla="*/ 2147483647 h 21468"/>
              <a:gd name="T42" fmla="*/ 531337599 w 21415"/>
              <a:gd name="T43" fmla="*/ 2147483647 h 21468"/>
              <a:gd name="T44" fmla="*/ 23985336 w 21415"/>
              <a:gd name="T45" fmla="*/ 2147483647 h 21468"/>
              <a:gd name="T46" fmla="*/ 383924449 w 21415"/>
              <a:gd name="T47" fmla="*/ 241890034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0"/>
                  <a:pt x="21291" y="1662"/>
                  <a:pt x="21291" y="1972"/>
                </a:cubicBezTo>
                <a:cubicBezTo>
                  <a:pt x="21312" y="2563"/>
                  <a:pt x="21165" y="3155"/>
                  <a:pt x="21228" y="3746"/>
                </a:cubicBezTo>
                <a:cubicBezTo>
                  <a:pt x="21291" y="4366"/>
                  <a:pt x="21355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7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5"/>
                  <a:pt x="7" y="5689"/>
                </a:cubicBezTo>
                <a:cubicBezTo>
                  <a:pt x="-35" y="5013"/>
                  <a:pt x="112" y="845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58" name="AutoShape 2"/>
          <p:cNvSpPr>
            <a:spLocks/>
          </p:cNvSpPr>
          <p:nvPr/>
        </p:nvSpPr>
        <p:spPr bwMode="auto">
          <a:xfrm>
            <a:off x="1171885" y="5482733"/>
            <a:ext cx="2318103" cy="1663522"/>
          </a:xfrm>
          <a:custGeom>
            <a:avLst/>
            <a:gdLst>
              <a:gd name="T0" fmla="*/ 362311276 w 21415"/>
              <a:gd name="T1" fmla="*/ 0 h 21468"/>
              <a:gd name="T2" fmla="*/ 2147483647 w 21415"/>
              <a:gd name="T3" fmla="*/ 56963430 h 21468"/>
              <a:gd name="T4" fmla="*/ 2147483647 w 21415"/>
              <a:gd name="T5" fmla="*/ 56963430 h 21468"/>
              <a:gd name="T6" fmla="*/ 2147483647 w 21415"/>
              <a:gd name="T7" fmla="*/ 28976450 h 21468"/>
              <a:gd name="T8" fmla="*/ 2147483647 w 21415"/>
              <a:gd name="T9" fmla="*/ 56963430 h 21468"/>
              <a:gd name="T10" fmla="*/ 2147483647 w 21415"/>
              <a:gd name="T11" fmla="*/ 28976450 h 21468"/>
              <a:gd name="T12" fmla="*/ 2147483647 w 21415"/>
              <a:gd name="T13" fmla="*/ 225844787 h 21468"/>
              <a:gd name="T14" fmla="*/ 2147483647 w 21415"/>
              <a:gd name="T15" fmla="*/ 1070251275 h 21468"/>
              <a:gd name="T16" fmla="*/ 2147483647 w 21415"/>
              <a:gd name="T17" fmla="*/ 1970621726 h 21468"/>
              <a:gd name="T18" fmla="*/ 2147483647 w 21415"/>
              <a:gd name="T19" fmla="*/ 214748364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362311276 w 21415"/>
              <a:gd name="T39" fmla="*/ 2147483647 h 21468"/>
              <a:gd name="T40" fmla="*/ 247893072 w 21415"/>
              <a:gd name="T41" fmla="*/ 2147483647 h 21468"/>
              <a:gd name="T42" fmla="*/ 422251178 w 21415"/>
              <a:gd name="T43" fmla="*/ 2147483647 h 21468"/>
              <a:gd name="T44" fmla="*/ 19076218 w 21415"/>
              <a:gd name="T45" fmla="*/ 2147483647 h 21468"/>
              <a:gd name="T46" fmla="*/ 305102174 w 21415"/>
              <a:gd name="T47" fmla="*/ 168881258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0"/>
                  <a:pt x="21291" y="1662"/>
                  <a:pt x="21291" y="1972"/>
                </a:cubicBezTo>
                <a:cubicBezTo>
                  <a:pt x="21312" y="2563"/>
                  <a:pt x="21165" y="3155"/>
                  <a:pt x="21228" y="3746"/>
                </a:cubicBezTo>
                <a:cubicBezTo>
                  <a:pt x="21291" y="4366"/>
                  <a:pt x="21355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7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1"/>
                  <a:pt x="20765" y="21431"/>
                </a:cubicBezTo>
                <a:cubicBezTo>
                  <a:pt x="18891" y="21516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59" name="AutoShape 3"/>
          <p:cNvSpPr>
            <a:spLocks/>
          </p:cNvSpPr>
          <p:nvPr/>
        </p:nvSpPr>
        <p:spPr bwMode="auto">
          <a:xfrm>
            <a:off x="1191571" y="6348946"/>
            <a:ext cx="2254122" cy="791158"/>
          </a:xfrm>
          <a:custGeom>
            <a:avLst/>
            <a:gdLst>
              <a:gd name="T0" fmla="*/ 0 w 21600"/>
              <a:gd name="T1" fmla="*/ 2147483647 h 20686"/>
              <a:gd name="T2" fmla="*/ 1554877489 w 21600"/>
              <a:gd name="T3" fmla="*/ 1915646322 h 20686"/>
              <a:gd name="T4" fmla="*/ 2147483647 w 21600"/>
              <a:gd name="T5" fmla="*/ 1367255439 h 20686"/>
              <a:gd name="T6" fmla="*/ 2147483647 w 21600"/>
              <a:gd name="T7" fmla="*/ 880623086 h 20686"/>
              <a:gd name="T8" fmla="*/ 2147483647 w 21600"/>
              <a:gd name="T9" fmla="*/ 293540223 h 20686"/>
              <a:gd name="T10" fmla="*/ 2147483647 w 21600"/>
              <a:gd name="T11" fmla="*/ 85071166 h 20686"/>
              <a:gd name="T12" fmla="*/ 2147483647 w 21600"/>
              <a:gd name="T13" fmla="*/ 494441343 h 20686"/>
              <a:gd name="T14" fmla="*/ 2147483647 w 21600"/>
              <a:gd name="T15" fmla="*/ 1050524365 h 20686"/>
              <a:gd name="T16" fmla="*/ 2147483647 w 21600"/>
              <a:gd name="T17" fmla="*/ 1259115157 h 20686"/>
              <a:gd name="T18" fmla="*/ 2147483647 w 21600"/>
              <a:gd name="T19" fmla="*/ 803363377 h 20686"/>
              <a:gd name="T20" fmla="*/ 2147483647 w 21600"/>
              <a:gd name="T21" fmla="*/ 1019643842 h 20686"/>
              <a:gd name="T22" fmla="*/ 2147483647 w 21600"/>
              <a:gd name="T23" fmla="*/ 1506273727 h 20686"/>
              <a:gd name="T24" fmla="*/ 2147483647 w 21600"/>
              <a:gd name="T25" fmla="*/ 2000595753 h 20686"/>
              <a:gd name="T26" fmla="*/ 2147483647 w 21600"/>
              <a:gd name="T27" fmla="*/ 2147483647 h 20686"/>
              <a:gd name="T28" fmla="*/ 2147483647 w 21600"/>
              <a:gd name="T29" fmla="*/ 2147483647 h 20686"/>
              <a:gd name="T30" fmla="*/ 2147483647 w 21600"/>
              <a:gd name="T31" fmla="*/ 2147483647 h 20686"/>
              <a:gd name="T32" fmla="*/ 2147483647 w 21600"/>
              <a:gd name="T33" fmla="*/ 2147483647 h 20686"/>
              <a:gd name="T34" fmla="*/ 2147483647 w 21600"/>
              <a:gd name="T35" fmla="*/ 2147483647 h 20686"/>
              <a:gd name="T36" fmla="*/ 2147483647 w 21600"/>
              <a:gd name="T37" fmla="*/ 2147483647 h 20686"/>
              <a:gd name="T38" fmla="*/ 2147483647 w 21600"/>
              <a:gd name="T39" fmla="*/ 2147483647 h 20686"/>
              <a:gd name="T40" fmla="*/ 632208274 w 21600"/>
              <a:gd name="T41" fmla="*/ 2147483647 h 20686"/>
              <a:gd name="T42" fmla="*/ 0 w 21600"/>
              <a:gd name="T43" fmla="*/ 2147483647 h 2068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6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0"/>
                  <a:pt x="1226" y="12858"/>
                  <a:pt x="1509" y="11379"/>
                </a:cubicBezTo>
                <a:cubicBezTo>
                  <a:pt x="1839" y="9708"/>
                  <a:pt x="2240" y="8679"/>
                  <a:pt x="2688" y="7329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3"/>
                  <a:pt x="6155" y="-771"/>
                  <a:pt x="7286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5"/>
                  <a:pt x="9668" y="7458"/>
                  <a:pt x="10210" y="8743"/>
                </a:cubicBezTo>
                <a:cubicBezTo>
                  <a:pt x="11177" y="10993"/>
                  <a:pt x="12026" y="12086"/>
                  <a:pt x="13229" y="10479"/>
                </a:cubicBezTo>
                <a:cubicBezTo>
                  <a:pt x="14337" y="9065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2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3" y="17615"/>
                  <a:pt x="21506" y="19158"/>
                  <a:pt x="21600" y="20572"/>
                </a:cubicBezTo>
                <a:cubicBezTo>
                  <a:pt x="20492" y="20829"/>
                  <a:pt x="19383" y="20572"/>
                  <a:pt x="18275" y="20572"/>
                </a:cubicBezTo>
                <a:cubicBezTo>
                  <a:pt x="17120" y="20572"/>
                  <a:pt x="15964" y="20508"/>
                  <a:pt x="14809" y="20443"/>
                </a:cubicBezTo>
                <a:cubicBezTo>
                  <a:pt x="13465" y="20315"/>
                  <a:pt x="12121" y="20572"/>
                  <a:pt x="10776" y="20508"/>
                </a:cubicBezTo>
                <a:cubicBezTo>
                  <a:pt x="10069" y="20443"/>
                  <a:pt x="9385" y="20315"/>
                  <a:pt x="8678" y="20443"/>
                </a:cubicBezTo>
                <a:cubicBezTo>
                  <a:pt x="8065" y="20508"/>
                  <a:pt x="7452" y="20122"/>
                  <a:pt x="6838" y="20250"/>
                </a:cubicBezTo>
                <a:cubicBezTo>
                  <a:pt x="5659" y="20508"/>
                  <a:pt x="4528" y="20379"/>
                  <a:pt x="3348" y="20379"/>
                </a:cubicBezTo>
                <a:cubicBezTo>
                  <a:pt x="2334" y="20379"/>
                  <a:pt x="1250" y="20636"/>
                  <a:pt x="259" y="20250"/>
                </a:cubicBezTo>
                <a:cubicBezTo>
                  <a:pt x="165" y="20250"/>
                  <a:pt x="94" y="20186"/>
                  <a:pt x="0" y="201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0" name="AutoShape 4"/>
          <p:cNvSpPr>
            <a:spLocks/>
          </p:cNvSpPr>
          <p:nvPr/>
        </p:nvSpPr>
        <p:spPr bwMode="auto">
          <a:xfrm>
            <a:off x="2687757" y="5748503"/>
            <a:ext cx="456485" cy="445411"/>
          </a:xfrm>
          <a:custGeom>
            <a:avLst/>
            <a:gdLst>
              <a:gd name="T0" fmla="*/ 122523058 w 15734"/>
              <a:gd name="T1" fmla="*/ 118361006 h 16111"/>
              <a:gd name="T2" fmla="*/ 135845585 w 15734"/>
              <a:gd name="T3" fmla="*/ 634735939 h 16111"/>
              <a:gd name="T4" fmla="*/ 713426858 w 15734"/>
              <a:gd name="T5" fmla="*/ 618578622 h 16111"/>
              <a:gd name="T6" fmla="*/ 126929799 w 15734"/>
              <a:gd name="T7" fmla="*/ 102203689 h 16111"/>
              <a:gd name="T8" fmla="*/ 64723867 w 15734"/>
              <a:gd name="T9" fmla="*/ 166784589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8"/>
                </a:moveTo>
                <a:cubicBezTo>
                  <a:pt x="-1222" y="5363"/>
                  <a:pt x="-375" y="11052"/>
                  <a:pt x="2590" y="13986"/>
                </a:cubicBezTo>
                <a:cubicBezTo>
                  <a:pt x="5639" y="16919"/>
                  <a:pt x="10722" y="16830"/>
                  <a:pt x="13602" y="13630"/>
                </a:cubicBezTo>
                <a:cubicBezTo>
                  <a:pt x="20378" y="5897"/>
                  <a:pt x="9451" y="-4681"/>
                  <a:pt x="2420" y="2252"/>
                </a:cubicBezTo>
                <a:cubicBezTo>
                  <a:pt x="1997" y="2697"/>
                  <a:pt x="1573" y="3230"/>
                  <a:pt x="1234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1" name="AutoShape 5"/>
          <p:cNvSpPr>
            <a:spLocks/>
          </p:cNvSpPr>
          <p:nvPr/>
        </p:nvSpPr>
        <p:spPr bwMode="auto">
          <a:xfrm>
            <a:off x="4016606" y="669346"/>
            <a:ext cx="2482979" cy="1860389"/>
          </a:xfrm>
          <a:custGeom>
            <a:avLst/>
            <a:gdLst>
              <a:gd name="T0" fmla="*/ 445245315 w 21415"/>
              <a:gd name="T1" fmla="*/ 0 h 21468"/>
              <a:gd name="T2" fmla="*/ 2147483647 w 21415"/>
              <a:gd name="T3" fmla="*/ 78269369 h 21468"/>
              <a:gd name="T4" fmla="*/ 2147483647 w 21415"/>
              <a:gd name="T5" fmla="*/ 78269369 h 21468"/>
              <a:gd name="T6" fmla="*/ 2147483647 w 21415"/>
              <a:gd name="T7" fmla="*/ 39140946 h 21468"/>
              <a:gd name="T8" fmla="*/ 2147483647 w 21415"/>
              <a:gd name="T9" fmla="*/ 78269369 h 21468"/>
              <a:gd name="T10" fmla="*/ 2147483647 w 21415"/>
              <a:gd name="T11" fmla="*/ 39140946 h 21468"/>
              <a:gd name="T12" fmla="*/ 2147483647 w 21415"/>
              <a:gd name="T13" fmla="*/ 314489949 h 21468"/>
              <a:gd name="T14" fmla="*/ 2147483647 w 21415"/>
              <a:gd name="T15" fmla="*/ 1495567918 h 21468"/>
              <a:gd name="T16" fmla="*/ 2147483647 w 21415"/>
              <a:gd name="T17" fmla="*/ 2147483647 h 21468"/>
              <a:gd name="T18" fmla="*/ 2147483647 w 21415"/>
              <a:gd name="T19" fmla="*/ 214748364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445245315 w 21415"/>
              <a:gd name="T39" fmla="*/ 2147483647 h 21468"/>
              <a:gd name="T40" fmla="*/ 304640460 w 21415"/>
              <a:gd name="T41" fmla="*/ 2147483647 h 21468"/>
              <a:gd name="T42" fmla="*/ 518893432 w 21415"/>
              <a:gd name="T43" fmla="*/ 2147483647 h 21468"/>
              <a:gd name="T44" fmla="*/ 23430452 w 21415"/>
              <a:gd name="T45" fmla="*/ 2147483647 h 21468"/>
              <a:gd name="T46" fmla="*/ 374954107 w 21415"/>
              <a:gd name="T47" fmla="*/ 234820517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09"/>
                  <a:pt x="1291" y="84"/>
                  <a:pt x="1733" y="56"/>
                </a:cubicBezTo>
                <a:cubicBezTo>
                  <a:pt x="2281" y="28"/>
                  <a:pt x="2849" y="56"/>
                  <a:pt x="3418" y="56"/>
                </a:cubicBezTo>
                <a:cubicBezTo>
                  <a:pt x="4597" y="0"/>
                  <a:pt x="5755" y="28"/>
                  <a:pt x="6933" y="28"/>
                </a:cubicBezTo>
                <a:cubicBezTo>
                  <a:pt x="9039" y="28"/>
                  <a:pt x="11123" y="56"/>
                  <a:pt x="13207" y="56"/>
                </a:cubicBezTo>
                <a:cubicBezTo>
                  <a:pt x="15502" y="56"/>
                  <a:pt x="17776" y="28"/>
                  <a:pt x="20070" y="28"/>
                </a:cubicBezTo>
                <a:cubicBezTo>
                  <a:pt x="20386" y="28"/>
                  <a:pt x="21165" y="-85"/>
                  <a:pt x="21312" y="225"/>
                </a:cubicBezTo>
                <a:cubicBezTo>
                  <a:pt x="21439" y="450"/>
                  <a:pt x="21291" y="844"/>
                  <a:pt x="21270" y="1070"/>
                </a:cubicBezTo>
                <a:cubicBezTo>
                  <a:pt x="21249" y="1379"/>
                  <a:pt x="21291" y="1661"/>
                  <a:pt x="21291" y="1971"/>
                </a:cubicBezTo>
                <a:cubicBezTo>
                  <a:pt x="21312" y="2562"/>
                  <a:pt x="21165" y="3154"/>
                  <a:pt x="21228" y="3745"/>
                </a:cubicBezTo>
                <a:cubicBezTo>
                  <a:pt x="21291" y="4365"/>
                  <a:pt x="21355" y="4984"/>
                  <a:pt x="21334" y="5632"/>
                </a:cubicBezTo>
                <a:cubicBezTo>
                  <a:pt x="21270" y="8420"/>
                  <a:pt x="21544" y="11123"/>
                  <a:pt x="21334" y="13939"/>
                </a:cubicBezTo>
                <a:cubicBezTo>
                  <a:pt x="21270" y="14700"/>
                  <a:pt x="21334" y="15432"/>
                  <a:pt x="21376" y="16192"/>
                </a:cubicBezTo>
                <a:cubicBezTo>
                  <a:pt x="21397" y="16868"/>
                  <a:pt x="21228" y="17572"/>
                  <a:pt x="21249" y="18276"/>
                </a:cubicBezTo>
                <a:cubicBezTo>
                  <a:pt x="21270" y="18952"/>
                  <a:pt x="21312" y="19572"/>
                  <a:pt x="21291" y="20220"/>
                </a:cubicBezTo>
                <a:cubicBezTo>
                  <a:pt x="21291" y="20501"/>
                  <a:pt x="21334" y="20895"/>
                  <a:pt x="21270" y="21149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1" y="21515"/>
                  <a:pt x="17018" y="21431"/>
                  <a:pt x="15165" y="21402"/>
                </a:cubicBezTo>
                <a:cubicBezTo>
                  <a:pt x="12470" y="21374"/>
                  <a:pt x="9776" y="21402"/>
                  <a:pt x="7081" y="21402"/>
                </a:cubicBezTo>
                <a:cubicBezTo>
                  <a:pt x="4765" y="21402"/>
                  <a:pt x="2449" y="21233"/>
                  <a:pt x="133" y="21233"/>
                </a:cubicBezTo>
                <a:cubicBezTo>
                  <a:pt x="-56" y="20163"/>
                  <a:pt x="28" y="18671"/>
                  <a:pt x="91" y="17572"/>
                </a:cubicBezTo>
                <a:cubicBezTo>
                  <a:pt x="176" y="16249"/>
                  <a:pt x="218" y="15066"/>
                  <a:pt x="155" y="13714"/>
                </a:cubicBezTo>
                <a:cubicBezTo>
                  <a:pt x="49" y="11039"/>
                  <a:pt x="176" y="8363"/>
                  <a:pt x="7" y="5688"/>
                </a:cubicBezTo>
                <a:cubicBezTo>
                  <a:pt x="-35" y="5012"/>
                  <a:pt x="112" y="844"/>
                  <a:pt x="112" y="1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115039" y="786236"/>
            <a:ext cx="2299648" cy="1651218"/>
          </a:xfrm>
          <a:custGeom>
            <a:avLst/>
            <a:gdLst>
              <a:gd name="T0" fmla="*/ 353724133 w 21415"/>
              <a:gd name="T1" fmla="*/ 0 h 21468"/>
              <a:gd name="T2" fmla="*/ 2147483647 w 21415"/>
              <a:gd name="T3" fmla="*/ 55710296 h 21468"/>
              <a:gd name="T4" fmla="*/ 2147483647 w 21415"/>
              <a:gd name="T5" fmla="*/ 55710296 h 21468"/>
              <a:gd name="T6" fmla="*/ 2147483647 w 21415"/>
              <a:gd name="T7" fmla="*/ 28342651 h 21468"/>
              <a:gd name="T8" fmla="*/ 2147483647 w 21415"/>
              <a:gd name="T9" fmla="*/ 55710296 h 21468"/>
              <a:gd name="T10" fmla="*/ 2147483647 w 21415"/>
              <a:gd name="T11" fmla="*/ 28342651 h 21468"/>
              <a:gd name="T12" fmla="*/ 2147483647 w 21415"/>
              <a:gd name="T13" fmla="*/ 220871623 h 21468"/>
              <a:gd name="T14" fmla="*/ 2147483647 w 21415"/>
              <a:gd name="T15" fmla="*/ 1046678061 h 21468"/>
              <a:gd name="T16" fmla="*/ 2147483647 w 21415"/>
              <a:gd name="T17" fmla="*/ 1927219887 h 21468"/>
              <a:gd name="T18" fmla="*/ 2147483647 w 21415"/>
              <a:gd name="T19" fmla="*/ 214748364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353724133 w 21415"/>
              <a:gd name="T39" fmla="*/ 2147483647 h 21468"/>
              <a:gd name="T40" fmla="*/ 242022738 w 21415"/>
              <a:gd name="T41" fmla="*/ 2147483647 h 21468"/>
              <a:gd name="T42" fmla="*/ 412233457 w 21415"/>
              <a:gd name="T43" fmla="*/ 2147483647 h 21468"/>
              <a:gd name="T44" fmla="*/ 18620086 w 21415"/>
              <a:gd name="T45" fmla="*/ 2147483647 h 21468"/>
              <a:gd name="T46" fmla="*/ 297882995 w 21415"/>
              <a:gd name="T47" fmla="*/ 165161327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0"/>
                  <a:pt x="21291" y="1662"/>
                  <a:pt x="21291" y="1972"/>
                </a:cubicBezTo>
                <a:cubicBezTo>
                  <a:pt x="21312" y="2563"/>
                  <a:pt x="21165" y="3155"/>
                  <a:pt x="21228" y="3746"/>
                </a:cubicBezTo>
                <a:cubicBezTo>
                  <a:pt x="21291" y="4366"/>
                  <a:pt x="21355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7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7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3" name="AutoShape 7"/>
          <p:cNvSpPr>
            <a:spLocks/>
          </p:cNvSpPr>
          <p:nvPr/>
        </p:nvSpPr>
        <p:spPr bwMode="auto">
          <a:xfrm>
            <a:off x="4144569" y="1653679"/>
            <a:ext cx="2235666" cy="785005"/>
          </a:xfrm>
          <a:custGeom>
            <a:avLst/>
            <a:gdLst>
              <a:gd name="T0" fmla="*/ 0 w 21600"/>
              <a:gd name="T1" fmla="*/ 2147483647 h 20686"/>
              <a:gd name="T2" fmla="*/ 1517001382 w 21600"/>
              <a:gd name="T3" fmla="*/ 1871301561 h 20686"/>
              <a:gd name="T4" fmla="*/ 2147483647 w 21600"/>
              <a:gd name="T5" fmla="*/ 1335604239 h 20686"/>
              <a:gd name="T6" fmla="*/ 2147483647 w 21600"/>
              <a:gd name="T7" fmla="*/ 860236446 h 20686"/>
              <a:gd name="T8" fmla="*/ 2147483647 w 21600"/>
              <a:gd name="T9" fmla="*/ 286746298 h 20686"/>
              <a:gd name="T10" fmla="*/ 2147483647 w 21600"/>
              <a:gd name="T11" fmla="*/ 83101150 h 20686"/>
              <a:gd name="T12" fmla="*/ 2147483647 w 21600"/>
              <a:gd name="T13" fmla="*/ 482995855 h 20686"/>
              <a:gd name="T14" fmla="*/ 2147483647 w 21600"/>
              <a:gd name="T15" fmla="*/ 1026206227 h 20686"/>
              <a:gd name="T16" fmla="*/ 2147483647 w 21600"/>
              <a:gd name="T17" fmla="*/ 1229966435 h 20686"/>
              <a:gd name="T18" fmla="*/ 2147483647 w 21600"/>
              <a:gd name="T19" fmla="*/ 784765805 h 20686"/>
              <a:gd name="T20" fmla="*/ 2147483647 w 21600"/>
              <a:gd name="T21" fmla="*/ 996039014 h 20686"/>
              <a:gd name="T22" fmla="*/ 2147483647 w 21600"/>
              <a:gd name="T23" fmla="*/ 1471406808 h 20686"/>
              <a:gd name="T24" fmla="*/ 2147483647 w 21600"/>
              <a:gd name="T25" fmla="*/ 1954285203 h 20686"/>
              <a:gd name="T26" fmla="*/ 2147483647 w 21600"/>
              <a:gd name="T27" fmla="*/ 2147483647 h 20686"/>
              <a:gd name="T28" fmla="*/ 2147483647 w 21600"/>
              <a:gd name="T29" fmla="*/ 2147483647 h 20686"/>
              <a:gd name="T30" fmla="*/ 2147483647 w 21600"/>
              <a:gd name="T31" fmla="*/ 2147483647 h 20686"/>
              <a:gd name="T32" fmla="*/ 2147483647 w 21600"/>
              <a:gd name="T33" fmla="*/ 2147483647 h 20686"/>
              <a:gd name="T34" fmla="*/ 2147483647 w 21600"/>
              <a:gd name="T35" fmla="*/ 2147483647 h 20686"/>
              <a:gd name="T36" fmla="*/ 2147483647 w 21600"/>
              <a:gd name="T37" fmla="*/ 2147483647 h 20686"/>
              <a:gd name="T38" fmla="*/ 2147483647 w 21600"/>
              <a:gd name="T39" fmla="*/ 2147483647 h 20686"/>
              <a:gd name="T40" fmla="*/ 616797814 w 21600"/>
              <a:gd name="T41" fmla="*/ 2147483647 h 20686"/>
              <a:gd name="T42" fmla="*/ 0 w 21600"/>
              <a:gd name="T43" fmla="*/ 2147483647 h 2068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6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0"/>
                  <a:pt x="1226" y="12858"/>
                  <a:pt x="1509" y="11379"/>
                </a:cubicBezTo>
                <a:cubicBezTo>
                  <a:pt x="1839" y="9708"/>
                  <a:pt x="2240" y="8679"/>
                  <a:pt x="2688" y="7329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4"/>
                  <a:pt x="6155" y="-771"/>
                  <a:pt x="7286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5"/>
                  <a:pt x="9668" y="7458"/>
                  <a:pt x="10210" y="8743"/>
                </a:cubicBezTo>
                <a:cubicBezTo>
                  <a:pt x="11177" y="10993"/>
                  <a:pt x="12026" y="12086"/>
                  <a:pt x="13229" y="10479"/>
                </a:cubicBezTo>
                <a:cubicBezTo>
                  <a:pt x="14337" y="9065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2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3" y="17615"/>
                  <a:pt x="21506" y="19158"/>
                  <a:pt x="21600" y="20572"/>
                </a:cubicBezTo>
                <a:cubicBezTo>
                  <a:pt x="20492" y="20829"/>
                  <a:pt x="19383" y="20572"/>
                  <a:pt x="18275" y="20572"/>
                </a:cubicBezTo>
                <a:cubicBezTo>
                  <a:pt x="17120" y="20572"/>
                  <a:pt x="15964" y="20507"/>
                  <a:pt x="14809" y="20443"/>
                </a:cubicBezTo>
                <a:cubicBezTo>
                  <a:pt x="13465" y="20315"/>
                  <a:pt x="12121" y="20572"/>
                  <a:pt x="10776" y="20507"/>
                </a:cubicBezTo>
                <a:cubicBezTo>
                  <a:pt x="10069" y="20443"/>
                  <a:pt x="9385" y="20315"/>
                  <a:pt x="8678" y="20443"/>
                </a:cubicBezTo>
                <a:cubicBezTo>
                  <a:pt x="8065" y="20507"/>
                  <a:pt x="7452" y="20122"/>
                  <a:pt x="6838" y="20250"/>
                </a:cubicBezTo>
                <a:cubicBezTo>
                  <a:pt x="5659" y="20507"/>
                  <a:pt x="4528" y="20379"/>
                  <a:pt x="3348" y="20379"/>
                </a:cubicBezTo>
                <a:cubicBezTo>
                  <a:pt x="2334" y="20379"/>
                  <a:pt x="1250" y="20636"/>
                  <a:pt x="259" y="20250"/>
                </a:cubicBezTo>
                <a:cubicBezTo>
                  <a:pt x="165" y="20250"/>
                  <a:pt x="94" y="20186"/>
                  <a:pt x="0" y="201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4" name="AutoShape 8"/>
          <p:cNvSpPr>
            <a:spLocks/>
          </p:cNvSpPr>
          <p:nvPr/>
        </p:nvSpPr>
        <p:spPr bwMode="auto">
          <a:xfrm>
            <a:off x="5621068" y="1053236"/>
            <a:ext cx="452793" cy="441720"/>
          </a:xfrm>
          <a:custGeom>
            <a:avLst/>
            <a:gdLst>
              <a:gd name="T0" fmla="*/ 119574683 w 15734"/>
              <a:gd name="T1" fmla="*/ 115486568 h 16111"/>
              <a:gd name="T2" fmla="*/ 132576456 w 15734"/>
              <a:gd name="T3" fmla="*/ 619130936 h 16111"/>
              <a:gd name="T4" fmla="*/ 696257238 w 15734"/>
              <a:gd name="T5" fmla="*/ 603372953 h 16111"/>
              <a:gd name="T6" fmla="*/ 123874571 w 15734"/>
              <a:gd name="T7" fmla="*/ 99728549 h 16111"/>
              <a:gd name="T8" fmla="*/ 63165632 w 15734"/>
              <a:gd name="T9" fmla="*/ 162673001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9"/>
                </a:moveTo>
                <a:cubicBezTo>
                  <a:pt x="-1222" y="5364"/>
                  <a:pt x="-375" y="11053"/>
                  <a:pt x="2590" y="13987"/>
                </a:cubicBezTo>
                <a:cubicBezTo>
                  <a:pt x="5639" y="16920"/>
                  <a:pt x="10722" y="16831"/>
                  <a:pt x="13602" y="13631"/>
                </a:cubicBezTo>
                <a:cubicBezTo>
                  <a:pt x="20378" y="5898"/>
                  <a:pt x="9451" y="-4680"/>
                  <a:pt x="2420" y="2253"/>
                </a:cubicBezTo>
                <a:cubicBezTo>
                  <a:pt x="1997" y="2698"/>
                  <a:pt x="1573" y="3231"/>
                  <a:pt x="1234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5" name="AutoShape 9"/>
          <p:cNvSpPr>
            <a:spLocks/>
          </p:cNvSpPr>
          <p:nvPr/>
        </p:nvSpPr>
        <p:spPr bwMode="auto">
          <a:xfrm>
            <a:off x="4095353" y="3208924"/>
            <a:ext cx="4979493" cy="3731852"/>
          </a:xfrm>
          <a:custGeom>
            <a:avLst/>
            <a:gdLst>
              <a:gd name="T0" fmla="*/ 2147483647 w 21415"/>
              <a:gd name="T1" fmla="*/ 0 h 21468"/>
              <a:gd name="T2" fmla="*/ 2147483647 w 21415"/>
              <a:gd name="T3" fmla="*/ 643066555 h 21468"/>
              <a:gd name="T4" fmla="*/ 2147483647 w 21415"/>
              <a:gd name="T5" fmla="*/ 643066555 h 21468"/>
              <a:gd name="T6" fmla="*/ 2147483647 w 21415"/>
              <a:gd name="T7" fmla="*/ 327167244 h 21468"/>
              <a:gd name="T8" fmla="*/ 2147483647 w 21415"/>
              <a:gd name="T9" fmla="*/ 643066555 h 21468"/>
              <a:gd name="T10" fmla="*/ 2147483647 w 21415"/>
              <a:gd name="T11" fmla="*/ 327167244 h 21468"/>
              <a:gd name="T12" fmla="*/ 2147483647 w 21415"/>
              <a:gd name="T13" fmla="*/ 2147483647 h 21468"/>
              <a:gd name="T14" fmla="*/ 2147483647 w 21415"/>
              <a:gd name="T15" fmla="*/ 2147483647 h 21468"/>
              <a:gd name="T16" fmla="*/ 2147483647 w 21415"/>
              <a:gd name="T17" fmla="*/ 2147483647 h 21468"/>
              <a:gd name="T18" fmla="*/ 2147483647 w 21415"/>
              <a:gd name="T19" fmla="*/ 214748364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2147483647 w 21415"/>
              <a:gd name="T39" fmla="*/ 2147483647 h 21468"/>
              <a:gd name="T40" fmla="*/ 2147483647 w 21415"/>
              <a:gd name="T41" fmla="*/ 2147483647 h 21468"/>
              <a:gd name="T42" fmla="*/ 2147483647 w 21415"/>
              <a:gd name="T43" fmla="*/ 2147483647 h 21468"/>
              <a:gd name="T44" fmla="*/ 189006624 w 21415"/>
              <a:gd name="T45" fmla="*/ 2147483647 h 21468"/>
              <a:gd name="T46" fmla="*/ 2147483647 w 21415"/>
              <a:gd name="T47" fmla="*/ 1906664473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0"/>
                  <a:pt x="21291" y="1662"/>
                  <a:pt x="21291" y="1972"/>
                </a:cubicBezTo>
                <a:cubicBezTo>
                  <a:pt x="21312" y="2563"/>
                  <a:pt x="21165" y="3155"/>
                  <a:pt x="21228" y="3746"/>
                </a:cubicBezTo>
                <a:cubicBezTo>
                  <a:pt x="21291" y="4366"/>
                  <a:pt x="21355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7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5"/>
                  <a:pt x="7" y="5689"/>
                </a:cubicBezTo>
                <a:cubicBezTo>
                  <a:pt x="-35" y="5013"/>
                  <a:pt x="112" y="845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6" name="AutoShape 10"/>
          <p:cNvSpPr>
            <a:spLocks/>
          </p:cNvSpPr>
          <p:nvPr/>
        </p:nvSpPr>
        <p:spPr bwMode="auto">
          <a:xfrm>
            <a:off x="4292219" y="3445164"/>
            <a:ext cx="4612829" cy="3309819"/>
          </a:xfrm>
          <a:custGeom>
            <a:avLst/>
            <a:gdLst>
              <a:gd name="T0" fmla="*/ 2147483647 w 21415"/>
              <a:gd name="T1" fmla="*/ 0 h 21468"/>
              <a:gd name="T2" fmla="*/ 2147483647 w 21415"/>
              <a:gd name="T3" fmla="*/ 448626883 h 21468"/>
              <a:gd name="T4" fmla="*/ 2147483647 w 21415"/>
              <a:gd name="T5" fmla="*/ 448626883 h 21468"/>
              <a:gd name="T6" fmla="*/ 2147483647 w 21415"/>
              <a:gd name="T7" fmla="*/ 228270322 h 21468"/>
              <a:gd name="T8" fmla="*/ 2147483647 w 21415"/>
              <a:gd name="T9" fmla="*/ 448626883 h 21468"/>
              <a:gd name="T10" fmla="*/ 2147483647 w 21415"/>
              <a:gd name="T11" fmla="*/ 228270322 h 21468"/>
              <a:gd name="T12" fmla="*/ 2147483647 w 21415"/>
              <a:gd name="T13" fmla="*/ 1778838551 h 21468"/>
              <a:gd name="T14" fmla="*/ 2147483647 w 21415"/>
              <a:gd name="T15" fmla="*/ 2147483647 h 21468"/>
              <a:gd name="T16" fmla="*/ 2147483647 w 21415"/>
              <a:gd name="T17" fmla="*/ 2147483647 h 21468"/>
              <a:gd name="T18" fmla="*/ 2147483647 w 21415"/>
              <a:gd name="T19" fmla="*/ 214748364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2147483647 w 21415"/>
              <a:gd name="T39" fmla="*/ 2147483647 h 21468"/>
              <a:gd name="T40" fmla="*/ 1953309779 w 21415"/>
              <a:gd name="T41" fmla="*/ 2147483647 h 21468"/>
              <a:gd name="T42" fmla="*/ 2147483647 w 21415"/>
              <a:gd name="T43" fmla="*/ 2147483647 h 21468"/>
              <a:gd name="T44" fmla="*/ 150224990 w 21415"/>
              <a:gd name="T45" fmla="*/ 2147483647 h 21468"/>
              <a:gd name="T46" fmla="*/ 2147483647 w 21415"/>
              <a:gd name="T47" fmla="*/ 1330172083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0"/>
                  <a:pt x="21291" y="1662"/>
                  <a:pt x="21291" y="1972"/>
                </a:cubicBezTo>
                <a:cubicBezTo>
                  <a:pt x="21312" y="2563"/>
                  <a:pt x="21165" y="3155"/>
                  <a:pt x="21228" y="3746"/>
                </a:cubicBezTo>
                <a:cubicBezTo>
                  <a:pt x="21291" y="4366"/>
                  <a:pt x="21355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7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1"/>
                  <a:pt x="20765" y="21431"/>
                </a:cubicBezTo>
                <a:cubicBezTo>
                  <a:pt x="18891" y="21516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4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7" name="AutoShape 11"/>
          <p:cNvSpPr>
            <a:spLocks/>
          </p:cNvSpPr>
          <p:nvPr/>
        </p:nvSpPr>
        <p:spPr bwMode="auto">
          <a:xfrm>
            <a:off x="4351279" y="5177590"/>
            <a:ext cx="4483635" cy="1574932"/>
          </a:xfrm>
          <a:custGeom>
            <a:avLst/>
            <a:gdLst>
              <a:gd name="T0" fmla="*/ 0 w 21600"/>
              <a:gd name="T1" fmla="*/ 2147483647 h 20686"/>
              <a:gd name="T2" fmla="*/ 2147483647 w 21600"/>
              <a:gd name="T3" fmla="*/ 2147483647 h 20686"/>
              <a:gd name="T4" fmla="*/ 2147483647 w 21600"/>
              <a:gd name="T5" fmla="*/ 2147483647 h 20686"/>
              <a:gd name="T6" fmla="*/ 2147483647 w 21600"/>
              <a:gd name="T7" fmla="*/ 2147483647 h 20686"/>
              <a:gd name="T8" fmla="*/ 2147483647 w 21600"/>
              <a:gd name="T9" fmla="*/ 2147483647 h 20686"/>
              <a:gd name="T10" fmla="*/ 2147483647 w 21600"/>
              <a:gd name="T11" fmla="*/ 671077676 h 20686"/>
              <a:gd name="T12" fmla="*/ 2147483647 w 21600"/>
              <a:gd name="T13" fmla="*/ 2147483647 h 20686"/>
              <a:gd name="T14" fmla="*/ 2147483647 w 21600"/>
              <a:gd name="T15" fmla="*/ 2147483647 h 20686"/>
              <a:gd name="T16" fmla="*/ 2147483647 w 21600"/>
              <a:gd name="T17" fmla="*/ 2147483647 h 20686"/>
              <a:gd name="T18" fmla="*/ 2147483647 w 21600"/>
              <a:gd name="T19" fmla="*/ 2147483647 h 20686"/>
              <a:gd name="T20" fmla="*/ 2147483647 w 21600"/>
              <a:gd name="T21" fmla="*/ 2147483647 h 20686"/>
              <a:gd name="T22" fmla="*/ 2147483647 w 21600"/>
              <a:gd name="T23" fmla="*/ 2147483647 h 20686"/>
              <a:gd name="T24" fmla="*/ 2147483647 w 21600"/>
              <a:gd name="T25" fmla="*/ 2147483647 h 20686"/>
              <a:gd name="T26" fmla="*/ 2147483647 w 21600"/>
              <a:gd name="T27" fmla="*/ 2147483647 h 20686"/>
              <a:gd name="T28" fmla="*/ 2147483647 w 21600"/>
              <a:gd name="T29" fmla="*/ 2147483647 h 20686"/>
              <a:gd name="T30" fmla="*/ 2147483647 w 21600"/>
              <a:gd name="T31" fmla="*/ 2147483647 h 20686"/>
              <a:gd name="T32" fmla="*/ 2147483647 w 21600"/>
              <a:gd name="T33" fmla="*/ 2147483647 h 20686"/>
              <a:gd name="T34" fmla="*/ 2147483647 w 21600"/>
              <a:gd name="T35" fmla="*/ 2147483647 h 20686"/>
              <a:gd name="T36" fmla="*/ 2147483647 w 21600"/>
              <a:gd name="T37" fmla="*/ 2147483647 h 20686"/>
              <a:gd name="T38" fmla="*/ 2147483647 w 21600"/>
              <a:gd name="T39" fmla="*/ 2147483647 h 20686"/>
              <a:gd name="T40" fmla="*/ 2147483647 w 21600"/>
              <a:gd name="T41" fmla="*/ 2147483647 h 20686"/>
              <a:gd name="T42" fmla="*/ 0 w 21600"/>
              <a:gd name="T43" fmla="*/ 2147483647 h 2068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6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0"/>
                  <a:pt x="1226" y="12858"/>
                  <a:pt x="1509" y="11379"/>
                </a:cubicBezTo>
                <a:cubicBezTo>
                  <a:pt x="1839" y="9708"/>
                  <a:pt x="2240" y="8679"/>
                  <a:pt x="2688" y="7329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3"/>
                  <a:pt x="6155" y="-771"/>
                  <a:pt x="7286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5"/>
                  <a:pt x="9668" y="7458"/>
                  <a:pt x="10210" y="8743"/>
                </a:cubicBezTo>
                <a:cubicBezTo>
                  <a:pt x="11177" y="10993"/>
                  <a:pt x="12026" y="12086"/>
                  <a:pt x="13229" y="10479"/>
                </a:cubicBezTo>
                <a:cubicBezTo>
                  <a:pt x="14337" y="9065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2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3" y="17615"/>
                  <a:pt x="21506" y="19158"/>
                  <a:pt x="21600" y="20572"/>
                </a:cubicBezTo>
                <a:cubicBezTo>
                  <a:pt x="20492" y="20829"/>
                  <a:pt x="19383" y="20572"/>
                  <a:pt x="18275" y="20572"/>
                </a:cubicBezTo>
                <a:cubicBezTo>
                  <a:pt x="17120" y="20572"/>
                  <a:pt x="15964" y="20508"/>
                  <a:pt x="14809" y="20443"/>
                </a:cubicBezTo>
                <a:cubicBezTo>
                  <a:pt x="13465" y="20315"/>
                  <a:pt x="12121" y="20572"/>
                  <a:pt x="10776" y="20508"/>
                </a:cubicBezTo>
                <a:cubicBezTo>
                  <a:pt x="10069" y="20443"/>
                  <a:pt x="9385" y="20315"/>
                  <a:pt x="8678" y="20443"/>
                </a:cubicBezTo>
                <a:cubicBezTo>
                  <a:pt x="8065" y="20508"/>
                  <a:pt x="7452" y="20122"/>
                  <a:pt x="6838" y="20250"/>
                </a:cubicBezTo>
                <a:cubicBezTo>
                  <a:pt x="5659" y="20508"/>
                  <a:pt x="4528" y="20379"/>
                  <a:pt x="3348" y="20379"/>
                </a:cubicBezTo>
                <a:cubicBezTo>
                  <a:pt x="2335" y="20379"/>
                  <a:pt x="1250" y="20636"/>
                  <a:pt x="259" y="20250"/>
                </a:cubicBezTo>
                <a:cubicBezTo>
                  <a:pt x="165" y="20250"/>
                  <a:pt x="94" y="20186"/>
                  <a:pt x="0" y="201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8" name="AutoShape 12"/>
          <p:cNvSpPr>
            <a:spLocks/>
          </p:cNvSpPr>
          <p:nvPr/>
        </p:nvSpPr>
        <p:spPr bwMode="auto">
          <a:xfrm>
            <a:off x="7314121" y="3976704"/>
            <a:ext cx="909278" cy="887130"/>
          </a:xfrm>
          <a:custGeom>
            <a:avLst/>
            <a:gdLst>
              <a:gd name="T0" fmla="*/ 968343011 w 15734"/>
              <a:gd name="T1" fmla="*/ 935161502 h 16111"/>
              <a:gd name="T2" fmla="*/ 1073635024 w 15734"/>
              <a:gd name="T3" fmla="*/ 2147483647 h 16111"/>
              <a:gd name="T4" fmla="*/ 2147483647 w 15734"/>
              <a:gd name="T5" fmla="*/ 2147483647 h 16111"/>
              <a:gd name="T6" fmla="*/ 1003167923 w 15734"/>
              <a:gd name="T7" fmla="*/ 807511914 h 16111"/>
              <a:gd name="T8" fmla="*/ 511532770 w 15734"/>
              <a:gd name="T9" fmla="*/ 1317761941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8"/>
                </a:moveTo>
                <a:cubicBezTo>
                  <a:pt x="-1222" y="5363"/>
                  <a:pt x="-375" y="11052"/>
                  <a:pt x="2590" y="13986"/>
                </a:cubicBezTo>
                <a:cubicBezTo>
                  <a:pt x="5639" y="16919"/>
                  <a:pt x="10722" y="16830"/>
                  <a:pt x="13602" y="13630"/>
                </a:cubicBezTo>
                <a:cubicBezTo>
                  <a:pt x="20378" y="5897"/>
                  <a:pt x="9451" y="-4681"/>
                  <a:pt x="2420" y="2252"/>
                </a:cubicBezTo>
                <a:cubicBezTo>
                  <a:pt x="1997" y="2697"/>
                  <a:pt x="1573" y="3230"/>
                  <a:pt x="1234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9" name="AutoShape 13"/>
          <p:cNvSpPr>
            <a:spLocks/>
          </p:cNvSpPr>
          <p:nvPr/>
        </p:nvSpPr>
        <p:spPr bwMode="auto">
          <a:xfrm>
            <a:off x="1073452" y="3189237"/>
            <a:ext cx="2502666" cy="1875154"/>
          </a:xfrm>
          <a:custGeom>
            <a:avLst/>
            <a:gdLst>
              <a:gd name="T0" fmla="*/ 455925842 w 21415"/>
              <a:gd name="T1" fmla="*/ 0 h 21468"/>
              <a:gd name="T2" fmla="*/ 2147483647 w 21415"/>
              <a:gd name="T3" fmla="*/ 81586797 h 21468"/>
              <a:gd name="T4" fmla="*/ 2147483647 w 21415"/>
              <a:gd name="T5" fmla="*/ 81586797 h 21468"/>
              <a:gd name="T6" fmla="*/ 2147483647 w 21415"/>
              <a:gd name="T7" fmla="*/ 41504565 h 21468"/>
              <a:gd name="T8" fmla="*/ 2147483647 w 21415"/>
              <a:gd name="T9" fmla="*/ 81586797 h 21468"/>
              <a:gd name="T10" fmla="*/ 2147483647 w 21415"/>
              <a:gd name="T11" fmla="*/ 41504565 h 21468"/>
              <a:gd name="T12" fmla="*/ 2147483647 w 21415"/>
              <a:gd name="T13" fmla="*/ 323464097 h 21468"/>
              <a:gd name="T14" fmla="*/ 2147483647 w 21415"/>
              <a:gd name="T15" fmla="*/ 1532889026 h 21468"/>
              <a:gd name="T16" fmla="*/ 2147483647 w 21415"/>
              <a:gd name="T17" fmla="*/ 2147483647 h 21468"/>
              <a:gd name="T18" fmla="*/ 2147483647 w 21415"/>
              <a:gd name="T19" fmla="*/ 214748364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455925842 w 21415"/>
              <a:gd name="T39" fmla="*/ 2147483647 h 21468"/>
              <a:gd name="T40" fmla="*/ 311945673 w 21415"/>
              <a:gd name="T41" fmla="*/ 2147483647 h 21468"/>
              <a:gd name="T42" fmla="*/ 531337599 w 21415"/>
              <a:gd name="T43" fmla="*/ 2147483647 h 21468"/>
              <a:gd name="T44" fmla="*/ 23985336 w 21415"/>
              <a:gd name="T45" fmla="*/ 2147483647 h 21468"/>
              <a:gd name="T46" fmla="*/ 383924449 w 21415"/>
              <a:gd name="T47" fmla="*/ 241890034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0"/>
                  <a:pt x="21291" y="1662"/>
                  <a:pt x="21291" y="1972"/>
                </a:cubicBezTo>
                <a:cubicBezTo>
                  <a:pt x="21312" y="2563"/>
                  <a:pt x="21165" y="3155"/>
                  <a:pt x="21228" y="3746"/>
                </a:cubicBezTo>
                <a:cubicBezTo>
                  <a:pt x="21291" y="4366"/>
                  <a:pt x="21355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7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5"/>
                  <a:pt x="7" y="5689"/>
                </a:cubicBezTo>
                <a:cubicBezTo>
                  <a:pt x="-35" y="5013"/>
                  <a:pt x="112" y="845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0" name="AutoShape 14"/>
          <p:cNvSpPr>
            <a:spLocks/>
          </p:cNvSpPr>
          <p:nvPr/>
        </p:nvSpPr>
        <p:spPr bwMode="auto">
          <a:xfrm>
            <a:off x="1171885" y="3307357"/>
            <a:ext cx="2318103" cy="1663522"/>
          </a:xfrm>
          <a:custGeom>
            <a:avLst/>
            <a:gdLst>
              <a:gd name="T0" fmla="*/ 362311276 w 21415"/>
              <a:gd name="T1" fmla="*/ 0 h 21468"/>
              <a:gd name="T2" fmla="*/ 2147483647 w 21415"/>
              <a:gd name="T3" fmla="*/ 56963430 h 21468"/>
              <a:gd name="T4" fmla="*/ 2147483647 w 21415"/>
              <a:gd name="T5" fmla="*/ 56963430 h 21468"/>
              <a:gd name="T6" fmla="*/ 2147483647 w 21415"/>
              <a:gd name="T7" fmla="*/ 28976450 h 21468"/>
              <a:gd name="T8" fmla="*/ 2147483647 w 21415"/>
              <a:gd name="T9" fmla="*/ 56963430 h 21468"/>
              <a:gd name="T10" fmla="*/ 2147483647 w 21415"/>
              <a:gd name="T11" fmla="*/ 28976450 h 21468"/>
              <a:gd name="T12" fmla="*/ 2147483647 w 21415"/>
              <a:gd name="T13" fmla="*/ 225844787 h 21468"/>
              <a:gd name="T14" fmla="*/ 2147483647 w 21415"/>
              <a:gd name="T15" fmla="*/ 1070251275 h 21468"/>
              <a:gd name="T16" fmla="*/ 2147483647 w 21415"/>
              <a:gd name="T17" fmla="*/ 1970621726 h 21468"/>
              <a:gd name="T18" fmla="*/ 2147483647 w 21415"/>
              <a:gd name="T19" fmla="*/ 214748364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362311276 w 21415"/>
              <a:gd name="T39" fmla="*/ 2147483647 h 21468"/>
              <a:gd name="T40" fmla="*/ 247893072 w 21415"/>
              <a:gd name="T41" fmla="*/ 2147483647 h 21468"/>
              <a:gd name="T42" fmla="*/ 422251178 w 21415"/>
              <a:gd name="T43" fmla="*/ 2147483647 h 21468"/>
              <a:gd name="T44" fmla="*/ 19076218 w 21415"/>
              <a:gd name="T45" fmla="*/ 2147483647 h 21468"/>
              <a:gd name="T46" fmla="*/ 305102174 w 21415"/>
              <a:gd name="T47" fmla="*/ 168881258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0"/>
                  <a:pt x="21291" y="1662"/>
                  <a:pt x="21291" y="1972"/>
                </a:cubicBezTo>
                <a:cubicBezTo>
                  <a:pt x="21312" y="2563"/>
                  <a:pt x="21165" y="3155"/>
                  <a:pt x="21228" y="3746"/>
                </a:cubicBezTo>
                <a:cubicBezTo>
                  <a:pt x="21291" y="4366"/>
                  <a:pt x="21355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7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1"/>
                  <a:pt x="20765" y="21431"/>
                </a:cubicBezTo>
                <a:cubicBezTo>
                  <a:pt x="18891" y="21516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1" name="AutoShape 15"/>
          <p:cNvSpPr>
            <a:spLocks/>
          </p:cNvSpPr>
          <p:nvPr/>
        </p:nvSpPr>
        <p:spPr bwMode="auto">
          <a:xfrm>
            <a:off x="1201414" y="4173570"/>
            <a:ext cx="2254122" cy="791158"/>
          </a:xfrm>
          <a:custGeom>
            <a:avLst/>
            <a:gdLst>
              <a:gd name="T0" fmla="*/ 0 w 21600"/>
              <a:gd name="T1" fmla="*/ 2147483647 h 20686"/>
              <a:gd name="T2" fmla="*/ 1554877489 w 21600"/>
              <a:gd name="T3" fmla="*/ 1915646322 h 20686"/>
              <a:gd name="T4" fmla="*/ 2147483647 w 21600"/>
              <a:gd name="T5" fmla="*/ 1367255439 h 20686"/>
              <a:gd name="T6" fmla="*/ 2147483647 w 21600"/>
              <a:gd name="T7" fmla="*/ 880623086 h 20686"/>
              <a:gd name="T8" fmla="*/ 2147483647 w 21600"/>
              <a:gd name="T9" fmla="*/ 293540223 h 20686"/>
              <a:gd name="T10" fmla="*/ 2147483647 w 21600"/>
              <a:gd name="T11" fmla="*/ 85071166 h 20686"/>
              <a:gd name="T12" fmla="*/ 2147483647 w 21600"/>
              <a:gd name="T13" fmla="*/ 494441343 h 20686"/>
              <a:gd name="T14" fmla="*/ 2147483647 w 21600"/>
              <a:gd name="T15" fmla="*/ 1050524365 h 20686"/>
              <a:gd name="T16" fmla="*/ 2147483647 w 21600"/>
              <a:gd name="T17" fmla="*/ 1259115157 h 20686"/>
              <a:gd name="T18" fmla="*/ 2147483647 w 21600"/>
              <a:gd name="T19" fmla="*/ 803363377 h 20686"/>
              <a:gd name="T20" fmla="*/ 2147483647 w 21600"/>
              <a:gd name="T21" fmla="*/ 1019643842 h 20686"/>
              <a:gd name="T22" fmla="*/ 2147483647 w 21600"/>
              <a:gd name="T23" fmla="*/ 1506273727 h 20686"/>
              <a:gd name="T24" fmla="*/ 2147483647 w 21600"/>
              <a:gd name="T25" fmla="*/ 2000595753 h 20686"/>
              <a:gd name="T26" fmla="*/ 2147483647 w 21600"/>
              <a:gd name="T27" fmla="*/ 2147483647 h 20686"/>
              <a:gd name="T28" fmla="*/ 2147483647 w 21600"/>
              <a:gd name="T29" fmla="*/ 2147483647 h 20686"/>
              <a:gd name="T30" fmla="*/ 2147483647 w 21600"/>
              <a:gd name="T31" fmla="*/ 2147483647 h 20686"/>
              <a:gd name="T32" fmla="*/ 2147483647 w 21600"/>
              <a:gd name="T33" fmla="*/ 2147483647 h 20686"/>
              <a:gd name="T34" fmla="*/ 2147483647 w 21600"/>
              <a:gd name="T35" fmla="*/ 2147483647 h 20686"/>
              <a:gd name="T36" fmla="*/ 2147483647 w 21600"/>
              <a:gd name="T37" fmla="*/ 2147483647 h 20686"/>
              <a:gd name="T38" fmla="*/ 2147483647 w 21600"/>
              <a:gd name="T39" fmla="*/ 2147483647 h 20686"/>
              <a:gd name="T40" fmla="*/ 632208274 w 21600"/>
              <a:gd name="T41" fmla="*/ 2147483647 h 20686"/>
              <a:gd name="T42" fmla="*/ 0 w 21600"/>
              <a:gd name="T43" fmla="*/ 2147483647 h 2068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6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0"/>
                  <a:pt x="1226" y="12858"/>
                  <a:pt x="1509" y="11379"/>
                </a:cubicBezTo>
                <a:cubicBezTo>
                  <a:pt x="1839" y="9708"/>
                  <a:pt x="2240" y="8679"/>
                  <a:pt x="2688" y="7329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3"/>
                  <a:pt x="6155" y="-771"/>
                  <a:pt x="7286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5"/>
                  <a:pt x="9668" y="7458"/>
                  <a:pt x="10210" y="8743"/>
                </a:cubicBezTo>
                <a:cubicBezTo>
                  <a:pt x="11177" y="10993"/>
                  <a:pt x="12026" y="12086"/>
                  <a:pt x="13229" y="10479"/>
                </a:cubicBezTo>
                <a:cubicBezTo>
                  <a:pt x="14337" y="9065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2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3" y="17615"/>
                  <a:pt x="21506" y="19158"/>
                  <a:pt x="21600" y="20572"/>
                </a:cubicBezTo>
                <a:cubicBezTo>
                  <a:pt x="20492" y="20829"/>
                  <a:pt x="19383" y="20572"/>
                  <a:pt x="18275" y="20572"/>
                </a:cubicBezTo>
                <a:cubicBezTo>
                  <a:pt x="17120" y="20572"/>
                  <a:pt x="15964" y="20508"/>
                  <a:pt x="14809" y="20443"/>
                </a:cubicBezTo>
                <a:cubicBezTo>
                  <a:pt x="13465" y="20315"/>
                  <a:pt x="12121" y="20572"/>
                  <a:pt x="10776" y="20508"/>
                </a:cubicBezTo>
                <a:cubicBezTo>
                  <a:pt x="10069" y="20443"/>
                  <a:pt x="9385" y="20315"/>
                  <a:pt x="8678" y="20443"/>
                </a:cubicBezTo>
                <a:cubicBezTo>
                  <a:pt x="8065" y="20508"/>
                  <a:pt x="7452" y="20122"/>
                  <a:pt x="6838" y="20250"/>
                </a:cubicBezTo>
                <a:cubicBezTo>
                  <a:pt x="5659" y="20508"/>
                  <a:pt x="4528" y="20379"/>
                  <a:pt x="3348" y="20379"/>
                </a:cubicBezTo>
                <a:cubicBezTo>
                  <a:pt x="2334" y="20379"/>
                  <a:pt x="1250" y="20636"/>
                  <a:pt x="259" y="20250"/>
                </a:cubicBezTo>
                <a:cubicBezTo>
                  <a:pt x="165" y="20250"/>
                  <a:pt x="94" y="20186"/>
                  <a:pt x="0" y="201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2" name="AutoShape 16"/>
          <p:cNvSpPr>
            <a:spLocks/>
          </p:cNvSpPr>
          <p:nvPr/>
        </p:nvSpPr>
        <p:spPr bwMode="auto">
          <a:xfrm>
            <a:off x="2697600" y="3573127"/>
            <a:ext cx="456485" cy="445411"/>
          </a:xfrm>
          <a:custGeom>
            <a:avLst/>
            <a:gdLst>
              <a:gd name="T0" fmla="*/ 122523058 w 15734"/>
              <a:gd name="T1" fmla="*/ 118361006 h 16111"/>
              <a:gd name="T2" fmla="*/ 135845585 w 15734"/>
              <a:gd name="T3" fmla="*/ 634735939 h 16111"/>
              <a:gd name="T4" fmla="*/ 713426858 w 15734"/>
              <a:gd name="T5" fmla="*/ 618578622 h 16111"/>
              <a:gd name="T6" fmla="*/ 126929799 w 15734"/>
              <a:gd name="T7" fmla="*/ 102203689 h 16111"/>
              <a:gd name="T8" fmla="*/ 64723867 w 15734"/>
              <a:gd name="T9" fmla="*/ 166784589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8"/>
                </a:moveTo>
                <a:cubicBezTo>
                  <a:pt x="-1222" y="5363"/>
                  <a:pt x="-375" y="11052"/>
                  <a:pt x="2590" y="13986"/>
                </a:cubicBezTo>
                <a:cubicBezTo>
                  <a:pt x="5639" y="16919"/>
                  <a:pt x="10722" y="16830"/>
                  <a:pt x="13602" y="13630"/>
                </a:cubicBezTo>
                <a:cubicBezTo>
                  <a:pt x="20378" y="5897"/>
                  <a:pt x="9451" y="-4681"/>
                  <a:pt x="2420" y="2252"/>
                </a:cubicBezTo>
                <a:cubicBezTo>
                  <a:pt x="1997" y="2697"/>
                  <a:pt x="1573" y="3230"/>
                  <a:pt x="1234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3" name="AutoShape 17"/>
          <p:cNvSpPr>
            <a:spLocks/>
          </p:cNvSpPr>
          <p:nvPr/>
        </p:nvSpPr>
        <p:spPr bwMode="auto">
          <a:xfrm>
            <a:off x="1692351" y="354359"/>
            <a:ext cx="1883766" cy="2485440"/>
          </a:xfrm>
          <a:custGeom>
            <a:avLst/>
            <a:gdLst>
              <a:gd name="T0" fmla="*/ 194435031 w 21415"/>
              <a:gd name="T1" fmla="*/ 0 h 21468"/>
              <a:gd name="T2" fmla="*/ 2147483647 w 21415"/>
              <a:gd name="T3" fmla="*/ 189968121 h 21468"/>
              <a:gd name="T4" fmla="*/ 2147483647 w 21415"/>
              <a:gd name="T5" fmla="*/ 189968121 h 21468"/>
              <a:gd name="T6" fmla="*/ 2147483647 w 21415"/>
              <a:gd name="T7" fmla="*/ 96657492 h 21468"/>
              <a:gd name="T8" fmla="*/ 2147483647 w 21415"/>
              <a:gd name="T9" fmla="*/ 189968121 h 21468"/>
              <a:gd name="T10" fmla="*/ 2147483647 w 21415"/>
              <a:gd name="T11" fmla="*/ 96657492 h 21468"/>
              <a:gd name="T12" fmla="*/ 2147483647 w 21415"/>
              <a:gd name="T13" fmla="*/ 753223272 h 21468"/>
              <a:gd name="T14" fmla="*/ 2147483647 w 21415"/>
              <a:gd name="T15" fmla="*/ 2147483647 h 21468"/>
              <a:gd name="T16" fmla="*/ 2147483647 w 21415"/>
              <a:gd name="T17" fmla="*/ 2147483647 h 21468"/>
              <a:gd name="T18" fmla="*/ 2147483647 w 21415"/>
              <a:gd name="T19" fmla="*/ 214748364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194435031 w 21415"/>
              <a:gd name="T39" fmla="*/ 2147483647 h 21468"/>
              <a:gd name="T40" fmla="*/ 133032470 w 21415"/>
              <a:gd name="T41" fmla="*/ 2147483647 h 21468"/>
              <a:gd name="T42" fmla="*/ 225129899 w 21415"/>
              <a:gd name="T43" fmla="*/ 2147483647 h 21468"/>
              <a:gd name="T44" fmla="*/ 10227348 w 21415"/>
              <a:gd name="T45" fmla="*/ 2147483647 h 21468"/>
              <a:gd name="T46" fmla="*/ 163727338 w 21415"/>
              <a:gd name="T47" fmla="*/ 563255151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4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0"/>
                  <a:pt x="21291" y="1662"/>
                  <a:pt x="21291" y="1972"/>
                </a:cubicBezTo>
                <a:cubicBezTo>
                  <a:pt x="21312" y="2563"/>
                  <a:pt x="21165" y="3155"/>
                  <a:pt x="21228" y="3746"/>
                </a:cubicBezTo>
                <a:cubicBezTo>
                  <a:pt x="21291" y="4366"/>
                  <a:pt x="21354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7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4" y="13715"/>
                </a:cubicBezTo>
                <a:cubicBezTo>
                  <a:pt x="49" y="11040"/>
                  <a:pt x="176" y="8365"/>
                  <a:pt x="7" y="5689"/>
                </a:cubicBezTo>
                <a:cubicBezTo>
                  <a:pt x="-35" y="5013"/>
                  <a:pt x="112" y="845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4" name="AutoShape 18"/>
          <p:cNvSpPr>
            <a:spLocks/>
          </p:cNvSpPr>
          <p:nvPr/>
        </p:nvSpPr>
        <p:spPr bwMode="auto">
          <a:xfrm>
            <a:off x="1782171" y="452792"/>
            <a:ext cx="1684440" cy="2268887"/>
          </a:xfrm>
          <a:custGeom>
            <a:avLst/>
            <a:gdLst>
              <a:gd name="T0" fmla="*/ 139006707 w 21415"/>
              <a:gd name="T1" fmla="*/ 0 h 21468"/>
              <a:gd name="T2" fmla="*/ 1811319704 w 21415"/>
              <a:gd name="T3" fmla="*/ 144510294 h 21468"/>
              <a:gd name="T4" fmla="*/ 2147483647 w 21415"/>
              <a:gd name="T5" fmla="*/ 144510294 h 21468"/>
              <a:gd name="T6" fmla="*/ 2147483647 w 21415"/>
              <a:gd name="T7" fmla="*/ 73519602 h 21468"/>
              <a:gd name="T8" fmla="*/ 2147483647 w 21415"/>
              <a:gd name="T9" fmla="*/ 144510294 h 21468"/>
              <a:gd name="T10" fmla="*/ 2147483647 w 21415"/>
              <a:gd name="T11" fmla="*/ 73519602 h 21468"/>
              <a:gd name="T12" fmla="*/ 2147483647 w 21415"/>
              <a:gd name="T13" fmla="*/ 573002445 h 21468"/>
              <a:gd name="T14" fmla="*/ 2147483647 w 21415"/>
              <a:gd name="T15" fmla="*/ 2147483647 h 21468"/>
              <a:gd name="T16" fmla="*/ 2147483647 w 21415"/>
              <a:gd name="T17" fmla="*/ 2147483647 h 21468"/>
              <a:gd name="T18" fmla="*/ 2147483647 w 21415"/>
              <a:gd name="T19" fmla="*/ 214748364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139006707 w 21415"/>
              <a:gd name="T39" fmla="*/ 2147483647 h 21468"/>
              <a:gd name="T40" fmla="*/ 95111973 w 21415"/>
              <a:gd name="T41" fmla="*/ 2147483647 h 21468"/>
              <a:gd name="T42" fmla="*/ 160964274 w 21415"/>
              <a:gd name="T43" fmla="*/ 2147483647 h 21468"/>
              <a:gd name="T44" fmla="*/ 7312356 w 21415"/>
              <a:gd name="T45" fmla="*/ 2147483647 h 21468"/>
              <a:gd name="T46" fmla="*/ 117059289 w 21415"/>
              <a:gd name="T47" fmla="*/ 42849215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0"/>
                  <a:pt x="21291" y="1662"/>
                  <a:pt x="21291" y="1972"/>
                </a:cubicBezTo>
                <a:cubicBezTo>
                  <a:pt x="21312" y="2563"/>
                  <a:pt x="21165" y="3155"/>
                  <a:pt x="21228" y="3746"/>
                </a:cubicBezTo>
                <a:cubicBezTo>
                  <a:pt x="21291" y="4366"/>
                  <a:pt x="21354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7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4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5" name="AutoShape 19"/>
          <p:cNvSpPr>
            <a:spLocks/>
          </p:cNvSpPr>
          <p:nvPr/>
        </p:nvSpPr>
        <p:spPr bwMode="auto">
          <a:xfrm>
            <a:off x="1801858" y="2145845"/>
            <a:ext cx="1637684" cy="570913"/>
          </a:xfrm>
          <a:custGeom>
            <a:avLst/>
            <a:gdLst>
              <a:gd name="T0" fmla="*/ 0 w 21600"/>
              <a:gd name="T1" fmla="*/ 911414736 h 20686"/>
              <a:gd name="T2" fmla="*/ 596286474 w 21600"/>
              <a:gd name="T3" fmla="*/ 719839056 h 20686"/>
              <a:gd name="T4" fmla="*/ 1412550003 w 21600"/>
              <a:gd name="T5" fmla="*/ 513771699 h 20686"/>
              <a:gd name="T6" fmla="*/ 2147483647 w 21600"/>
              <a:gd name="T7" fmla="*/ 330910802 h 20686"/>
              <a:gd name="T8" fmla="*/ 2147483647 w 21600"/>
              <a:gd name="T9" fmla="*/ 110303589 h 20686"/>
              <a:gd name="T10" fmla="*/ 2147483647 w 21600"/>
              <a:gd name="T11" fmla="*/ 31966895 h 20686"/>
              <a:gd name="T12" fmla="*/ 2147483647 w 21600"/>
              <a:gd name="T13" fmla="*/ 185794976 h 20686"/>
              <a:gd name="T14" fmla="*/ 2147483647 w 21600"/>
              <a:gd name="T15" fmla="*/ 394753326 h 20686"/>
              <a:gd name="T16" fmla="*/ 2147483647 w 21600"/>
              <a:gd name="T17" fmla="*/ 473135671 h 20686"/>
              <a:gd name="T18" fmla="*/ 2147483647 w 21600"/>
              <a:gd name="T19" fmla="*/ 301878023 h 20686"/>
              <a:gd name="T20" fmla="*/ 2147483647 w 21600"/>
              <a:gd name="T21" fmla="*/ 383150078 h 20686"/>
              <a:gd name="T22" fmla="*/ 2147483647 w 21600"/>
              <a:gd name="T23" fmla="*/ 566010975 h 20686"/>
              <a:gd name="T24" fmla="*/ 2147483647 w 21600"/>
              <a:gd name="T25" fmla="*/ 751761582 h 20686"/>
              <a:gd name="T26" fmla="*/ 2147483647 w 21600"/>
              <a:gd name="T27" fmla="*/ 928843021 h 20686"/>
              <a:gd name="T28" fmla="*/ 2147483647 w 21600"/>
              <a:gd name="T29" fmla="*/ 928843021 h 20686"/>
              <a:gd name="T30" fmla="*/ 2147483647 w 21600"/>
              <a:gd name="T31" fmla="*/ 923017949 h 20686"/>
              <a:gd name="T32" fmla="*/ 2147483647 w 21600"/>
              <a:gd name="T33" fmla="*/ 925953310 h 20686"/>
              <a:gd name="T34" fmla="*/ 2147483647 w 21600"/>
              <a:gd name="T35" fmla="*/ 923017949 h 20686"/>
              <a:gd name="T36" fmla="*/ 2147483647 w 21600"/>
              <a:gd name="T37" fmla="*/ 914348816 h 20686"/>
              <a:gd name="T38" fmla="*/ 2147483647 w 21600"/>
              <a:gd name="T39" fmla="*/ 920128238 h 20686"/>
              <a:gd name="T40" fmla="*/ 242445581 w 21600"/>
              <a:gd name="T41" fmla="*/ 914348816 h 20686"/>
              <a:gd name="T42" fmla="*/ 0 w 21600"/>
              <a:gd name="T43" fmla="*/ 908525025 h 2068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6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1"/>
                  <a:pt x="1226" y="12858"/>
                  <a:pt x="1509" y="11379"/>
                </a:cubicBezTo>
                <a:cubicBezTo>
                  <a:pt x="1839" y="9708"/>
                  <a:pt x="2240" y="8679"/>
                  <a:pt x="2688" y="7329"/>
                </a:cubicBezTo>
                <a:cubicBezTo>
                  <a:pt x="3207" y="5722"/>
                  <a:pt x="3655" y="3922"/>
                  <a:pt x="4244" y="2443"/>
                </a:cubicBezTo>
                <a:cubicBezTo>
                  <a:pt x="5141" y="193"/>
                  <a:pt x="6155" y="-771"/>
                  <a:pt x="7286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5"/>
                  <a:pt x="9668" y="7458"/>
                  <a:pt x="10210" y="8743"/>
                </a:cubicBezTo>
                <a:cubicBezTo>
                  <a:pt x="11177" y="10993"/>
                  <a:pt x="12026" y="12086"/>
                  <a:pt x="13229" y="10479"/>
                </a:cubicBezTo>
                <a:cubicBezTo>
                  <a:pt x="14337" y="9065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2"/>
                  <a:pt x="19242" y="12536"/>
                </a:cubicBezTo>
                <a:cubicBezTo>
                  <a:pt x="19690" y="13886"/>
                  <a:pt x="20138" y="15301"/>
                  <a:pt x="20610" y="16650"/>
                </a:cubicBezTo>
                <a:cubicBezTo>
                  <a:pt x="20963" y="17615"/>
                  <a:pt x="21506" y="19158"/>
                  <a:pt x="21600" y="20572"/>
                </a:cubicBezTo>
                <a:cubicBezTo>
                  <a:pt x="20492" y="20829"/>
                  <a:pt x="19383" y="20572"/>
                  <a:pt x="18275" y="20572"/>
                </a:cubicBezTo>
                <a:cubicBezTo>
                  <a:pt x="17120" y="20572"/>
                  <a:pt x="15964" y="20508"/>
                  <a:pt x="14809" y="20443"/>
                </a:cubicBezTo>
                <a:cubicBezTo>
                  <a:pt x="13465" y="20315"/>
                  <a:pt x="12120" y="20572"/>
                  <a:pt x="10776" y="20508"/>
                </a:cubicBezTo>
                <a:cubicBezTo>
                  <a:pt x="10069" y="20443"/>
                  <a:pt x="9385" y="20315"/>
                  <a:pt x="8678" y="20443"/>
                </a:cubicBezTo>
                <a:cubicBezTo>
                  <a:pt x="8065" y="20508"/>
                  <a:pt x="7452" y="20122"/>
                  <a:pt x="6838" y="20251"/>
                </a:cubicBezTo>
                <a:cubicBezTo>
                  <a:pt x="5659" y="20508"/>
                  <a:pt x="4527" y="20379"/>
                  <a:pt x="3348" y="20379"/>
                </a:cubicBezTo>
                <a:cubicBezTo>
                  <a:pt x="2334" y="20379"/>
                  <a:pt x="1250" y="20636"/>
                  <a:pt x="259" y="20251"/>
                </a:cubicBezTo>
                <a:cubicBezTo>
                  <a:pt x="165" y="20251"/>
                  <a:pt x="94" y="20186"/>
                  <a:pt x="0" y="201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6" name="AutoShape 20"/>
          <p:cNvSpPr>
            <a:spLocks/>
          </p:cNvSpPr>
          <p:nvPr/>
        </p:nvSpPr>
        <p:spPr bwMode="auto">
          <a:xfrm>
            <a:off x="2884624" y="1712738"/>
            <a:ext cx="330982" cy="321139"/>
          </a:xfrm>
          <a:custGeom>
            <a:avLst/>
            <a:gdLst>
              <a:gd name="T0" fmla="*/ 46704398 w 15734"/>
              <a:gd name="T1" fmla="*/ 44361452 h 16111"/>
              <a:gd name="T2" fmla="*/ 51782035 w 15734"/>
              <a:gd name="T3" fmla="*/ 237897830 h 16111"/>
              <a:gd name="T4" fmla="*/ 271947265 w 15734"/>
              <a:gd name="T5" fmla="*/ 231842055 h 16111"/>
              <a:gd name="T6" fmla="*/ 48383183 w 15734"/>
              <a:gd name="T7" fmla="*/ 38305678 h 16111"/>
              <a:gd name="T8" fmla="*/ 24691395 w 15734"/>
              <a:gd name="T9" fmla="*/ 62510954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8"/>
                </a:moveTo>
                <a:cubicBezTo>
                  <a:pt x="-1222" y="5364"/>
                  <a:pt x="-375" y="11052"/>
                  <a:pt x="2590" y="13986"/>
                </a:cubicBezTo>
                <a:cubicBezTo>
                  <a:pt x="5639" y="16919"/>
                  <a:pt x="10722" y="16830"/>
                  <a:pt x="13602" y="13630"/>
                </a:cubicBezTo>
                <a:cubicBezTo>
                  <a:pt x="20378" y="5897"/>
                  <a:pt x="9451" y="-4681"/>
                  <a:pt x="2420" y="2252"/>
                </a:cubicBezTo>
                <a:cubicBezTo>
                  <a:pt x="1997" y="2697"/>
                  <a:pt x="1574" y="3230"/>
                  <a:pt x="1235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7" name="AutoShape 21"/>
          <p:cNvSpPr>
            <a:spLocks/>
          </p:cNvSpPr>
          <p:nvPr/>
        </p:nvSpPr>
        <p:spPr bwMode="auto">
          <a:xfrm>
            <a:off x="7196001" y="659502"/>
            <a:ext cx="1867771" cy="1875154"/>
          </a:xfrm>
          <a:custGeom>
            <a:avLst/>
            <a:gdLst>
              <a:gd name="T0" fmla="*/ 189513747 w 21415"/>
              <a:gd name="T1" fmla="*/ 0 h 21468"/>
              <a:gd name="T2" fmla="*/ 2147483647 w 21415"/>
              <a:gd name="T3" fmla="*/ 81586797 h 21468"/>
              <a:gd name="T4" fmla="*/ 2147483647 w 21415"/>
              <a:gd name="T5" fmla="*/ 81586797 h 21468"/>
              <a:gd name="T6" fmla="*/ 2147483647 w 21415"/>
              <a:gd name="T7" fmla="*/ 41504565 h 21468"/>
              <a:gd name="T8" fmla="*/ 2147483647 w 21415"/>
              <a:gd name="T9" fmla="*/ 81586797 h 21468"/>
              <a:gd name="T10" fmla="*/ 2147483647 w 21415"/>
              <a:gd name="T11" fmla="*/ 41504565 h 21468"/>
              <a:gd name="T12" fmla="*/ 2147483647 w 21415"/>
              <a:gd name="T13" fmla="*/ 323464097 h 21468"/>
              <a:gd name="T14" fmla="*/ 2147483647 w 21415"/>
              <a:gd name="T15" fmla="*/ 1532889026 h 21468"/>
              <a:gd name="T16" fmla="*/ 2147483647 w 21415"/>
              <a:gd name="T17" fmla="*/ 2147483647 h 21468"/>
              <a:gd name="T18" fmla="*/ 2147483647 w 21415"/>
              <a:gd name="T19" fmla="*/ 214748364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189513747 w 21415"/>
              <a:gd name="T39" fmla="*/ 2147483647 h 21468"/>
              <a:gd name="T40" fmla="*/ 129668615 w 21415"/>
              <a:gd name="T41" fmla="*/ 2147483647 h 21468"/>
              <a:gd name="T42" fmla="*/ 220867129 w 21415"/>
              <a:gd name="T43" fmla="*/ 2147483647 h 21468"/>
              <a:gd name="T44" fmla="*/ 9978352 w 21415"/>
              <a:gd name="T45" fmla="*/ 2147483647 h 21468"/>
              <a:gd name="T46" fmla="*/ 159591181 w 21415"/>
              <a:gd name="T47" fmla="*/ 241890034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0"/>
                  <a:pt x="21291" y="1662"/>
                  <a:pt x="21291" y="1972"/>
                </a:cubicBezTo>
                <a:cubicBezTo>
                  <a:pt x="21312" y="2563"/>
                  <a:pt x="21165" y="3155"/>
                  <a:pt x="21228" y="3746"/>
                </a:cubicBezTo>
                <a:cubicBezTo>
                  <a:pt x="21291" y="4366"/>
                  <a:pt x="21355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7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5"/>
                  <a:pt x="7" y="5689"/>
                </a:cubicBezTo>
                <a:cubicBezTo>
                  <a:pt x="-35" y="5013"/>
                  <a:pt x="112" y="845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8" name="AutoShape 22"/>
          <p:cNvSpPr>
            <a:spLocks/>
          </p:cNvSpPr>
          <p:nvPr/>
        </p:nvSpPr>
        <p:spPr bwMode="auto">
          <a:xfrm>
            <a:off x="7314121" y="757936"/>
            <a:ext cx="1661061" cy="1678287"/>
          </a:xfrm>
          <a:custGeom>
            <a:avLst/>
            <a:gdLst>
              <a:gd name="T0" fmla="*/ 133302075 w 21415"/>
              <a:gd name="T1" fmla="*/ 0 h 21468"/>
              <a:gd name="T2" fmla="*/ 1736953025 w 21415"/>
              <a:gd name="T3" fmla="*/ 58487850 h 21468"/>
              <a:gd name="T4" fmla="*/ 2147483647 w 21415"/>
              <a:gd name="T5" fmla="*/ 58487850 h 21468"/>
              <a:gd name="T6" fmla="*/ 2147483647 w 21415"/>
              <a:gd name="T7" fmla="*/ 29757626 h 21468"/>
              <a:gd name="T8" fmla="*/ 2147483647 w 21415"/>
              <a:gd name="T9" fmla="*/ 58487850 h 21468"/>
              <a:gd name="T10" fmla="*/ 2147483647 w 21415"/>
              <a:gd name="T11" fmla="*/ 29757626 h 21468"/>
              <a:gd name="T12" fmla="*/ 2147483647 w 21415"/>
              <a:gd name="T13" fmla="*/ 231906383 h 21468"/>
              <a:gd name="T14" fmla="*/ 2147483647 w 21415"/>
              <a:gd name="T15" fmla="*/ 1098999044 h 21468"/>
              <a:gd name="T16" fmla="*/ 2147483647 w 21415"/>
              <a:gd name="T17" fmla="*/ 2023562140 h 21468"/>
              <a:gd name="T18" fmla="*/ 2147483647 w 21415"/>
              <a:gd name="T19" fmla="*/ 214748364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133302075 w 21415"/>
              <a:gd name="T39" fmla="*/ 2147483647 h 21468"/>
              <a:gd name="T40" fmla="*/ 91208258 w 21415"/>
              <a:gd name="T41" fmla="*/ 2147483647 h 21468"/>
              <a:gd name="T42" fmla="*/ 154353937 w 21415"/>
              <a:gd name="T43" fmla="*/ 2147483647 h 21468"/>
              <a:gd name="T44" fmla="*/ 7020623 w 21415"/>
              <a:gd name="T45" fmla="*/ 2147483647 h 21468"/>
              <a:gd name="T46" fmla="*/ 112250112 w 21415"/>
              <a:gd name="T47" fmla="*/ 17341853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6" y="0"/>
                  <a:pt x="5754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0"/>
                  <a:pt x="21291" y="1662"/>
                  <a:pt x="21291" y="1972"/>
                </a:cubicBezTo>
                <a:cubicBezTo>
                  <a:pt x="21312" y="2563"/>
                  <a:pt x="21165" y="3155"/>
                  <a:pt x="21228" y="3746"/>
                </a:cubicBezTo>
                <a:cubicBezTo>
                  <a:pt x="21291" y="4365"/>
                  <a:pt x="21355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7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1"/>
                  <a:pt x="20765" y="21431"/>
                </a:cubicBezTo>
                <a:cubicBezTo>
                  <a:pt x="18891" y="21516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5" y="16250"/>
                  <a:pt x="218" y="15067"/>
                  <a:pt x="154" y="13715"/>
                </a:cubicBezTo>
                <a:cubicBezTo>
                  <a:pt x="49" y="11040"/>
                  <a:pt x="175" y="8364"/>
                  <a:pt x="7" y="5689"/>
                </a:cubicBezTo>
                <a:cubicBezTo>
                  <a:pt x="-35" y="5013"/>
                  <a:pt x="112" y="845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9" name="AutoShape 23"/>
          <p:cNvSpPr>
            <a:spLocks/>
          </p:cNvSpPr>
          <p:nvPr/>
        </p:nvSpPr>
        <p:spPr bwMode="auto">
          <a:xfrm>
            <a:off x="7333807" y="1860388"/>
            <a:ext cx="1615536" cy="580756"/>
          </a:xfrm>
          <a:custGeom>
            <a:avLst/>
            <a:gdLst>
              <a:gd name="T0" fmla="*/ 0 w 21600"/>
              <a:gd name="T1" fmla="*/ 959374293 h 20686"/>
              <a:gd name="T2" fmla="*/ 572417431 w 21600"/>
              <a:gd name="T3" fmla="*/ 757717653 h 20686"/>
              <a:gd name="T4" fmla="*/ 1356015597 w 21600"/>
              <a:gd name="T5" fmla="*/ 540806858 h 20686"/>
              <a:gd name="T6" fmla="*/ 2147483647 w 21600"/>
              <a:gd name="T7" fmla="*/ 348322932 h 20686"/>
              <a:gd name="T8" fmla="*/ 2147483647 w 21600"/>
              <a:gd name="T9" fmla="*/ 116108067 h 20686"/>
              <a:gd name="T10" fmla="*/ 2147483647 w 21600"/>
              <a:gd name="T11" fmla="*/ 33649460 h 20686"/>
              <a:gd name="T12" fmla="*/ 2147483647 w 21600"/>
              <a:gd name="T13" fmla="*/ 195572552 h 20686"/>
              <a:gd name="T14" fmla="*/ 2147483647 w 21600"/>
              <a:gd name="T15" fmla="*/ 415526043 h 20686"/>
              <a:gd name="T16" fmla="*/ 2147483647 w 21600"/>
              <a:gd name="T17" fmla="*/ 498031920 h 20686"/>
              <a:gd name="T18" fmla="*/ 2147483647 w 21600"/>
              <a:gd name="T19" fmla="*/ 317763402 h 20686"/>
              <a:gd name="T20" fmla="*/ 2147483647 w 21600"/>
              <a:gd name="T21" fmla="*/ 403311938 h 20686"/>
              <a:gd name="T22" fmla="*/ 2147483647 w 21600"/>
              <a:gd name="T23" fmla="*/ 595794561 h 20686"/>
              <a:gd name="T24" fmla="*/ 2147483647 w 21600"/>
              <a:gd name="T25" fmla="*/ 791319879 h 20686"/>
              <a:gd name="T26" fmla="*/ 2147483647 w 21600"/>
              <a:gd name="T27" fmla="*/ 977719718 h 20686"/>
              <a:gd name="T28" fmla="*/ 2147483647 w 21600"/>
              <a:gd name="T29" fmla="*/ 977719718 h 20686"/>
              <a:gd name="T30" fmla="*/ 2147483647 w 21600"/>
              <a:gd name="T31" fmla="*/ 971588397 h 20686"/>
              <a:gd name="T32" fmla="*/ 2147483647 w 21600"/>
              <a:gd name="T33" fmla="*/ 974677023 h 20686"/>
              <a:gd name="T34" fmla="*/ 2147483647 w 21600"/>
              <a:gd name="T35" fmla="*/ 971588397 h 20686"/>
              <a:gd name="T36" fmla="*/ 2147483647 w 21600"/>
              <a:gd name="T37" fmla="*/ 962415684 h 20686"/>
              <a:gd name="T38" fmla="*/ 2147483647 w 21600"/>
              <a:gd name="T39" fmla="*/ 968547006 h 20686"/>
              <a:gd name="T40" fmla="*/ 232738422 w 21600"/>
              <a:gd name="T41" fmla="*/ 962415684 h 20686"/>
              <a:gd name="T42" fmla="*/ 0 w 21600"/>
              <a:gd name="T43" fmla="*/ 956331597 h 2068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6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1"/>
                  <a:pt x="1226" y="12858"/>
                  <a:pt x="1509" y="11379"/>
                </a:cubicBezTo>
                <a:cubicBezTo>
                  <a:pt x="1839" y="9708"/>
                  <a:pt x="2240" y="8679"/>
                  <a:pt x="2688" y="7329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3"/>
                  <a:pt x="6155" y="-771"/>
                  <a:pt x="7286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5"/>
                  <a:pt x="9668" y="7458"/>
                  <a:pt x="10210" y="8743"/>
                </a:cubicBezTo>
                <a:cubicBezTo>
                  <a:pt x="11177" y="10993"/>
                  <a:pt x="12026" y="12086"/>
                  <a:pt x="13229" y="10479"/>
                </a:cubicBezTo>
                <a:cubicBezTo>
                  <a:pt x="14337" y="9065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2"/>
                  <a:pt x="19242" y="12536"/>
                </a:cubicBezTo>
                <a:cubicBezTo>
                  <a:pt x="19690" y="13886"/>
                  <a:pt x="20138" y="15301"/>
                  <a:pt x="20610" y="16650"/>
                </a:cubicBezTo>
                <a:cubicBezTo>
                  <a:pt x="20963" y="17615"/>
                  <a:pt x="21506" y="19158"/>
                  <a:pt x="21600" y="20572"/>
                </a:cubicBezTo>
                <a:cubicBezTo>
                  <a:pt x="20492" y="20829"/>
                  <a:pt x="19383" y="20572"/>
                  <a:pt x="18275" y="20572"/>
                </a:cubicBezTo>
                <a:cubicBezTo>
                  <a:pt x="17120" y="20572"/>
                  <a:pt x="15964" y="20508"/>
                  <a:pt x="14809" y="20443"/>
                </a:cubicBezTo>
                <a:cubicBezTo>
                  <a:pt x="13465" y="20315"/>
                  <a:pt x="12121" y="20572"/>
                  <a:pt x="10776" y="20508"/>
                </a:cubicBezTo>
                <a:cubicBezTo>
                  <a:pt x="10069" y="20443"/>
                  <a:pt x="9385" y="20315"/>
                  <a:pt x="8678" y="20443"/>
                </a:cubicBezTo>
                <a:cubicBezTo>
                  <a:pt x="8065" y="20508"/>
                  <a:pt x="7452" y="20122"/>
                  <a:pt x="6838" y="20250"/>
                </a:cubicBezTo>
                <a:cubicBezTo>
                  <a:pt x="5659" y="20508"/>
                  <a:pt x="4528" y="20379"/>
                  <a:pt x="3349" y="20379"/>
                </a:cubicBezTo>
                <a:cubicBezTo>
                  <a:pt x="2335" y="20379"/>
                  <a:pt x="1250" y="20636"/>
                  <a:pt x="259" y="20250"/>
                </a:cubicBezTo>
                <a:cubicBezTo>
                  <a:pt x="165" y="20250"/>
                  <a:pt x="94" y="20186"/>
                  <a:pt x="0" y="201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80" name="AutoShape 24"/>
          <p:cNvSpPr>
            <a:spLocks/>
          </p:cNvSpPr>
          <p:nvPr/>
        </p:nvSpPr>
        <p:spPr bwMode="auto">
          <a:xfrm>
            <a:off x="8406730" y="1417439"/>
            <a:ext cx="327291" cy="327291"/>
          </a:xfrm>
          <a:custGeom>
            <a:avLst/>
            <a:gdLst>
              <a:gd name="T0" fmla="*/ 45158385 w 15734"/>
              <a:gd name="T1" fmla="*/ 46960068 h 16111"/>
              <a:gd name="T2" fmla="*/ 50068653 w 15734"/>
              <a:gd name="T3" fmla="*/ 251832717 h 16111"/>
              <a:gd name="T4" fmla="*/ 262949252 w 15734"/>
              <a:gd name="T5" fmla="*/ 245422477 h 16111"/>
              <a:gd name="T6" fmla="*/ 46782670 w 15734"/>
              <a:gd name="T7" fmla="*/ 40567703 h 16111"/>
              <a:gd name="T8" fmla="*/ 23874292 w 15734"/>
              <a:gd name="T9" fmla="*/ 66172230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8"/>
                </a:moveTo>
                <a:cubicBezTo>
                  <a:pt x="-1222" y="5364"/>
                  <a:pt x="-375" y="11052"/>
                  <a:pt x="2590" y="13986"/>
                </a:cubicBezTo>
                <a:cubicBezTo>
                  <a:pt x="5639" y="16919"/>
                  <a:pt x="10722" y="16830"/>
                  <a:pt x="13602" y="13630"/>
                </a:cubicBezTo>
                <a:cubicBezTo>
                  <a:pt x="20378" y="5897"/>
                  <a:pt x="9451" y="-4681"/>
                  <a:pt x="2420" y="2253"/>
                </a:cubicBezTo>
                <a:cubicBezTo>
                  <a:pt x="1997" y="2697"/>
                  <a:pt x="1573" y="3230"/>
                  <a:pt x="1235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81" name="AutoShape 25"/>
          <p:cNvSpPr>
            <a:spLocks/>
          </p:cNvSpPr>
          <p:nvPr/>
        </p:nvSpPr>
        <p:spPr bwMode="auto">
          <a:xfrm>
            <a:off x="915959" y="3041588"/>
            <a:ext cx="303913" cy="303913"/>
          </a:xfrm>
          <a:custGeom>
            <a:avLst/>
            <a:gdLst>
              <a:gd name="T0" fmla="*/ 24003426 w 14862"/>
              <a:gd name="T1" fmla="*/ 92581317 h 14214"/>
              <a:gd name="T2" fmla="*/ 250266030 w 14862"/>
              <a:gd name="T3" fmla="*/ 243734478 h 14214"/>
              <a:gd name="T4" fmla="*/ 76896124 w 14862"/>
              <a:gd name="T5" fmla="*/ 18621119 h 14214"/>
              <a:gd name="T6" fmla="*/ 495616 w 14862"/>
              <a:gd name="T7" fmla="*/ 140824733 h 142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862" h="14214">
                <a:moveTo>
                  <a:pt x="1307" y="4410"/>
                </a:moveTo>
                <a:cubicBezTo>
                  <a:pt x="-3973" y="9312"/>
                  <a:pt x="8507" y="18810"/>
                  <a:pt x="13627" y="11610"/>
                </a:cubicBezTo>
                <a:cubicBezTo>
                  <a:pt x="17627" y="5789"/>
                  <a:pt x="11227" y="-2790"/>
                  <a:pt x="4187" y="887"/>
                </a:cubicBezTo>
                <a:cubicBezTo>
                  <a:pt x="2267" y="1959"/>
                  <a:pt x="-293" y="4257"/>
                  <a:pt x="27" y="670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82" name="AutoShape 26"/>
          <p:cNvSpPr>
            <a:spLocks/>
          </p:cNvSpPr>
          <p:nvPr/>
        </p:nvSpPr>
        <p:spPr bwMode="auto">
          <a:xfrm>
            <a:off x="3928017" y="3041588"/>
            <a:ext cx="303913" cy="303913"/>
          </a:xfrm>
          <a:custGeom>
            <a:avLst/>
            <a:gdLst>
              <a:gd name="T0" fmla="*/ 24003426 w 14862"/>
              <a:gd name="T1" fmla="*/ 92581317 h 14214"/>
              <a:gd name="T2" fmla="*/ 250266030 w 14862"/>
              <a:gd name="T3" fmla="*/ 243734478 h 14214"/>
              <a:gd name="T4" fmla="*/ 76896124 w 14862"/>
              <a:gd name="T5" fmla="*/ 18621119 h 14214"/>
              <a:gd name="T6" fmla="*/ 495616 w 14862"/>
              <a:gd name="T7" fmla="*/ 140824733 h 142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862" h="14214">
                <a:moveTo>
                  <a:pt x="1307" y="4410"/>
                </a:moveTo>
                <a:cubicBezTo>
                  <a:pt x="-3973" y="9312"/>
                  <a:pt x="8507" y="18810"/>
                  <a:pt x="13627" y="11610"/>
                </a:cubicBezTo>
                <a:cubicBezTo>
                  <a:pt x="17627" y="5789"/>
                  <a:pt x="11227" y="-2790"/>
                  <a:pt x="4187" y="887"/>
                </a:cubicBezTo>
                <a:cubicBezTo>
                  <a:pt x="2267" y="1959"/>
                  <a:pt x="-293" y="4257"/>
                  <a:pt x="27" y="670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83" name="AutoShape 27"/>
          <p:cNvSpPr>
            <a:spLocks/>
          </p:cNvSpPr>
          <p:nvPr/>
        </p:nvSpPr>
        <p:spPr bwMode="auto">
          <a:xfrm>
            <a:off x="1004548" y="3130178"/>
            <a:ext cx="113198" cy="109507"/>
          </a:xfrm>
          <a:custGeom>
            <a:avLst/>
            <a:gdLst>
              <a:gd name="T0" fmla="*/ 726024 w 15689"/>
              <a:gd name="T1" fmla="*/ 3707619 h 12932"/>
              <a:gd name="T2" fmla="*/ 11979712 w 15689"/>
              <a:gd name="T3" fmla="*/ 12260044 h 12932"/>
              <a:gd name="T4" fmla="*/ 0 w 15689"/>
              <a:gd name="T5" fmla="*/ 5216512 h 129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689" h="12932">
                <a:moveTo>
                  <a:pt x="900" y="2843"/>
                </a:moveTo>
                <a:cubicBezTo>
                  <a:pt x="-2250" y="10943"/>
                  <a:pt x="10350" y="17115"/>
                  <a:pt x="14850" y="9401"/>
                </a:cubicBezTo>
                <a:cubicBezTo>
                  <a:pt x="19350" y="2072"/>
                  <a:pt x="4500" y="-4485"/>
                  <a:pt x="0" y="40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84" name="AutoShape 28"/>
          <p:cNvSpPr>
            <a:spLocks/>
          </p:cNvSpPr>
          <p:nvPr/>
        </p:nvSpPr>
        <p:spPr bwMode="auto">
          <a:xfrm>
            <a:off x="1093138" y="3228611"/>
            <a:ext cx="65212" cy="29530"/>
          </a:xfrm>
          <a:custGeom>
            <a:avLst/>
            <a:gdLst>
              <a:gd name="T0" fmla="*/ 0 w 21600"/>
              <a:gd name="T1" fmla="*/ 0 h 21600"/>
              <a:gd name="T2" fmla="*/ 1276642 w 21600"/>
              <a:gd name="T3" fmla="*/ 11854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561" y="4799"/>
                  <a:pt x="14041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85" name="AutoShape 29"/>
          <p:cNvSpPr>
            <a:spLocks/>
          </p:cNvSpPr>
          <p:nvPr/>
        </p:nvSpPr>
        <p:spPr bwMode="auto">
          <a:xfrm>
            <a:off x="4016606" y="3140021"/>
            <a:ext cx="118120" cy="108277"/>
          </a:xfrm>
          <a:custGeom>
            <a:avLst/>
            <a:gdLst>
              <a:gd name="T0" fmla="*/ 0 w 21600"/>
              <a:gd name="T1" fmla="*/ 0 h 21600"/>
              <a:gd name="T2" fmla="*/ 7586606 w 21600"/>
              <a:gd name="T3" fmla="*/ 5843619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8400" y="5236"/>
                  <a:pt x="15600" y="13745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86" name="AutoShape 30"/>
          <p:cNvSpPr>
            <a:spLocks/>
          </p:cNvSpPr>
          <p:nvPr/>
        </p:nvSpPr>
        <p:spPr bwMode="auto">
          <a:xfrm>
            <a:off x="4016606" y="3149864"/>
            <a:ext cx="124272" cy="104586"/>
          </a:xfrm>
          <a:custGeom>
            <a:avLst/>
            <a:gdLst>
              <a:gd name="T0" fmla="*/ 0 w 21600"/>
              <a:gd name="T1" fmla="*/ 5266174 h 21600"/>
              <a:gd name="T2" fmla="*/ 8834906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958" y="17550"/>
                  <a:pt x="14210" y="6075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87" name="AutoShape 31"/>
          <p:cNvSpPr>
            <a:spLocks/>
          </p:cNvSpPr>
          <p:nvPr/>
        </p:nvSpPr>
        <p:spPr bwMode="auto">
          <a:xfrm>
            <a:off x="1014392" y="5285866"/>
            <a:ext cx="958494" cy="960955"/>
          </a:xfrm>
          <a:custGeom>
            <a:avLst/>
            <a:gdLst>
              <a:gd name="T0" fmla="*/ 34029402 w 21264"/>
              <a:gd name="T1" fmla="*/ 2147483647 h 21538"/>
              <a:gd name="T2" fmla="*/ 34029402 w 21264"/>
              <a:gd name="T3" fmla="*/ 2147483647 h 21538"/>
              <a:gd name="T4" fmla="*/ 76913646 w 21264"/>
              <a:gd name="T5" fmla="*/ 2147483647 h 21538"/>
              <a:gd name="T6" fmla="*/ 1049823599 w 21264"/>
              <a:gd name="T7" fmla="*/ 1697920090 h 21538"/>
              <a:gd name="T8" fmla="*/ 1893891401 w 21264"/>
              <a:gd name="T9" fmla="*/ 744903455 h 21538"/>
              <a:gd name="T10" fmla="*/ 2147483647 w 21264"/>
              <a:gd name="T11" fmla="*/ 310550982 h 21538"/>
              <a:gd name="T12" fmla="*/ 2147483647 w 21264"/>
              <a:gd name="T13" fmla="*/ 58179418 h 21538"/>
              <a:gd name="T14" fmla="*/ 2147483647 w 21264"/>
              <a:gd name="T15" fmla="*/ 2289826 h 21538"/>
              <a:gd name="T16" fmla="*/ 2147483647 w 21264"/>
              <a:gd name="T17" fmla="*/ 1810087033 h 21538"/>
              <a:gd name="T18" fmla="*/ 1521919001 w 21264"/>
              <a:gd name="T19" fmla="*/ 2147483647 h 21538"/>
              <a:gd name="T20" fmla="*/ 549009048 w 21264"/>
              <a:gd name="T21" fmla="*/ 2147483647 h 21538"/>
              <a:gd name="T22" fmla="*/ 19671514 w 21264"/>
              <a:gd name="T23" fmla="*/ 2147483647 h 2153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264" h="21538">
                <a:moveTo>
                  <a:pt x="173" y="21538"/>
                </a:moveTo>
                <a:cubicBezTo>
                  <a:pt x="-118" y="20509"/>
                  <a:pt x="173" y="18893"/>
                  <a:pt x="173" y="17718"/>
                </a:cubicBezTo>
                <a:cubicBezTo>
                  <a:pt x="173" y="16322"/>
                  <a:pt x="-336" y="14485"/>
                  <a:pt x="391" y="13383"/>
                </a:cubicBezTo>
                <a:cubicBezTo>
                  <a:pt x="1409" y="11620"/>
                  <a:pt x="3809" y="10297"/>
                  <a:pt x="5337" y="8901"/>
                </a:cubicBezTo>
                <a:cubicBezTo>
                  <a:pt x="6937" y="7358"/>
                  <a:pt x="7882" y="5375"/>
                  <a:pt x="9628" y="3905"/>
                </a:cubicBezTo>
                <a:cubicBezTo>
                  <a:pt x="10500" y="3097"/>
                  <a:pt x="11664" y="2509"/>
                  <a:pt x="12537" y="1628"/>
                </a:cubicBezTo>
                <a:cubicBezTo>
                  <a:pt x="13628" y="599"/>
                  <a:pt x="13628" y="379"/>
                  <a:pt x="15155" y="305"/>
                </a:cubicBezTo>
                <a:cubicBezTo>
                  <a:pt x="17191" y="232"/>
                  <a:pt x="19228" y="-62"/>
                  <a:pt x="21264" y="12"/>
                </a:cubicBezTo>
                <a:cubicBezTo>
                  <a:pt x="18137" y="3171"/>
                  <a:pt x="15519" y="6844"/>
                  <a:pt x="11882" y="9489"/>
                </a:cubicBezTo>
                <a:cubicBezTo>
                  <a:pt x="10209" y="10664"/>
                  <a:pt x="9046" y="12060"/>
                  <a:pt x="7737" y="13603"/>
                </a:cubicBezTo>
                <a:cubicBezTo>
                  <a:pt x="6282" y="15440"/>
                  <a:pt x="4391" y="16909"/>
                  <a:pt x="2791" y="18526"/>
                </a:cubicBezTo>
                <a:cubicBezTo>
                  <a:pt x="1846" y="19481"/>
                  <a:pt x="973" y="20509"/>
                  <a:pt x="100" y="214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88" name="AutoShape 32"/>
          <p:cNvSpPr>
            <a:spLocks/>
          </p:cNvSpPr>
          <p:nvPr/>
        </p:nvSpPr>
        <p:spPr bwMode="auto">
          <a:xfrm>
            <a:off x="1014392" y="6250513"/>
            <a:ext cx="65212" cy="7382"/>
          </a:xfrm>
          <a:custGeom>
            <a:avLst/>
            <a:gdLst>
              <a:gd name="T0" fmla="*/ 0 w 21600"/>
              <a:gd name="T1" fmla="*/ 0 h 17237"/>
              <a:gd name="T2" fmla="*/ 1276642 w 21600"/>
              <a:gd name="T3" fmla="*/ 1216 h 1723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7237">
                <a:moveTo>
                  <a:pt x="0" y="0"/>
                </a:moveTo>
                <a:cubicBezTo>
                  <a:pt x="6480" y="21600"/>
                  <a:pt x="14040" y="21600"/>
                  <a:pt x="21600" y="720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89" name="AutoShape 33"/>
          <p:cNvSpPr>
            <a:spLocks/>
          </p:cNvSpPr>
          <p:nvPr/>
        </p:nvSpPr>
        <p:spPr bwMode="auto">
          <a:xfrm>
            <a:off x="1959351" y="5285866"/>
            <a:ext cx="6152" cy="78747"/>
          </a:xfrm>
          <a:custGeom>
            <a:avLst/>
            <a:gdLst>
              <a:gd name="T0" fmla="*/ 2413 w 14396"/>
              <a:gd name="T1" fmla="*/ 0 h 21600"/>
              <a:gd name="T2" fmla="*/ 0 w 14396"/>
              <a:gd name="T3" fmla="*/ 2247881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396" h="21600">
                <a:moveTo>
                  <a:pt x="14396" y="0"/>
                </a:moveTo>
                <a:cubicBezTo>
                  <a:pt x="-7204" y="7200"/>
                  <a:pt x="7192" y="14399"/>
                  <a:pt x="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1"/>
          <p:cNvSpPr>
            <a:spLocks/>
          </p:cNvSpPr>
          <p:nvPr/>
        </p:nvSpPr>
        <p:spPr bwMode="auto">
          <a:xfrm>
            <a:off x="1260475" y="1022476"/>
            <a:ext cx="1872693" cy="1403904"/>
          </a:xfrm>
          <a:custGeom>
            <a:avLst/>
            <a:gdLst>
              <a:gd name="T0" fmla="*/ 191022920 w 21415"/>
              <a:gd name="T1" fmla="*/ 0 h 21468"/>
              <a:gd name="T2" fmla="*/ 2147483647 w 21415"/>
              <a:gd name="T3" fmla="*/ 33636970 h 21468"/>
              <a:gd name="T4" fmla="*/ 2147483647 w 21415"/>
              <a:gd name="T5" fmla="*/ 33636970 h 21468"/>
              <a:gd name="T6" fmla="*/ 2147483647 w 21415"/>
              <a:gd name="T7" fmla="*/ 16814941 h 21468"/>
              <a:gd name="T8" fmla="*/ 2147483647 w 21415"/>
              <a:gd name="T9" fmla="*/ 33636970 h 21468"/>
              <a:gd name="T10" fmla="*/ 2147483647 w 21415"/>
              <a:gd name="T11" fmla="*/ 16814941 h 21468"/>
              <a:gd name="T12" fmla="*/ 2147483647 w 21415"/>
              <a:gd name="T13" fmla="*/ 135145922 h 21468"/>
              <a:gd name="T14" fmla="*/ 2147483647 w 21415"/>
              <a:gd name="T15" fmla="*/ 642697940 h 21468"/>
              <a:gd name="T16" fmla="*/ 2147483647 w 21415"/>
              <a:gd name="T17" fmla="*/ 1183886843 h 21468"/>
              <a:gd name="T18" fmla="*/ 2147483647 w 21415"/>
              <a:gd name="T19" fmla="*/ 214748364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191022920 w 21415"/>
              <a:gd name="T39" fmla="*/ 2147483647 h 21468"/>
              <a:gd name="T40" fmla="*/ 130696620 w 21415"/>
              <a:gd name="T41" fmla="*/ 2147483647 h 21468"/>
              <a:gd name="T42" fmla="*/ 222618230 w 21415"/>
              <a:gd name="T43" fmla="*/ 2147483647 h 21468"/>
              <a:gd name="T44" fmla="*/ 10056546 w 21415"/>
              <a:gd name="T45" fmla="*/ 2147483647 h 21468"/>
              <a:gd name="T46" fmla="*/ 160866145 w 21415"/>
              <a:gd name="T47" fmla="*/ 100910995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09"/>
                  <a:pt x="1291" y="84"/>
                  <a:pt x="1734" y="56"/>
                </a:cubicBezTo>
                <a:cubicBezTo>
                  <a:pt x="2281" y="28"/>
                  <a:pt x="2849" y="56"/>
                  <a:pt x="3418" y="56"/>
                </a:cubicBezTo>
                <a:cubicBezTo>
                  <a:pt x="4597" y="0"/>
                  <a:pt x="5755" y="28"/>
                  <a:pt x="6933" y="28"/>
                </a:cubicBezTo>
                <a:cubicBezTo>
                  <a:pt x="9039" y="28"/>
                  <a:pt x="11123" y="56"/>
                  <a:pt x="13207" y="56"/>
                </a:cubicBezTo>
                <a:cubicBezTo>
                  <a:pt x="15502" y="56"/>
                  <a:pt x="17776" y="28"/>
                  <a:pt x="20070" y="28"/>
                </a:cubicBezTo>
                <a:cubicBezTo>
                  <a:pt x="20386" y="28"/>
                  <a:pt x="21165" y="-85"/>
                  <a:pt x="21312" y="225"/>
                </a:cubicBezTo>
                <a:cubicBezTo>
                  <a:pt x="21439" y="450"/>
                  <a:pt x="21291" y="844"/>
                  <a:pt x="21270" y="1070"/>
                </a:cubicBezTo>
                <a:cubicBezTo>
                  <a:pt x="21249" y="1379"/>
                  <a:pt x="21291" y="1661"/>
                  <a:pt x="21291" y="1971"/>
                </a:cubicBezTo>
                <a:cubicBezTo>
                  <a:pt x="21312" y="2562"/>
                  <a:pt x="21165" y="3154"/>
                  <a:pt x="21228" y="3745"/>
                </a:cubicBezTo>
                <a:cubicBezTo>
                  <a:pt x="21291" y="4365"/>
                  <a:pt x="21355" y="4984"/>
                  <a:pt x="21334" y="5632"/>
                </a:cubicBezTo>
                <a:cubicBezTo>
                  <a:pt x="21270" y="8420"/>
                  <a:pt x="21544" y="11123"/>
                  <a:pt x="21334" y="13940"/>
                </a:cubicBezTo>
                <a:cubicBezTo>
                  <a:pt x="21270" y="14700"/>
                  <a:pt x="21334" y="15432"/>
                  <a:pt x="21376" y="16192"/>
                </a:cubicBezTo>
                <a:cubicBezTo>
                  <a:pt x="21397" y="16868"/>
                  <a:pt x="21228" y="17572"/>
                  <a:pt x="21249" y="18277"/>
                </a:cubicBezTo>
                <a:cubicBezTo>
                  <a:pt x="21270" y="18952"/>
                  <a:pt x="21312" y="19572"/>
                  <a:pt x="21291" y="20220"/>
                </a:cubicBezTo>
                <a:cubicBezTo>
                  <a:pt x="21291" y="20501"/>
                  <a:pt x="21334" y="20896"/>
                  <a:pt x="21270" y="21149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1" y="21515"/>
                  <a:pt x="17018" y="21431"/>
                  <a:pt x="15165" y="21402"/>
                </a:cubicBezTo>
                <a:cubicBezTo>
                  <a:pt x="12470" y="21374"/>
                  <a:pt x="9776" y="21402"/>
                  <a:pt x="7081" y="21402"/>
                </a:cubicBezTo>
                <a:cubicBezTo>
                  <a:pt x="4765" y="21402"/>
                  <a:pt x="2449" y="21233"/>
                  <a:pt x="133" y="21233"/>
                </a:cubicBezTo>
                <a:cubicBezTo>
                  <a:pt x="-56" y="20163"/>
                  <a:pt x="28" y="18671"/>
                  <a:pt x="91" y="17572"/>
                </a:cubicBezTo>
                <a:cubicBezTo>
                  <a:pt x="176" y="16249"/>
                  <a:pt x="218" y="15066"/>
                  <a:pt x="155" y="13714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2" y="844"/>
                  <a:pt x="112" y="1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2" name="AutoShape 2"/>
          <p:cNvSpPr>
            <a:spLocks/>
          </p:cNvSpPr>
          <p:nvPr/>
        </p:nvSpPr>
        <p:spPr bwMode="auto">
          <a:xfrm>
            <a:off x="1319535" y="1092609"/>
            <a:ext cx="1734886" cy="1243951"/>
          </a:xfrm>
          <a:custGeom>
            <a:avLst/>
            <a:gdLst>
              <a:gd name="T0" fmla="*/ 151882132 w 21415"/>
              <a:gd name="T1" fmla="*/ 0 h 21468"/>
              <a:gd name="T2" fmla="*/ 1978991394 w 21415"/>
              <a:gd name="T3" fmla="*/ 23815399 h 21468"/>
              <a:gd name="T4" fmla="*/ 2147483647 w 21415"/>
              <a:gd name="T5" fmla="*/ 23815399 h 21468"/>
              <a:gd name="T6" fmla="*/ 2147483647 w 21415"/>
              <a:gd name="T7" fmla="*/ 12117291 h 21468"/>
              <a:gd name="T8" fmla="*/ 2147483647 w 21415"/>
              <a:gd name="T9" fmla="*/ 23815399 h 21468"/>
              <a:gd name="T10" fmla="*/ 2147483647 w 21415"/>
              <a:gd name="T11" fmla="*/ 12117291 h 21468"/>
              <a:gd name="T12" fmla="*/ 2147483647 w 21415"/>
              <a:gd name="T13" fmla="*/ 94434519 h 21468"/>
              <a:gd name="T14" fmla="*/ 2147483647 w 21415"/>
              <a:gd name="T15" fmla="*/ 447518828 h 21468"/>
              <a:gd name="T16" fmla="*/ 2147483647 w 21415"/>
              <a:gd name="T17" fmla="*/ 823999278 h 21468"/>
              <a:gd name="T18" fmla="*/ 2147483647 w 21415"/>
              <a:gd name="T19" fmla="*/ 156526782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151882132 w 21415"/>
              <a:gd name="T39" fmla="*/ 2147483647 h 21468"/>
              <a:gd name="T40" fmla="*/ 103920492 w 21415"/>
              <a:gd name="T41" fmla="*/ 2147483647 h 21468"/>
              <a:gd name="T42" fmla="*/ 176999176 w 21415"/>
              <a:gd name="T43" fmla="*/ 2147483647 h 21468"/>
              <a:gd name="T44" fmla="*/ 7997213 w 21415"/>
              <a:gd name="T45" fmla="*/ 2147483647 h 21468"/>
              <a:gd name="T46" fmla="*/ 127901364 w 21415"/>
              <a:gd name="T47" fmla="*/ 70619120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5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0"/>
                  <a:pt x="21291" y="1662"/>
                  <a:pt x="21291" y="1972"/>
                </a:cubicBezTo>
                <a:cubicBezTo>
                  <a:pt x="21312" y="2563"/>
                  <a:pt x="21165" y="3155"/>
                  <a:pt x="21228" y="3746"/>
                </a:cubicBezTo>
                <a:cubicBezTo>
                  <a:pt x="21291" y="4365"/>
                  <a:pt x="21355" y="4985"/>
                  <a:pt x="21333" y="5633"/>
                </a:cubicBezTo>
                <a:cubicBezTo>
                  <a:pt x="21270" y="8421"/>
                  <a:pt x="21544" y="11124"/>
                  <a:pt x="21333" y="13940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7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1"/>
                  <a:pt x="20765" y="21431"/>
                </a:cubicBezTo>
                <a:cubicBezTo>
                  <a:pt x="18891" y="21516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3" name="AutoShape 3"/>
          <p:cNvSpPr>
            <a:spLocks/>
          </p:cNvSpPr>
          <p:nvPr/>
        </p:nvSpPr>
        <p:spPr bwMode="auto">
          <a:xfrm>
            <a:off x="1339221" y="1742269"/>
            <a:ext cx="1685670" cy="591830"/>
          </a:xfrm>
          <a:custGeom>
            <a:avLst/>
            <a:gdLst>
              <a:gd name="T0" fmla="*/ 0 w 21600"/>
              <a:gd name="T1" fmla="*/ 1015307926 h 20686"/>
              <a:gd name="T2" fmla="*/ 650254398 w 21600"/>
              <a:gd name="T3" fmla="*/ 801895009 h 20686"/>
              <a:gd name="T4" fmla="*/ 1540388849 w 21600"/>
              <a:gd name="T5" fmla="*/ 572336780 h 20686"/>
              <a:gd name="T6" fmla="*/ 2147483647 w 21600"/>
              <a:gd name="T7" fmla="*/ 368630985 h 20686"/>
              <a:gd name="T8" fmla="*/ 2147483647 w 21600"/>
              <a:gd name="T9" fmla="*/ 122876983 h 20686"/>
              <a:gd name="T10" fmla="*/ 2147483647 w 21600"/>
              <a:gd name="T11" fmla="*/ 35560883 h 20686"/>
              <a:gd name="T12" fmla="*/ 2147483647 w 21600"/>
              <a:gd name="T13" fmla="*/ 206974688 h 20686"/>
              <a:gd name="T14" fmla="*/ 2147483647 w 21600"/>
              <a:gd name="T15" fmla="*/ 439752714 h 20686"/>
              <a:gd name="T16" fmla="*/ 2147483647 w 21600"/>
              <a:gd name="T17" fmla="*/ 527068813 h 20686"/>
              <a:gd name="T18" fmla="*/ 2147483647 w 21600"/>
              <a:gd name="T19" fmla="*/ 336289899 h 20686"/>
              <a:gd name="T20" fmla="*/ 2147483647 w 21600"/>
              <a:gd name="T21" fmla="*/ 426825833 h 20686"/>
              <a:gd name="T22" fmla="*/ 2147483647 w 21600"/>
              <a:gd name="T23" fmla="*/ 630531628 h 20686"/>
              <a:gd name="T24" fmla="*/ 2147483647 w 21600"/>
              <a:gd name="T25" fmla="*/ 837455892 h 20686"/>
              <a:gd name="T26" fmla="*/ 2147483647 w 21600"/>
              <a:gd name="T27" fmla="*/ 1034723496 h 20686"/>
              <a:gd name="T28" fmla="*/ 2147483647 w 21600"/>
              <a:gd name="T29" fmla="*/ 1034723496 h 20686"/>
              <a:gd name="T30" fmla="*/ 2147483647 w 21600"/>
              <a:gd name="T31" fmla="*/ 1028234844 h 20686"/>
              <a:gd name="T32" fmla="*/ 2147483647 w 21600"/>
              <a:gd name="T33" fmla="*/ 1031503662 h 20686"/>
              <a:gd name="T34" fmla="*/ 2147483647 w 21600"/>
              <a:gd name="T35" fmla="*/ 1028234844 h 20686"/>
              <a:gd name="T36" fmla="*/ 2147483647 w 21600"/>
              <a:gd name="T37" fmla="*/ 1018527723 h 20686"/>
              <a:gd name="T38" fmla="*/ 2147483647 w 21600"/>
              <a:gd name="T39" fmla="*/ 1025016375 h 20686"/>
              <a:gd name="T40" fmla="*/ 264384148 w 21600"/>
              <a:gd name="T41" fmla="*/ 1018527723 h 20686"/>
              <a:gd name="T42" fmla="*/ 0 w 21600"/>
              <a:gd name="T43" fmla="*/ 1012089494 h 2068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6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0"/>
                  <a:pt x="1226" y="12858"/>
                  <a:pt x="1509" y="11379"/>
                </a:cubicBezTo>
                <a:cubicBezTo>
                  <a:pt x="1839" y="9708"/>
                  <a:pt x="2240" y="8679"/>
                  <a:pt x="2688" y="7329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3"/>
                  <a:pt x="6155" y="-771"/>
                  <a:pt x="7286" y="707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5"/>
                  <a:pt x="9668" y="7458"/>
                  <a:pt x="10210" y="8743"/>
                </a:cubicBezTo>
                <a:cubicBezTo>
                  <a:pt x="11177" y="10993"/>
                  <a:pt x="12026" y="12086"/>
                  <a:pt x="13229" y="10479"/>
                </a:cubicBezTo>
                <a:cubicBezTo>
                  <a:pt x="14337" y="9065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2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3" y="17615"/>
                  <a:pt x="21506" y="19158"/>
                  <a:pt x="21600" y="20572"/>
                </a:cubicBezTo>
                <a:cubicBezTo>
                  <a:pt x="20492" y="20829"/>
                  <a:pt x="19383" y="20572"/>
                  <a:pt x="18275" y="20572"/>
                </a:cubicBezTo>
                <a:cubicBezTo>
                  <a:pt x="17120" y="20572"/>
                  <a:pt x="15964" y="20508"/>
                  <a:pt x="14809" y="20443"/>
                </a:cubicBezTo>
                <a:cubicBezTo>
                  <a:pt x="13465" y="20315"/>
                  <a:pt x="12121" y="20572"/>
                  <a:pt x="10776" y="20508"/>
                </a:cubicBezTo>
                <a:cubicBezTo>
                  <a:pt x="10069" y="20443"/>
                  <a:pt x="9385" y="20315"/>
                  <a:pt x="8678" y="20443"/>
                </a:cubicBezTo>
                <a:cubicBezTo>
                  <a:pt x="8065" y="20508"/>
                  <a:pt x="7452" y="20122"/>
                  <a:pt x="6838" y="20250"/>
                </a:cubicBezTo>
                <a:cubicBezTo>
                  <a:pt x="5659" y="20508"/>
                  <a:pt x="4528" y="20379"/>
                  <a:pt x="3349" y="20379"/>
                </a:cubicBezTo>
                <a:cubicBezTo>
                  <a:pt x="2335" y="20379"/>
                  <a:pt x="1250" y="20636"/>
                  <a:pt x="259" y="20250"/>
                </a:cubicBezTo>
                <a:cubicBezTo>
                  <a:pt x="165" y="20250"/>
                  <a:pt x="94" y="20186"/>
                  <a:pt x="0" y="201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2461361" y="1299319"/>
            <a:ext cx="342056" cy="333443"/>
          </a:xfrm>
          <a:custGeom>
            <a:avLst/>
            <a:gdLst>
              <a:gd name="T0" fmla="*/ 51550457 w 15734"/>
              <a:gd name="T1" fmla="*/ 49658479 h 16111"/>
              <a:gd name="T2" fmla="*/ 57155290 w 15734"/>
              <a:gd name="T3" fmla="*/ 266303342 h 16111"/>
              <a:gd name="T4" fmla="*/ 300165401 w 15734"/>
              <a:gd name="T5" fmla="*/ 259525064 h 16111"/>
              <a:gd name="T6" fmla="*/ 53426074 w 15734"/>
              <a:gd name="T7" fmla="*/ 42879480 h 16111"/>
              <a:gd name="T8" fmla="*/ 27253936 w 15734"/>
              <a:gd name="T9" fmla="*/ 69955528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8"/>
                </a:moveTo>
                <a:cubicBezTo>
                  <a:pt x="-1222" y="5363"/>
                  <a:pt x="-375" y="11052"/>
                  <a:pt x="2590" y="13986"/>
                </a:cubicBezTo>
                <a:cubicBezTo>
                  <a:pt x="5639" y="16919"/>
                  <a:pt x="10722" y="16830"/>
                  <a:pt x="13602" y="13630"/>
                </a:cubicBezTo>
                <a:cubicBezTo>
                  <a:pt x="20378" y="5897"/>
                  <a:pt x="9451" y="-4681"/>
                  <a:pt x="2421" y="2252"/>
                </a:cubicBezTo>
                <a:cubicBezTo>
                  <a:pt x="1997" y="2697"/>
                  <a:pt x="1573" y="3230"/>
                  <a:pt x="1235" y="367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5" name="AutoShape 5"/>
          <p:cNvSpPr>
            <a:spLocks/>
          </p:cNvSpPr>
          <p:nvPr/>
        </p:nvSpPr>
        <p:spPr bwMode="auto">
          <a:xfrm>
            <a:off x="3386633" y="974489"/>
            <a:ext cx="5481503" cy="4716184"/>
          </a:xfrm>
          <a:custGeom>
            <a:avLst/>
            <a:gdLst>
              <a:gd name="T0" fmla="*/ 2147483647 w 21415"/>
              <a:gd name="T1" fmla="*/ 0 h 21468"/>
              <a:gd name="T2" fmla="*/ 2147483647 w 21415"/>
              <a:gd name="T3" fmla="*/ 1297943628 h 21468"/>
              <a:gd name="T4" fmla="*/ 2147483647 w 21415"/>
              <a:gd name="T5" fmla="*/ 1297943628 h 21468"/>
              <a:gd name="T6" fmla="*/ 2147483647 w 21415"/>
              <a:gd name="T7" fmla="*/ 660379845 h 21468"/>
              <a:gd name="T8" fmla="*/ 2147483647 w 21415"/>
              <a:gd name="T9" fmla="*/ 1297943628 h 21468"/>
              <a:gd name="T10" fmla="*/ 2147483647 w 21415"/>
              <a:gd name="T11" fmla="*/ 660379845 h 21468"/>
              <a:gd name="T12" fmla="*/ 2147483647 w 21415"/>
              <a:gd name="T13" fmla="*/ 2147483647 h 21468"/>
              <a:gd name="T14" fmla="*/ 2147483647 w 21415"/>
              <a:gd name="T15" fmla="*/ 2147483647 h 21468"/>
              <a:gd name="T16" fmla="*/ 2147483647 w 21415"/>
              <a:gd name="T17" fmla="*/ 2147483647 h 21468"/>
              <a:gd name="T18" fmla="*/ 2147483647 w 21415"/>
              <a:gd name="T19" fmla="*/ 214748364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2147483647 w 21415"/>
              <a:gd name="T39" fmla="*/ 2147483647 h 21468"/>
              <a:gd name="T40" fmla="*/ 2147483647 w 21415"/>
              <a:gd name="T41" fmla="*/ 2147483647 h 21468"/>
              <a:gd name="T42" fmla="*/ 2147483647 w 21415"/>
              <a:gd name="T43" fmla="*/ 2147483647 h 21468"/>
              <a:gd name="T44" fmla="*/ 252159085 w 21415"/>
              <a:gd name="T45" fmla="*/ 2147483647 h 21468"/>
              <a:gd name="T46" fmla="*/ 2147483647 w 21415"/>
              <a:gd name="T47" fmla="*/ 2147483647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0"/>
                  <a:pt x="21291" y="1662"/>
                  <a:pt x="21291" y="1972"/>
                </a:cubicBezTo>
                <a:cubicBezTo>
                  <a:pt x="21312" y="2563"/>
                  <a:pt x="21165" y="3155"/>
                  <a:pt x="21228" y="3746"/>
                </a:cubicBezTo>
                <a:cubicBezTo>
                  <a:pt x="21291" y="4366"/>
                  <a:pt x="21355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7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5"/>
                  <a:pt x="7" y="5689"/>
                </a:cubicBezTo>
                <a:cubicBezTo>
                  <a:pt x="-35" y="5013"/>
                  <a:pt x="112" y="845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6" name="AutoShape 6"/>
          <p:cNvSpPr>
            <a:spLocks/>
          </p:cNvSpPr>
          <p:nvPr/>
        </p:nvSpPr>
        <p:spPr bwMode="auto">
          <a:xfrm>
            <a:off x="3613030" y="1171356"/>
            <a:ext cx="5077927" cy="3639570"/>
          </a:xfrm>
          <a:custGeom>
            <a:avLst/>
            <a:gdLst>
              <a:gd name="T0" fmla="*/ 2147483647 w 21415"/>
              <a:gd name="T1" fmla="*/ 0 h 21468"/>
              <a:gd name="T2" fmla="*/ 2147483647 w 21415"/>
              <a:gd name="T3" fmla="*/ 596537108 h 21468"/>
              <a:gd name="T4" fmla="*/ 2147483647 w 21415"/>
              <a:gd name="T5" fmla="*/ 596537108 h 21468"/>
              <a:gd name="T6" fmla="*/ 2147483647 w 21415"/>
              <a:gd name="T7" fmla="*/ 303483768 h 21468"/>
              <a:gd name="T8" fmla="*/ 2147483647 w 21415"/>
              <a:gd name="T9" fmla="*/ 596537108 h 21468"/>
              <a:gd name="T10" fmla="*/ 2147483647 w 21415"/>
              <a:gd name="T11" fmla="*/ 303483768 h 21468"/>
              <a:gd name="T12" fmla="*/ 2147483647 w 21415"/>
              <a:gd name="T13" fmla="*/ 2147483647 h 21468"/>
              <a:gd name="T14" fmla="*/ 2147483647 w 21415"/>
              <a:gd name="T15" fmla="*/ 2147483647 h 21468"/>
              <a:gd name="T16" fmla="*/ 2147483647 w 21415"/>
              <a:gd name="T17" fmla="*/ 2147483647 h 21468"/>
              <a:gd name="T18" fmla="*/ 2147483647 w 21415"/>
              <a:gd name="T19" fmla="*/ 214748364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2147483647 w 21415"/>
              <a:gd name="T39" fmla="*/ 2147483647 h 21468"/>
              <a:gd name="T40" fmla="*/ 2147483647 w 21415"/>
              <a:gd name="T41" fmla="*/ 2147483647 h 21468"/>
              <a:gd name="T42" fmla="*/ 2147483647 w 21415"/>
              <a:gd name="T43" fmla="*/ 2147483647 h 21468"/>
              <a:gd name="T44" fmla="*/ 200483947 w 21415"/>
              <a:gd name="T45" fmla="*/ 2147483647 h 21468"/>
              <a:gd name="T46" fmla="*/ 2147483647 w 21415"/>
              <a:gd name="T47" fmla="*/ 176865488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0"/>
                  <a:pt x="21291" y="1662"/>
                  <a:pt x="21291" y="1972"/>
                </a:cubicBezTo>
                <a:cubicBezTo>
                  <a:pt x="21312" y="2563"/>
                  <a:pt x="21165" y="3155"/>
                  <a:pt x="21228" y="3746"/>
                </a:cubicBezTo>
                <a:cubicBezTo>
                  <a:pt x="21291" y="4366"/>
                  <a:pt x="21355" y="4985"/>
                  <a:pt x="21333" y="5633"/>
                </a:cubicBezTo>
                <a:cubicBezTo>
                  <a:pt x="21270" y="8421"/>
                  <a:pt x="21544" y="11124"/>
                  <a:pt x="21333" y="13940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7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1"/>
                  <a:pt x="20765" y="21431"/>
                </a:cubicBezTo>
                <a:cubicBezTo>
                  <a:pt x="18891" y="21516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4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662246" y="3071118"/>
            <a:ext cx="4936428" cy="1731195"/>
          </a:xfrm>
          <a:custGeom>
            <a:avLst/>
            <a:gdLst>
              <a:gd name="T0" fmla="*/ 0 w 21600"/>
              <a:gd name="T1" fmla="*/ 2147483647 h 20686"/>
              <a:gd name="T2" fmla="*/ 2147483647 w 21600"/>
              <a:gd name="T3" fmla="*/ 2147483647 h 20686"/>
              <a:gd name="T4" fmla="*/ 2147483647 w 21600"/>
              <a:gd name="T5" fmla="*/ 2147483647 h 20686"/>
              <a:gd name="T6" fmla="*/ 2147483647 w 21600"/>
              <a:gd name="T7" fmla="*/ 2147483647 h 20686"/>
              <a:gd name="T8" fmla="*/ 2147483647 w 21600"/>
              <a:gd name="T9" fmla="*/ 2147483647 h 20686"/>
              <a:gd name="T10" fmla="*/ 2147483647 w 21600"/>
              <a:gd name="T11" fmla="*/ 891310386 h 20686"/>
              <a:gd name="T12" fmla="*/ 2147483647 w 21600"/>
              <a:gd name="T13" fmla="*/ 2147483647 h 20686"/>
              <a:gd name="T14" fmla="*/ 2147483647 w 21600"/>
              <a:gd name="T15" fmla="*/ 2147483647 h 20686"/>
              <a:gd name="T16" fmla="*/ 2147483647 w 21600"/>
              <a:gd name="T17" fmla="*/ 2147483647 h 20686"/>
              <a:gd name="T18" fmla="*/ 2147483647 w 21600"/>
              <a:gd name="T19" fmla="*/ 2147483647 h 20686"/>
              <a:gd name="T20" fmla="*/ 2147483647 w 21600"/>
              <a:gd name="T21" fmla="*/ 2147483647 h 20686"/>
              <a:gd name="T22" fmla="*/ 2147483647 w 21600"/>
              <a:gd name="T23" fmla="*/ 2147483647 h 20686"/>
              <a:gd name="T24" fmla="*/ 2147483647 w 21600"/>
              <a:gd name="T25" fmla="*/ 2147483647 h 20686"/>
              <a:gd name="T26" fmla="*/ 2147483647 w 21600"/>
              <a:gd name="T27" fmla="*/ 2147483647 h 20686"/>
              <a:gd name="T28" fmla="*/ 2147483647 w 21600"/>
              <a:gd name="T29" fmla="*/ 2147483647 h 20686"/>
              <a:gd name="T30" fmla="*/ 2147483647 w 21600"/>
              <a:gd name="T31" fmla="*/ 2147483647 h 20686"/>
              <a:gd name="T32" fmla="*/ 2147483647 w 21600"/>
              <a:gd name="T33" fmla="*/ 2147483647 h 20686"/>
              <a:gd name="T34" fmla="*/ 2147483647 w 21600"/>
              <a:gd name="T35" fmla="*/ 2147483647 h 20686"/>
              <a:gd name="T36" fmla="*/ 2147483647 w 21600"/>
              <a:gd name="T37" fmla="*/ 2147483647 h 20686"/>
              <a:gd name="T38" fmla="*/ 2147483647 w 21600"/>
              <a:gd name="T39" fmla="*/ 2147483647 h 20686"/>
              <a:gd name="T40" fmla="*/ 2147483647 w 21600"/>
              <a:gd name="T41" fmla="*/ 2147483647 h 20686"/>
              <a:gd name="T42" fmla="*/ 0 w 21600"/>
              <a:gd name="T43" fmla="*/ 2147483647 h 2068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6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0"/>
                  <a:pt x="1226" y="12858"/>
                  <a:pt x="1509" y="11379"/>
                </a:cubicBezTo>
                <a:cubicBezTo>
                  <a:pt x="1839" y="9708"/>
                  <a:pt x="2240" y="8679"/>
                  <a:pt x="2688" y="7329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3"/>
                  <a:pt x="6155" y="-771"/>
                  <a:pt x="7286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5"/>
                  <a:pt x="9668" y="7458"/>
                  <a:pt x="10210" y="8743"/>
                </a:cubicBezTo>
                <a:cubicBezTo>
                  <a:pt x="11177" y="10993"/>
                  <a:pt x="12026" y="12086"/>
                  <a:pt x="13229" y="10479"/>
                </a:cubicBezTo>
                <a:cubicBezTo>
                  <a:pt x="14337" y="9065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2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3" y="17615"/>
                  <a:pt x="21506" y="19158"/>
                  <a:pt x="21600" y="20572"/>
                </a:cubicBezTo>
                <a:cubicBezTo>
                  <a:pt x="20492" y="20829"/>
                  <a:pt x="19383" y="20572"/>
                  <a:pt x="18275" y="20572"/>
                </a:cubicBezTo>
                <a:cubicBezTo>
                  <a:pt x="17120" y="20572"/>
                  <a:pt x="15964" y="20508"/>
                  <a:pt x="14809" y="20443"/>
                </a:cubicBezTo>
                <a:cubicBezTo>
                  <a:pt x="13465" y="20315"/>
                  <a:pt x="12121" y="20572"/>
                  <a:pt x="10776" y="20508"/>
                </a:cubicBezTo>
                <a:cubicBezTo>
                  <a:pt x="10069" y="20443"/>
                  <a:pt x="9385" y="20315"/>
                  <a:pt x="8678" y="20443"/>
                </a:cubicBezTo>
                <a:cubicBezTo>
                  <a:pt x="8065" y="20508"/>
                  <a:pt x="7452" y="20122"/>
                  <a:pt x="6838" y="20250"/>
                </a:cubicBezTo>
                <a:cubicBezTo>
                  <a:pt x="5659" y="20508"/>
                  <a:pt x="4528" y="20379"/>
                  <a:pt x="3348" y="20379"/>
                </a:cubicBezTo>
                <a:cubicBezTo>
                  <a:pt x="2335" y="20379"/>
                  <a:pt x="1250" y="20636"/>
                  <a:pt x="259" y="20250"/>
                </a:cubicBezTo>
                <a:cubicBezTo>
                  <a:pt x="165" y="20250"/>
                  <a:pt x="94" y="20186"/>
                  <a:pt x="0" y="201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6930231" y="1752112"/>
            <a:ext cx="1000328" cy="975720"/>
          </a:xfrm>
          <a:custGeom>
            <a:avLst/>
            <a:gdLst>
              <a:gd name="T0" fmla="*/ 1289345065 w 15734"/>
              <a:gd name="T1" fmla="*/ 1244232125 h 16111"/>
              <a:gd name="T2" fmla="*/ 1429537357 w 15734"/>
              <a:gd name="T3" fmla="*/ 2147483647 h 16111"/>
              <a:gd name="T4" fmla="*/ 2147483647 w 15734"/>
              <a:gd name="T5" fmla="*/ 2147483647 h 16111"/>
              <a:gd name="T6" fmla="*/ 1335705744 w 15734"/>
              <a:gd name="T7" fmla="*/ 1074392342 h 16111"/>
              <a:gd name="T8" fmla="*/ 681098317 w 15734"/>
              <a:gd name="T9" fmla="*/ 1753281393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8"/>
                </a:moveTo>
                <a:cubicBezTo>
                  <a:pt x="-1222" y="5364"/>
                  <a:pt x="-375" y="11052"/>
                  <a:pt x="2590" y="13986"/>
                </a:cubicBezTo>
                <a:cubicBezTo>
                  <a:pt x="5639" y="16919"/>
                  <a:pt x="10722" y="16830"/>
                  <a:pt x="13602" y="13630"/>
                </a:cubicBezTo>
                <a:cubicBezTo>
                  <a:pt x="20378" y="5897"/>
                  <a:pt x="9451" y="-4681"/>
                  <a:pt x="2420" y="2252"/>
                </a:cubicBezTo>
                <a:cubicBezTo>
                  <a:pt x="1997" y="2697"/>
                  <a:pt x="1573" y="3230"/>
                  <a:pt x="1234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9" name="AutoShape 9"/>
          <p:cNvSpPr>
            <a:spLocks/>
          </p:cNvSpPr>
          <p:nvPr/>
        </p:nvSpPr>
        <p:spPr bwMode="auto">
          <a:xfrm>
            <a:off x="1979038" y="1496186"/>
            <a:ext cx="406037" cy="422033"/>
          </a:xfrm>
          <a:custGeom>
            <a:avLst/>
            <a:gdLst>
              <a:gd name="T0" fmla="*/ 102396873 w 18573"/>
              <a:gd name="T1" fmla="*/ 28925182 h 17517"/>
              <a:gd name="T2" fmla="*/ 129326102 w 18573"/>
              <a:gd name="T3" fmla="*/ 510406256 h 17517"/>
              <a:gd name="T4" fmla="*/ 415445399 w 18573"/>
              <a:gd name="T5" fmla="*/ 216621552 h 17517"/>
              <a:gd name="T6" fmla="*/ 45173014 w 18573"/>
              <a:gd name="T7" fmla="*/ 73829553 h 175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573" h="17517">
                <a:moveTo>
                  <a:pt x="4563" y="963"/>
                </a:moveTo>
                <a:cubicBezTo>
                  <a:pt x="-2337" y="3680"/>
                  <a:pt x="-987" y="14820"/>
                  <a:pt x="5763" y="16993"/>
                </a:cubicBezTo>
                <a:cubicBezTo>
                  <a:pt x="12813" y="19303"/>
                  <a:pt x="19263" y="13597"/>
                  <a:pt x="18513" y="7212"/>
                </a:cubicBezTo>
                <a:cubicBezTo>
                  <a:pt x="17613" y="148"/>
                  <a:pt x="7413" y="-2297"/>
                  <a:pt x="2013" y="24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0" name="AutoShape 10"/>
          <p:cNvSpPr>
            <a:spLocks/>
          </p:cNvSpPr>
          <p:nvPr/>
        </p:nvSpPr>
        <p:spPr bwMode="auto">
          <a:xfrm>
            <a:off x="2126688" y="1614305"/>
            <a:ext cx="156263" cy="177180"/>
          </a:xfrm>
          <a:custGeom>
            <a:avLst/>
            <a:gdLst>
              <a:gd name="T0" fmla="*/ 665666 w 20580"/>
              <a:gd name="T1" fmla="*/ 0 h 21600"/>
              <a:gd name="T2" fmla="*/ 19349284 w 20580"/>
              <a:gd name="T3" fmla="*/ 11854032 h 21600"/>
              <a:gd name="T4" fmla="*/ 1884131 w 20580"/>
              <a:gd name="T5" fmla="*/ 25604788 h 21600"/>
              <a:gd name="T6" fmla="*/ 259511 w 20580"/>
              <a:gd name="T7" fmla="*/ 142248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580" h="21600">
                <a:moveTo>
                  <a:pt x="708" y="0"/>
                </a:moveTo>
                <a:cubicBezTo>
                  <a:pt x="8052" y="800"/>
                  <a:pt x="14963" y="6000"/>
                  <a:pt x="20580" y="10000"/>
                </a:cubicBezTo>
                <a:cubicBezTo>
                  <a:pt x="15828" y="14800"/>
                  <a:pt x="8052" y="18000"/>
                  <a:pt x="2004" y="21600"/>
                </a:cubicBezTo>
                <a:cubicBezTo>
                  <a:pt x="-1020" y="16000"/>
                  <a:pt x="276" y="7600"/>
                  <a:pt x="276" y="12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1" name="AutoShape 11"/>
          <p:cNvSpPr>
            <a:spLocks/>
          </p:cNvSpPr>
          <p:nvPr/>
        </p:nvSpPr>
        <p:spPr bwMode="auto">
          <a:xfrm>
            <a:off x="1250632" y="2628168"/>
            <a:ext cx="1872693" cy="1402674"/>
          </a:xfrm>
          <a:custGeom>
            <a:avLst/>
            <a:gdLst>
              <a:gd name="T0" fmla="*/ 191022920 w 21415"/>
              <a:gd name="T1" fmla="*/ 0 h 21468"/>
              <a:gd name="T2" fmla="*/ 2147483647 w 21415"/>
              <a:gd name="T3" fmla="*/ 33549670 h 21468"/>
              <a:gd name="T4" fmla="*/ 2147483647 w 21415"/>
              <a:gd name="T5" fmla="*/ 33549670 h 21468"/>
              <a:gd name="T6" fmla="*/ 2147483647 w 21415"/>
              <a:gd name="T7" fmla="*/ 16771294 h 21468"/>
              <a:gd name="T8" fmla="*/ 2147483647 w 21415"/>
              <a:gd name="T9" fmla="*/ 33549670 h 21468"/>
              <a:gd name="T10" fmla="*/ 2147483647 w 21415"/>
              <a:gd name="T11" fmla="*/ 16771294 h 21468"/>
              <a:gd name="T12" fmla="*/ 2147483647 w 21415"/>
              <a:gd name="T13" fmla="*/ 134788440 h 21468"/>
              <a:gd name="T14" fmla="*/ 2147483647 w 21415"/>
              <a:gd name="T15" fmla="*/ 641010786 h 21468"/>
              <a:gd name="T16" fmla="*/ 2147483647 w 21415"/>
              <a:gd name="T17" fmla="*/ 1180775721 h 21468"/>
              <a:gd name="T18" fmla="*/ 2147483647 w 21415"/>
              <a:gd name="T19" fmla="*/ 214748364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191022920 w 21415"/>
              <a:gd name="T39" fmla="*/ 2147483647 h 21468"/>
              <a:gd name="T40" fmla="*/ 130696620 w 21415"/>
              <a:gd name="T41" fmla="*/ 2147483647 h 21468"/>
              <a:gd name="T42" fmla="*/ 222618230 w 21415"/>
              <a:gd name="T43" fmla="*/ 2147483647 h 21468"/>
              <a:gd name="T44" fmla="*/ 10056546 w 21415"/>
              <a:gd name="T45" fmla="*/ 2147483647 h 21468"/>
              <a:gd name="T46" fmla="*/ 160866145 w 21415"/>
              <a:gd name="T47" fmla="*/ 100641843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09"/>
                  <a:pt x="1291" y="84"/>
                  <a:pt x="1734" y="56"/>
                </a:cubicBezTo>
                <a:cubicBezTo>
                  <a:pt x="2281" y="28"/>
                  <a:pt x="2849" y="56"/>
                  <a:pt x="3418" y="56"/>
                </a:cubicBezTo>
                <a:cubicBezTo>
                  <a:pt x="4597" y="0"/>
                  <a:pt x="5755" y="28"/>
                  <a:pt x="6933" y="28"/>
                </a:cubicBezTo>
                <a:cubicBezTo>
                  <a:pt x="9039" y="28"/>
                  <a:pt x="11123" y="56"/>
                  <a:pt x="13207" y="56"/>
                </a:cubicBezTo>
                <a:cubicBezTo>
                  <a:pt x="15502" y="56"/>
                  <a:pt x="17776" y="28"/>
                  <a:pt x="20070" y="28"/>
                </a:cubicBezTo>
                <a:cubicBezTo>
                  <a:pt x="20386" y="28"/>
                  <a:pt x="21165" y="-85"/>
                  <a:pt x="21312" y="225"/>
                </a:cubicBezTo>
                <a:cubicBezTo>
                  <a:pt x="21439" y="450"/>
                  <a:pt x="21291" y="844"/>
                  <a:pt x="21270" y="1070"/>
                </a:cubicBezTo>
                <a:cubicBezTo>
                  <a:pt x="21249" y="1379"/>
                  <a:pt x="21291" y="1661"/>
                  <a:pt x="21291" y="1971"/>
                </a:cubicBezTo>
                <a:cubicBezTo>
                  <a:pt x="21312" y="2562"/>
                  <a:pt x="21165" y="3154"/>
                  <a:pt x="21228" y="3745"/>
                </a:cubicBezTo>
                <a:cubicBezTo>
                  <a:pt x="21291" y="4365"/>
                  <a:pt x="21355" y="4984"/>
                  <a:pt x="21334" y="5632"/>
                </a:cubicBezTo>
                <a:cubicBezTo>
                  <a:pt x="21270" y="8420"/>
                  <a:pt x="21544" y="11123"/>
                  <a:pt x="21334" y="13940"/>
                </a:cubicBezTo>
                <a:cubicBezTo>
                  <a:pt x="21270" y="14700"/>
                  <a:pt x="21334" y="15432"/>
                  <a:pt x="21376" y="16192"/>
                </a:cubicBezTo>
                <a:cubicBezTo>
                  <a:pt x="21397" y="16868"/>
                  <a:pt x="21228" y="17572"/>
                  <a:pt x="21249" y="18277"/>
                </a:cubicBezTo>
                <a:cubicBezTo>
                  <a:pt x="21270" y="18952"/>
                  <a:pt x="21312" y="19572"/>
                  <a:pt x="21291" y="20220"/>
                </a:cubicBezTo>
                <a:cubicBezTo>
                  <a:pt x="21291" y="20501"/>
                  <a:pt x="21334" y="20896"/>
                  <a:pt x="21270" y="21149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1" y="21515"/>
                  <a:pt x="17018" y="21431"/>
                  <a:pt x="15165" y="21402"/>
                </a:cubicBezTo>
                <a:cubicBezTo>
                  <a:pt x="12470" y="21374"/>
                  <a:pt x="9776" y="21402"/>
                  <a:pt x="7081" y="21402"/>
                </a:cubicBezTo>
                <a:cubicBezTo>
                  <a:pt x="4765" y="21402"/>
                  <a:pt x="2449" y="21233"/>
                  <a:pt x="133" y="21233"/>
                </a:cubicBezTo>
                <a:cubicBezTo>
                  <a:pt x="-56" y="20163"/>
                  <a:pt x="28" y="18671"/>
                  <a:pt x="91" y="17572"/>
                </a:cubicBezTo>
                <a:cubicBezTo>
                  <a:pt x="176" y="16249"/>
                  <a:pt x="218" y="15066"/>
                  <a:pt x="155" y="13714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2" y="844"/>
                  <a:pt x="112" y="1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2" name="AutoShape 12"/>
          <p:cNvSpPr>
            <a:spLocks/>
          </p:cNvSpPr>
          <p:nvPr/>
        </p:nvSpPr>
        <p:spPr bwMode="auto">
          <a:xfrm>
            <a:off x="1329378" y="2716758"/>
            <a:ext cx="1734886" cy="1243951"/>
          </a:xfrm>
          <a:custGeom>
            <a:avLst/>
            <a:gdLst>
              <a:gd name="T0" fmla="*/ 151882132 w 21415"/>
              <a:gd name="T1" fmla="*/ 0 h 21468"/>
              <a:gd name="T2" fmla="*/ 1978991394 w 21415"/>
              <a:gd name="T3" fmla="*/ 23815399 h 21468"/>
              <a:gd name="T4" fmla="*/ 2147483647 w 21415"/>
              <a:gd name="T5" fmla="*/ 23815399 h 21468"/>
              <a:gd name="T6" fmla="*/ 2147483647 w 21415"/>
              <a:gd name="T7" fmla="*/ 12117291 h 21468"/>
              <a:gd name="T8" fmla="*/ 2147483647 w 21415"/>
              <a:gd name="T9" fmla="*/ 23815399 h 21468"/>
              <a:gd name="T10" fmla="*/ 2147483647 w 21415"/>
              <a:gd name="T11" fmla="*/ 12117291 h 21468"/>
              <a:gd name="T12" fmla="*/ 2147483647 w 21415"/>
              <a:gd name="T13" fmla="*/ 94434519 h 21468"/>
              <a:gd name="T14" fmla="*/ 2147483647 w 21415"/>
              <a:gd name="T15" fmla="*/ 447518828 h 21468"/>
              <a:gd name="T16" fmla="*/ 2147483647 w 21415"/>
              <a:gd name="T17" fmla="*/ 823999278 h 21468"/>
              <a:gd name="T18" fmla="*/ 2147483647 w 21415"/>
              <a:gd name="T19" fmla="*/ 156526782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151882132 w 21415"/>
              <a:gd name="T39" fmla="*/ 2147483647 h 21468"/>
              <a:gd name="T40" fmla="*/ 103920492 w 21415"/>
              <a:gd name="T41" fmla="*/ 2147483647 h 21468"/>
              <a:gd name="T42" fmla="*/ 176999176 w 21415"/>
              <a:gd name="T43" fmla="*/ 2147483647 h 21468"/>
              <a:gd name="T44" fmla="*/ 7997213 w 21415"/>
              <a:gd name="T45" fmla="*/ 2147483647 h 21468"/>
              <a:gd name="T46" fmla="*/ 127901364 w 21415"/>
              <a:gd name="T47" fmla="*/ 70619120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5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0"/>
                  <a:pt x="21291" y="1662"/>
                  <a:pt x="21291" y="1972"/>
                </a:cubicBezTo>
                <a:cubicBezTo>
                  <a:pt x="21312" y="2563"/>
                  <a:pt x="21165" y="3155"/>
                  <a:pt x="21228" y="3746"/>
                </a:cubicBezTo>
                <a:cubicBezTo>
                  <a:pt x="21291" y="4365"/>
                  <a:pt x="21355" y="4985"/>
                  <a:pt x="21333" y="5633"/>
                </a:cubicBezTo>
                <a:cubicBezTo>
                  <a:pt x="21270" y="8421"/>
                  <a:pt x="21544" y="11124"/>
                  <a:pt x="21333" y="13940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7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1"/>
                  <a:pt x="20765" y="21431"/>
                </a:cubicBezTo>
                <a:cubicBezTo>
                  <a:pt x="18891" y="21516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3" name="AutoShape 13"/>
          <p:cNvSpPr>
            <a:spLocks/>
          </p:cNvSpPr>
          <p:nvPr/>
        </p:nvSpPr>
        <p:spPr bwMode="auto">
          <a:xfrm>
            <a:off x="1349065" y="3366417"/>
            <a:ext cx="1685670" cy="591830"/>
          </a:xfrm>
          <a:custGeom>
            <a:avLst/>
            <a:gdLst>
              <a:gd name="T0" fmla="*/ 0 w 21600"/>
              <a:gd name="T1" fmla="*/ 1015307926 h 20686"/>
              <a:gd name="T2" fmla="*/ 650254398 w 21600"/>
              <a:gd name="T3" fmla="*/ 801895009 h 20686"/>
              <a:gd name="T4" fmla="*/ 1540388849 w 21600"/>
              <a:gd name="T5" fmla="*/ 572336780 h 20686"/>
              <a:gd name="T6" fmla="*/ 2147483647 w 21600"/>
              <a:gd name="T7" fmla="*/ 368630985 h 20686"/>
              <a:gd name="T8" fmla="*/ 2147483647 w 21600"/>
              <a:gd name="T9" fmla="*/ 122876983 h 20686"/>
              <a:gd name="T10" fmla="*/ 2147483647 w 21600"/>
              <a:gd name="T11" fmla="*/ 35560883 h 20686"/>
              <a:gd name="T12" fmla="*/ 2147483647 w 21600"/>
              <a:gd name="T13" fmla="*/ 206974688 h 20686"/>
              <a:gd name="T14" fmla="*/ 2147483647 w 21600"/>
              <a:gd name="T15" fmla="*/ 439752714 h 20686"/>
              <a:gd name="T16" fmla="*/ 2147483647 w 21600"/>
              <a:gd name="T17" fmla="*/ 527068813 h 20686"/>
              <a:gd name="T18" fmla="*/ 2147483647 w 21600"/>
              <a:gd name="T19" fmla="*/ 336289899 h 20686"/>
              <a:gd name="T20" fmla="*/ 2147483647 w 21600"/>
              <a:gd name="T21" fmla="*/ 426825833 h 20686"/>
              <a:gd name="T22" fmla="*/ 2147483647 w 21600"/>
              <a:gd name="T23" fmla="*/ 630531628 h 20686"/>
              <a:gd name="T24" fmla="*/ 2147483647 w 21600"/>
              <a:gd name="T25" fmla="*/ 837455892 h 20686"/>
              <a:gd name="T26" fmla="*/ 2147483647 w 21600"/>
              <a:gd name="T27" fmla="*/ 1034723496 h 20686"/>
              <a:gd name="T28" fmla="*/ 2147483647 w 21600"/>
              <a:gd name="T29" fmla="*/ 1034723496 h 20686"/>
              <a:gd name="T30" fmla="*/ 2147483647 w 21600"/>
              <a:gd name="T31" fmla="*/ 1028234844 h 20686"/>
              <a:gd name="T32" fmla="*/ 2147483647 w 21600"/>
              <a:gd name="T33" fmla="*/ 1031503662 h 20686"/>
              <a:gd name="T34" fmla="*/ 2147483647 w 21600"/>
              <a:gd name="T35" fmla="*/ 1028234844 h 20686"/>
              <a:gd name="T36" fmla="*/ 2147483647 w 21600"/>
              <a:gd name="T37" fmla="*/ 1018527723 h 20686"/>
              <a:gd name="T38" fmla="*/ 2147483647 w 21600"/>
              <a:gd name="T39" fmla="*/ 1025016375 h 20686"/>
              <a:gd name="T40" fmla="*/ 264384148 w 21600"/>
              <a:gd name="T41" fmla="*/ 1018527723 h 20686"/>
              <a:gd name="T42" fmla="*/ 0 w 21600"/>
              <a:gd name="T43" fmla="*/ 1012089494 h 2068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6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0"/>
                  <a:pt x="1226" y="12858"/>
                  <a:pt x="1509" y="11379"/>
                </a:cubicBezTo>
                <a:cubicBezTo>
                  <a:pt x="1839" y="9708"/>
                  <a:pt x="2240" y="8679"/>
                  <a:pt x="2688" y="7329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3"/>
                  <a:pt x="6155" y="-771"/>
                  <a:pt x="7286" y="707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5"/>
                  <a:pt x="9668" y="7458"/>
                  <a:pt x="10210" y="8743"/>
                </a:cubicBezTo>
                <a:cubicBezTo>
                  <a:pt x="11177" y="10993"/>
                  <a:pt x="12026" y="12086"/>
                  <a:pt x="13229" y="10479"/>
                </a:cubicBezTo>
                <a:cubicBezTo>
                  <a:pt x="14337" y="9065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2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3" y="17615"/>
                  <a:pt x="21506" y="19158"/>
                  <a:pt x="21600" y="20572"/>
                </a:cubicBezTo>
                <a:cubicBezTo>
                  <a:pt x="20492" y="20829"/>
                  <a:pt x="19383" y="20572"/>
                  <a:pt x="18275" y="20572"/>
                </a:cubicBezTo>
                <a:cubicBezTo>
                  <a:pt x="17120" y="20572"/>
                  <a:pt x="15964" y="20508"/>
                  <a:pt x="14809" y="20443"/>
                </a:cubicBezTo>
                <a:cubicBezTo>
                  <a:pt x="13465" y="20315"/>
                  <a:pt x="12121" y="20572"/>
                  <a:pt x="10776" y="20508"/>
                </a:cubicBezTo>
                <a:cubicBezTo>
                  <a:pt x="10069" y="20443"/>
                  <a:pt x="9385" y="20315"/>
                  <a:pt x="8678" y="20443"/>
                </a:cubicBezTo>
                <a:cubicBezTo>
                  <a:pt x="8065" y="20508"/>
                  <a:pt x="7452" y="20122"/>
                  <a:pt x="6838" y="20250"/>
                </a:cubicBezTo>
                <a:cubicBezTo>
                  <a:pt x="5659" y="20508"/>
                  <a:pt x="4528" y="20379"/>
                  <a:pt x="3349" y="20379"/>
                </a:cubicBezTo>
                <a:cubicBezTo>
                  <a:pt x="2335" y="20379"/>
                  <a:pt x="1250" y="20636"/>
                  <a:pt x="259" y="20250"/>
                </a:cubicBezTo>
                <a:cubicBezTo>
                  <a:pt x="165" y="20250"/>
                  <a:pt x="94" y="20186"/>
                  <a:pt x="0" y="201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4" name="AutoShape 14"/>
          <p:cNvSpPr>
            <a:spLocks/>
          </p:cNvSpPr>
          <p:nvPr/>
        </p:nvSpPr>
        <p:spPr bwMode="auto">
          <a:xfrm>
            <a:off x="2461361" y="2913625"/>
            <a:ext cx="342056" cy="333443"/>
          </a:xfrm>
          <a:custGeom>
            <a:avLst/>
            <a:gdLst>
              <a:gd name="T0" fmla="*/ 51550457 w 15734"/>
              <a:gd name="T1" fmla="*/ 49658479 h 16111"/>
              <a:gd name="T2" fmla="*/ 57155290 w 15734"/>
              <a:gd name="T3" fmla="*/ 266303342 h 16111"/>
              <a:gd name="T4" fmla="*/ 300165401 w 15734"/>
              <a:gd name="T5" fmla="*/ 259525064 h 16111"/>
              <a:gd name="T6" fmla="*/ 53426074 w 15734"/>
              <a:gd name="T7" fmla="*/ 42879480 h 16111"/>
              <a:gd name="T8" fmla="*/ 27253936 w 15734"/>
              <a:gd name="T9" fmla="*/ 69955528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8"/>
                </a:moveTo>
                <a:cubicBezTo>
                  <a:pt x="-1222" y="5363"/>
                  <a:pt x="-375" y="11052"/>
                  <a:pt x="2590" y="13986"/>
                </a:cubicBezTo>
                <a:cubicBezTo>
                  <a:pt x="5639" y="16919"/>
                  <a:pt x="10722" y="16830"/>
                  <a:pt x="13602" y="13630"/>
                </a:cubicBezTo>
                <a:cubicBezTo>
                  <a:pt x="20378" y="5897"/>
                  <a:pt x="9451" y="-4681"/>
                  <a:pt x="2421" y="2252"/>
                </a:cubicBezTo>
                <a:cubicBezTo>
                  <a:pt x="1997" y="2697"/>
                  <a:pt x="1573" y="3230"/>
                  <a:pt x="1235" y="367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5" name="AutoShape 15"/>
          <p:cNvSpPr>
            <a:spLocks/>
          </p:cNvSpPr>
          <p:nvPr/>
        </p:nvSpPr>
        <p:spPr bwMode="auto">
          <a:xfrm>
            <a:off x="1988881" y="3120335"/>
            <a:ext cx="406037" cy="422033"/>
          </a:xfrm>
          <a:custGeom>
            <a:avLst/>
            <a:gdLst>
              <a:gd name="T0" fmla="*/ 102396873 w 18573"/>
              <a:gd name="T1" fmla="*/ 28925182 h 17517"/>
              <a:gd name="T2" fmla="*/ 129326102 w 18573"/>
              <a:gd name="T3" fmla="*/ 510406256 h 17517"/>
              <a:gd name="T4" fmla="*/ 415445399 w 18573"/>
              <a:gd name="T5" fmla="*/ 216621552 h 17517"/>
              <a:gd name="T6" fmla="*/ 45173014 w 18573"/>
              <a:gd name="T7" fmla="*/ 73829553 h 175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573" h="17517">
                <a:moveTo>
                  <a:pt x="4563" y="963"/>
                </a:moveTo>
                <a:cubicBezTo>
                  <a:pt x="-2337" y="3680"/>
                  <a:pt x="-987" y="14820"/>
                  <a:pt x="5763" y="16993"/>
                </a:cubicBezTo>
                <a:cubicBezTo>
                  <a:pt x="12813" y="19303"/>
                  <a:pt x="19263" y="13597"/>
                  <a:pt x="18513" y="7212"/>
                </a:cubicBezTo>
                <a:cubicBezTo>
                  <a:pt x="17613" y="148"/>
                  <a:pt x="7413" y="-2297"/>
                  <a:pt x="2013" y="24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6" name="AutoShape 16"/>
          <p:cNvSpPr>
            <a:spLocks/>
          </p:cNvSpPr>
          <p:nvPr/>
        </p:nvSpPr>
        <p:spPr bwMode="auto">
          <a:xfrm>
            <a:off x="2126688" y="3228611"/>
            <a:ext cx="156263" cy="177180"/>
          </a:xfrm>
          <a:custGeom>
            <a:avLst/>
            <a:gdLst>
              <a:gd name="T0" fmla="*/ 665666 w 20580"/>
              <a:gd name="T1" fmla="*/ 0 h 21600"/>
              <a:gd name="T2" fmla="*/ 19349284 w 20580"/>
              <a:gd name="T3" fmla="*/ 11854032 h 21600"/>
              <a:gd name="T4" fmla="*/ 1884131 w 20580"/>
              <a:gd name="T5" fmla="*/ 25604788 h 21600"/>
              <a:gd name="T6" fmla="*/ 259511 w 20580"/>
              <a:gd name="T7" fmla="*/ 142248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580" h="21600">
                <a:moveTo>
                  <a:pt x="708" y="0"/>
                </a:moveTo>
                <a:cubicBezTo>
                  <a:pt x="8052" y="800"/>
                  <a:pt x="14963" y="6000"/>
                  <a:pt x="20580" y="10000"/>
                </a:cubicBezTo>
                <a:cubicBezTo>
                  <a:pt x="15828" y="14800"/>
                  <a:pt x="8052" y="18000"/>
                  <a:pt x="2004" y="21600"/>
                </a:cubicBezTo>
                <a:cubicBezTo>
                  <a:pt x="-1020" y="16000"/>
                  <a:pt x="276" y="7600"/>
                  <a:pt x="276" y="12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7" name="AutoShape 17"/>
          <p:cNvSpPr>
            <a:spLocks/>
          </p:cNvSpPr>
          <p:nvPr/>
        </p:nvSpPr>
        <p:spPr bwMode="auto">
          <a:xfrm>
            <a:off x="1250632" y="4262160"/>
            <a:ext cx="1872693" cy="1402674"/>
          </a:xfrm>
          <a:custGeom>
            <a:avLst/>
            <a:gdLst>
              <a:gd name="T0" fmla="*/ 191022920 w 21415"/>
              <a:gd name="T1" fmla="*/ 0 h 21468"/>
              <a:gd name="T2" fmla="*/ 2147483647 w 21415"/>
              <a:gd name="T3" fmla="*/ 33549670 h 21468"/>
              <a:gd name="T4" fmla="*/ 2147483647 w 21415"/>
              <a:gd name="T5" fmla="*/ 33549670 h 21468"/>
              <a:gd name="T6" fmla="*/ 2147483647 w 21415"/>
              <a:gd name="T7" fmla="*/ 16771294 h 21468"/>
              <a:gd name="T8" fmla="*/ 2147483647 w 21415"/>
              <a:gd name="T9" fmla="*/ 33549670 h 21468"/>
              <a:gd name="T10" fmla="*/ 2147483647 w 21415"/>
              <a:gd name="T11" fmla="*/ 16771294 h 21468"/>
              <a:gd name="T12" fmla="*/ 2147483647 w 21415"/>
              <a:gd name="T13" fmla="*/ 134788440 h 21468"/>
              <a:gd name="T14" fmla="*/ 2147483647 w 21415"/>
              <a:gd name="T15" fmla="*/ 641010786 h 21468"/>
              <a:gd name="T16" fmla="*/ 2147483647 w 21415"/>
              <a:gd name="T17" fmla="*/ 1180775721 h 21468"/>
              <a:gd name="T18" fmla="*/ 2147483647 w 21415"/>
              <a:gd name="T19" fmla="*/ 214748364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191022920 w 21415"/>
              <a:gd name="T39" fmla="*/ 2147483647 h 21468"/>
              <a:gd name="T40" fmla="*/ 130696620 w 21415"/>
              <a:gd name="T41" fmla="*/ 2147483647 h 21468"/>
              <a:gd name="T42" fmla="*/ 222618230 w 21415"/>
              <a:gd name="T43" fmla="*/ 2147483647 h 21468"/>
              <a:gd name="T44" fmla="*/ 10056546 w 21415"/>
              <a:gd name="T45" fmla="*/ 2147483647 h 21468"/>
              <a:gd name="T46" fmla="*/ 160866145 w 21415"/>
              <a:gd name="T47" fmla="*/ 100641843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09"/>
                  <a:pt x="1291" y="84"/>
                  <a:pt x="1734" y="56"/>
                </a:cubicBezTo>
                <a:cubicBezTo>
                  <a:pt x="2281" y="28"/>
                  <a:pt x="2849" y="56"/>
                  <a:pt x="3418" y="56"/>
                </a:cubicBezTo>
                <a:cubicBezTo>
                  <a:pt x="4597" y="0"/>
                  <a:pt x="5755" y="28"/>
                  <a:pt x="6933" y="28"/>
                </a:cubicBezTo>
                <a:cubicBezTo>
                  <a:pt x="9039" y="28"/>
                  <a:pt x="11123" y="56"/>
                  <a:pt x="13207" y="56"/>
                </a:cubicBezTo>
                <a:cubicBezTo>
                  <a:pt x="15502" y="56"/>
                  <a:pt x="17776" y="28"/>
                  <a:pt x="20070" y="28"/>
                </a:cubicBezTo>
                <a:cubicBezTo>
                  <a:pt x="20386" y="28"/>
                  <a:pt x="21165" y="-85"/>
                  <a:pt x="21312" y="225"/>
                </a:cubicBezTo>
                <a:cubicBezTo>
                  <a:pt x="21439" y="450"/>
                  <a:pt x="21291" y="844"/>
                  <a:pt x="21270" y="1070"/>
                </a:cubicBezTo>
                <a:cubicBezTo>
                  <a:pt x="21249" y="1379"/>
                  <a:pt x="21291" y="1661"/>
                  <a:pt x="21291" y="1971"/>
                </a:cubicBezTo>
                <a:cubicBezTo>
                  <a:pt x="21312" y="2562"/>
                  <a:pt x="21165" y="3154"/>
                  <a:pt x="21228" y="3745"/>
                </a:cubicBezTo>
                <a:cubicBezTo>
                  <a:pt x="21291" y="4365"/>
                  <a:pt x="21355" y="4984"/>
                  <a:pt x="21334" y="5632"/>
                </a:cubicBezTo>
                <a:cubicBezTo>
                  <a:pt x="21270" y="8420"/>
                  <a:pt x="21544" y="11123"/>
                  <a:pt x="21334" y="13940"/>
                </a:cubicBezTo>
                <a:cubicBezTo>
                  <a:pt x="21270" y="14700"/>
                  <a:pt x="21334" y="15432"/>
                  <a:pt x="21376" y="16192"/>
                </a:cubicBezTo>
                <a:cubicBezTo>
                  <a:pt x="21397" y="16868"/>
                  <a:pt x="21228" y="17572"/>
                  <a:pt x="21249" y="18277"/>
                </a:cubicBezTo>
                <a:cubicBezTo>
                  <a:pt x="21270" y="18952"/>
                  <a:pt x="21312" y="19572"/>
                  <a:pt x="21291" y="20220"/>
                </a:cubicBezTo>
                <a:cubicBezTo>
                  <a:pt x="21291" y="20501"/>
                  <a:pt x="21334" y="20896"/>
                  <a:pt x="21270" y="21149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1" y="21515"/>
                  <a:pt x="17018" y="21431"/>
                  <a:pt x="15165" y="21402"/>
                </a:cubicBezTo>
                <a:cubicBezTo>
                  <a:pt x="12470" y="21374"/>
                  <a:pt x="9776" y="21402"/>
                  <a:pt x="7081" y="21402"/>
                </a:cubicBezTo>
                <a:cubicBezTo>
                  <a:pt x="4765" y="21402"/>
                  <a:pt x="2449" y="21233"/>
                  <a:pt x="133" y="21233"/>
                </a:cubicBezTo>
                <a:cubicBezTo>
                  <a:pt x="-56" y="20163"/>
                  <a:pt x="28" y="18671"/>
                  <a:pt x="91" y="17572"/>
                </a:cubicBezTo>
                <a:cubicBezTo>
                  <a:pt x="176" y="16249"/>
                  <a:pt x="218" y="15066"/>
                  <a:pt x="155" y="13714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2" y="844"/>
                  <a:pt x="112" y="1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8" name="AutoShape 18"/>
          <p:cNvSpPr>
            <a:spLocks/>
          </p:cNvSpPr>
          <p:nvPr/>
        </p:nvSpPr>
        <p:spPr bwMode="auto">
          <a:xfrm>
            <a:off x="1329378" y="4350750"/>
            <a:ext cx="1734886" cy="1243951"/>
          </a:xfrm>
          <a:custGeom>
            <a:avLst/>
            <a:gdLst>
              <a:gd name="T0" fmla="*/ 151882132 w 21415"/>
              <a:gd name="T1" fmla="*/ 0 h 21468"/>
              <a:gd name="T2" fmla="*/ 1978991394 w 21415"/>
              <a:gd name="T3" fmla="*/ 23815399 h 21468"/>
              <a:gd name="T4" fmla="*/ 2147483647 w 21415"/>
              <a:gd name="T5" fmla="*/ 23815399 h 21468"/>
              <a:gd name="T6" fmla="*/ 2147483647 w 21415"/>
              <a:gd name="T7" fmla="*/ 12117291 h 21468"/>
              <a:gd name="T8" fmla="*/ 2147483647 w 21415"/>
              <a:gd name="T9" fmla="*/ 23815399 h 21468"/>
              <a:gd name="T10" fmla="*/ 2147483647 w 21415"/>
              <a:gd name="T11" fmla="*/ 12117291 h 21468"/>
              <a:gd name="T12" fmla="*/ 2147483647 w 21415"/>
              <a:gd name="T13" fmla="*/ 94434519 h 21468"/>
              <a:gd name="T14" fmla="*/ 2147483647 w 21415"/>
              <a:gd name="T15" fmla="*/ 447518828 h 21468"/>
              <a:gd name="T16" fmla="*/ 2147483647 w 21415"/>
              <a:gd name="T17" fmla="*/ 823999278 h 21468"/>
              <a:gd name="T18" fmla="*/ 2147483647 w 21415"/>
              <a:gd name="T19" fmla="*/ 156526782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151882132 w 21415"/>
              <a:gd name="T39" fmla="*/ 2147483647 h 21468"/>
              <a:gd name="T40" fmla="*/ 103920492 w 21415"/>
              <a:gd name="T41" fmla="*/ 2147483647 h 21468"/>
              <a:gd name="T42" fmla="*/ 176999176 w 21415"/>
              <a:gd name="T43" fmla="*/ 2147483647 h 21468"/>
              <a:gd name="T44" fmla="*/ 7997213 w 21415"/>
              <a:gd name="T45" fmla="*/ 2147483647 h 21468"/>
              <a:gd name="T46" fmla="*/ 127901364 w 21415"/>
              <a:gd name="T47" fmla="*/ 70619120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5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0"/>
                  <a:pt x="21291" y="1662"/>
                  <a:pt x="21291" y="1972"/>
                </a:cubicBezTo>
                <a:cubicBezTo>
                  <a:pt x="21312" y="2563"/>
                  <a:pt x="21165" y="3155"/>
                  <a:pt x="21228" y="3746"/>
                </a:cubicBezTo>
                <a:cubicBezTo>
                  <a:pt x="21291" y="4365"/>
                  <a:pt x="21355" y="4985"/>
                  <a:pt x="21333" y="5633"/>
                </a:cubicBezTo>
                <a:cubicBezTo>
                  <a:pt x="21270" y="8421"/>
                  <a:pt x="21544" y="11124"/>
                  <a:pt x="21333" y="13940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7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1"/>
                  <a:pt x="20765" y="21431"/>
                </a:cubicBezTo>
                <a:cubicBezTo>
                  <a:pt x="18891" y="21516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9" name="AutoShape 19"/>
          <p:cNvSpPr>
            <a:spLocks/>
          </p:cNvSpPr>
          <p:nvPr/>
        </p:nvSpPr>
        <p:spPr bwMode="auto">
          <a:xfrm>
            <a:off x="1349065" y="5000410"/>
            <a:ext cx="1685670" cy="591830"/>
          </a:xfrm>
          <a:custGeom>
            <a:avLst/>
            <a:gdLst>
              <a:gd name="T0" fmla="*/ 0 w 21600"/>
              <a:gd name="T1" fmla="*/ 1015307926 h 20686"/>
              <a:gd name="T2" fmla="*/ 650254398 w 21600"/>
              <a:gd name="T3" fmla="*/ 801895009 h 20686"/>
              <a:gd name="T4" fmla="*/ 1540388849 w 21600"/>
              <a:gd name="T5" fmla="*/ 572336780 h 20686"/>
              <a:gd name="T6" fmla="*/ 2147483647 w 21600"/>
              <a:gd name="T7" fmla="*/ 368630985 h 20686"/>
              <a:gd name="T8" fmla="*/ 2147483647 w 21600"/>
              <a:gd name="T9" fmla="*/ 122876983 h 20686"/>
              <a:gd name="T10" fmla="*/ 2147483647 w 21600"/>
              <a:gd name="T11" fmla="*/ 35560883 h 20686"/>
              <a:gd name="T12" fmla="*/ 2147483647 w 21600"/>
              <a:gd name="T13" fmla="*/ 206974688 h 20686"/>
              <a:gd name="T14" fmla="*/ 2147483647 w 21600"/>
              <a:gd name="T15" fmla="*/ 439752714 h 20686"/>
              <a:gd name="T16" fmla="*/ 2147483647 w 21600"/>
              <a:gd name="T17" fmla="*/ 527068813 h 20686"/>
              <a:gd name="T18" fmla="*/ 2147483647 w 21600"/>
              <a:gd name="T19" fmla="*/ 336289899 h 20686"/>
              <a:gd name="T20" fmla="*/ 2147483647 w 21600"/>
              <a:gd name="T21" fmla="*/ 426825833 h 20686"/>
              <a:gd name="T22" fmla="*/ 2147483647 w 21600"/>
              <a:gd name="T23" fmla="*/ 630531628 h 20686"/>
              <a:gd name="T24" fmla="*/ 2147483647 w 21600"/>
              <a:gd name="T25" fmla="*/ 837455892 h 20686"/>
              <a:gd name="T26" fmla="*/ 2147483647 w 21600"/>
              <a:gd name="T27" fmla="*/ 1034723496 h 20686"/>
              <a:gd name="T28" fmla="*/ 2147483647 w 21600"/>
              <a:gd name="T29" fmla="*/ 1034723496 h 20686"/>
              <a:gd name="T30" fmla="*/ 2147483647 w 21600"/>
              <a:gd name="T31" fmla="*/ 1028234844 h 20686"/>
              <a:gd name="T32" fmla="*/ 2147483647 w 21600"/>
              <a:gd name="T33" fmla="*/ 1031503662 h 20686"/>
              <a:gd name="T34" fmla="*/ 2147483647 w 21600"/>
              <a:gd name="T35" fmla="*/ 1028234844 h 20686"/>
              <a:gd name="T36" fmla="*/ 2147483647 w 21600"/>
              <a:gd name="T37" fmla="*/ 1018527723 h 20686"/>
              <a:gd name="T38" fmla="*/ 2147483647 w 21600"/>
              <a:gd name="T39" fmla="*/ 1025016375 h 20686"/>
              <a:gd name="T40" fmla="*/ 264384148 w 21600"/>
              <a:gd name="T41" fmla="*/ 1018527723 h 20686"/>
              <a:gd name="T42" fmla="*/ 0 w 21600"/>
              <a:gd name="T43" fmla="*/ 1012089494 h 2068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6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0"/>
                  <a:pt x="1226" y="12858"/>
                  <a:pt x="1509" y="11379"/>
                </a:cubicBezTo>
                <a:cubicBezTo>
                  <a:pt x="1839" y="9708"/>
                  <a:pt x="2240" y="8679"/>
                  <a:pt x="2688" y="7329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3"/>
                  <a:pt x="6155" y="-771"/>
                  <a:pt x="7286" y="707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5"/>
                  <a:pt x="9668" y="7458"/>
                  <a:pt x="10210" y="8743"/>
                </a:cubicBezTo>
                <a:cubicBezTo>
                  <a:pt x="11177" y="10993"/>
                  <a:pt x="12026" y="12086"/>
                  <a:pt x="13229" y="10479"/>
                </a:cubicBezTo>
                <a:cubicBezTo>
                  <a:pt x="14337" y="9065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2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3" y="17615"/>
                  <a:pt x="21506" y="19158"/>
                  <a:pt x="21600" y="20572"/>
                </a:cubicBezTo>
                <a:cubicBezTo>
                  <a:pt x="20492" y="20829"/>
                  <a:pt x="19383" y="20572"/>
                  <a:pt x="18275" y="20572"/>
                </a:cubicBezTo>
                <a:cubicBezTo>
                  <a:pt x="17120" y="20572"/>
                  <a:pt x="15964" y="20508"/>
                  <a:pt x="14809" y="20443"/>
                </a:cubicBezTo>
                <a:cubicBezTo>
                  <a:pt x="13465" y="20315"/>
                  <a:pt x="12121" y="20572"/>
                  <a:pt x="10776" y="20508"/>
                </a:cubicBezTo>
                <a:cubicBezTo>
                  <a:pt x="10069" y="20443"/>
                  <a:pt x="9385" y="20315"/>
                  <a:pt x="8678" y="20443"/>
                </a:cubicBezTo>
                <a:cubicBezTo>
                  <a:pt x="8065" y="20508"/>
                  <a:pt x="7452" y="20122"/>
                  <a:pt x="6838" y="20250"/>
                </a:cubicBezTo>
                <a:cubicBezTo>
                  <a:pt x="5659" y="20508"/>
                  <a:pt x="4528" y="20379"/>
                  <a:pt x="3349" y="20379"/>
                </a:cubicBezTo>
                <a:cubicBezTo>
                  <a:pt x="2335" y="20379"/>
                  <a:pt x="1250" y="20636"/>
                  <a:pt x="259" y="20250"/>
                </a:cubicBezTo>
                <a:cubicBezTo>
                  <a:pt x="165" y="20250"/>
                  <a:pt x="94" y="20186"/>
                  <a:pt x="0" y="201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0" name="AutoShape 20"/>
          <p:cNvSpPr>
            <a:spLocks/>
          </p:cNvSpPr>
          <p:nvPr/>
        </p:nvSpPr>
        <p:spPr bwMode="auto">
          <a:xfrm>
            <a:off x="2461361" y="4547617"/>
            <a:ext cx="342056" cy="333443"/>
          </a:xfrm>
          <a:custGeom>
            <a:avLst/>
            <a:gdLst>
              <a:gd name="T0" fmla="*/ 51550457 w 15734"/>
              <a:gd name="T1" fmla="*/ 49658479 h 16111"/>
              <a:gd name="T2" fmla="*/ 57155290 w 15734"/>
              <a:gd name="T3" fmla="*/ 266303342 h 16111"/>
              <a:gd name="T4" fmla="*/ 300165401 w 15734"/>
              <a:gd name="T5" fmla="*/ 259525064 h 16111"/>
              <a:gd name="T6" fmla="*/ 53426074 w 15734"/>
              <a:gd name="T7" fmla="*/ 42879480 h 16111"/>
              <a:gd name="T8" fmla="*/ 27253936 w 15734"/>
              <a:gd name="T9" fmla="*/ 69955528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8"/>
                </a:moveTo>
                <a:cubicBezTo>
                  <a:pt x="-1222" y="5363"/>
                  <a:pt x="-375" y="11052"/>
                  <a:pt x="2590" y="13986"/>
                </a:cubicBezTo>
                <a:cubicBezTo>
                  <a:pt x="5639" y="16919"/>
                  <a:pt x="10722" y="16830"/>
                  <a:pt x="13602" y="13630"/>
                </a:cubicBezTo>
                <a:cubicBezTo>
                  <a:pt x="20378" y="5897"/>
                  <a:pt x="9451" y="-4681"/>
                  <a:pt x="2421" y="2252"/>
                </a:cubicBezTo>
                <a:cubicBezTo>
                  <a:pt x="1997" y="2697"/>
                  <a:pt x="1573" y="3230"/>
                  <a:pt x="1235" y="367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1" name="AutoShape 21"/>
          <p:cNvSpPr>
            <a:spLocks/>
          </p:cNvSpPr>
          <p:nvPr/>
        </p:nvSpPr>
        <p:spPr bwMode="auto">
          <a:xfrm>
            <a:off x="1988881" y="4754327"/>
            <a:ext cx="406037" cy="422033"/>
          </a:xfrm>
          <a:custGeom>
            <a:avLst/>
            <a:gdLst>
              <a:gd name="T0" fmla="*/ 102396873 w 18573"/>
              <a:gd name="T1" fmla="*/ 28925182 h 17517"/>
              <a:gd name="T2" fmla="*/ 129326102 w 18573"/>
              <a:gd name="T3" fmla="*/ 510406256 h 17517"/>
              <a:gd name="T4" fmla="*/ 415445399 w 18573"/>
              <a:gd name="T5" fmla="*/ 216621552 h 17517"/>
              <a:gd name="T6" fmla="*/ 45173014 w 18573"/>
              <a:gd name="T7" fmla="*/ 73829553 h 175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573" h="17517">
                <a:moveTo>
                  <a:pt x="4563" y="963"/>
                </a:moveTo>
                <a:cubicBezTo>
                  <a:pt x="-2337" y="3680"/>
                  <a:pt x="-987" y="14820"/>
                  <a:pt x="5763" y="16993"/>
                </a:cubicBezTo>
                <a:cubicBezTo>
                  <a:pt x="12813" y="19303"/>
                  <a:pt x="19263" y="13597"/>
                  <a:pt x="18513" y="7212"/>
                </a:cubicBezTo>
                <a:cubicBezTo>
                  <a:pt x="17613" y="148"/>
                  <a:pt x="7413" y="-2297"/>
                  <a:pt x="2013" y="24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2" name="AutoShape 22"/>
          <p:cNvSpPr>
            <a:spLocks/>
          </p:cNvSpPr>
          <p:nvPr/>
        </p:nvSpPr>
        <p:spPr bwMode="auto">
          <a:xfrm>
            <a:off x="2126688" y="4862603"/>
            <a:ext cx="156263" cy="177180"/>
          </a:xfrm>
          <a:custGeom>
            <a:avLst/>
            <a:gdLst>
              <a:gd name="T0" fmla="*/ 665666 w 20580"/>
              <a:gd name="T1" fmla="*/ 0 h 21600"/>
              <a:gd name="T2" fmla="*/ 19349284 w 20580"/>
              <a:gd name="T3" fmla="*/ 11854032 h 21600"/>
              <a:gd name="T4" fmla="*/ 1884131 w 20580"/>
              <a:gd name="T5" fmla="*/ 25604788 h 21600"/>
              <a:gd name="T6" fmla="*/ 259511 w 20580"/>
              <a:gd name="T7" fmla="*/ 142248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580" h="21600">
                <a:moveTo>
                  <a:pt x="708" y="0"/>
                </a:moveTo>
                <a:cubicBezTo>
                  <a:pt x="8052" y="800"/>
                  <a:pt x="14963" y="6000"/>
                  <a:pt x="20580" y="10000"/>
                </a:cubicBezTo>
                <a:cubicBezTo>
                  <a:pt x="15828" y="14800"/>
                  <a:pt x="8052" y="18000"/>
                  <a:pt x="2004" y="21600"/>
                </a:cubicBezTo>
                <a:cubicBezTo>
                  <a:pt x="-1020" y="16000"/>
                  <a:pt x="276" y="7600"/>
                  <a:pt x="276" y="12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3" name="AutoShape 23"/>
          <p:cNvSpPr>
            <a:spLocks/>
          </p:cNvSpPr>
          <p:nvPr/>
        </p:nvSpPr>
        <p:spPr bwMode="auto">
          <a:xfrm>
            <a:off x="7048350" y="5276023"/>
            <a:ext cx="108277" cy="132885"/>
          </a:xfrm>
          <a:custGeom>
            <a:avLst/>
            <a:gdLst>
              <a:gd name="T0" fmla="*/ 187627 w 20774"/>
              <a:gd name="T1" fmla="*/ 8086635 h 20904"/>
              <a:gd name="T2" fmla="*/ 92432 w 20774"/>
              <a:gd name="T3" fmla="*/ 3688841 h 20904"/>
              <a:gd name="T4" fmla="*/ 3138697 w 20774"/>
              <a:gd name="T5" fmla="*/ 3263496 h 20904"/>
              <a:gd name="T6" fmla="*/ 6090083 w 20774"/>
              <a:gd name="T7" fmla="*/ 0 h 20904"/>
              <a:gd name="T8" fmla="*/ 6280152 w 20774"/>
              <a:gd name="T9" fmla="*/ 11491932 h 20904"/>
              <a:gd name="T10" fmla="*/ 3424277 w 20774"/>
              <a:gd name="T11" fmla="*/ 8370777 h 20904"/>
              <a:gd name="T12" fmla="*/ 92432 w 20774"/>
              <a:gd name="T13" fmla="*/ 8512578 h 209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774" h="20904">
                <a:moveTo>
                  <a:pt x="617" y="14657"/>
                </a:moveTo>
                <a:cubicBezTo>
                  <a:pt x="930" y="11829"/>
                  <a:pt x="-635" y="9515"/>
                  <a:pt x="304" y="6686"/>
                </a:cubicBezTo>
                <a:cubicBezTo>
                  <a:pt x="3434" y="6686"/>
                  <a:pt x="7191" y="7201"/>
                  <a:pt x="10321" y="5915"/>
                </a:cubicBezTo>
                <a:cubicBezTo>
                  <a:pt x="13765" y="4629"/>
                  <a:pt x="15956" y="1286"/>
                  <a:pt x="20026" y="0"/>
                </a:cubicBezTo>
                <a:cubicBezTo>
                  <a:pt x="20651" y="6943"/>
                  <a:pt x="20965" y="14143"/>
                  <a:pt x="20651" y="20829"/>
                </a:cubicBezTo>
                <a:cubicBezTo>
                  <a:pt x="16895" y="21600"/>
                  <a:pt x="15017" y="16200"/>
                  <a:pt x="11260" y="15172"/>
                </a:cubicBezTo>
                <a:cubicBezTo>
                  <a:pt x="8130" y="14143"/>
                  <a:pt x="3434" y="15172"/>
                  <a:pt x="304" y="154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4" name="AutoShape 24"/>
          <p:cNvSpPr>
            <a:spLocks/>
          </p:cNvSpPr>
          <p:nvPr/>
        </p:nvSpPr>
        <p:spPr bwMode="auto">
          <a:xfrm>
            <a:off x="7176314" y="5325240"/>
            <a:ext cx="12304" cy="36912"/>
          </a:xfrm>
          <a:custGeom>
            <a:avLst/>
            <a:gdLst>
              <a:gd name="T0" fmla="*/ 0 w 19468"/>
              <a:gd name="T1" fmla="*/ 521 h 20741"/>
              <a:gd name="T2" fmla="*/ 10412 w 19468"/>
              <a:gd name="T3" fmla="*/ 251098 h 2074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468" h="20741">
                <a:moveTo>
                  <a:pt x="0" y="43"/>
                </a:moveTo>
                <a:cubicBezTo>
                  <a:pt x="7200" y="-859"/>
                  <a:pt x="21600" y="12641"/>
                  <a:pt x="19202" y="2074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5" name="AutoShape 25"/>
          <p:cNvSpPr>
            <a:spLocks/>
          </p:cNvSpPr>
          <p:nvPr/>
        </p:nvSpPr>
        <p:spPr bwMode="auto">
          <a:xfrm>
            <a:off x="8406730" y="5276023"/>
            <a:ext cx="108277" cy="132885"/>
          </a:xfrm>
          <a:custGeom>
            <a:avLst/>
            <a:gdLst>
              <a:gd name="T0" fmla="*/ 187612 w 20775"/>
              <a:gd name="T1" fmla="*/ 8086635 h 20904"/>
              <a:gd name="T2" fmla="*/ 92427 w 20775"/>
              <a:gd name="T3" fmla="*/ 3688841 h 20904"/>
              <a:gd name="T4" fmla="*/ 3138580 w 20775"/>
              <a:gd name="T5" fmla="*/ 3263496 h 20904"/>
              <a:gd name="T6" fmla="*/ 6089185 w 20775"/>
              <a:gd name="T7" fmla="*/ 0 h 20904"/>
              <a:gd name="T8" fmla="*/ 6279554 w 20775"/>
              <a:gd name="T9" fmla="*/ 11491932 h 20904"/>
              <a:gd name="T10" fmla="*/ 3424086 w 20775"/>
              <a:gd name="T11" fmla="*/ 8370777 h 20904"/>
              <a:gd name="T12" fmla="*/ 92427 w 20775"/>
              <a:gd name="T13" fmla="*/ 8512578 h 209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775" h="20904">
                <a:moveTo>
                  <a:pt x="617" y="14657"/>
                </a:moveTo>
                <a:cubicBezTo>
                  <a:pt x="931" y="11829"/>
                  <a:pt x="-635" y="9515"/>
                  <a:pt x="304" y="6686"/>
                </a:cubicBezTo>
                <a:cubicBezTo>
                  <a:pt x="3434" y="6686"/>
                  <a:pt x="7191" y="7201"/>
                  <a:pt x="10322" y="5915"/>
                </a:cubicBezTo>
                <a:cubicBezTo>
                  <a:pt x="13765" y="4629"/>
                  <a:pt x="15957" y="1286"/>
                  <a:pt x="20026" y="0"/>
                </a:cubicBezTo>
                <a:cubicBezTo>
                  <a:pt x="20652" y="6943"/>
                  <a:pt x="20965" y="14143"/>
                  <a:pt x="20652" y="20829"/>
                </a:cubicBezTo>
                <a:cubicBezTo>
                  <a:pt x="16896" y="21600"/>
                  <a:pt x="15017" y="16200"/>
                  <a:pt x="11261" y="15172"/>
                </a:cubicBezTo>
                <a:cubicBezTo>
                  <a:pt x="8130" y="14143"/>
                  <a:pt x="3434" y="15172"/>
                  <a:pt x="304" y="154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6" name="AutoShape 26"/>
          <p:cNvSpPr>
            <a:spLocks/>
          </p:cNvSpPr>
          <p:nvPr/>
        </p:nvSpPr>
        <p:spPr bwMode="auto">
          <a:xfrm>
            <a:off x="8534693" y="5325240"/>
            <a:ext cx="12304" cy="36912"/>
          </a:xfrm>
          <a:custGeom>
            <a:avLst/>
            <a:gdLst>
              <a:gd name="T0" fmla="*/ 0 w 19468"/>
              <a:gd name="T1" fmla="*/ 521 h 20741"/>
              <a:gd name="T2" fmla="*/ 10412 w 19468"/>
              <a:gd name="T3" fmla="*/ 251098 h 2074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468" h="20741">
                <a:moveTo>
                  <a:pt x="0" y="43"/>
                </a:moveTo>
                <a:cubicBezTo>
                  <a:pt x="7200" y="-859"/>
                  <a:pt x="21600" y="12641"/>
                  <a:pt x="19202" y="2074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7" name="AutoShape 27"/>
          <p:cNvSpPr>
            <a:spLocks/>
          </p:cNvSpPr>
          <p:nvPr/>
        </p:nvSpPr>
        <p:spPr bwMode="auto">
          <a:xfrm>
            <a:off x="8564224" y="5305553"/>
            <a:ext cx="23378" cy="89821"/>
          </a:xfrm>
          <a:custGeom>
            <a:avLst/>
            <a:gdLst>
              <a:gd name="T0" fmla="*/ 0 w 17384"/>
              <a:gd name="T1" fmla="*/ 0 h 21600"/>
              <a:gd name="T2" fmla="*/ 56415 w 17384"/>
              <a:gd name="T3" fmla="*/ 3335863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384" h="21600">
                <a:moveTo>
                  <a:pt x="0" y="0"/>
                </a:moveTo>
                <a:cubicBezTo>
                  <a:pt x="21600" y="3535"/>
                  <a:pt x="20401" y="15709"/>
                  <a:pt x="108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8" name="AutoShape 28"/>
          <p:cNvSpPr>
            <a:spLocks/>
          </p:cNvSpPr>
          <p:nvPr/>
        </p:nvSpPr>
        <p:spPr bwMode="auto">
          <a:xfrm>
            <a:off x="8593753" y="5266180"/>
            <a:ext cx="33222" cy="159954"/>
          </a:xfrm>
          <a:custGeom>
            <a:avLst/>
            <a:gdLst>
              <a:gd name="T0" fmla="*/ 0 w 14097"/>
              <a:gd name="T1" fmla="*/ 0 h 21600"/>
              <a:gd name="T2" fmla="*/ 113845 w 14097"/>
              <a:gd name="T3" fmla="*/ 18839257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097" h="21600">
                <a:moveTo>
                  <a:pt x="0" y="0"/>
                </a:moveTo>
                <a:cubicBezTo>
                  <a:pt x="13500" y="5070"/>
                  <a:pt x="21600" y="16310"/>
                  <a:pt x="405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9" name="AutoShape 29"/>
          <p:cNvSpPr>
            <a:spLocks/>
          </p:cNvSpPr>
          <p:nvPr/>
        </p:nvSpPr>
        <p:spPr bwMode="auto">
          <a:xfrm>
            <a:off x="8160646" y="6220982"/>
            <a:ext cx="108277" cy="132885"/>
          </a:xfrm>
          <a:custGeom>
            <a:avLst/>
            <a:gdLst>
              <a:gd name="T0" fmla="*/ 187612 w 20775"/>
              <a:gd name="T1" fmla="*/ 8086635 h 20904"/>
              <a:gd name="T2" fmla="*/ 92427 w 20775"/>
              <a:gd name="T3" fmla="*/ 3688841 h 20904"/>
              <a:gd name="T4" fmla="*/ 3138580 w 20775"/>
              <a:gd name="T5" fmla="*/ 3263496 h 20904"/>
              <a:gd name="T6" fmla="*/ 6089185 w 20775"/>
              <a:gd name="T7" fmla="*/ 0 h 20904"/>
              <a:gd name="T8" fmla="*/ 6279554 w 20775"/>
              <a:gd name="T9" fmla="*/ 11491932 h 20904"/>
              <a:gd name="T10" fmla="*/ 3424086 w 20775"/>
              <a:gd name="T11" fmla="*/ 8370777 h 20904"/>
              <a:gd name="T12" fmla="*/ 92427 w 20775"/>
              <a:gd name="T13" fmla="*/ 8512578 h 209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775" h="20904">
                <a:moveTo>
                  <a:pt x="617" y="14657"/>
                </a:moveTo>
                <a:cubicBezTo>
                  <a:pt x="931" y="11829"/>
                  <a:pt x="-635" y="9515"/>
                  <a:pt x="304" y="6686"/>
                </a:cubicBezTo>
                <a:cubicBezTo>
                  <a:pt x="3434" y="6686"/>
                  <a:pt x="7191" y="7201"/>
                  <a:pt x="10322" y="5915"/>
                </a:cubicBezTo>
                <a:cubicBezTo>
                  <a:pt x="13765" y="4629"/>
                  <a:pt x="15957" y="1286"/>
                  <a:pt x="20026" y="0"/>
                </a:cubicBezTo>
                <a:cubicBezTo>
                  <a:pt x="20652" y="6943"/>
                  <a:pt x="20965" y="14143"/>
                  <a:pt x="20652" y="20829"/>
                </a:cubicBezTo>
                <a:cubicBezTo>
                  <a:pt x="16896" y="21600"/>
                  <a:pt x="15017" y="16200"/>
                  <a:pt x="11261" y="15172"/>
                </a:cubicBezTo>
                <a:cubicBezTo>
                  <a:pt x="8130" y="14143"/>
                  <a:pt x="3434" y="15172"/>
                  <a:pt x="304" y="154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0" name="AutoShape 30"/>
          <p:cNvSpPr>
            <a:spLocks/>
          </p:cNvSpPr>
          <p:nvPr/>
        </p:nvSpPr>
        <p:spPr bwMode="auto">
          <a:xfrm>
            <a:off x="8288610" y="6270199"/>
            <a:ext cx="12304" cy="36912"/>
          </a:xfrm>
          <a:custGeom>
            <a:avLst/>
            <a:gdLst>
              <a:gd name="T0" fmla="*/ 0 w 19468"/>
              <a:gd name="T1" fmla="*/ 521 h 20741"/>
              <a:gd name="T2" fmla="*/ 10412 w 19468"/>
              <a:gd name="T3" fmla="*/ 251098 h 2074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468" h="20741">
                <a:moveTo>
                  <a:pt x="0" y="43"/>
                </a:moveTo>
                <a:cubicBezTo>
                  <a:pt x="7200" y="-859"/>
                  <a:pt x="21600" y="12641"/>
                  <a:pt x="19202" y="2074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1" name="AutoShape 31"/>
          <p:cNvSpPr>
            <a:spLocks/>
          </p:cNvSpPr>
          <p:nvPr/>
        </p:nvSpPr>
        <p:spPr bwMode="auto">
          <a:xfrm>
            <a:off x="8318140" y="6250512"/>
            <a:ext cx="23378" cy="89821"/>
          </a:xfrm>
          <a:custGeom>
            <a:avLst/>
            <a:gdLst>
              <a:gd name="T0" fmla="*/ 0 w 17384"/>
              <a:gd name="T1" fmla="*/ 0 h 21600"/>
              <a:gd name="T2" fmla="*/ 56415 w 17384"/>
              <a:gd name="T3" fmla="*/ 3335863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384" h="21600">
                <a:moveTo>
                  <a:pt x="0" y="0"/>
                </a:moveTo>
                <a:cubicBezTo>
                  <a:pt x="21600" y="3535"/>
                  <a:pt x="20401" y="15709"/>
                  <a:pt x="108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2" name="AutoShape 32"/>
          <p:cNvSpPr>
            <a:spLocks/>
          </p:cNvSpPr>
          <p:nvPr/>
        </p:nvSpPr>
        <p:spPr bwMode="auto">
          <a:xfrm>
            <a:off x="8347670" y="6220982"/>
            <a:ext cx="33222" cy="159954"/>
          </a:xfrm>
          <a:custGeom>
            <a:avLst/>
            <a:gdLst>
              <a:gd name="T0" fmla="*/ 0 w 14097"/>
              <a:gd name="T1" fmla="*/ 0 h 21600"/>
              <a:gd name="T2" fmla="*/ 113845 w 14097"/>
              <a:gd name="T3" fmla="*/ 18839257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097" h="21600">
                <a:moveTo>
                  <a:pt x="0" y="0"/>
                </a:moveTo>
                <a:cubicBezTo>
                  <a:pt x="13500" y="5070"/>
                  <a:pt x="21600" y="16310"/>
                  <a:pt x="405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3" name="AutoShape 33"/>
          <p:cNvSpPr>
            <a:spLocks/>
          </p:cNvSpPr>
          <p:nvPr/>
        </p:nvSpPr>
        <p:spPr bwMode="auto">
          <a:xfrm>
            <a:off x="3701620" y="5236649"/>
            <a:ext cx="269461" cy="260848"/>
          </a:xfrm>
          <a:custGeom>
            <a:avLst/>
            <a:gdLst>
              <a:gd name="T0" fmla="*/ 0 w 21478"/>
              <a:gd name="T1" fmla="*/ 1634075 h 21600"/>
              <a:gd name="T2" fmla="*/ 21142663 w 21478"/>
              <a:gd name="T3" fmla="*/ 2451237 h 21600"/>
              <a:gd name="T4" fmla="*/ 22902636 w 21478"/>
              <a:gd name="T5" fmla="*/ 24511092 h 21600"/>
              <a:gd name="T6" fmla="*/ 38756493 w 21478"/>
              <a:gd name="T7" fmla="*/ 27779227 h 21600"/>
              <a:gd name="T8" fmla="*/ 89850830 w 21478"/>
              <a:gd name="T9" fmla="*/ 0 h 21600"/>
              <a:gd name="T10" fmla="*/ 90728842 w 21478"/>
              <a:gd name="T11" fmla="*/ 81703620 h 21600"/>
              <a:gd name="T12" fmla="*/ 22902636 w 21478"/>
              <a:gd name="T13" fmla="*/ 48205256 h 21600"/>
              <a:gd name="T14" fmla="*/ 23784840 w 21478"/>
              <a:gd name="T15" fmla="*/ 75984483 h 21600"/>
              <a:gd name="T16" fmla="*/ 1760232 w 21478"/>
              <a:gd name="T17" fmla="*/ 75167321 h 21600"/>
              <a:gd name="T18" fmla="*/ 3524381 w 21478"/>
              <a:gd name="T19" fmla="*/ 50656244 h 21600"/>
              <a:gd name="T20" fmla="*/ 3524381 w 21478"/>
              <a:gd name="T21" fmla="*/ 4085296 h 2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478" h="21600">
                <a:moveTo>
                  <a:pt x="0" y="432"/>
                </a:moveTo>
                <a:cubicBezTo>
                  <a:pt x="1661" y="864"/>
                  <a:pt x="3323" y="648"/>
                  <a:pt x="4985" y="648"/>
                </a:cubicBezTo>
                <a:cubicBezTo>
                  <a:pt x="4985" y="2376"/>
                  <a:pt x="4985" y="4968"/>
                  <a:pt x="5400" y="6480"/>
                </a:cubicBezTo>
                <a:cubicBezTo>
                  <a:pt x="6231" y="9072"/>
                  <a:pt x="6231" y="8640"/>
                  <a:pt x="9138" y="7344"/>
                </a:cubicBezTo>
                <a:cubicBezTo>
                  <a:pt x="13500" y="5616"/>
                  <a:pt x="17031" y="2376"/>
                  <a:pt x="21185" y="0"/>
                </a:cubicBezTo>
                <a:cubicBezTo>
                  <a:pt x="21392" y="7128"/>
                  <a:pt x="21600" y="14472"/>
                  <a:pt x="21392" y="21600"/>
                </a:cubicBezTo>
                <a:cubicBezTo>
                  <a:pt x="16200" y="18576"/>
                  <a:pt x="11008" y="14688"/>
                  <a:pt x="5400" y="12744"/>
                </a:cubicBezTo>
                <a:cubicBezTo>
                  <a:pt x="5192" y="15336"/>
                  <a:pt x="5608" y="17712"/>
                  <a:pt x="5608" y="20088"/>
                </a:cubicBezTo>
                <a:cubicBezTo>
                  <a:pt x="4569" y="20304"/>
                  <a:pt x="1039" y="20952"/>
                  <a:pt x="415" y="19872"/>
                </a:cubicBezTo>
                <a:cubicBezTo>
                  <a:pt x="0" y="19224"/>
                  <a:pt x="831" y="14256"/>
                  <a:pt x="831" y="13392"/>
                </a:cubicBezTo>
                <a:cubicBezTo>
                  <a:pt x="831" y="9288"/>
                  <a:pt x="831" y="5184"/>
                  <a:pt x="831" y="10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4" name="AutoShape 34"/>
          <p:cNvSpPr>
            <a:spLocks/>
          </p:cNvSpPr>
          <p:nvPr/>
        </p:nvSpPr>
        <p:spPr bwMode="auto">
          <a:xfrm>
            <a:off x="6093548" y="5226806"/>
            <a:ext cx="265770" cy="255926"/>
          </a:xfrm>
          <a:custGeom>
            <a:avLst/>
            <a:gdLst>
              <a:gd name="T0" fmla="*/ 87400673 w 21478"/>
              <a:gd name="T1" fmla="*/ 1543318 h 21600"/>
              <a:gd name="T2" fmla="*/ 67119330 w 21478"/>
              <a:gd name="T3" fmla="*/ 2314962 h 21600"/>
              <a:gd name="T4" fmla="*/ 65426367 w 21478"/>
              <a:gd name="T5" fmla="*/ 23149680 h 21600"/>
              <a:gd name="T6" fmla="*/ 50211158 w 21478"/>
              <a:gd name="T7" fmla="*/ 26236301 h 21600"/>
              <a:gd name="T8" fmla="*/ 1196446 w 21478"/>
              <a:gd name="T9" fmla="*/ 0 h 21600"/>
              <a:gd name="T10" fmla="*/ 345885 w 21478"/>
              <a:gd name="T11" fmla="*/ 77165600 h 21600"/>
              <a:gd name="T12" fmla="*/ 65426367 w 21478"/>
              <a:gd name="T13" fmla="*/ 45527701 h 21600"/>
              <a:gd name="T14" fmla="*/ 64579894 w 21478"/>
              <a:gd name="T15" fmla="*/ 71764002 h 21600"/>
              <a:gd name="T16" fmla="*/ 85707710 w 21478"/>
              <a:gd name="T17" fmla="*/ 70992343 h 21600"/>
              <a:gd name="T18" fmla="*/ 84023176 w 21478"/>
              <a:gd name="T19" fmla="*/ 47842663 h 21600"/>
              <a:gd name="T20" fmla="*/ 84023176 w 21478"/>
              <a:gd name="T21" fmla="*/ 3858280 h 2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478" h="21600">
                <a:moveTo>
                  <a:pt x="21478" y="432"/>
                </a:moveTo>
                <a:cubicBezTo>
                  <a:pt x="19816" y="864"/>
                  <a:pt x="18155" y="648"/>
                  <a:pt x="16494" y="648"/>
                </a:cubicBezTo>
                <a:cubicBezTo>
                  <a:pt x="16494" y="2376"/>
                  <a:pt x="16494" y="4968"/>
                  <a:pt x="16078" y="6480"/>
                </a:cubicBezTo>
                <a:cubicBezTo>
                  <a:pt x="15247" y="9072"/>
                  <a:pt x="15247" y="8640"/>
                  <a:pt x="12339" y="7344"/>
                </a:cubicBezTo>
                <a:cubicBezTo>
                  <a:pt x="7978" y="5616"/>
                  <a:pt x="4447" y="2376"/>
                  <a:pt x="294" y="0"/>
                </a:cubicBezTo>
                <a:cubicBezTo>
                  <a:pt x="85" y="7128"/>
                  <a:pt x="-122" y="14472"/>
                  <a:pt x="85" y="21600"/>
                </a:cubicBezTo>
                <a:cubicBezTo>
                  <a:pt x="5278" y="18576"/>
                  <a:pt x="10470" y="14688"/>
                  <a:pt x="16078" y="12744"/>
                </a:cubicBezTo>
                <a:cubicBezTo>
                  <a:pt x="16286" y="15336"/>
                  <a:pt x="15870" y="17712"/>
                  <a:pt x="15870" y="20088"/>
                </a:cubicBezTo>
                <a:cubicBezTo>
                  <a:pt x="16909" y="20304"/>
                  <a:pt x="20439" y="20952"/>
                  <a:pt x="21062" y="19872"/>
                </a:cubicBezTo>
                <a:cubicBezTo>
                  <a:pt x="21478" y="19224"/>
                  <a:pt x="20648" y="14256"/>
                  <a:pt x="20648" y="13392"/>
                </a:cubicBezTo>
                <a:cubicBezTo>
                  <a:pt x="20648" y="9288"/>
                  <a:pt x="20648" y="5184"/>
                  <a:pt x="20648" y="10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5" name="AutoShape 35"/>
          <p:cNvSpPr>
            <a:spLocks/>
          </p:cNvSpPr>
          <p:nvPr/>
        </p:nvSpPr>
        <p:spPr bwMode="auto">
          <a:xfrm>
            <a:off x="4233159" y="5236650"/>
            <a:ext cx="360512" cy="259618"/>
          </a:xfrm>
          <a:custGeom>
            <a:avLst/>
            <a:gdLst>
              <a:gd name="T0" fmla="*/ 0 w 21354"/>
              <a:gd name="T1" fmla="*/ 36327265 h 21600"/>
              <a:gd name="T2" fmla="*/ 123326546 w 21354"/>
              <a:gd name="T3" fmla="*/ 3949229 h 21600"/>
              <a:gd name="T4" fmla="*/ 124887527 w 21354"/>
              <a:gd name="T5" fmla="*/ 26060525 h 21600"/>
              <a:gd name="T6" fmla="*/ 220113348 w 21354"/>
              <a:gd name="T7" fmla="*/ 0 h 21600"/>
              <a:gd name="T8" fmla="*/ 220113348 w 21354"/>
              <a:gd name="T9" fmla="*/ 78972055 h 21600"/>
              <a:gd name="T10" fmla="*/ 126448051 w 21354"/>
              <a:gd name="T11" fmla="*/ 52911531 h 21600"/>
              <a:gd name="T12" fmla="*/ 124887527 w 21354"/>
              <a:gd name="T13" fmla="*/ 80553236 h 21600"/>
              <a:gd name="T14" fmla="*/ 0 w 21354"/>
              <a:gd name="T15" fmla="*/ 371179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354" h="21600">
                <a:moveTo>
                  <a:pt x="0" y="9741"/>
                </a:moveTo>
                <a:cubicBezTo>
                  <a:pt x="3625" y="6353"/>
                  <a:pt x="8006" y="3600"/>
                  <a:pt x="11933" y="1059"/>
                </a:cubicBezTo>
                <a:cubicBezTo>
                  <a:pt x="12235" y="2965"/>
                  <a:pt x="12386" y="5082"/>
                  <a:pt x="12084" y="6988"/>
                </a:cubicBezTo>
                <a:cubicBezTo>
                  <a:pt x="14954" y="3600"/>
                  <a:pt x="18277" y="2753"/>
                  <a:pt x="21298" y="0"/>
                </a:cubicBezTo>
                <a:cubicBezTo>
                  <a:pt x="20543" y="6988"/>
                  <a:pt x="21600" y="14400"/>
                  <a:pt x="21298" y="21176"/>
                </a:cubicBezTo>
                <a:cubicBezTo>
                  <a:pt x="18126" y="19694"/>
                  <a:pt x="15407" y="15247"/>
                  <a:pt x="12235" y="14188"/>
                </a:cubicBezTo>
                <a:cubicBezTo>
                  <a:pt x="11782" y="16729"/>
                  <a:pt x="12084" y="19271"/>
                  <a:pt x="12084" y="21600"/>
                </a:cubicBezTo>
                <a:cubicBezTo>
                  <a:pt x="8006" y="18847"/>
                  <a:pt x="3172" y="14612"/>
                  <a:pt x="0" y="995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6" name="AutoShape 36"/>
          <p:cNvSpPr>
            <a:spLocks/>
          </p:cNvSpPr>
          <p:nvPr/>
        </p:nvSpPr>
        <p:spPr bwMode="auto">
          <a:xfrm>
            <a:off x="5443889" y="5226806"/>
            <a:ext cx="371586" cy="268231"/>
          </a:xfrm>
          <a:custGeom>
            <a:avLst/>
            <a:gdLst>
              <a:gd name="T0" fmla="*/ 241659319 w 21354"/>
              <a:gd name="T1" fmla="*/ 40063821 h 21600"/>
              <a:gd name="T2" fmla="*/ 106615912 w 21354"/>
              <a:gd name="T3" fmla="*/ 4351396 h 21600"/>
              <a:gd name="T4" fmla="*/ 104907144 w 21354"/>
              <a:gd name="T5" fmla="*/ 28741112 h 21600"/>
              <a:gd name="T6" fmla="*/ 633598 w 21354"/>
              <a:gd name="T7" fmla="*/ 0 h 21600"/>
              <a:gd name="T8" fmla="*/ 633598 w 21354"/>
              <a:gd name="T9" fmla="*/ 87099211 h 21600"/>
              <a:gd name="T10" fmla="*/ 103197859 w 21354"/>
              <a:gd name="T11" fmla="*/ 58353997 h 21600"/>
              <a:gd name="T12" fmla="*/ 104907144 w 21354"/>
              <a:gd name="T13" fmla="*/ 88838894 h 21600"/>
              <a:gd name="T14" fmla="*/ 241659319 w 21354"/>
              <a:gd name="T15" fmla="*/ 4093585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354" h="21600">
                <a:moveTo>
                  <a:pt x="21354" y="9741"/>
                </a:moveTo>
                <a:cubicBezTo>
                  <a:pt x="17729" y="6353"/>
                  <a:pt x="13348" y="3600"/>
                  <a:pt x="9421" y="1058"/>
                </a:cubicBezTo>
                <a:cubicBezTo>
                  <a:pt x="9119" y="2965"/>
                  <a:pt x="8968" y="5082"/>
                  <a:pt x="9270" y="6988"/>
                </a:cubicBezTo>
                <a:cubicBezTo>
                  <a:pt x="6400" y="3600"/>
                  <a:pt x="3077" y="2753"/>
                  <a:pt x="56" y="0"/>
                </a:cubicBezTo>
                <a:cubicBezTo>
                  <a:pt x="811" y="6988"/>
                  <a:pt x="-246" y="14400"/>
                  <a:pt x="56" y="21177"/>
                </a:cubicBezTo>
                <a:cubicBezTo>
                  <a:pt x="3228" y="19694"/>
                  <a:pt x="5947" y="15247"/>
                  <a:pt x="9119" y="14188"/>
                </a:cubicBezTo>
                <a:cubicBezTo>
                  <a:pt x="9572" y="16730"/>
                  <a:pt x="9270" y="19271"/>
                  <a:pt x="9270" y="21600"/>
                </a:cubicBezTo>
                <a:cubicBezTo>
                  <a:pt x="13348" y="18847"/>
                  <a:pt x="18182" y="14612"/>
                  <a:pt x="21354" y="995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7" name="AutoShape 37"/>
          <p:cNvSpPr>
            <a:spLocks/>
          </p:cNvSpPr>
          <p:nvPr/>
        </p:nvSpPr>
        <p:spPr bwMode="auto">
          <a:xfrm>
            <a:off x="4912349" y="5236650"/>
            <a:ext cx="200558" cy="253466"/>
          </a:xfrm>
          <a:custGeom>
            <a:avLst/>
            <a:gdLst>
              <a:gd name="T0" fmla="*/ 1764333 w 20637"/>
              <a:gd name="T1" fmla="*/ 0 h 21600"/>
              <a:gd name="T2" fmla="*/ 40683043 w 20637"/>
              <a:gd name="T3" fmla="*/ 33465119 h 21600"/>
              <a:gd name="T4" fmla="*/ 2221698 w 20637"/>
              <a:gd name="T5" fmla="*/ 74961004 h 21600"/>
              <a:gd name="T6" fmla="*/ 392263 w 20637"/>
              <a:gd name="T7" fmla="*/ 267913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37" h="21600">
                <a:moveTo>
                  <a:pt x="895" y="0"/>
                </a:moveTo>
                <a:cubicBezTo>
                  <a:pt x="8792" y="965"/>
                  <a:pt x="13901" y="6943"/>
                  <a:pt x="20637" y="9643"/>
                </a:cubicBezTo>
                <a:cubicBezTo>
                  <a:pt x="15295" y="14272"/>
                  <a:pt x="8327" y="19286"/>
                  <a:pt x="1127" y="21600"/>
                </a:cubicBezTo>
                <a:cubicBezTo>
                  <a:pt x="3450" y="15429"/>
                  <a:pt x="-963" y="7329"/>
                  <a:pt x="199" y="77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8" name="AutoShape 38"/>
          <p:cNvSpPr>
            <a:spLocks/>
          </p:cNvSpPr>
          <p:nvPr/>
        </p:nvSpPr>
        <p:spPr bwMode="auto">
          <a:xfrm>
            <a:off x="3691777" y="6191452"/>
            <a:ext cx="200558" cy="253466"/>
          </a:xfrm>
          <a:custGeom>
            <a:avLst/>
            <a:gdLst>
              <a:gd name="T0" fmla="*/ 1764333 w 20637"/>
              <a:gd name="T1" fmla="*/ 0 h 21600"/>
              <a:gd name="T2" fmla="*/ 40683043 w 20637"/>
              <a:gd name="T3" fmla="*/ 33465119 h 21600"/>
              <a:gd name="T4" fmla="*/ 2221698 w 20637"/>
              <a:gd name="T5" fmla="*/ 74961004 h 21600"/>
              <a:gd name="T6" fmla="*/ 392263 w 20637"/>
              <a:gd name="T7" fmla="*/ 267913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37" h="21600">
                <a:moveTo>
                  <a:pt x="895" y="0"/>
                </a:moveTo>
                <a:cubicBezTo>
                  <a:pt x="8792" y="965"/>
                  <a:pt x="13901" y="6943"/>
                  <a:pt x="20637" y="9643"/>
                </a:cubicBezTo>
                <a:cubicBezTo>
                  <a:pt x="15295" y="14272"/>
                  <a:pt x="8327" y="19286"/>
                  <a:pt x="1127" y="21600"/>
                </a:cubicBezTo>
                <a:cubicBezTo>
                  <a:pt x="3450" y="15429"/>
                  <a:pt x="-963" y="7329"/>
                  <a:pt x="199" y="77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9" name="AutoShape 39"/>
          <p:cNvSpPr>
            <a:spLocks/>
          </p:cNvSpPr>
          <p:nvPr/>
        </p:nvSpPr>
        <p:spPr bwMode="auto">
          <a:xfrm>
            <a:off x="4026450" y="4961037"/>
            <a:ext cx="4294151" cy="95972"/>
          </a:xfrm>
          <a:custGeom>
            <a:avLst/>
            <a:gdLst>
              <a:gd name="T0" fmla="*/ 2147483647 w 21386"/>
              <a:gd name="T1" fmla="*/ 599338 h 17772"/>
              <a:gd name="T2" fmla="*/ 2147483647 w 21386"/>
              <a:gd name="T3" fmla="*/ 396418 h 17772"/>
              <a:gd name="T4" fmla="*/ 2147483647 w 21386"/>
              <a:gd name="T5" fmla="*/ 599338 h 17772"/>
              <a:gd name="T6" fmla="*/ 2147483647 w 21386"/>
              <a:gd name="T7" fmla="*/ 599338 h 17772"/>
              <a:gd name="T8" fmla="*/ 2147483647 w 21386"/>
              <a:gd name="T9" fmla="*/ 599338 h 17772"/>
              <a:gd name="T10" fmla="*/ 2147483647 w 21386"/>
              <a:gd name="T11" fmla="*/ 396418 h 17772"/>
              <a:gd name="T12" fmla="*/ 2147483647 w 21386"/>
              <a:gd name="T13" fmla="*/ 2019570 h 17772"/>
              <a:gd name="T14" fmla="*/ 2147483647 w 21386"/>
              <a:gd name="T15" fmla="*/ 5063677 h 17772"/>
              <a:gd name="T16" fmla="*/ 2147483647 w 21386"/>
              <a:gd name="T17" fmla="*/ 5266980 h 17772"/>
              <a:gd name="T18" fmla="*/ 2147483647 w 21386"/>
              <a:gd name="T19" fmla="*/ 5672526 h 17772"/>
              <a:gd name="T20" fmla="*/ 2147483647 w 21386"/>
              <a:gd name="T21" fmla="*/ 5266980 h 17772"/>
              <a:gd name="T22" fmla="*/ 2147483647 w 21386"/>
              <a:gd name="T23" fmla="*/ 4454871 h 17772"/>
              <a:gd name="T24" fmla="*/ 2147483647 w 21386"/>
              <a:gd name="T25" fmla="*/ 5469899 h 17772"/>
              <a:gd name="T26" fmla="*/ 2147483647 w 21386"/>
              <a:gd name="T27" fmla="*/ 5469899 h 17772"/>
              <a:gd name="T28" fmla="*/ 2147483647 w 21386"/>
              <a:gd name="T29" fmla="*/ 1005218 h 177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386" h="17772">
                <a:moveTo>
                  <a:pt x="221" y="1772"/>
                </a:moveTo>
                <a:cubicBezTo>
                  <a:pt x="532" y="-1828"/>
                  <a:pt x="1005" y="1172"/>
                  <a:pt x="1349" y="1172"/>
                </a:cubicBezTo>
                <a:cubicBezTo>
                  <a:pt x="1986" y="1172"/>
                  <a:pt x="2623" y="1172"/>
                  <a:pt x="3260" y="1772"/>
                </a:cubicBezTo>
                <a:cubicBezTo>
                  <a:pt x="4829" y="2972"/>
                  <a:pt x="6397" y="1772"/>
                  <a:pt x="7966" y="1772"/>
                </a:cubicBezTo>
                <a:cubicBezTo>
                  <a:pt x="10335" y="1772"/>
                  <a:pt x="12704" y="-628"/>
                  <a:pt x="15073" y="1772"/>
                </a:cubicBezTo>
                <a:cubicBezTo>
                  <a:pt x="17034" y="3572"/>
                  <a:pt x="18994" y="-1229"/>
                  <a:pt x="20939" y="1172"/>
                </a:cubicBezTo>
                <a:cubicBezTo>
                  <a:pt x="21102" y="1172"/>
                  <a:pt x="21331" y="-1229"/>
                  <a:pt x="21380" y="5971"/>
                </a:cubicBezTo>
                <a:cubicBezTo>
                  <a:pt x="21429" y="13772"/>
                  <a:pt x="21184" y="14372"/>
                  <a:pt x="21037" y="14971"/>
                </a:cubicBezTo>
                <a:cubicBezTo>
                  <a:pt x="20612" y="16771"/>
                  <a:pt x="20187" y="14971"/>
                  <a:pt x="19779" y="15572"/>
                </a:cubicBezTo>
                <a:cubicBezTo>
                  <a:pt x="18635" y="16771"/>
                  <a:pt x="17491" y="16771"/>
                  <a:pt x="16348" y="16771"/>
                </a:cubicBezTo>
                <a:cubicBezTo>
                  <a:pt x="14861" y="16771"/>
                  <a:pt x="13374" y="16771"/>
                  <a:pt x="11887" y="15572"/>
                </a:cubicBezTo>
                <a:cubicBezTo>
                  <a:pt x="10433" y="14372"/>
                  <a:pt x="8979" y="11371"/>
                  <a:pt x="7541" y="13171"/>
                </a:cubicBezTo>
                <a:cubicBezTo>
                  <a:pt x="6054" y="14372"/>
                  <a:pt x="4551" y="16172"/>
                  <a:pt x="3064" y="16172"/>
                </a:cubicBezTo>
                <a:cubicBezTo>
                  <a:pt x="2182" y="16172"/>
                  <a:pt x="1218" y="19772"/>
                  <a:pt x="319" y="16172"/>
                </a:cubicBezTo>
                <a:cubicBezTo>
                  <a:pt x="9" y="14971"/>
                  <a:pt x="-171" y="1172"/>
                  <a:pt x="237" y="297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0" name="AutoShape 40"/>
          <p:cNvSpPr>
            <a:spLocks/>
          </p:cNvSpPr>
          <p:nvPr/>
        </p:nvSpPr>
        <p:spPr bwMode="auto">
          <a:xfrm>
            <a:off x="4036293" y="4951193"/>
            <a:ext cx="1994504" cy="95972"/>
          </a:xfrm>
          <a:custGeom>
            <a:avLst/>
            <a:gdLst>
              <a:gd name="T0" fmla="*/ 385036510 w 21386"/>
              <a:gd name="T1" fmla="*/ 599338 h 17772"/>
              <a:gd name="T2" fmla="*/ 2147483647 w 21386"/>
              <a:gd name="T3" fmla="*/ 396418 h 17772"/>
              <a:gd name="T4" fmla="*/ 2147483647 w 21386"/>
              <a:gd name="T5" fmla="*/ 599338 h 17772"/>
              <a:gd name="T6" fmla="*/ 2147483647 w 21386"/>
              <a:gd name="T7" fmla="*/ 599338 h 17772"/>
              <a:gd name="T8" fmla="*/ 2147483647 w 21386"/>
              <a:gd name="T9" fmla="*/ 599338 h 17772"/>
              <a:gd name="T10" fmla="*/ 2147483647 w 21386"/>
              <a:gd name="T11" fmla="*/ 396418 h 17772"/>
              <a:gd name="T12" fmla="*/ 2147483647 w 21386"/>
              <a:gd name="T13" fmla="*/ 2019570 h 17772"/>
              <a:gd name="T14" fmla="*/ 2147483647 w 21386"/>
              <a:gd name="T15" fmla="*/ 5063677 h 17772"/>
              <a:gd name="T16" fmla="*/ 2147483647 w 21386"/>
              <a:gd name="T17" fmla="*/ 5266980 h 17772"/>
              <a:gd name="T18" fmla="*/ 2147483647 w 21386"/>
              <a:gd name="T19" fmla="*/ 5672526 h 17772"/>
              <a:gd name="T20" fmla="*/ 2147483647 w 21386"/>
              <a:gd name="T21" fmla="*/ 5266980 h 17772"/>
              <a:gd name="T22" fmla="*/ 2147483647 w 21386"/>
              <a:gd name="T23" fmla="*/ 4454871 h 17772"/>
              <a:gd name="T24" fmla="*/ 2147483647 w 21386"/>
              <a:gd name="T25" fmla="*/ 5469899 h 17772"/>
              <a:gd name="T26" fmla="*/ 555771218 w 21386"/>
              <a:gd name="T27" fmla="*/ 5469899 h 17772"/>
              <a:gd name="T28" fmla="*/ 412908242 w 21386"/>
              <a:gd name="T29" fmla="*/ 1005218 h 177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386" h="17772">
                <a:moveTo>
                  <a:pt x="221" y="1772"/>
                </a:moveTo>
                <a:cubicBezTo>
                  <a:pt x="532" y="-1828"/>
                  <a:pt x="1005" y="1172"/>
                  <a:pt x="1348" y="1172"/>
                </a:cubicBezTo>
                <a:cubicBezTo>
                  <a:pt x="1986" y="1172"/>
                  <a:pt x="2623" y="1172"/>
                  <a:pt x="3260" y="1772"/>
                </a:cubicBezTo>
                <a:cubicBezTo>
                  <a:pt x="4829" y="2972"/>
                  <a:pt x="6397" y="1772"/>
                  <a:pt x="7966" y="1772"/>
                </a:cubicBezTo>
                <a:cubicBezTo>
                  <a:pt x="10335" y="1772"/>
                  <a:pt x="12704" y="-628"/>
                  <a:pt x="15073" y="1772"/>
                </a:cubicBezTo>
                <a:cubicBezTo>
                  <a:pt x="17034" y="3572"/>
                  <a:pt x="18994" y="-1229"/>
                  <a:pt x="20939" y="1172"/>
                </a:cubicBezTo>
                <a:cubicBezTo>
                  <a:pt x="21102" y="1172"/>
                  <a:pt x="21331" y="-1229"/>
                  <a:pt x="21380" y="5971"/>
                </a:cubicBezTo>
                <a:cubicBezTo>
                  <a:pt x="21429" y="13772"/>
                  <a:pt x="21184" y="14372"/>
                  <a:pt x="21037" y="14971"/>
                </a:cubicBezTo>
                <a:cubicBezTo>
                  <a:pt x="20612" y="16771"/>
                  <a:pt x="20187" y="14971"/>
                  <a:pt x="19779" y="15572"/>
                </a:cubicBezTo>
                <a:cubicBezTo>
                  <a:pt x="18635" y="16771"/>
                  <a:pt x="17491" y="16771"/>
                  <a:pt x="16348" y="16771"/>
                </a:cubicBezTo>
                <a:cubicBezTo>
                  <a:pt x="14861" y="16771"/>
                  <a:pt x="13374" y="16771"/>
                  <a:pt x="11887" y="15572"/>
                </a:cubicBezTo>
                <a:cubicBezTo>
                  <a:pt x="10433" y="14372"/>
                  <a:pt x="8979" y="11371"/>
                  <a:pt x="7541" y="13171"/>
                </a:cubicBezTo>
                <a:cubicBezTo>
                  <a:pt x="6054" y="14372"/>
                  <a:pt x="4551" y="16172"/>
                  <a:pt x="3064" y="16172"/>
                </a:cubicBezTo>
                <a:cubicBezTo>
                  <a:pt x="2182" y="16172"/>
                  <a:pt x="1218" y="19772"/>
                  <a:pt x="319" y="16172"/>
                </a:cubicBezTo>
                <a:cubicBezTo>
                  <a:pt x="9" y="14971"/>
                  <a:pt x="-171" y="1172"/>
                  <a:pt x="237" y="297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1" name="AutoShape 41"/>
          <p:cNvSpPr>
            <a:spLocks/>
          </p:cNvSpPr>
          <p:nvPr/>
        </p:nvSpPr>
        <p:spPr bwMode="auto">
          <a:xfrm>
            <a:off x="4105196" y="6260356"/>
            <a:ext cx="3936101" cy="95972"/>
          </a:xfrm>
          <a:custGeom>
            <a:avLst/>
            <a:gdLst>
              <a:gd name="T0" fmla="*/ 2147483647 w 21386"/>
              <a:gd name="T1" fmla="*/ 599338 h 17772"/>
              <a:gd name="T2" fmla="*/ 2147483647 w 21386"/>
              <a:gd name="T3" fmla="*/ 396418 h 17772"/>
              <a:gd name="T4" fmla="*/ 2147483647 w 21386"/>
              <a:gd name="T5" fmla="*/ 599338 h 17772"/>
              <a:gd name="T6" fmla="*/ 2147483647 w 21386"/>
              <a:gd name="T7" fmla="*/ 599338 h 17772"/>
              <a:gd name="T8" fmla="*/ 2147483647 w 21386"/>
              <a:gd name="T9" fmla="*/ 599338 h 17772"/>
              <a:gd name="T10" fmla="*/ 2147483647 w 21386"/>
              <a:gd name="T11" fmla="*/ 396418 h 17772"/>
              <a:gd name="T12" fmla="*/ 2147483647 w 21386"/>
              <a:gd name="T13" fmla="*/ 2019570 h 17772"/>
              <a:gd name="T14" fmla="*/ 2147483647 w 21386"/>
              <a:gd name="T15" fmla="*/ 5063677 h 17772"/>
              <a:gd name="T16" fmla="*/ 2147483647 w 21386"/>
              <a:gd name="T17" fmla="*/ 5266980 h 17772"/>
              <a:gd name="T18" fmla="*/ 2147483647 w 21386"/>
              <a:gd name="T19" fmla="*/ 5672526 h 17772"/>
              <a:gd name="T20" fmla="*/ 2147483647 w 21386"/>
              <a:gd name="T21" fmla="*/ 5266980 h 17772"/>
              <a:gd name="T22" fmla="*/ 2147483647 w 21386"/>
              <a:gd name="T23" fmla="*/ 4454871 h 17772"/>
              <a:gd name="T24" fmla="*/ 2147483647 w 21386"/>
              <a:gd name="T25" fmla="*/ 5469899 h 17772"/>
              <a:gd name="T26" fmla="*/ 2147483647 w 21386"/>
              <a:gd name="T27" fmla="*/ 5469899 h 17772"/>
              <a:gd name="T28" fmla="*/ 2147483647 w 21386"/>
              <a:gd name="T29" fmla="*/ 1005218 h 177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386" h="17772">
                <a:moveTo>
                  <a:pt x="221" y="1772"/>
                </a:moveTo>
                <a:cubicBezTo>
                  <a:pt x="532" y="-1828"/>
                  <a:pt x="1005" y="1172"/>
                  <a:pt x="1349" y="1172"/>
                </a:cubicBezTo>
                <a:cubicBezTo>
                  <a:pt x="1986" y="1172"/>
                  <a:pt x="2623" y="1172"/>
                  <a:pt x="3260" y="1772"/>
                </a:cubicBezTo>
                <a:cubicBezTo>
                  <a:pt x="4829" y="2972"/>
                  <a:pt x="6397" y="1772"/>
                  <a:pt x="7966" y="1772"/>
                </a:cubicBezTo>
                <a:cubicBezTo>
                  <a:pt x="10335" y="1772"/>
                  <a:pt x="12704" y="-628"/>
                  <a:pt x="15073" y="1772"/>
                </a:cubicBezTo>
                <a:cubicBezTo>
                  <a:pt x="17034" y="3572"/>
                  <a:pt x="18994" y="-1229"/>
                  <a:pt x="20939" y="1172"/>
                </a:cubicBezTo>
                <a:cubicBezTo>
                  <a:pt x="21102" y="1172"/>
                  <a:pt x="21331" y="-1229"/>
                  <a:pt x="21380" y="5971"/>
                </a:cubicBezTo>
                <a:cubicBezTo>
                  <a:pt x="21429" y="13772"/>
                  <a:pt x="21184" y="14372"/>
                  <a:pt x="21037" y="14971"/>
                </a:cubicBezTo>
                <a:cubicBezTo>
                  <a:pt x="20612" y="16771"/>
                  <a:pt x="20187" y="14971"/>
                  <a:pt x="19779" y="15572"/>
                </a:cubicBezTo>
                <a:cubicBezTo>
                  <a:pt x="18635" y="16771"/>
                  <a:pt x="17491" y="16771"/>
                  <a:pt x="16348" y="16771"/>
                </a:cubicBezTo>
                <a:cubicBezTo>
                  <a:pt x="14861" y="16771"/>
                  <a:pt x="13374" y="16771"/>
                  <a:pt x="11887" y="15572"/>
                </a:cubicBezTo>
                <a:cubicBezTo>
                  <a:pt x="10433" y="14372"/>
                  <a:pt x="8979" y="11371"/>
                  <a:pt x="7541" y="13171"/>
                </a:cubicBezTo>
                <a:cubicBezTo>
                  <a:pt x="6054" y="14372"/>
                  <a:pt x="4551" y="16172"/>
                  <a:pt x="3064" y="16172"/>
                </a:cubicBezTo>
                <a:cubicBezTo>
                  <a:pt x="2182" y="16172"/>
                  <a:pt x="1218" y="19772"/>
                  <a:pt x="319" y="16172"/>
                </a:cubicBezTo>
                <a:cubicBezTo>
                  <a:pt x="9" y="14971"/>
                  <a:pt x="-171" y="1172"/>
                  <a:pt x="237" y="297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2" name="AutoShape 42"/>
          <p:cNvSpPr>
            <a:spLocks/>
          </p:cNvSpPr>
          <p:nvPr/>
        </p:nvSpPr>
        <p:spPr bwMode="auto">
          <a:xfrm>
            <a:off x="4115040" y="6260356"/>
            <a:ext cx="1828398" cy="95972"/>
          </a:xfrm>
          <a:custGeom>
            <a:avLst/>
            <a:gdLst>
              <a:gd name="T0" fmla="*/ 296622409 w 21386"/>
              <a:gd name="T1" fmla="*/ 599338 h 17772"/>
              <a:gd name="T2" fmla="*/ 1809253485 w 21386"/>
              <a:gd name="T3" fmla="*/ 396418 h 17772"/>
              <a:gd name="T4" fmla="*/ 2147483647 w 21386"/>
              <a:gd name="T5" fmla="*/ 599338 h 17772"/>
              <a:gd name="T6" fmla="*/ 2147483647 w 21386"/>
              <a:gd name="T7" fmla="*/ 599338 h 17772"/>
              <a:gd name="T8" fmla="*/ 2147483647 w 21386"/>
              <a:gd name="T9" fmla="*/ 599338 h 17772"/>
              <a:gd name="T10" fmla="*/ 2147483647 w 21386"/>
              <a:gd name="T11" fmla="*/ 396418 h 17772"/>
              <a:gd name="T12" fmla="*/ 2147483647 w 21386"/>
              <a:gd name="T13" fmla="*/ 2019570 h 17772"/>
              <a:gd name="T14" fmla="*/ 2147483647 w 21386"/>
              <a:gd name="T15" fmla="*/ 5063677 h 17772"/>
              <a:gd name="T16" fmla="*/ 2147483647 w 21386"/>
              <a:gd name="T17" fmla="*/ 5266980 h 17772"/>
              <a:gd name="T18" fmla="*/ 2147483647 w 21386"/>
              <a:gd name="T19" fmla="*/ 5672526 h 17772"/>
              <a:gd name="T20" fmla="*/ 2147483647 w 21386"/>
              <a:gd name="T21" fmla="*/ 5266980 h 17772"/>
              <a:gd name="T22" fmla="*/ 2147483647 w 21386"/>
              <a:gd name="T23" fmla="*/ 4454871 h 17772"/>
              <a:gd name="T24" fmla="*/ 2147483647 w 21386"/>
              <a:gd name="T25" fmla="*/ 5469899 h 17772"/>
              <a:gd name="T26" fmla="*/ 428154544 w 21386"/>
              <a:gd name="T27" fmla="*/ 5469899 h 17772"/>
              <a:gd name="T28" fmla="*/ 318098295 w 21386"/>
              <a:gd name="T29" fmla="*/ 1005218 h 177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386" h="17772">
                <a:moveTo>
                  <a:pt x="221" y="1772"/>
                </a:moveTo>
                <a:cubicBezTo>
                  <a:pt x="532" y="-1828"/>
                  <a:pt x="1005" y="1172"/>
                  <a:pt x="1348" y="1172"/>
                </a:cubicBezTo>
                <a:cubicBezTo>
                  <a:pt x="1986" y="1172"/>
                  <a:pt x="2623" y="1172"/>
                  <a:pt x="3260" y="1772"/>
                </a:cubicBezTo>
                <a:cubicBezTo>
                  <a:pt x="4829" y="2972"/>
                  <a:pt x="6397" y="1772"/>
                  <a:pt x="7966" y="1772"/>
                </a:cubicBezTo>
                <a:cubicBezTo>
                  <a:pt x="10335" y="1772"/>
                  <a:pt x="12704" y="-628"/>
                  <a:pt x="15073" y="1772"/>
                </a:cubicBezTo>
                <a:cubicBezTo>
                  <a:pt x="17034" y="3572"/>
                  <a:pt x="18994" y="-1229"/>
                  <a:pt x="20939" y="1172"/>
                </a:cubicBezTo>
                <a:cubicBezTo>
                  <a:pt x="21102" y="1172"/>
                  <a:pt x="21331" y="-1229"/>
                  <a:pt x="21380" y="5971"/>
                </a:cubicBezTo>
                <a:cubicBezTo>
                  <a:pt x="21429" y="13772"/>
                  <a:pt x="21184" y="14372"/>
                  <a:pt x="21037" y="14971"/>
                </a:cubicBezTo>
                <a:cubicBezTo>
                  <a:pt x="20612" y="16771"/>
                  <a:pt x="20187" y="14971"/>
                  <a:pt x="19779" y="15572"/>
                </a:cubicBezTo>
                <a:cubicBezTo>
                  <a:pt x="18635" y="16771"/>
                  <a:pt x="17491" y="16771"/>
                  <a:pt x="16347" y="16771"/>
                </a:cubicBezTo>
                <a:cubicBezTo>
                  <a:pt x="14861" y="16771"/>
                  <a:pt x="13374" y="16771"/>
                  <a:pt x="11887" y="15572"/>
                </a:cubicBezTo>
                <a:cubicBezTo>
                  <a:pt x="10433" y="14372"/>
                  <a:pt x="8979" y="11371"/>
                  <a:pt x="7541" y="13171"/>
                </a:cubicBezTo>
                <a:cubicBezTo>
                  <a:pt x="6054" y="14372"/>
                  <a:pt x="4551" y="16172"/>
                  <a:pt x="3064" y="16172"/>
                </a:cubicBezTo>
                <a:cubicBezTo>
                  <a:pt x="2182" y="16172"/>
                  <a:pt x="1218" y="19772"/>
                  <a:pt x="319" y="16172"/>
                </a:cubicBezTo>
                <a:cubicBezTo>
                  <a:pt x="9" y="14971"/>
                  <a:pt x="-171" y="1172"/>
                  <a:pt x="237" y="297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3" name="AutoShape 43"/>
          <p:cNvSpPr>
            <a:spLocks/>
          </p:cNvSpPr>
          <p:nvPr/>
        </p:nvSpPr>
        <p:spPr bwMode="auto">
          <a:xfrm>
            <a:off x="7392867" y="5315396"/>
            <a:ext cx="896974" cy="94742"/>
          </a:xfrm>
          <a:custGeom>
            <a:avLst/>
            <a:gdLst>
              <a:gd name="T0" fmla="*/ 163044364 w 19690"/>
              <a:gd name="T1" fmla="*/ 0 h 18525"/>
              <a:gd name="T2" fmla="*/ 2147483647 w 19690"/>
              <a:gd name="T3" fmla="*/ 365177 h 18525"/>
              <a:gd name="T4" fmla="*/ 2147483647 w 19690"/>
              <a:gd name="T5" fmla="*/ 547613 h 18525"/>
              <a:gd name="T6" fmla="*/ 2147483647 w 19690"/>
              <a:gd name="T7" fmla="*/ 4562985 h 18525"/>
              <a:gd name="T8" fmla="*/ 2147483647 w 19690"/>
              <a:gd name="T9" fmla="*/ 4928161 h 18525"/>
              <a:gd name="T10" fmla="*/ 1873474944 w 19690"/>
              <a:gd name="T11" fmla="*/ 4928161 h 18525"/>
              <a:gd name="T12" fmla="*/ 893996046 w 19690"/>
              <a:gd name="T13" fmla="*/ 4928161 h 18525"/>
              <a:gd name="T14" fmla="*/ 31470945 w 19690"/>
              <a:gd name="T15" fmla="*/ 3832935 h 18525"/>
              <a:gd name="T16" fmla="*/ 163044364 w 19690"/>
              <a:gd name="T17" fmla="*/ 547613 h 185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690" h="18525">
                <a:moveTo>
                  <a:pt x="803" y="0"/>
                </a:moveTo>
                <a:cubicBezTo>
                  <a:pt x="4115" y="5718"/>
                  <a:pt x="8291" y="1271"/>
                  <a:pt x="11747" y="1271"/>
                </a:cubicBezTo>
                <a:cubicBezTo>
                  <a:pt x="13259" y="1271"/>
                  <a:pt x="14771" y="1271"/>
                  <a:pt x="16283" y="1906"/>
                </a:cubicBezTo>
                <a:cubicBezTo>
                  <a:pt x="17075" y="1906"/>
                  <a:pt x="21395" y="4447"/>
                  <a:pt x="18947" y="15882"/>
                </a:cubicBezTo>
                <a:cubicBezTo>
                  <a:pt x="17723" y="20964"/>
                  <a:pt x="15275" y="17153"/>
                  <a:pt x="13907" y="17153"/>
                </a:cubicBezTo>
                <a:cubicBezTo>
                  <a:pt x="12323" y="17153"/>
                  <a:pt x="10739" y="17153"/>
                  <a:pt x="9227" y="17153"/>
                </a:cubicBezTo>
                <a:cubicBezTo>
                  <a:pt x="7571" y="17153"/>
                  <a:pt x="5987" y="17153"/>
                  <a:pt x="4403" y="17153"/>
                </a:cubicBezTo>
                <a:cubicBezTo>
                  <a:pt x="3395" y="17153"/>
                  <a:pt x="731" y="21600"/>
                  <a:pt x="155" y="13341"/>
                </a:cubicBezTo>
                <a:cubicBezTo>
                  <a:pt x="-205" y="7623"/>
                  <a:pt x="83" y="3177"/>
                  <a:pt x="803" y="190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4" name="AutoShape 44"/>
          <p:cNvSpPr>
            <a:spLocks/>
          </p:cNvSpPr>
          <p:nvPr/>
        </p:nvSpPr>
        <p:spPr bwMode="auto">
          <a:xfrm>
            <a:off x="7402711" y="5315396"/>
            <a:ext cx="594291" cy="97203"/>
          </a:xfrm>
          <a:custGeom>
            <a:avLst/>
            <a:gdLst>
              <a:gd name="T0" fmla="*/ 26109889 w 20404"/>
              <a:gd name="T1" fmla="*/ 193723 h 19551"/>
              <a:gd name="T2" fmla="*/ 515614259 w 20404"/>
              <a:gd name="T3" fmla="*/ 884761 h 19551"/>
              <a:gd name="T4" fmla="*/ 1070871375 w 20404"/>
              <a:gd name="T5" fmla="*/ 1057373 h 19551"/>
              <a:gd name="T6" fmla="*/ 1082811405 w 20404"/>
              <a:gd name="T7" fmla="*/ 4167251 h 19551"/>
              <a:gd name="T8" fmla="*/ 443971260 w 20404"/>
              <a:gd name="T9" fmla="*/ 5031145 h 19551"/>
              <a:gd name="T10" fmla="*/ 139516857 w 20404"/>
              <a:gd name="T11" fmla="*/ 5031145 h 19551"/>
              <a:gd name="T12" fmla="*/ 37997684 w 20404"/>
              <a:gd name="T13" fmla="*/ 711860 h 195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404" h="19551">
                <a:moveTo>
                  <a:pt x="492" y="734"/>
                </a:moveTo>
                <a:cubicBezTo>
                  <a:pt x="2629" y="-1885"/>
                  <a:pt x="6904" y="3352"/>
                  <a:pt x="9716" y="3352"/>
                </a:cubicBezTo>
                <a:cubicBezTo>
                  <a:pt x="13091" y="4006"/>
                  <a:pt x="16804" y="2042"/>
                  <a:pt x="20179" y="4006"/>
                </a:cubicBezTo>
                <a:cubicBezTo>
                  <a:pt x="20179" y="7933"/>
                  <a:pt x="20179" y="11860"/>
                  <a:pt x="20404" y="15788"/>
                </a:cubicBezTo>
                <a:cubicBezTo>
                  <a:pt x="16354" y="15788"/>
                  <a:pt x="12416" y="17751"/>
                  <a:pt x="8366" y="19061"/>
                </a:cubicBezTo>
                <a:cubicBezTo>
                  <a:pt x="6454" y="19715"/>
                  <a:pt x="4542" y="19715"/>
                  <a:pt x="2629" y="19061"/>
                </a:cubicBezTo>
                <a:cubicBezTo>
                  <a:pt x="1167" y="18406"/>
                  <a:pt x="-1196" y="12515"/>
                  <a:pt x="716" y="269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5" name="AutoShape 45"/>
          <p:cNvSpPr>
            <a:spLocks/>
          </p:cNvSpPr>
          <p:nvPr/>
        </p:nvSpPr>
        <p:spPr bwMode="auto">
          <a:xfrm>
            <a:off x="7953937" y="5256336"/>
            <a:ext cx="198097" cy="189484"/>
          </a:xfrm>
          <a:custGeom>
            <a:avLst/>
            <a:gdLst>
              <a:gd name="T0" fmla="*/ 20944752 w 12586"/>
              <a:gd name="T1" fmla="*/ 12027699 h 12672"/>
              <a:gd name="T2" fmla="*/ 90519884 w 12586"/>
              <a:gd name="T3" fmla="*/ 77831892 h 12672"/>
              <a:gd name="T4" fmla="*/ 8768175 w 12586"/>
              <a:gd name="T5" fmla="*/ 18296326 h 12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586" h="12672">
                <a:moveTo>
                  <a:pt x="2501" y="1675"/>
                </a:moveTo>
                <a:cubicBezTo>
                  <a:pt x="-4353" y="4511"/>
                  <a:pt x="4370" y="17384"/>
                  <a:pt x="10809" y="10839"/>
                </a:cubicBezTo>
                <a:cubicBezTo>
                  <a:pt x="17247" y="3857"/>
                  <a:pt x="4370" y="-4216"/>
                  <a:pt x="1047" y="254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6" name="AutoShape 46"/>
          <p:cNvSpPr>
            <a:spLocks/>
          </p:cNvSpPr>
          <p:nvPr/>
        </p:nvSpPr>
        <p:spPr bwMode="auto">
          <a:xfrm>
            <a:off x="5876995" y="6201296"/>
            <a:ext cx="198097" cy="189484"/>
          </a:xfrm>
          <a:custGeom>
            <a:avLst/>
            <a:gdLst>
              <a:gd name="T0" fmla="*/ 20944752 w 12586"/>
              <a:gd name="T1" fmla="*/ 12027699 h 12672"/>
              <a:gd name="T2" fmla="*/ 90519884 w 12586"/>
              <a:gd name="T3" fmla="*/ 77831892 h 12672"/>
              <a:gd name="T4" fmla="*/ 8768175 w 12586"/>
              <a:gd name="T5" fmla="*/ 18296326 h 12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586" h="12672">
                <a:moveTo>
                  <a:pt x="2501" y="1675"/>
                </a:moveTo>
                <a:cubicBezTo>
                  <a:pt x="-4353" y="4511"/>
                  <a:pt x="4370" y="17384"/>
                  <a:pt x="10809" y="10839"/>
                </a:cubicBezTo>
                <a:cubicBezTo>
                  <a:pt x="17247" y="3857"/>
                  <a:pt x="4370" y="-4216"/>
                  <a:pt x="1047" y="254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7" name="AutoShape 47"/>
          <p:cNvSpPr>
            <a:spLocks/>
          </p:cNvSpPr>
          <p:nvPr/>
        </p:nvSpPr>
        <p:spPr bwMode="auto">
          <a:xfrm>
            <a:off x="6546341" y="5256336"/>
            <a:ext cx="70134" cy="71364"/>
          </a:xfrm>
          <a:custGeom>
            <a:avLst/>
            <a:gdLst>
              <a:gd name="T0" fmla="*/ 1659645 w 21129"/>
              <a:gd name="T1" fmla="*/ 1673084 h 21600"/>
              <a:gd name="T2" fmla="*/ 78702 w 21129"/>
              <a:gd name="T3" fmla="*/ 0 h 21600"/>
              <a:gd name="T4" fmla="*/ 1466806 w 21129"/>
              <a:gd name="T5" fmla="*/ 304090 h 21600"/>
              <a:gd name="T6" fmla="*/ 40128 w 21129"/>
              <a:gd name="T7" fmla="*/ 37960 h 21600"/>
              <a:gd name="T8" fmla="*/ 117344 w 21129"/>
              <a:gd name="T9" fmla="*/ 1597092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29" h="21600">
                <a:moveTo>
                  <a:pt x="21129" y="21600"/>
                </a:moveTo>
                <a:cubicBezTo>
                  <a:pt x="13275" y="15709"/>
                  <a:pt x="8365" y="5891"/>
                  <a:pt x="1002" y="0"/>
                </a:cubicBezTo>
                <a:cubicBezTo>
                  <a:pt x="6402" y="981"/>
                  <a:pt x="13275" y="1963"/>
                  <a:pt x="18674" y="3926"/>
                </a:cubicBezTo>
                <a:cubicBezTo>
                  <a:pt x="13275" y="1963"/>
                  <a:pt x="5912" y="1473"/>
                  <a:pt x="511" y="490"/>
                </a:cubicBezTo>
                <a:cubicBezTo>
                  <a:pt x="-471" y="6872"/>
                  <a:pt x="21" y="14236"/>
                  <a:pt x="1494" y="2061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8" name="AutoShape 48"/>
          <p:cNvSpPr>
            <a:spLocks/>
          </p:cNvSpPr>
          <p:nvPr/>
        </p:nvSpPr>
        <p:spPr bwMode="auto">
          <a:xfrm>
            <a:off x="6684148" y="5246493"/>
            <a:ext cx="73825" cy="79977"/>
          </a:xfrm>
          <a:custGeom>
            <a:avLst/>
            <a:gdLst>
              <a:gd name="T0" fmla="*/ 0 w 21600"/>
              <a:gd name="T1" fmla="*/ 2354941 h 21600"/>
              <a:gd name="T2" fmla="*/ 1852198 w 21600"/>
              <a:gd name="T3" fmla="*/ 0 h 21600"/>
              <a:gd name="T4" fmla="*/ 288127 w 21600"/>
              <a:gd name="T5" fmla="*/ 384414 h 21600"/>
              <a:gd name="T6" fmla="*/ 1646405 w 21600"/>
              <a:gd name="T7" fmla="*/ 192207 h 21600"/>
              <a:gd name="T8" fmla="*/ 1728717 w 21600"/>
              <a:gd name="T9" fmla="*/ 2018591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200" y="14547"/>
                  <a:pt x="13440" y="6612"/>
                  <a:pt x="21600" y="0"/>
                </a:cubicBezTo>
                <a:cubicBezTo>
                  <a:pt x="15359" y="881"/>
                  <a:pt x="9599" y="2645"/>
                  <a:pt x="3360" y="3526"/>
                </a:cubicBezTo>
                <a:cubicBezTo>
                  <a:pt x="8640" y="3085"/>
                  <a:pt x="13919" y="2203"/>
                  <a:pt x="19200" y="1763"/>
                </a:cubicBezTo>
                <a:cubicBezTo>
                  <a:pt x="21119" y="6612"/>
                  <a:pt x="20160" y="12783"/>
                  <a:pt x="20160" y="1851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9" name="AutoShape 49"/>
          <p:cNvSpPr>
            <a:spLocks/>
          </p:cNvSpPr>
          <p:nvPr/>
        </p:nvSpPr>
        <p:spPr bwMode="auto">
          <a:xfrm>
            <a:off x="6546341" y="5394143"/>
            <a:ext cx="70134" cy="71364"/>
          </a:xfrm>
          <a:custGeom>
            <a:avLst/>
            <a:gdLst>
              <a:gd name="T0" fmla="*/ 1659645 w 21129"/>
              <a:gd name="T1" fmla="*/ 0 h 21600"/>
              <a:gd name="T2" fmla="*/ 78702 w 21129"/>
              <a:gd name="T3" fmla="*/ 1673084 h 21600"/>
              <a:gd name="T4" fmla="*/ 1466806 w 21129"/>
              <a:gd name="T5" fmla="*/ 1368993 h 21600"/>
              <a:gd name="T6" fmla="*/ 40128 w 21129"/>
              <a:gd name="T7" fmla="*/ 1635124 h 21600"/>
              <a:gd name="T8" fmla="*/ 117344 w 21129"/>
              <a:gd name="T9" fmla="*/ 75992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29" h="21600">
                <a:moveTo>
                  <a:pt x="21129" y="0"/>
                </a:moveTo>
                <a:cubicBezTo>
                  <a:pt x="13275" y="5891"/>
                  <a:pt x="8365" y="15709"/>
                  <a:pt x="1002" y="21600"/>
                </a:cubicBezTo>
                <a:cubicBezTo>
                  <a:pt x="6402" y="20619"/>
                  <a:pt x="13275" y="19637"/>
                  <a:pt x="18674" y="17674"/>
                </a:cubicBezTo>
                <a:cubicBezTo>
                  <a:pt x="13275" y="19637"/>
                  <a:pt x="5912" y="20127"/>
                  <a:pt x="511" y="21110"/>
                </a:cubicBezTo>
                <a:cubicBezTo>
                  <a:pt x="-471" y="14728"/>
                  <a:pt x="21" y="7364"/>
                  <a:pt x="1494" y="98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30" name="AutoShape 50"/>
          <p:cNvSpPr>
            <a:spLocks/>
          </p:cNvSpPr>
          <p:nvPr/>
        </p:nvSpPr>
        <p:spPr bwMode="auto">
          <a:xfrm>
            <a:off x="6684148" y="5394143"/>
            <a:ext cx="73825" cy="79977"/>
          </a:xfrm>
          <a:custGeom>
            <a:avLst/>
            <a:gdLst>
              <a:gd name="T0" fmla="*/ 0 w 21600"/>
              <a:gd name="T1" fmla="*/ 0 h 21600"/>
              <a:gd name="T2" fmla="*/ 1852198 w 21600"/>
              <a:gd name="T3" fmla="*/ 2354941 h 21600"/>
              <a:gd name="T4" fmla="*/ 288127 w 21600"/>
              <a:gd name="T5" fmla="*/ 1970528 h 21600"/>
              <a:gd name="T6" fmla="*/ 1646405 w 21600"/>
              <a:gd name="T7" fmla="*/ 2162734 h 21600"/>
              <a:gd name="T8" fmla="*/ 1728717 w 21600"/>
              <a:gd name="T9" fmla="*/ 33635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200" y="7053"/>
                  <a:pt x="13440" y="14988"/>
                  <a:pt x="21600" y="21600"/>
                </a:cubicBezTo>
                <a:cubicBezTo>
                  <a:pt x="15359" y="20719"/>
                  <a:pt x="9599" y="18955"/>
                  <a:pt x="3360" y="18074"/>
                </a:cubicBezTo>
                <a:cubicBezTo>
                  <a:pt x="8640" y="18515"/>
                  <a:pt x="13919" y="19397"/>
                  <a:pt x="19200" y="19837"/>
                </a:cubicBezTo>
                <a:cubicBezTo>
                  <a:pt x="21119" y="14988"/>
                  <a:pt x="20160" y="8817"/>
                  <a:pt x="20160" y="308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31" name="AutoShape 51"/>
          <p:cNvSpPr>
            <a:spLocks/>
          </p:cNvSpPr>
          <p:nvPr/>
        </p:nvSpPr>
        <p:spPr bwMode="auto">
          <a:xfrm>
            <a:off x="8505163" y="6211139"/>
            <a:ext cx="70134" cy="71364"/>
          </a:xfrm>
          <a:custGeom>
            <a:avLst/>
            <a:gdLst>
              <a:gd name="T0" fmla="*/ 1659645 w 21129"/>
              <a:gd name="T1" fmla="*/ 1673084 h 21600"/>
              <a:gd name="T2" fmla="*/ 78702 w 21129"/>
              <a:gd name="T3" fmla="*/ 0 h 21600"/>
              <a:gd name="T4" fmla="*/ 1466806 w 21129"/>
              <a:gd name="T5" fmla="*/ 304090 h 21600"/>
              <a:gd name="T6" fmla="*/ 40128 w 21129"/>
              <a:gd name="T7" fmla="*/ 37960 h 21600"/>
              <a:gd name="T8" fmla="*/ 117344 w 21129"/>
              <a:gd name="T9" fmla="*/ 1597092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29" h="21600">
                <a:moveTo>
                  <a:pt x="21129" y="21600"/>
                </a:moveTo>
                <a:cubicBezTo>
                  <a:pt x="13275" y="15709"/>
                  <a:pt x="8365" y="5891"/>
                  <a:pt x="1002" y="0"/>
                </a:cubicBezTo>
                <a:cubicBezTo>
                  <a:pt x="6402" y="981"/>
                  <a:pt x="13275" y="1963"/>
                  <a:pt x="18674" y="3926"/>
                </a:cubicBezTo>
                <a:cubicBezTo>
                  <a:pt x="13275" y="1963"/>
                  <a:pt x="5912" y="1473"/>
                  <a:pt x="511" y="490"/>
                </a:cubicBezTo>
                <a:cubicBezTo>
                  <a:pt x="-471" y="6872"/>
                  <a:pt x="21" y="14236"/>
                  <a:pt x="1494" y="2061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32" name="AutoShape 52"/>
          <p:cNvSpPr>
            <a:spLocks/>
          </p:cNvSpPr>
          <p:nvPr/>
        </p:nvSpPr>
        <p:spPr bwMode="auto">
          <a:xfrm>
            <a:off x="8633126" y="6201296"/>
            <a:ext cx="73825" cy="79977"/>
          </a:xfrm>
          <a:custGeom>
            <a:avLst/>
            <a:gdLst>
              <a:gd name="T0" fmla="*/ 0 w 21600"/>
              <a:gd name="T1" fmla="*/ 2354941 h 21600"/>
              <a:gd name="T2" fmla="*/ 1852198 w 21600"/>
              <a:gd name="T3" fmla="*/ 0 h 21600"/>
              <a:gd name="T4" fmla="*/ 288127 w 21600"/>
              <a:gd name="T5" fmla="*/ 384414 h 21600"/>
              <a:gd name="T6" fmla="*/ 1646405 w 21600"/>
              <a:gd name="T7" fmla="*/ 192207 h 21600"/>
              <a:gd name="T8" fmla="*/ 1728717 w 21600"/>
              <a:gd name="T9" fmla="*/ 2018591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200" y="14547"/>
                  <a:pt x="13440" y="6612"/>
                  <a:pt x="21600" y="0"/>
                </a:cubicBezTo>
                <a:cubicBezTo>
                  <a:pt x="15359" y="881"/>
                  <a:pt x="9599" y="2645"/>
                  <a:pt x="3360" y="3526"/>
                </a:cubicBezTo>
                <a:cubicBezTo>
                  <a:pt x="8640" y="3085"/>
                  <a:pt x="13919" y="2203"/>
                  <a:pt x="19200" y="1763"/>
                </a:cubicBezTo>
                <a:cubicBezTo>
                  <a:pt x="21119" y="6612"/>
                  <a:pt x="20160" y="12783"/>
                  <a:pt x="20160" y="1851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33" name="AutoShape 53"/>
          <p:cNvSpPr>
            <a:spLocks/>
          </p:cNvSpPr>
          <p:nvPr/>
        </p:nvSpPr>
        <p:spPr bwMode="auto">
          <a:xfrm>
            <a:off x="8505163" y="6348946"/>
            <a:ext cx="70134" cy="71364"/>
          </a:xfrm>
          <a:custGeom>
            <a:avLst/>
            <a:gdLst>
              <a:gd name="T0" fmla="*/ 1659645 w 21129"/>
              <a:gd name="T1" fmla="*/ 0 h 21600"/>
              <a:gd name="T2" fmla="*/ 78702 w 21129"/>
              <a:gd name="T3" fmla="*/ 1673084 h 21600"/>
              <a:gd name="T4" fmla="*/ 1466806 w 21129"/>
              <a:gd name="T5" fmla="*/ 1368993 h 21600"/>
              <a:gd name="T6" fmla="*/ 40128 w 21129"/>
              <a:gd name="T7" fmla="*/ 1635124 h 21600"/>
              <a:gd name="T8" fmla="*/ 117344 w 21129"/>
              <a:gd name="T9" fmla="*/ 75992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29" h="21600">
                <a:moveTo>
                  <a:pt x="21129" y="0"/>
                </a:moveTo>
                <a:cubicBezTo>
                  <a:pt x="13275" y="5891"/>
                  <a:pt x="8365" y="15709"/>
                  <a:pt x="1002" y="21600"/>
                </a:cubicBezTo>
                <a:cubicBezTo>
                  <a:pt x="6402" y="20619"/>
                  <a:pt x="13275" y="19637"/>
                  <a:pt x="18674" y="17674"/>
                </a:cubicBezTo>
                <a:cubicBezTo>
                  <a:pt x="13275" y="19637"/>
                  <a:pt x="5912" y="20127"/>
                  <a:pt x="511" y="21110"/>
                </a:cubicBezTo>
                <a:cubicBezTo>
                  <a:pt x="-471" y="14728"/>
                  <a:pt x="21" y="7364"/>
                  <a:pt x="1494" y="98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34" name="AutoShape 54"/>
          <p:cNvSpPr>
            <a:spLocks/>
          </p:cNvSpPr>
          <p:nvPr/>
        </p:nvSpPr>
        <p:spPr bwMode="auto">
          <a:xfrm>
            <a:off x="8633126" y="6348946"/>
            <a:ext cx="73825" cy="79977"/>
          </a:xfrm>
          <a:custGeom>
            <a:avLst/>
            <a:gdLst>
              <a:gd name="T0" fmla="*/ 0 w 21600"/>
              <a:gd name="T1" fmla="*/ 0 h 21600"/>
              <a:gd name="T2" fmla="*/ 1852198 w 21600"/>
              <a:gd name="T3" fmla="*/ 2354941 h 21600"/>
              <a:gd name="T4" fmla="*/ 288127 w 21600"/>
              <a:gd name="T5" fmla="*/ 1970528 h 21600"/>
              <a:gd name="T6" fmla="*/ 1646405 w 21600"/>
              <a:gd name="T7" fmla="*/ 2162734 h 21600"/>
              <a:gd name="T8" fmla="*/ 1728717 w 21600"/>
              <a:gd name="T9" fmla="*/ 33635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200" y="7053"/>
                  <a:pt x="13440" y="14988"/>
                  <a:pt x="21600" y="21600"/>
                </a:cubicBezTo>
                <a:cubicBezTo>
                  <a:pt x="15359" y="20719"/>
                  <a:pt x="9599" y="18955"/>
                  <a:pt x="3360" y="18074"/>
                </a:cubicBezTo>
                <a:cubicBezTo>
                  <a:pt x="8640" y="18515"/>
                  <a:pt x="13919" y="19397"/>
                  <a:pt x="19200" y="19837"/>
                </a:cubicBezTo>
                <a:cubicBezTo>
                  <a:pt x="21119" y="14988"/>
                  <a:pt x="20160" y="8817"/>
                  <a:pt x="20160" y="308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35" name="Rectangle 71"/>
          <p:cNvSpPr>
            <a:spLocks/>
          </p:cNvSpPr>
          <p:nvPr/>
        </p:nvSpPr>
        <p:spPr bwMode="auto">
          <a:xfrm>
            <a:off x="3591197" y="4826500"/>
            <a:ext cx="35619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3:42</a:t>
            </a:r>
          </a:p>
        </p:txBody>
      </p:sp>
      <p:sp>
        <p:nvSpPr>
          <p:cNvPr id="20536" name="Rectangle 72"/>
          <p:cNvSpPr>
            <a:spLocks/>
          </p:cNvSpPr>
          <p:nvPr/>
        </p:nvSpPr>
        <p:spPr bwMode="auto">
          <a:xfrm>
            <a:off x="8385043" y="4826500"/>
            <a:ext cx="333751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7:12</a:t>
            </a:r>
          </a:p>
        </p:txBody>
      </p:sp>
    </p:spTree>
    <p:extLst>
      <p:ext uri="{BB962C8B-B14F-4D97-AF65-F5344CB8AC3E}">
        <p14:creationId xmlns:p14="http://schemas.microsoft.com/office/powerpoint/2010/main" val="122076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1"/>
          <p:cNvSpPr>
            <a:spLocks/>
          </p:cNvSpPr>
          <p:nvPr/>
        </p:nvSpPr>
        <p:spPr bwMode="auto">
          <a:xfrm>
            <a:off x="236769" y="3464851"/>
            <a:ext cx="2000656" cy="1995735"/>
          </a:xfrm>
          <a:custGeom>
            <a:avLst/>
            <a:gdLst>
              <a:gd name="T0" fmla="*/ 910141850 w 21419"/>
              <a:gd name="T1" fmla="*/ 104602567 h 21394"/>
              <a:gd name="T2" fmla="*/ 2147483647 w 21419"/>
              <a:gd name="T3" fmla="*/ 12211576 h 21394"/>
              <a:gd name="T4" fmla="*/ 2147483647 w 21419"/>
              <a:gd name="T5" fmla="*/ 104602567 h 21394"/>
              <a:gd name="T6" fmla="*/ 2147483647 w 21419"/>
              <a:gd name="T7" fmla="*/ 104602567 h 21394"/>
              <a:gd name="T8" fmla="*/ 2147483647 w 21419"/>
              <a:gd name="T9" fmla="*/ 104602567 h 21394"/>
              <a:gd name="T10" fmla="*/ 2147483647 w 21419"/>
              <a:gd name="T11" fmla="*/ 149943465 h 21394"/>
              <a:gd name="T12" fmla="*/ 2147483647 w 21419"/>
              <a:gd name="T13" fmla="*/ 1300644638 h 21394"/>
              <a:gd name="T14" fmla="*/ 2147483647 w 21419"/>
              <a:gd name="T15" fmla="*/ 2147483647 h 21394"/>
              <a:gd name="T16" fmla="*/ 2147483647 w 21419"/>
              <a:gd name="T17" fmla="*/ 2147483647 h 21394"/>
              <a:gd name="T18" fmla="*/ 2147483647 w 21419"/>
              <a:gd name="T19" fmla="*/ 2147483647 h 21394"/>
              <a:gd name="T20" fmla="*/ 2147483647 w 21419"/>
              <a:gd name="T21" fmla="*/ 2147483647 h 21394"/>
              <a:gd name="T22" fmla="*/ 2147483647 w 21419"/>
              <a:gd name="T23" fmla="*/ 2147483647 h 21394"/>
              <a:gd name="T24" fmla="*/ 2147483647 w 21419"/>
              <a:gd name="T25" fmla="*/ 2147483647 h 21394"/>
              <a:gd name="T26" fmla="*/ 2147483647 w 21419"/>
              <a:gd name="T27" fmla="*/ 2147483647 h 21394"/>
              <a:gd name="T28" fmla="*/ 2147483647 w 21419"/>
              <a:gd name="T29" fmla="*/ 2147483647 h 21394"/>
              <a:gd name="T30" fmla="*/ 2147483647 w 21419"/>
              <a:gd name="T31" fmla="*/ 2147483647 h 21394"/>
              <a:gd name="T32" fmla="*/ 2147483647 w 21419"/>
              <a:gd name="T33" fmla="*/ 2147483647 h 21394"/>
              <a:gd name="T34" fmla="*/ 2147483647 w 21419"/>
              <a:gd name="T35" fmla="*/ 2147483647 h 21394"/>
              <a:gd name="T36" fmla="*/ 171522042 w 21419"/>
              <a:gd name="T37" fmla="*/ 2147483647 h 21394"/>
              <a:gd name="T38" fmla="*/ 80518089 w 21419"/>
              <a:gd name="T39" fmla="*/ 2147483647 h 21394"/>
              <a:gd name="T40" fmla="*/ 264298023 w 21419"/>
              <a:gd name="T41" fmla="*/ 2147483647 h 21394"/>
              <a:gd name="T42" fmla="*/ 33258787 w 21419"/>
              <a:gd name="T43" fmla="*/ 2147483647 h 21394"/>
              <a:gd name="T44" fmla="*/ 33258787 w 21419"/>
              <a:gd name="T45" fmla="*/ 2147483647 h 21394"/>
              <a:gd name="T46" fmla="*/ 171522042 w 21419"/>
              <a:gd name="T47" fmla="*/ 2147483647 h 21394"/>
              <a:gd name="T48" fmla="*/ 218781465 w 21419"/>
              <a:gd name="T49" fmla="*/ 2147483647 h 21394"/>
              <a:gd name="T50" fmla="*/ 80518089 w 21419"/>
              <a:gd name="T51" fmla="*/ 425407122 h 2139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1419" h="21394">
                <a:moveTo>
                  <a:pt x="520" y="60"/>
                </a:moveTo>
                <a:cubicBezTo>
                  <a:pt x="1047" y="192"/>
                  <a:pt x="1732" y="7"/>
                  <a:pt x="2258" y="7"/>
                </a:cubicBezTo>
                <a:cubicBezTo>
                  <a:pt x="2943" y="-19"/>
                  <a:pt x="3628" y="33"/>
                  <a:pt x="4287" y="60"/>
                </a:cubicBezTo>
                <a:cubicBezTo>
                  <a:pt x="5577" y="86"/>
                  <a:pt x="6894" y="60"/>
                  <a:pt x="8185" y="60"/>
                </a:cubicBezTo>
                <a:cubicBezTo>
                  <a:pt x="10793" y="60"/>
                  <a:pt x="13374" y="60"/>
                  <a:pt x="15982" y="60"/>
                </a:cubicBezTo>
                <a:cubicBezTo>
                  <a:pt x="17378" y="60"/>
                  <a:pt x="18748" y="86"/>
                  <a:pt x="20144" y="86"/>
                </a:cubicBezTo>
                <a:cubicBezTo>
                  <a:pt x="20776" y="86"/>
                  <a:pt x="21356" y="-72"/>
                  <a:pt x="21382" y="746"/>
                </a:cubicBezTo>
                <a:cubicBezTo>
                  <a:pt x="21382" y="1299"/>
                  <a:pt x="21277" y="1774"/>
                  <a:pt x="21330" y="2354"/>
                </a:cubicBezTo>
                <a:cubicBezTo>
                  <a:pt x="21461" y="3436"/>
                  <a:pt x="21409" y="4543"/>
                  <a:pt x="21409" y="5625"/>
                </a:cubicBezTo>
                <a:cubicBezTo>
                  <a:pt x="21409" y="6785"/>
                  <a:pt x="21277" y="7919"/>
                  <a:pt x="21251" y="9027"/>
                </a:cubicBezTo>
                <a:cubicBezTo>
                  <a:pt x="21224" y="10240"/>
                  <a:pt x="21435" y="11453"/>
                  <a:pt x="21356" y="12640"/>
                </a:cubicBezTo>
                <a:cubicBezTo>
                  <a:pt x="21303" y="13853"/>
                  <a:pt x="21303" y="15119"/>
                  <a:pt x="21356" y="16332"/>
                </a:cubicBezTo>
                <a:cubicBezTo>
                  <a:pt x="21356" y="16939"/>
                  <a:pt x="21330" y="17546"/>
                  <a:pt x="21303" y="18152"/>
                </a:cubicBezTo>
                <a:cubicBezTo>
                  <a:pt x="21277" y="18706"/>
                  <a:pt x="21409" y="19207"/>
                  <a:pt x="21382" y="19761"/>
                </a:cubicBezTo>
                <a:cubicBezTo>
                  <a:pt x="21356" y="20236"/>
                  <a:pt x="21514" y="21053"/>
                  <a:pt x="21014" y="21264"/>
                </a:cubicBezTo>
                <a:cubicBezTo>
                  <a:pt x="20487" y="21475"/>
                  <a:pt x="19617" y="21343"/>
                  <a:pt x="19064" y="21343"/>
                </a:cubicBezTo>
                <a:cubicBezTo>
                  <a:pt x="15166" y="21343"/>
                  <a:pt x="11267" y="21370"/>
                  <a:pt x="7369" y="21370"/>
                </a:cubicBezTo>
                <a:cubicBezTo>
                  <a:pt x="5525" y="21370"/>
                  <a:pt x="3654" y="21370"/>
                  <a:pt x="1811" y="21370"/>
                </a:cubicBezTo>
                <a:cubicBezTo>
                  <a:pt x="1336" y="21370"/>
                  <a:pt x="335" y="21528"/>
                  <a:pt x="98" y="21027"/>
                </a:cubicBezTo>
                <a:cubicBezTo>
                  <a:pt x="-86" y="20658"/>
                  <a:pt x="46" y="19893"/>
                  <a:pt x="46" y="19444"/>
                </a:cubicBezTo>
                <a:cubicBezTo>
                  <a:pt x="46" y="18284"/>
                  <a:pt x="177" y="17124"/>
                  <a:pt x="151" y="15963"/>
                </a:cubicBezTo>
                <a:cubicBezTo>
                  <a:pt x="125" y="14618"/>
                  <a:pt x="19" y="13299"/>
                  <a:pt x="19" y="11954"/>
                </a:cubicBezTo>
                <a:cubicBezTo>
                  <a:pt x="19" y="11401"/>
                  <a:pt x="-7" y="10873"/>
                  <a:pt x="19" y="10372"/>
                </a:cubicBezTo>
                <a:cubicBezTo>
                  <a:pt x="46" y="9792"/>
                  <a:pt x="19" y="9264"/>
                  <a:pt x="98" y="8710"/>
                </a:cubicBezTo>
                <a:cubicBezTo>
                  <a:pt x="177" y="8104"/>
                  <a:pt x="125" y="7471"/>
                  <a:pt x="125" y="6891"/>
                </a:cubicBezTo>
                <a:cubicBezTo>
                  <a:pt x="125" y="6284"/>
                  <a:pt x="72" y="825"/>
                  <a:pt x="46" y="24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06" name="AutoShape 2"/>
          <p:cNvSpPr>
            <a:spLocks/>
          </p:cNvSpPr>
          <p:nvPr/>
        </p:nvSpPr>
        <p:spPr bwMode="auto">
          <a:xfrm>
            <a:off x="719091" y="1131982"/>
            <a:ext cx="196867" cy="198097"/>
          </a:xfrm>
          <a:custGeom>
            <a:avLst/>
            <a:gdLst>
              <a:gd name="T0" fmla="*/ 9615396 w 20956"/>
              <a:gd name="T1" fmla="*/ 0 h 20915"/>
              <a:gd name="T2" fmla="*/ 29156148 w 20956"/>
              <a:gd name="T3" fmla="*/ 947087 h 20915"/>
              <a:gd name="T4" fmla="*/ 37220769 w 20956"/>
              <a:gd name="T5" fmla="*/ 17659903 h 20915"/>
              <a:gd name="T6" fmla="*/ 31948172 w 20956"/>
              <a:gd name="T7" fmla="*/ 35635505 h 20915"/>
              <a:gd name="T8" fmla="*/ 12095811 w 20956"/>
              <a:gd name="T9" fmla="*/ 38157645 h 20915"/>
              <a:gd name="T10" fmla="*/ 0 w 20956"/>
              <a:gd name="T11" fmla="*/ 19236593 h 20915"/>
              <a:gd name="T12" fmla="*/ 11166316 w 20956"/>
              <a:gd name="T13" fmla="*/ 0 h 209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56" h="20915">
                <a:moveTo>
                  <a:pt x="5400" y="0"/>
                </a:moveTo>
                <a:cubicBezTo>
                  <a:pt x="8884" y="1210"/>
                  <a:pt x="12891" y="-518"/>
                  <a:pt x="16374" y="519"/>
                </a:cubicBezTo>
                <a:cubicBezTo>
                  <a:pt x="20555" y="1556"/>
                  <a:pt x="20903" y="6048"/>
                  <a:pt x="20903" y="9677"/>
                </a:cubicBezTo>
                <a:cubicBezTo>
                  <a:pt x="20903" y="13133"/>
                  <a:pt x="21600" y="17453"/>
                  <a:pt x="17942" y="19527"/>
                </a:cubicBezTo>
                <a:cubicBezTo>
                  <a:pt x="14981" y="21082"/>
                  <a:pt x="10103" y="20909"/>
                  <a:pt x="6793" y="20909"/>
                </a:cubicBezTo>
                <a:cubicBezTo>
                  <a:pt x="523" y="20737"/>
                  <a:pt x="0" y="15898"/>
                  <a:pt x="0" y="10541"/>
                </a:cubicBezTo>
                <a:cubicBezTo>
                  <a:pt x="0" y="5530"/>
                  <a:pt x="0" y="519"/>
                  <a:pt x="6271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07" name="AutoShape 3"/>
          <p:cNvSpPr>
            <a:spLocks/>
          </p:cNvSpPr>
          <p:nvPr/>
        </p:nvSpPr>
        <p:spPr bwMode="auto">
          <a:xfrm>
            <a:off x="778152" y="1220572"/>
            <a:ext cx="86129" cy="1231"/>
          </a:xfrm>
          <a:custGeom>
            <a:avLst/>
            <a:gdLst>
              <a:gd name="T0" fmla="*/ 0 w 21600"/>
              <a:gd name="T1" fmla="*/ 44 h 9600"/>
              <a:gd name="T2" fmla="*/ 2941222 w 21600"/>
              <a:gd name="T3" fmla="*/ 44 h 9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9600">
                <a:moveTo>
                  <a:pt x="0" y="9600"/>
                </a:moveTo>
                <a:cubicBezTo>
                  <a:pt x="6928" y="-12000"/>
                  <a:pt x="14672" y="9600"/>
                  <a:pt x="21600" y="9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08" name="AutoShape 4"/>
          <p:cNvSpPr>
            <a:spLocks/>
          </p:cNvSpPr>
          <p:nvPr/>
        </p:nvSpPr>
        <p:spPr bwMode="auto">
          <a:xfrm>
            <a:off x="807682" y="1181199"/>
            <a:ext cx="9843" cy="83668"/>
          </a:xfrm>
          <a:custGeom>
            <a:avLst/>
            <a:gdLst>
              <a:gd name="T0" fmla="*/ 0 w 21600"/>
              <a:gd name="T1" fmla="*/ 0 h 21600"/>
              <a:gd name="T2" fmla="*/ 4390 w 21600"/>
              <a:gd name="T3" fmla="*/ 2696251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7993" y="4658"/>
                  <a:pt x="7193" y="15247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09" name="AutoShape 5"/>
          <p:cNvSpPr>
            <a:spLocks/>
          </p:cNvSpPr>
          <p:nvPr/>
        </p:nvSpPr>
        <p:spPr bwMode="auto">
          <a:xfrm>
            <a:off x="709248" y="1476499"/>
            <a:ext cx="196867" cy="198097"/>
          </a:xfrm>
          <a:custGeom>
            <a:avLst/>
            <a:gdLst>
              <a:gd name="T0" fmla="*/ 9615396 w 20956"/>
              <a:gd name="T1" fmla="*/ 0 h 20915"/>
              <a:gd name="T2" fmla="*/ 29156148 w 20956"/>
              <a:gd name="T3" fmla="*/ 947087 h 20915"/>
              <a:gd name="T4" fmla="*/ 37220769 w 20956"/>
              <a:gd name="T5" fmla="*/ 17659903 h 20915"/>
              <a:gd name="T6" fmla="*/ 31948172 w 20956"/>
              <a:gd name="T7" fmla="*/ 35635505 h 20915"/>
              <a:gd name="T8" fmla="*/ 12095811 w 20956"/>
              <a:gd name="T9" fmla="*/ 38157645 h 20915"/>
              <a:gd name="T10" fmla="*/ 0 w 20956"/>
              <a:gd name="T11" fmla="*/ 19236593 h 20915"/>
              <a:gd name="T12" fmla="*/ 11166316 w 20956"/>
              <a:gd name="T13" fmla="*/ 0 h 209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56" h="20915">
                <a:moveTo>
                  <a:pt x="5400" y="0"/>
                </a:moveTo>
                <a:cubicBezTo>
                  <a:pt x="8884" y="1210"/>
                  <a:pt x="12891" y="-518"/>
                  <a:pt x="16374" y="519"/>
                </a:cubicBezTo>
                <a:cubicBezTo>
                  <a:pt x="20555" y="1556"/>
                  <a:pt x="20903" y="6048"/>
                  <a:pt x="20903" y="9677"/>
                </a:cubicBezTo>
                <a:cubicBezTo>
                  <a:pt x="20903" y="13133"/>
                  <a:pt x="21600" y="17453"/>
                  <a:pt x="17942" y="19527"/>
                </a:cubicBezTo>
                <a:cubicBezTo>
                  <a:pt x="14981" y="21082"/>
                  <a:pt x="10103" y="20909"/>
                  <a:pt x="6793" y="20909"/>
                </a:cubicBezTo>
                <a:cubicBezTo>
                  <a:pt x="523" y="20737"/>
                  <a:pt x="0" y="15898"/>
                  <a:pt x="0" y="10541"/>
                </a:cubicBezTo>
                <a:cubicBezTo>
                  <a:pt x="0" y="5530"/>
                  <a:pt x="0" y="519"/>
                  <a:pt x="6271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8309" y="1565088"/>
            <a:ext cx="86129" cy="1231"/>
          </a:xfrm>
          <a:custGeom>
            <a:avLst/>
            <a:gdLst>
              <a:gd name="T0" fmla="*/ 0 w 21600"/>
              <a:gd name="T1" fmla="*/ 44 h 9600"/>
              <a:gd name="T2" fmla="*/ 2941222 w 21600"/>
              <a:gd name="T3" fmla="*/ 44 h 9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9600">
                <a:moveTo>
                  <a:pt x="0" y="9600"/>
                </a:moveTo>
                <a:cubicBezTo>
                  <a:pt x="6928" y="-12000"/>
                  <a:pt x="14672" y="9600"/>
                  <a:pt x="21600" y="9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AutoShape 7"/>
          <p:cNvSpPr>
            <a:spLocks/>
          </p:cNvSpPr>
          <p:nvPr/>
        </p:nvSpPr>
        <p:spPr bwMode="auto">
          <a:xfrm>
            <a:off x="807682" y="1525715"/>
            <a:ext cx="9843" cy="83668"/>
          </a:xfrm>
          <a:custGeom>
            <a:avLst/>
            <a:gdLst>
              <a:gd name="T0" fmla="*/ 0 w 21600"/>
              <a:gd name="T1" fmla="*/ 0 h 21600"/>
              <a:gd name="T2" fmla="*/ 4390 w 21600"/>
              <a:gd name="T3" fmla="*/ 2696251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7993" y="4658"/>
                  <a:pt x="7193" y="15247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482852" y="787466"/>
            <a:ext cx="203019" cy="200558"/>
          </a:xfrm>
          <a:custGeom>
            <a:avLst/>
            <a:gdLst>
              <a:gd name="T0" fmla="*/ 8036668 w 20918"/>
              <a:gd name="T1" fmla="*/ 1252194 h 18732"/>
              <a:gd name="T2" fmla="*/ 40507451 w 20918"/>
              <a:gd name="T3" fmla="*/ 17809158 h 18732"/>
              <a:gd name="T4" fmla="*/ 38850184 w 20918"/>
              <a:gd name="T5" fmla="*/ 42849064 h 18732"/>
              <a:gd name="T6" fmla="*/ 18639748 w 20918"/>
              <a:gd name="T7" fmla="*/ 49307364 h 18732"/>
              <a:gd name="T8" fmla="*/ 3396842 w 20918"/>
              <a:gd name="T9" fmla="*/ 44058904 h 18732"/>
              <a:gd name="T10" fmla="*/ 84362 w 20918"/>
              <a:gd name="T11" fmla="*/ 25079414 h 18732"/>
              <a:gd name="T12" fmla="*/ 16650682 w 20918"/>
              <a:gd name="T13" fmla="*/ 42174 h 187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18" h="18732">
                <a:moveTo>
                  <a:pt x="4093" y="475"/>
                </a:moveTo>
                <a:cubicBezTo>
                  <a:pt x="11180" y="1089"/>
                  <a:pt x="19448" y="-2435"/>
                  <a:pt x="20630" y="6756"/>
                </a:cubicBezTo>
                <a:cubicBezTo>
                  <a:pt x="20967" y="9207"/>
                  <a:pt x="21305" y="14416"/>
                  <a:pt x="19786" y="16255"/>
                </a:cubicBezTo>
                <a:cubicBezTo>
                  <a:pt x="17592" y="19165"/>
                  <a:pt x="12867" y="18705"/>
                  <a:pt x="9493" y="18705"/>
                </a:cubicBezTo>
                <a:cubicBezTo>
                  <a:pt x="6624" y="18705"/>
                  <a:pt x="3587" y="19012"/>
                  <a:pt x="1730" y="16714"/>
                </a:cubicBezTo>
                <a:cubicBezTo>
                  <a:pt x="211" y="15029"/>
                  <a:pt x="211" y="11659"/>
                  <a:pt x="43" y="9514"/>
                </a:cubicBezTo>
                <a:cubicBezTo>
                  <a:pt x="-295" y="3846"/>
                  <a:pt x="1224" y="-290"/>
                  <a:pt x="8480" y="1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AutoShape 9"/>
          <p:cNvSpPr>
            <a:spLocks/>
          </p:cNvSpPr>
          <p:nvPr/>
        </p:nvSpPr>
        <p:spPr bwMode="auto">
          <a:xfrm>
            <a:off x="551755" y="885899"/>
            <a:ext cx="76286" cy="1231"/>
          </a:xfrm>
          <a:custGeom>
            <a:avLst/>
            <a:gdLst>
              <a:gd name="T0" fmla="*/ 0 w 21600"/>
              <a:gd name="T1" fmla="*/ 33 h 10178"/>
              <a:gd name="T2" fmla="*/ 2043658 w 21600"/>
              <a:gd name="T3" fmla="*/ 6 h 1017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0178">
                <a:moveTo>
                  <a:pt x="0" y="8682"/>
                </a:moveTo>
                <a:cubicBezTo>
                  <a:pt x="7353" y="15896"/>
                  <a:pt x="14247" y="-5704"/>
                  <a:pt x="21600" y="148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09248" y="1830859"/>
            <a:ext cx="203019" cy="200558"/>
          </a:xfrm>
          <a:custGeom>
            <a:avLst/>
            <a:gdLst>
              <a:gd name="T0" fmla="*/ 8036668 w 20918"/>
              <a:gd name="T1" fmla="*/ 1252194 h 18732"/>
              <a:gd name="T2" fmla="*/ 40507451 w 20918"/>
              <a:gd name="T3" fmla="*/ 17809158 h 18732"/>
              <a:gd name="T4" fmla="*/ 38850184 w 20918"/>
              <a:gd name="T5" fmla="*/ 42849064 h 18732"/>
              <a:gd name="T6" fmla="*/ 18639748 w 20918"/>
              <a:gd name="T7" fmla="*/ 49307364 h 18732"/>
              <a:gd name="T8" fmla="*/ 3396842 w 20918"/>
              <a:gd name="T9" fmla="*/ 44058904 h 18732"/>
              <a:gd name="T10" fmla="*/ 84362 w 20918"/>
              <a:gd name="T11" fmla="*/ 25079414 h 18732"/>
              <a:gd name="T12" fmla="*/ 16650682 w 20918"/>
              <a:gd name="T13" fmla="*/ 42174 h 187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18" h="18732">
                <a:moveTo>
                  <a:pt x="4093" y="475"/>
                </a:moveTo>
                <a:cubicBezTo>
                  <a:pt x="11180" y="1089"/>
                  <a:pt x="19448" y="-2435"/>
                  <a:pt x="20630" y="6756"/>
                </a:cubicBezTo>
                <a:cubicBezTo>
                  <a:pt x="20967" y="9207"/>
                  <a:pt x="21305" y="14416"/>
                  <a:pt x="19786" y="16255"/>
                </a:cubicBezTo>
                <a:cubicBezTo>
                  <a:pt x="17592" y="19165"/>
                  <a:pt x="12867" y="18705"/>
                  <a:pt x="9493" y="18705"/>
                </a:cubicBezTo>
                <a:cubicBezTo>
                  <a:pt x="6624" y="18705"/>
                  <a:pt x="3587" y="19012"/>
                  <a:pt x="1730" y="16714"/>
                </a:cubicBezTo>
                <a:cubicBezTo>
                  <a:pt x="211" y="15029"/>
                  <a:pt x="211" y="11659"/>
                  <a:pt x="43" y="9514"/>
                </a:cubicBezTo>
                <a:cubicBezTo>
                  <a:pt x="-295" y="3846"/>
                  <a:pt x="1224" y="-290"/>
                  <a:pt x="8480" y="1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AutoShape 11"/>
          <p:cNvSpPr>
            <a:spLocks/>
          </p:cNvSpPr>
          <p:nvPr/>
        </p:nvSpPr>
        <p:spPr bwMode="auto">
          <a:xfrm>
            <a:off x="778152" y="1929291"/>
            <a:ext cx="76286" cy="1231"/>
          </a:xfrm>
          <a:custGeom>
            <a:avLst/>
            <a:gdLst>
              <a:gd name="T0" fmla="*/ 0 w 21600"/>
              <a:gd name="T1" fmla="*/ 33 h 10178"/>
              <a:gd name="T2" fmla="*/ 2043658 w 21600"/>
              <a:gd name="T3" fmla="*/ 6 h 1017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0178">
                <a:moveTo>
                  <a:pt x="0" y="8682"/>
                </a:moveTo>
                <a:cubicBezTo>
                  <a:pt x="7353" y="15896"/>
                  <a:pt x="14247" y="-5704"/>
                  <a:pt x="21600" y="148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6" name="AutoShape 12"/>
          <p:cNvSpPr>
            <a:spLocks/>
          </p:cNvSpPr>
          <p:nvPr/>
        </p:nvSpPr>
        <p:spPr bwMode="auto">
          <a:xfrm>
            <a:off x="581285" y="994176"/>
            <a:ext cx="130424" cy="959724"/>
          </a:xfrm>
          <a:custGeom>
            <a:avLst/>
            <a:gdLst>
              <a:gd name="T0" fmla="*/ 1144084 w 20308"/>
              <a:gd name="T1" fmla="*/ 0 h 21600"/>
              <a:gd name="T2" fmla="*/ 1288611 w 20308"/>
              <a:gd name="T3" fmla="*/ 1940818661 h 21600"/>
              <a:gd name="T4" fmla="*/ 1000171 w 20308"/>
              <a:gd name="T5" fmla="*/ 2147483647 h 21600"/>
              <a:gd name="T6" fmla="*/ 855097 w 20308"/>
              <a:gd name="T7" fmla="*/ 2147483647 h 21600"/>
              <a:gd name="T8" fmla="*/ 421574 w 20308"/>
              <a:gd name="T9" fmla="*/ 2147483647 h 21600"/>
              <a:gd name="T10" fmla="*/ 421574 w 20308"/>
              <a:gd name="T11" fmla="*/ 2147483647 h 21600"/>
              <a:gd name="T12" fmla="*/ 11553792 w 20308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308" h="21600">
                <a:moveTo>
                  <a:pt x="2011" y="0"/>
                </a:moveTo>
                <a:cubicBezTo>
                  <a:pt x="2011" y="3434"/>
                  <a:pt x="3028" y="6831"/>
                  <a:pt x="2265" y="10302"/>
                </a:cubicBezTo>
                <a:cubicBezTo>
                  <a:pt x="2011" y="12332"/>
                  <a:pt x="2265" y="14363"/>
                  <a:pt x="1758" y="16394"/>
                </a:cubicBezTo>
                <a:cubicBezTo>
                  <a:pt x="1503" y="17206"/>
                  <a:pt x="1503" y="17982"/>
                  <a:pt x="1503" y="18794"/>
                </a:cubicBezTo>
                <a:cubicBezTo>
                  <a:pt x="1503" y="19422"/>
                  <a:pt x="-1292" y="20935"/>
                  <a:pt x="741" y="21452"/>
                </a:cubicBezTo>
                <a:lnTo>
                  <a:pt x="741" y="21600"/>
                </a:lnTo>
                <a:cubicBezTo>
                  <a:pt x="7347" y="21489"/>
                  <a:pt x="13956" y="21452"/>
                  <a:pt x="20308" y="2137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7" name="AutoShape 13"/>
          <p:cNvSpPr>
            <a:spLocks/>
          </p:cNvSpPr>
          <p:nvPr/>
        </p:nvSpPr>
        <p:spPr bwMode="auto">
          <a:xfrm>
            <a:off x="599742" y="1240259"/>
            <a:ext cx="115659" cy="6152"/>
          </a:xfrm>
          <a:custGeom>
            <a:avLst/>
            <a:gdLst>
              <a:gd name="T0" fmla="*/ 0 w 21600"/>
              <a:gd name="T1" fmla="*/ 1015 h 11006"/>
              <a:gd name="T2" fmla="*/ 7122254 w 21600"/>
              <a:gd name="T3" fmla="*/ 0 h 1100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1006">
                <a:moveTo>
                  <a:pt x="0" y="2705"/>
                </a:moveTo>
                <a:cubicBezTo>
                  <a:pt x="6172" y="21600"/>
                  <a:pt x="15120" y="2705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8" name="AutoShape 14"/>
          <p:cNvSpPr>
            <a:spLocks/>
          </p:cNvSpPr>
          <p:nvPr/>
        </p:nvSpPr>
        <p:spPr bwMode="auto">
          <a:xfrm>
            <a:off x="591128" y="1594618"/>
            <a:ext cx="118120" cy="4922"/>
          </a:xfrm>
          <a:custGeom>
            <a:avLst/>
            <a:gdLst>
              <a:gd name="T0" fmla="*/ 0 w 21600"/>
              <a:gd name="T1" fmla="*/ 0 h 21600"/>
              <a:gd name="T2" fmla="*/ 7586606 w 21600"/>
              <a:gd name="T3" fmla="*/ 549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200" y="21600"/>
                  <a:pt x="14400" y="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9" name="AutoShape 15"/>
          <p:cNvSpPr>
            <a:spLocks/>
          </p:cNvSpPr>
          <p:nvPr/>
        </p:nvSpPr>
        <p:spPr bwMode="auto">
          <a:xfrm>
            <a:off x="817525" y="2027725"/>
            <a:ext cx="169797" cy="641047"/>
          </a:xfrm>
          <a:custGeom>
            <a:avLst/>
            <a:gdLst>
              <a:gd name="T0" fmla="*/ 0 w 21600"/>
              <a:gd name="T1" fmla="*/ 0 h 21341"/>
              <a:gd name="T2" fmla="*/ 650024 w 21600"/>
              <a:gd name="T3" fmla="*/ 260381611 h 21341"/>
              <a:gd name="T4" fmla="*/ 1515958 w 21600"/>
              <a:gd name="T5" fmla="*/ 498525868 h 21341"/>
              <a:gd name="T6" fmla="*/ 650024 w 21600"/>
              <a:gd name="T7" fmla="*/ 1035121773 h 21341"/>
              <a:gd name="T8" fmla="*/ 215921 w 21600"/>
              <a:gd name="T9" fmla="*/ 1228792949 h 21341"/>
              <a:gd name="T10" fmla="*/ 22535698 w 21600"/>
              <a:gd name="T11" fmla="*/ 1225590633 h 213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341">
                <a:moveTo>
                  <a:pt x="0" y="0"/>
                </a:moveTo>
                <a:cubicBezTo>
                  <a:pt x="1246" y="1364"/>
                  <a:pt x="415" y="3054"/>
                  <a:pt x="623" y="4473"/>
                </a:cubicBezTo>
                <a:cubicBezTo>
                  <a:pt x="830" y="5836"/>
                  <a:pt x="1038" y="7200"/>
                  <a:pt x="1453" y="8564"/>
                </a:cubicBezTo>
                <a:cubicBezTo>
                  <a:pt x="2492" y="11564"/>
                  <a:pt x="623" y="14727"/>
                  <a:pt x="623" y="17782"/>
                </a:cubicBezTo>
                <a:cubicBezTo>
                  <a:pt x="623" y="18873"/>
                  <a:pt x="623" y="20018"/>
                  <a:pt x="207" y="21109"/>
                </a:cubicBezTo>
                <a:cubicBezTo>
                  <a:pt x="7061" y="21218"/>
                  <a:pt x="14954" y="21600"/>
                  <a:pt x="21600" y="2105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0" name="AutoShape 16"/>
          <p:cNvSpPr>
            <a:spLocks/>
          </p:cNvSpPr>
          <p:nvPr/>
        </p:nvSpPr>
        <p:spPr bwMode="auto">
          <a:xfrm>
            <a:off x="837211" y="2303338"/>
            <a:ext cx="152572" cy="2461"/>
          </a:xfrm>
          <a:custGeom>
            <a:avLst/>
            <a:gdLst>
              <a:gd name="T0" fmla="*/ 0 w 21600"/>
              <a:gd name="T1" fmla="*/ 34 h 5271"/>
              <a:gd name="T2" fmla="*/ 16349286 w 21600"/>
              <a:gd name="T3" fmla="*/ 558 h 527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5271">
                <a:moveTo>
                  <a:pt x="0" y="156"/>
                </a:moveTo>
                <a:cubicBezTo>
                  <a:pt x="6968" y="14556"/>
                  <a:pt x="14632" y="-7044"/>
                  <a:pt x="21600" y="255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1" name="AutoShape 17"/>
          <p:cNvSpPr>
            <a:spLocks/>
          </p:cNvSpPr>
          <p:nvPr/>
        </p:nvSpPr>
        <p:spPr bwMode="auto">
          <a:xfrm>
            <a:off x="1339222" y="797309"/>
            <a:ext cx="115659" cy="105816"/>
          </a:xfrm>
          <a:custGeom>
            <a:avLst/>
            <a:gdLst>
              <a:gd name="T0" fmla="*/ 301068 w 21600"/>
              <a:gd name="T1" fmla="*/ 0 h 21600"/>
              <a:gd name="T2" fmla="*/ 7122254 w 21600"/>
              <a:gd name="T3" fmla="*/ 251762 h 21600"/>
              <a:gd name="T4" fmla="*/ 4012515 w 21600"/>
              <a:gd name="T5" fmla="*/ 5454174 h 21600"/>
              <a:gd name="T6" fmla="*/ 0 w 21600"/>
              <a:gd name="T7" fmla="*/ 41967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13" y="0"/>
                </a:moveTo>
                <a:cubicBezTo>
                  <a:pt x="6998" y="1329"/>
                  <a:pt x="15212" y="1329"/>
                  <a:pt x="21600" y="997"/>
                </a:cubicBezTo>
                <a:cubicBezTo>
                  <a:pt x="17340" y="6978"/>
                  <a:pt x="16427" y="15619"/>
                  <a:pt x="12169" y="21600"/>
                </a:cubicBezTo>
                <a:cubicBezTo>
                  <a:pt x="8214" y="15951"/>
                  <a:pt x="2130" y="7643"/>
                  <a:pt x="0" y="166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2" name="AutoShape 18"/>
          <p:cNvSpPr>
            <a:spLocks/>
          </p:cNvSpPr>
          <p:nvPr/>
        </p:nvSpPr>
        <p:spPr bwMode="auto">
          <a:xfrm>
            <a:off x="1644365" y="1850545"/>
            <a:ext cx="115659" cy="105816"/>
          </a:xfrm>
          <a:custGeom>
            <a:avLst/>
            <a:gdLst>
              <a:gd name="T0" fmla="*/ 301068 w 21600"/>
              <a:gd name="T1" fmla="*/ 0 h 21600"/>
              <a:gd name="T2" fmla="*/ 7122254 w 21600"/>
              <a:gd name="T3" fmla="*/ 251762 h 21600"/>
              <a:gd name="T4" fmla="*/ 4012515 w 21600"/>
              <a:gd name="T5" fmla="*/ 5454174 h 21600"/>
              <a:gd name="T6" fmla="*/ 0 w 21600"/>
              <a:gd name="T7" fmla="*/ 41967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13" y="0"/>
                </a:moveTo>
                <a:cubicBezTo>
                  <a:pt x="6998" y="1329"/>
                  <a:pt x="15212" y="1329"/>
                  <a:pt x="21600" y="997"/>
                </a:cubicBezTo>
                <a:cubicBezTo>
                  <a:pt x="17340" y="6978"/>
                  <a:pt x="16427" y="15619"/>
                  <a:pt x="12169" y="21600"/>
                </a:cubicBezTo>
                <a:cubicBezTo>
                  <a:pt x="8214" y="15951"/>
                  <a:pt x="2130" y="7643"/>
                  <a:pt x="0" y="166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3" name="AutoShape 19"/>
          <p:cNvSpPr>
            <a:spLocks/>
          </p:cNvSpPr>
          <p:nvPr/>
        </p:nvSpPr>
        <p:spPr bwMode="auto">
          <a:xfrm>
            <a:off x="1644365" y="1466656"/>
            <a:ext cx="105816" cy="115659"/>
          </a:xfrm>
          <a:custGeom>
            <a:avLst/>
            <a:gdLst>
              <a:gd name="T0" fmla="*/ 0 w 21600"/>
              <a:gd name="T1" fmla="*/ 6821178 h 21600"/>
              <a:gd name="T2" fmla="*/ 251762 w 21600"/>
              <a:gd name="T3" fmla="*/ 0 h 21600"/>
              <a:gd name="T4" fmla="*/ 5454174 w 21600"/>
              <a:gd name="T5" fmla="*/ 3109738 h 21600"/>
              <a:gd name="T6" fmla="*/ 419916 w 21600"/>
              <a:gd name="T7" fmla="*/ 712225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20687"/>
                </a:moveTo>
                <a:cubicBezTo>
                  <a:pt x="1330" y="14602"/>
                  <a:pt x="1330" y="6388"/>
                  <a:pt x="997" y="0"/>
                </a:cubicBezTo>
                <a:cubicBezTo>
                  <a:pt x="6978" y="4260"/>
                  <a:pt x="15619" y="5173"/>
                  <a:pt x="21600" y="9431"/>
                </a:cubicBezTo>
                <a:cubicBezTo>
                  <a:pt x="15950" y="13386"/>
                  <a:pt x="7644" y="19470"/>
                  <a:pt x="1663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4" name="AutoShape 20"/>
          <p:cNvSpPr>
            <a:spLocks/>
          </p:cNvSpPr>
          <p:nvPr/>
        </p:nvSpPr>
        <p:spPr bwMode="auto">
          <a:xfrm>
            <a:off x="1634521" y="1102453"/>
            <a:ext cx="105816" cy="115659"/>
          </a:xfrm>
          <a:custGeom>
            <a:avLst/>
            <a:gdLst>
              <a:gd name="T0" fmla="*/ 0 w 21600"/>
              <a:gd name="T1" fmla="*/ 6821178 h 21600"/>
              <a:gd name="T2" fmla="*/ 251762 w 21600"/>
              <a:gd name="T3" fmla="*/ 0 h 21600"/>
              <a:gd name="T4" fmla="*/ 5454174 w 21600"/>
              <a:gd name="T5" fmla="*/ 3109738 h 21600"/>
              <a:gd name="T6" fmla="*/ 419916 w 21600"/>
              <a:gd name="T7" fmla="*/ 712225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20687"/>
                </a:moveTo>
                <a:cubicBezTo>
                  <a:pt x="1330" y="14602"/>
                  <a:pt x="1330" y="6388"/>
                  <a:pt x="997" y="0"/>
                </a:cubicBezTo>
                <a:cubicBezTo>
                  <a:pt x="6978" y="4260"/>
                  <a:pt x="15619" y="5173"/>
                  <a:pt x="21600" y="9431"/>
                </a:cubicBezTo>
                <a:cubicBezTo>
                  <a:pt x="15950" y="13386"/>
                  <a:pt x="7644" y="19470"/>
                  <a:pt x="1663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5" name="AutoShape 21"/>
          <p:cNvSpPr>
            <a:spLocks/>
          </p:cNvSpPr>
          <p:nvPr/>
        </p:nvSpPr>
        <p:spPr bwMode="auto">
          <a:xfrm>
            <a:off x="1900291" y="1082765"/>
            <a:ext cx="200558" cy="173489"/>
          </a:xfrm>
          <a:custGeom>
            <a:avLst/>
            <a:gdLst>
              <a:gd name="T0" fmla="*/ 2878238 w 20355"/>
              <a:gd name="T1" fmla="*/ 672421 h 20480"/>
              <a:gd name="T2" fmla="*/ 12776549 w 20355"/>
              <a:gd name="T3" fmla="*/ 168436 h 20480"/>
              <a:gd name="T4" fmla="*/ 20285494 w 20355"/>
              <a:gd name="T5" fmla="*/ 3190905 h 20480"/>
              <a:gd name="T6" fmla="*/ 41107188 w 20355"/>
              <a:gd name="T7" fmla="*/ 3694890 h 20480"/>
              <a:gd name="T8" fmla="*/ 41450286 w 20355"/>
              <a:gd name="T9" fmla="*/ 19305995 h 20480"/>
              <a:gd name="T10" fmla="*/ 26430298 w 20355"/>
              <a:gd name="T11" fmla="*/ 25600247 h 20480"/>
              <a:gd name="T12" fmla="*/ 3901378 w 20355"/>
              <a:gd name="T13" fmla="*/ 25852294 h 20480"/>
              <a:gd name="T14" fmla="*/ 486927 w 20355"/>
              <a:gd name="T15" fmla="*/ 11499787 h 20480"/>
              <a:gd name="T16" fmla="*/ 1512000 w 20355"/>
              <a:gd name="T17" fmla="*/ 924348 h 20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55" h="20480">
                <a:moveTo>
                  <a:pt x="1401" y="515"/>
                </a:moveTo>
                <a:cubicBezTo>
                  <a:pt x="2563" y="323"/>
                  <a:pt x="5055" y="-256"/>
                  <a:pt x="6219" y="129"/>
                </a:cubicBezTo>
                <a:cubicBezTo>
                  <a:pt x="7881" y="708"/>
                  <a:pt x="8213" y="2058"/>
                  <a:pt x="9874" y="2444"/>
                </a:cubicBezTo>
                <a:cubicBezTo>
                  <a:pt x="13031" y="3215"/>
                  <a:pt x="16853" y="2637"/>
                  <a:pt x="20009" y="2830"/>
                </a:cubicBezTo>
                <a:cubicBezTo>
                  <a:pt x="20674" y="6494"/>
                  <a:pt x="20176" y="10930"/>
                  <a:pt x="20176" y="14787"/>
                </a:cubicBezTo>
                <a:cubicBezTo>
                  <a:pt x="20009" y="20380"/>
                  <a:pt x="17018" y="19416"/>
                  <a:pt x="12865" y="19608"/>
                </a:cubicBezTo>
                <a:cubicBezTo>
                  <a:pt x="10040" y="19801"/>
                  <a:pt x="4723" y="21344"/>
                  <a:pt x="1899" y="19801"/>
                </a:cubicBezTo>
                <a:cubicBezTo>
                  <a:pt x="-926" y="18258"/>
                  <a:pt x="237" y="12087"/>
                  <a:pt x="237" y="8808"/>
                </a:cubicBezTo>
                <a:cubicBezTo>
                  <a:pt x="237" y="6494"/>
                  <a:pt x="-261" y="2637"/>
                  <a:pt x="736" y="70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6" name="AutoShape 22"/>
          <p:cNvSpPr>
            <a:spLocks/>
          </p:cNvSpPr>
          <p:nvPr/>
        </p:nvSpPr>
        <p:spPr bwMode="auto">
          <a:xfrm>
            <a:off x="1624678" y="757936"/>
            <a:ext cx="200558" cy="173489"/>
          </a:xfrm>
          <a:custGeom>
            <a:avLst/>
            <a:gdLst>
              <a:gd name="T0" fmla="*/ 2878238 w 20355"/>
              <a:gd name="T1" fmla="*/ 672421 h 20480"/>
              <a:gd name="T2" fmla="*/ 12776549 w 20355"/>
              <a:gd name="T3" fmla="*/ 168436 h 20480"/>
              <a:gd name="T4" fmla="*/ 20285494 w 20355"/>
              <a:gd name="T5" fmla="*/ 3190905 h 20480"/>
              <a:gd name="T6" fmla="*/ 41107188 w 20355"/>
              <a:gd name="T7" fmla="*/ 3694890 h 20480"/>
              <a:gd name="T8" fmla="*/ 41450286 w 20355"/>
              <a:gd name="T9" fmla="*/ 19305995 h 20480"/>
              <a:gd name="T10" fmla="*/ 26430298 w 20355"/>
              <a:gd name="T11" fmla="*/ 25600247 h 20480"/>
              <a:gd name="T12" fmla="*/ 3901378 w 20355"/>
              <a:gd name="T13" fmla="*/ 25852294 h 20480"/>
              <a:gd name="T14" fmla="*/ 486927 w 20355"/>
              <a:gd name="T15" fmla="*/ 11499787 h 20480"/>
              <a:gd name="T16" fmla="*/ 1512000 w 20355"/>
              <a:gd name="T17" fmla="*/ 924348 h 20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55" h="20480">
                <a:moveTo>
                  <a:pt x="1401" y="515"/>
                </a:moveTo>
                <a:cubicBezTo>
                  <a:pt x="2563" y="323"/>
                  <a:pt x="5055" y="-256"/>
                  <a:pt x="6219" y="129"/>
                </a:cubicBezTo>
                <a:cubicBezTo>
                  <a:pt x="7881" y="708"/>
                  <a:pt x="8213" y="2058"/>
                  <a:pt x="9874" y="2444"/>
                </a:cubicBezTo>
                <a:cubicBezTo>
                  <a:pt x="13031" y="3215"/>
                  <a:pt x="16853" y="2637"/>
                  <a:pt x="20009" y="2830"/>
                </a:cubicBezTo>
                <a:cubicBezTo>
                  <a:pt x="20674" y="6494"/>
                  <a:pt x="20176" y="10930"/>
                  <a:pt x="20176" y="14787"/>
                </a:cubicBezTo>
                <a:cubicBezTo>
                  <a:pt x="20009" y="20380"/>
                  <a:pt x="17018" y="19416"/>
                  <a:pt x="12865" y="19608"/>
                </a:cubicBezTo>
                <a:cubicBezTo>
                  <a:pt x="10040" y="19801"/>
                  <a:pt x="4723" y="21344"/>
                  <a:pt x="1899" y="19801"/>
                </a:cubicBezTo>
                <a:cubicBezTo>
                  <a:pt x="-926" y="18258"/>
                  <a:pt x="237" y="12087"/>
                  <a:pt x="237" y="8808"/>
                </a:cubicBezTo>
                <a:cubicBezTo>
                  <a:pt x="237" y="6494"/>
                  <a:pt x="-261" y="2637"/>
                  <a:pt x="736" y="70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7" name="AutoShape 23"/>
          <p:cNvSpPr>
            <a:spLocks/>
          </p:cNvSpPr>
          <p:nvPr/>
        </p:nvSpPr>
        <p:spPr bwMode="auto">
          <a:xfrm>
            <a:off x="1900291" y="1446969"/>
            <a:ext cx="200558" cy="173489"/>
          </a:xfrm>
          <a:custGeom>
            <a:avLst/>
            <a:gdLst>
              <a:gd name="T0" fmla="*/ 2878238 w 20355"/>
              <a:gd name="T1" fmla="*/ 672421 h 20480"/>
              <a:gd name="T2" fmla="*/ 12776549 w 20355"/>
              <a:gd name="T3" fmla="*/ 168436 h 20480"/>
              <a:gd name="T4" fmla="*/ 20285494 w 20355"/>
              <a:gd name="T5" fmla="*/ 3190905 h 20480"/>
              <a:gd name="T6" fmla="*/ 41107188 w 20355"/>
              <a:gd name="T7" fmla="*/ 3694890 h 20480"/>
              <a:gd name="T8" fmla="*/ 41450286 w 20355"/>
              <a:gd name="T9" fmla="*/ 19305995 h 20480"/>
              <a:gd name="T10" fmla="*/ 26430298 w 20355"/>
              <a:gd name="T11" fmla="*/ 25600247 h 20480"/>
              <a:gd name="T12" fmla="*/ 3901378 w 20355"/>
              <a:gd name="T13" fmla="*/ 25852294 h 20480"/>
              <a:gd name="T14" fmla="*/ 486927 w 20355"/>
              <a:gd name="T15" fmla="*/ 11499787 h 20480"/>
              <a:gd name="T16" fmla="*/ 1512000 w 20355"/>
              <a:gd name="T17" fmla="*/ 924348 h 20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55" h="20480">
                <a:moveTo>
                  <a:pt x="1401" y="515"/>
                </a:moveTo>
                <a:cubicBezTo>
                  <a:pt x="2563" y="323"/>
                  <a:pt x="5055" y="-256"/>
                  <a:pt x="6219" y="129"/>
                </a:cubicBezTo>
                <a:cubicBezTo>
                  <a:pt x="7881" y="708"/>
                  <a:pt x="8213" y="2058"/>
                  <a:pt x="9874" y="2444"/>
                </a:cubicBezTo>
                <a:cubicBezTo>
                  <a:pt x="13031" y="3215"/>
                  <a:pt x="16853" y="2637"/>
                  <a:pt x="20009" y="2830"/>
                </a:cubicBezTo>
                <a:cubicBezTo>
                  <a:pt x="20674" y="6494"/>
                  <a:pt x="20176" y="10930"/>
                  <a:pt x="20176" y="14787"/>
                </a:cubicBezTo>
                <a:cubicBezTo>
                  <a:pt x="20009" y="20380"/>
                  <a:pt x="17018" y="19416"/>
                  <a:pt x="12865" y="19608"/>
                </a:cubicBezTo>
                <a:cubicBezTo>
                  <a:pt x="10040" y="19801"/>
                  <a:pt x="4723" y="21344"/>
                  <a:pt x="1899" y="19801"/>
                </a:cubicBezTo>
                <a:cubicBezTo>
                  <a:pt x="-926" y="18258"/>
                  <a:pt x="237" y="12087"/>
                  <a:pt x="237" y="8808"/>
                </a:cubicBezTo>
                <a:cubicBezTo>
                  <a:pt x="237" y="6494"/>
                  <a:pt x="-261" y="2637"/>
                  <a:pt x="736" y="70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8" name="AutoShape 24"/>
          <p:cNvSpPr>
            <a:spLocks/>
          </p:cNvSpPr>
          <p:nvPr/>
        </p:nvSpPr>
        <p:spPr bwMode="auto">
          <a:xfrm>
            <a:off x="1900291" y="1821015"/>
            <a:ext cx="200558" cy="173489"/>
          </a:xfrm>
          <a:custGeom>
            <a:avLst/>
            <a:gdLst>
              <a:gd name="T0" fmla="*/ 2878238 w 20355"/>
              <a:gd name="T1" fmla="*/ 672421 h 20480"/>
              <a:gd name="T2" fmla="*/ 12776549 w 20355"/>
              <a:gd name="T3" fmla="*/ 168436 h 20480"/>
              <a:gd name="T4" fmla="*/ 20285494 w 20355"/>
              <a:gd name="T5" fmla="*/ 3190905 h 20480"/>
              <a:gd name="T6" fmla="*/ 41107188 w 20355"/>
              <a:gd name="T7" fmla="*/ 3694890 h 20480"/>
              <a:gd name="T8" fmla="*/ 41450286 w 20355"/>
              <a:gd name="T9" fmla="*/ 19305995 h 20480"/>
              <a:gd name="T10" fmla="*/ 26430298 w 20355"/>
              <a:gd name="T11" fmla="*/ 25600247 h 20480"/>
              <a:gd name="T12" fmla="*/ 3901378 w 20355"/>
              <a:gd name="T13" fmla="*/ 25852294 h 20480"/>
              <a:gd name="T14" fmla="*/ 486927 w 20355"/>
              <a:gd name="T15" fmla="*/ 11499787 h 20480"/>
              <a:gd name="T16" fmla="*/ 1512000 w 20355"/>
              <a:gd name="T17" fmla="*/ 924348 h 20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55" h="20480">
                <a:moveTo>
                  <a:pt x="1401" y="515"/>
                </a:moveTo>
                <a:cubicBezTo>
                  <a:pt x="2563" y="323"/>
                  <a:pt x="5055" y="-256"/>
                  <a:pt x="6219" y="129"/>
                </a:cubicBezTo>
                <a:cubicBezTo>
                  <a:pt x="7881" y="708"/>
                  <a:pt x="8213" y="2058"/>
                  <a:pt x="9874" y="2444"/>
                </a:cubicBezTo>
                <a:cubicBezTo>
                  <a:pt x="13031" y="3215"/>
                  <a:pt x="16853" y="2637"/>
                  <a:pt x="20009" y="2830"/>
                </a:cubicBezTo>
                <a:cubicBezTo>
                  <a:pt x="20674" y="6494"/>
                  <a:pt x="20176" y="10930"/>
                  <a:pt x="20176" y="14787"/>
                </a:cubicBezTo>
                <a:cubicBezTo>
                  <a:pt x="20009" y="20380"/>
                  <a:pt x="17018" y="19416"/>
                  <a:pt x="12865" y="19608"/>
                </a:cubicBezTo>
                <a:cubicBezTo>
                  <a:pt x="10040" y="19801"/>
                  <a:pt x="4723" y="21344"/>
                  <a:pt x="1899" y="19801"/>
                </a:cubicBezTo>
                <a:cubicBezTo>
                  <a:pt x="-926" y="18258"/>
                  <a:pt x="237" y="12087"/>
                  <a:pt x="237" y="8808"/>
                </a:cubicBezTo>
                <a:cubicBezTo>
                  <a:pt x="237" y="6494"/>
                  <a:pt x="-261" y="2637"/>
                  <a:pt x="736" y="70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9" name="AutoShape 25"/>
          <p:cNvSpPr>
            <a:spLocks/>
          </p:cNvSpPr>
          <p:nvPr/>
        </p:nvSpPr>
        <p:spPr bwMode="auto">
          <a:xfrm>
            <a:off x="1900291" y="2155688"/>
            <a:ext cx="200558" cy="173489"/>
          </a:xfrm>
          <a:custGeom>
            <a:avLst/>
            <a:gdLst>
              <a:gd name="T0" fmla="*/ 2878238 w 20355"/>
              <a:gd name="T1" fmla="*/ 672421 h 20480"/>
              <a:gd name="T2" fmla="*/ 12776549 w 20355"/>
              <a:gd name="T3" fmla="*/ 168436 h 20480"/>
              <a:gd name="T4" fmla="*/ 20285494 w 20355"/>
              <a:gd name="T5" fmla="*/ 3190905 h 20480"/>
              <a:gd name="T6" fmla="*/ 41107188 w 20355"/>
              <a:gd name="T7" fmla="*/ 3694890 h 20480"/>
              <a:gd name="T8" fmla="*/ 41450286 w 20355"/>
              <a:gd name="T9" fmla="*/ 19305995 h 20480"/>
              <a:gd name="T10" fmla="*/ 26430298 w 20355"/>
              <a:gd name="T11" fmla="*/ 25600247 h 20480"/>
              <a:gd name="T12" fmla="*/ 3901378 w 20355"/>
              <a:gd name="T13" fmla="*/ 25852294 h 20480"/>
              <a:gd name="T14" fmla="*/ 486927 w 20355"/>
              <a:gd name="T15" fmla="*/ 11499787 h 20480"/>
              <a:gd name="T16" fmla="*/ 1512000 w 20355"/>
              <a:gd name="T17" fmla="*/ 924348 h 20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55" h="20480">
                <a:moveTo>
                  <a:pt x="1401" y="515"/>
                </a:moveTo>
                <a:cubicBezTo>
                  <a:pt x="2563" y="323"/>
                  <a:pt x="5055" y="-256"/>
                  <a:pt x="6219" y="129"/>
                </a:cubicBezTo>
                <a:cubicBezTo>
                  <a:pt x="7881" y="708"/>
                  <a:pt x="8213" y="2058"/>
                  <a:pt x="9874" y="2444"/>
                </a:cubicBezTo>
                <a:cubicBezTo>
                  <a:pt x="13031" y="3215"/>
                  <a:pt x="16853" y="2637"/>
                  <a:pt x="20009" y="2830"/>
                </a:cubicBezTo>
                <a:cubicBezTo>
                  <a:pt x="20674" y="6494"/>
                  <a:pt x="20176" y="10930"/>
                  <a:pt x="20176" y="14787"/>
                </a:cubicBezTo>
                <a:cubicBezTo>
                  <a:pt x="20009" y="20380"/>
                  <a:pt x="17018" y="19416"/>
                  <a:pt x="12865" y="19608"/>
                </a:cubicBezTo>
                <a:cubicBezTo>
                  <a:pt x="10040" y="19801"/>
                  <a:pt x="4723" y="21344"/>
                  <a:pt x="1899" y="19801"/>
                </a:cubicBezTo>
                <a:cubicBezTo>
                  <a:pt x="-926" y="18258"/>
                  <a:pt x="237" y="12087"/>
                  <a:pt x="237" y="8808"/>
                </a:cubicBezTo>
                <a:cubicBezTo>
                  <a:pt x="237" y="6494"/>
                  <a:pt x="-261" y="2637"/>
                  <a:pt x="736" y="70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30" name="AutoShape 26"/>
          <p:cNvSpPr>
            <a:spLocks/>
          </p:cNvSpPr>
          <p:nvPr/>
        </p:nvSpPr>
        <p:spPr bwMode="auto">
          <a:xfrm>
            <a:off x="1900291" y="2518662"/>
            <a:ext cx="200558" cy="174719"/>
          </a:xfrm>
          <a:custGeom>
            <a:avLst/>
            <a:gdLst>
              <a:gd name="T0" fmla="*/ 2878238 w 20355"/>
              <a:gd name="T1" fmla="*/ 686831 h 20480"/>
              <a:gd name="T2" fmla="*/ 12776549 w 20355"/>
              <a:gd name="T3" fmla="*/ 172041 h 20480"/>
              <a:gd name="T4" fmla="*/ 20285494 w 20355"/>
              <a:gd name="T5" fmla="*/ 3259207 h 20480"/>
              <a:gd name="T6" fmla="*/ 41107188 w 20355"/>
              <a:gd name="T7" fmla="*/ 3774009 h 20480"/>
              <a:gd name="T8" fmla="*/ 41450286 w 20355"/>
              <a:gd name="T9" fmla="*/ 19719558 h 20480"/>
              <a:gd name="T10" fmla="*/ 26430298 w 20355"/>
              <a:gd name="T11" fmla="*/ 26148695 h 20480"/>
              <a:gd name="T12" fmla="*/ 3901378 w 20355"/>
              <a:gd name="T13" fmla="*/ 26406029 h 20480"/>
              <a:gd name="T14" fmla="*/ 486927 w 20355"/>
              <a:gd name="T15" fmla="*/ 11746051 h 20480"/>
              <a:gd name="T16" fmla="*/ 1512000 w 20355"/>
              <a:gd name="T17" fmla="*/ 944165 h 20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55" h="20480">
                <a:moveTo>
                  <a:pt x="1401" y="515"/>
                </a:moveTo>
                <a:cubicBezTo>
                  <a:pt x="2563" y="323"/>
                  <a:pt x="5055" y="-256"/>
                  <a:pt x="6219" y="129"/>
                </a:cubicBezTo>
                <a:cubicBezTo>
                  <a:pt x="7881" y="708"/>
                  <a:pt x="8213" y="2058"/>
                  <a:pt x="9874" y="2444"/>
                </a:cubicBezTo>
                <a:cubicBezTo>
                  <a:pt x="13031" y="3215"/>
                  <a:pt x="16853" y="2637"/>
                  <a:pt x="20009" y="2830"/>
                </a:cubicBezTo>
                <a:cubicBezTo>
                  <a:pt x="20674" y="6494"/>
                  <a:pt x="20176" y="10930"/>
                  <a:pt x="20176" y="14787"/>
                </a:cubicBezTo>
                <a:cubicBezTo>
                  <a:pt x="20009" y="20380"/>
                  <a:pt x="17018" y="19416"/>
                  <a:pt x="12865" y="19608"/>
                </a:cubicBezTo>
                <a:cubicBezTo>
                  <a:pt x="10040" y="19801"/>
                  <a:pt x="4723" y="21344"/>
                  <a:pt x="1899" y="19801"/>
                </a:cubicBezTo>
                <a:cubicBezTo>
                  <a:pt x="-926" y="18258"/>
                  <a:pt x="237" y="12087"/>
                  <a:pt x="237" y="8808"/>
                </a:cubicBezTo>
                <a:cubicBezTo>
                  <a:pt x="237" y="6494"/>
                  <a:pt x="-261" y="2637"/>
                  <a:pt x="736" y="70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31" name="AutoShape 27"/>
          <p:cNvSpPr>
            <a:spLocks/>
          </p:cNvSpPr>
          <p:nvPr/>
        </p:nvSpPr>
        <p:spPr bwMode="auto">
          <a:xfrm>
            <a:off x="3002744" y="334673"/>
            <a:ext cx="248544" cy="247314"/>
          </a:xfrm>
          <a:custGeom>
            <a:avLst/>
            <a:gdLst>
              <a:gd name="T0" fmla="*/ 11865993 w 20166"/>
              <a:gd name="T1" fmla="*/ 378341 h 20679"/>
              <a:gd name="T2" fmla="*/ 44902705 w 20166"/>
              <a:gd name="T3" fmla="*/ 378341 h 20679"/>
              <a:gd name="T4" fmla="*/ 75808263 w 20166"/>
              <a:gd name="T5" fmla="*/ 7910201 h 20679"/>
              <a:gd name="T6" fmla="*/ 79004995 w 20166"/>
              <a:gd name="T7" fmla="*/ 38048362 h 20679"/>
              <a:gd name="T8" fmla="*/ 77939418 w 20166"/>
              <a:gd name="T9" fmla="*/ 68686057 h 20679"/>
              <a:gd name="T10" fmla="*/ 44902705 w 20166"/>
              <a:gd name="T11" fmla="*/ 75214793 h 20679"/>
              <a:gd name="T12" fmla="*/ 10796376 w 20166"/>
              <a:gd name="T13" fmla="*/ 74711449 h 20679"/>
              <a:gd name="T14" fmla="*/ 140842 w 20166"/>
              <a:gd name="T15" fmla="*/ 48596490 h 20679"/>
              <a:gd name="T16" fmla="*/ 1740989 w 20166"/>
              <a:gd name="T17" fmla="*/ 18458328 h 20679"/>
              <a:gd name="T18" fmla="*/ 15593494 w 20166"/>
              <a:gd name="T19" fmla="*/ 1884809 h 206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166" h="20679">
                <a:moveTo>
                  <a:pt x="2951" y="103"/>
                </a:moveTo>
                <a:cubicBezTo>
                  <a:pt x="5734" y="-34"/>
                  <a:pt x="8384" y="-34"/>
                  <a:pt x="11167" y="103"/>
                </a:cubicBezTo>
                <a:cubicBezTo>
                  <a:pt x="13950" y="239"/>
                  <a:pt x="17263" y="-581"/>
                  <a:pt x="18853" y="2153"/>
                </a:cubicBezTo>
                <a:cubicBezTo>
                  <a:pt x="20443" y="4887"/>
                  <a:pt x="19780" y="7621"/>
                  <a:pt x="19648" y="10356"/>
                </a:cubicBezTo>
                <a:cubicBezTo>
                  <a:pt x="19648" y="12953"/>
                  <a:pt x="20973" y="16371"/>
                  <a:pt x="19383" y="18695"/>
                </a:cubicBezTo>
                <a:cubicBezTo>
                  <a:pt x="17925" y="21019"/>
                  <a:pt x="13685" y="20472"/>
                  <a:pt x="11167" y="20472"/>
                </a:cubicBezTo>
                <a:cubicBezTo>
                  <a:pt x="8384" y="20472"/>
                  <a:pt x="5468" y="21019"/>
                  <a:pt x="2685" y="20335"/>
                </a:cubicBezTo>
                <a:cubicBezTo>
                  <a:pt x="-627" y="19515"/>
                  <a:pt x="168" y="16234"/>
                  <a:pt x="35" y="13227"/>
                </a:cubicBezTo>
                <a:cubicBezTo>
                  <a:pt x="-97" y="10492"/>
                  <a:pt x="168" y="7758"/>
                  <a:pt x="433" y="5024"/>
                </a:cubicBezTo>
                <a:cubicBezTo>
                  <a:pt x="698" y="2974"/>
                  <a:pt x="1095" y="-307"/>
                  <a:pt x="3878" y="5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32" name="AutoShape 28"/>
          <p:cNvSpPr>
            <a:spLocks/>
          </p:cNvSpPr>
          <p:nvPr/>
        </p:nvSpPr>
        <p:spPr bwMode="auto">
          <a:xfrm>
            <a:off x="3317730" y="334673"/>
            <a:ext cx="248544" cy="247314"/>
          </a:xfrm>
          <a:custGeom>
            <a:avLst/>
            <a:gdLst>
              <a:gd name="T0" fmla="*/ 11865993 w 20166"/>
              <a:gd name="T1" fmla="*/ 378341 h 20679"/>
              <a:gd name="T2" fmla="*/ 44902705 w 20166"/>
              <a:gd name="T3" fmla="*/ 378341 h 20679"/>
              <a:gd name="T4" fmla="*/ 75808263 w 20166"/>
              <a:gd name="T5" fmla="*/ 7910201 h 20679"/>
              <a:gd name="T6" fmla="*/ 79004995 w 20166"/>
              <a:gd name="T7" fmla="*/ 38048362 h 20679"/>
              <a:gd name="T8" fmla="*/ 77939418 w 20166"/>
              <a:gd name="T9" fmla="*/ 68686057 h 20679"/>
              <a:gd name="T10" fmla="*/ 44902705 w 20166"/>
              <a:gd name="T11" fmla="*/ 75214793 h 20679"/>
              <a:gd name="T12" fmla="*/ 10796376 w 20166"/>
              <a:gd name="T13" fmla="*/ 74711449 h 20679"/>
              <a:gd name="T14" fmla="*/ 140842 w 20166"/>
              <a:gd name="T15" fmla="*/ 48596490 h 20679"/>
              <a:gd name="T16" fmla="*/ 1740989 w 20166"/>
              <a:gd name="T17" fmla="*/ 18458328 h 20679"/>
              <a:gd name="T18" fmla="*/ 15593494 w 20166"/>
              <a:gd name="T19" fmla="*/ 1884809 h 206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166" h="20679">
                <a:moveTo>
                  <a:pt x="2951" y="103"/>
                </a:moveTo>
                <a:cubicBezTo>
                  <a:pt x="5734" y="-34"/>
                  <a:pt x="8384" y="-34"/>
                  <a:pt x="11167" y="103"/>
                </a:cubicBezTo>
                <a:cubicBezTo>
                  <a:pt x="13950" y="239"/>
                  <a:pt x="17263" y="-581"/>
                  <a:pt x="18853" y="2153"/>
                </a:cubicBezTo>
                <a:cubicBezTo>
                  <a:pt x="20443" y="4887"/>
                  <a:pt x="19780" y="7621"/>
                  <a:pt x="19648" y="10356"/>
                </a:cubicBezTo>
                <a:cubicBezTo>
                  <a:pt x="19648" y="12953"/>
                  <a:pt x="20973" y="16371"/>
                  <a:pt x="19383" y="18695"/>
                </a:cubicBezTo>
                <a:cubicBezTo>
                  <a:pt x="17925" y="21019"/>
                  <a:pt x="13685" y="20472"/>
                  <a:pt x="11167" y="20472"/>
                </a:cubicBezTo>
                <a:cubicBezTo>
                  <a:pt x="8384" y="20472"/>
                  <a:pt x="5468" y="21019"/>
                  <a:pt x="2685" y="20335"/>
                </a:cubicBezTo>
                <a:cubicBezTo>
                  <a:pt x="-627" y="19515"/>
                  <a:pt x="168" y="16234"/>
                  <a:pt x="35" y="13227"/>
                </a:cubicBezTo>
                <a:cubicBezTo>
                  <a:pt x="-97" y="10492"/>
                  <a:pt x="168" y="7758"/>
                  <a:pt x="433" y="5024"/>
                </a:cubicBezTo>
                <a:cubicBezTo>
                  <a:pt x="698" y="2974"/>
                  <a:pt x="1095" y="-307"/>
                  <a:pt x="3878" y="5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33" name="AutoShape 29"/>
          <p:cNvSpPr>
            <a:spLocks/>
          </p:cNvSpPr>
          <p:nvPr/>
        </p:nvSpPr>
        <p:spPr bwMode="auto">
          <a:xfrm>
            <a:off x="3613030" y="334673"/>
            <a:ext cx="248544" cy="247314"/>
          </a:xfrm>
          <a:custGeom>
            <a:avLst/>
            <a:gdLst>
              <a:gd name="T0" fmla="*/ 11865993 w 20166"/>
              <a:gd name="T1" fmla="*/ 378341 h 20679"/>
              <a:gd name="T2" fmla="*/ 44902705 w 20166"/>
              <a:gd name="T3" fmla="*/ 378341 h 20679"/>
              <a:gd name="T4" fmla="*/ 75808263 w 20166"/>
              <a:gd name="T5" fmla="*/ 7910201 h 20679"/>
              <a:gd name="T6" fmla="*/ 79004995 w 20166"/>
              <a:gd name="T7" fmla="*/ 38048362 h 20679"/>
              <a:gd name="T8" fmla="*/ 77939418 w 20166"/>
              <a:gd name="T9" fmla="*/ 68686057 h 20679"/>
              <a:gd name="T10" fmla="*/ 44902705 w 20166"/>
              <a:gd name="T11" fmla="*/ 75214793 h 20679"/>
              <a:gd name="T12" fmla="*/ 10796376 w 20166"/>
              <a:gd name="T13" fmla="*/ 74711449 h 20679"/>
              <a:gd name="T14" fmla="*/ 140842 w 20166"/>
              <a:gd name="T15" fmla="*/ 48596490 h 20679"/>
              <a:gd name="T16" fmla="*/ 1740989 w 20166"/>
              <a:gd name="T17" fmla="*/ 18458328 h 20679"/>
              <a:gd name="T18" fmla="*/ 15593494 w 20166"/>
              <a:gd name="T19" fmla="*/ 1884809 h 206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166" h="20679">
                <a:moveTo>
                  <a:pt x="2951" y="103"/>
                </a:moveTo>
                <a:cubicBezTo>
                  <a:pt x="5734" y="-34"/>
                  <a:pt x="8384" y="-34"/>
                  <a:pt x="11167" y="103"/>
                </a:cubicBezTo>
                <a:cubicBezTo>
                  <a:pt x="13950" y="239"/>
                  <a:pt x="17263" y="-581"/>
                  <a:pt x="18853" y="2153"/>
                </a:cubicBezTo>
                <a:cubicBezTo>
                  <a:pt x="20443" y="4887"/>
                  <a:pt x="19780" y="7621"/>
                  <a:pt x="19648" y="10356"/>
                </a:cubicBezTo>
                <a:cubicBezTo>
                  <a:pt x="19648" y="12953"/>
                  <a:pt x="20973" y="16371"/>
                  <a:pt x="19383" y="18695"/>
                </a:cubicBezTo>
                <a:cubicBezTo>
                  <a:pt x="17925" y="21019"/>
                  <a:pt x="13685" y="20472"/>
                  <a:pt x="11167" y="20472"/>
                </a:cubicBezTo>
                <a:cubicBezTo>
                  <a:pt x="8384" y="20472"/>
                  <a:pt x="5468" y="21019"/>
                  <a:pt x="2685" y="20335"/>
                </a:cubicBezTo>
                <a:cubicBezTo>
                  <a:pt x="-627" y="19515"/>
                  <a:pt x="168" y="16234"/>
                  <a:pt x="35" y="13227"/>
                </a:cubicBezTo>
                <a:cubicBezTo>
                  <a:pt x="-97" y="10492"/>
                  <a:pt x="168" y="7758"/>
                  <a:pt x="433" y="5024"/>
                </a:cubicBezTo>
                <a:cubicBezTo>
                  <a:pt x="698" y="2974"/>
                  <a:pt x="1095" y="-307"/>
                  <a:pt x="3878" y="5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34" name="AutoShape 30"/>
          <p:cNvSpPr>
            <a:spLocks/>
          </p:cNvSpPr>
          <p:nvPr/>
        </p:nvSpPr>
        <p:spPr bwMode="auto">
          <a:xfrm>
            <a:off x="3908330" y="334673"/>
            <a:ext cx="248544" cy="247314"/>
          </a:xfrm>
          <a:custGeom>
            <a:avLst/>
            <a:gdLst>
              <a:gd name="T0" fmla="*/ 11865993 w 20166"/>
              <a:gd name="T1" fmla="*/ 378341 h 20679"/>
              <a:gd name="T2" fmla="*/ 44902705 w 20166"/>
              <a:gd name="T3" fmla="*/ 378341 h 20679"/>
              <a:gd name="T4" fmla="*/ 75808263 w 20166"/>
              <a:gd name="T5" fmla="*/ 7910201 h 20679"/>
              <a:gd name="T6" fmla="*/ 79004995 w 20166"/>
              <a:gd name="T7" fmla="*/ 38048362 h 20679"/>
              <a:gd name="T8" fmla="*/ 77939418 w 20166"/>
              <a:gd name="T9" fmla="*/ 68686057 h 20679"/>
              <a:gd name="T10" fmla="*/ 44902705 w 20166"/>
              <a:gd name="T11" fmla="*/ 75214793 h 20679"/>
              <a:gd name="T12" fmla="*/ 10796376 w 20166"/>
              <a:gd name="T13" fmla="*/ 74711449 h 20679"/>
              <a:gd name="T14" fmla="*/ 140842 w 20166"/>
              <a:gd name="T15" fmla="*/ 48596490 h 20679"/>
              <a:gd name="T16" fmla="*/ 1740989 w 20166"/>
              <a:gd name="T17" fmla="*/ 18458328 h 20679"/>
              <a:gd name="T18" fmla="*/ 15593494 w 20166"/>
              <a:gd name="T19" fmla="*/ 1884809 h 206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166" h="20679">
                <a:moveTo>
                  <a:pt x="2951" y="103"/>
                </a:moveTo>
                <a:cubicBezTo>
                  <a:pt x="5734" y="-34"/>
                  <a:pt x="8384" y="-34"/>
                  <a:pt x="11167" y="103"/>
                </a:cubicBezTo>
                <a:cubicBezTo>
                  <a:pt x="13950" y="239"/>
                  <a:pt x="17263" y="-581"/>
                  <a:pt x="18853" y="2153"/>
                </a:cubicBezTo>
                <a:cubicBezTo>
                  <a:pt x="20443" y="4887"/>
                  <a:pt x="19780" y="7621"/>
                  <a:pt x="19648" y="10356"/>
                </a:cubicBezTo>
                <a:cubicBezTo>
                  <a:pt x="19648" y="12953"/>
                  <a:pt x="20973" y="16371"/>
                  <a:pt x="19383" y="18695"/>
                </a:cubicBezTo>
                <a:cubicBezTo>
                  <a:pt x="17925" y="21019"/>
                  <a:pt x="13685" y="20472"/>
                  <a:pt x="11167" y="20472"/>
                </a:cubicBezTo>
                <a:cubicBezTo>
                  <a:pt x="8384" y="20472"/>
                  <a:pt x="5468" y="21019"/>
                  <a:pt x="2685" y="20335"/>
                </a:cubicBezTo>
                <a:cubicBezTo>
                  <a:pt x="-627" y="19515"/>
                  <a:pt x="168" y="16234"/>
                  <a:pt x="35" y="13227"/>
                </a:cubicBezTo>
                <a:cubicBezTo>
                  <a:pt x="-97" y="10492"/>
                  <a:pt x="168" y="7758"/>
                  <a:pt x="433" y="5024"/>
                </a:cubicBezTo>
                <a:cubicBezTo>
                  <a:pt x="698" y="2974"/>
                  <a:pt x="1095" y="-307"/>
                  <a:pt x="3878" y="5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35" name="AutoShape 31"/>
          <p:cNvSpPr>
            <a:spLocks/>
          </p:cNvSpPr>
          <p:nvPr/>
        </p:nvSpPr>
        <p:spPr bwMode="auto">
          <a:xfrm>
            <a:off x="4213473" y="344516"/>
            <a:ext cx="248544" cy="247314"/>
          </a:xfrm>
          <a:custGeom>
            <a:avLst/>
            <a:gdLst>
              <a:gd name="T0" fmla="*/ 11865993 w 20166"/>
              <a:gd name="T1" fmla="*/ 378341 h 20679"/>
              <a:gd name="T2" fmla="*/ 44902705 w 20166"/>
              <a:gd name="T3" fmla="*/ 378341 h 20679"/>
              <a:gd name="T4" fmla="*/ 75808263 w 20166"/>
              <a:gd name="T5" fmla="*/ 7910201 h 20679"/>
              <a:gd name="T6" fmla="*/ 79004995 w 20166"/>
              <a:gd name="T7" fmla="*/ 38048362 h 20679"/>
              <a:gd name="T8" fmla="*/ 77939418 w 20166"/>
              <a:gd name="T9" fmla="*/ 68686057 h 20679"/>
              <a:gd name="T10" fmla="*/ 44902705 w 20166"/>
              <a:gd name="T11" fmla="*/ 75214793 h 20679"/>
              <a:gd name="T12" fmla="*/ 10796376 w 20166"/>
              <a:gd name="T13" fmla="*/ 74711449 h 20679"/>
              <a:gd name="T14" fmla="*/ 140842 w 20166"/>
              <a:gd name="T15" fmla="*/ 48596490 h 20679"/>
              <a:gd name="T16" fmla="*/ 1740989 w 20166"/>
              <a:gd name="T17" fmla="*/ 18458328 h 20679"/>
              <a:gd name="T18" fmla="*/ 15593494 w 20166"/>
              <a:gd name="T19" fmla="*/ 1884809 h 206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166" h="20679">
                <a:moveTo>
                  <a:pt x="2951" y="103"/>
                </a:moveTo>
                <a:cubicBezTo>
                  <a:pt x="5734" y="-34"/>
                  <a:pt x="8384" y="-34"/>
                  <a:pt x="11167" y="103"/>
                </a:cubicBezTo>
                <a:cubicBezTo>
                  <a:pt x="13950" y="239"/>
                  <a:pt x="17263" y="-581"/>
                  <a:pt x="18853" y="2153"/>
                </a:cubicBezTo>
                <a:cubicBezTo>
                  <a:pt x="20443" y="4887"/>
                  <a:pt x="19780" y="7621"/>
                  <a:pt x="19648" y="10356"/>
                </a:cubicBezTo>
                <a:cubicBezTo>
                  <a:pt x="19648" y="12953"/>
                  <a:pt x="20973" y="16371"/>
                  <a:pt x="19383" y="18695"/>
                </a:cubicBezTo>
                <a:cubicBezTo>
                  <a:pt x="17925" y="21019"/>
                  <a:pt x="13685" y="20472"/>
                  <a:pt x="11167" y="20472"/>
                </a:cubicBezTo>
                <a:cubicBezTo>
                  <a:pt x="8384" y="20472"/>
                  <a:pt x="5468" y="21019"/>
                  <a:pt x="2685" y="20335"/>
                </a:cubicBezTo>
                <a:cubicBezTo>
                  <a:pt x="-627" y="19515"/>
                  <a:pt x="168" y="16234"/>
                  <a:pt x="35" y="13227"/>
                </a:cubicBezTo>
                <a:cubicBezTo>
                  <a:pt x="-97" y="10492"/>
                  <a:pt x="168" y="7758"/>
                  <a:pt x="433" y="5024"/>
                </a:cubicBezTo>
                <a:cubicBezTo>
                  <a:pt x="698" y="2974"/>
                  <a:pt x="1095" y="-307"/>
                  <a:pt x="3878" y="5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36" name="AutoShape 32"/>
          <p:cNvSpPr>
            <a:spLocks/>
          </p:cNvSpPr>
          <p:nvPr/>
        </p:nvSpPr>
        <p:spPr bwMode="auto">
          <a:xfrm>
            <a:off x="4508773" y="334673"/>
            <a:ext cx="248544" cy="247314"/>
          </a:xfrm>
          <a:custGeom>
            <a:avLst/>
            <a:gdLst>
              <a:gd name="T0" fmla="*/ 11865993 w 20166"/>
              <a:gd name="T1" fmla="*/ 378341 h 20679"/>
              <a:gd name="T2" fmla="*/ 44902705 w 20166"/>
              <a:gd name="T3" fmla="*/ 378341 h 20679"/>
              <a:gd name="T4" fmla="*/ 75808263 w 20166"/>
              <a:gd name="T5" fmla="*/ 7910201 h 20679"/>
              <a:gd name="T6" fmla="*/ 79004995 w 20166"/>
              <a:gd name="T7" fmla="*/ 38048362 h 20679"/>
              <a:gd name="T8" fmla="*/ 77939418 w 20166"/>
              <a:gd name="T9" fmla="*/ 68686057 h 20679"/>
              <a:gd name="T10" fmla="*/ 44902705 w 20166"/>
              <a:gd name="T11" fmla="*/ 75214793 h 20679"/>
              <a:gd name="T12" fmla="*/ 10796376 w 20166"/>
              <a:gd name="T13" fmla="*/ 74711449 h 20679"/>
              <a:gd name="T14" fmla="*/ 140842 w 20166"/>
              <a:gd name="T15" fmla="*/ 48596490 h 20679"/>
              <a:gd name="T16" fmla="*/ 1740989 w 20166"/>
              <a:gd name="T17" fmla="*/ 18458328 h 20679"/>
              <a:gd name="T18" fmla="*/ 15593494 w 20166"/>
              <a:gd name="T19" fmla="*/ 1884809 h 206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166" h="20679">
                <a:moveTo>
                  <a:pt x="2951" y="103"/>
                </a:moveTo>
                <a:cubicBezTo>
                  <a:pt x="5734" y="-34"/>
                  <a:pt x="8384" y="-34"/>
                  <a:pt x="11167" y="103"/>
                </a:cubicBezTo>
                <a:cubicBezTo>
                  <a:pt x="13950" y="239"/>
                  <a:pt x="17263" y="-581"/>
                  <a:pt x="18853" y="2153"/>
                </a:cubicBezTo>
                <a:cubicBezTo>
                  <a:pt x="20443" y="4887"/>
                  <a:pt x="19780" y="7621"/>
                  <a:pt x="19648" y="10356"/>
                </a:cubicBezTo>
                <a:cubicBezTo>
                  <a:pt x="19648" y="12953"/>
                  <a:pt x="20973" y="16371"/>
                  <a:pt x="19383" y="18695"/>
                </a:cubicBezTo>
                <a:cubicBezTo>
                  <a:pt x="17925" y="21019"/>
                  <a:pt x="13685" y="20472"/>
                  <a:pt x="11167" y="20472"/>
                </a:cubicBezTo>
                <a:cubicBezTo>
                  <a:pt x="8384" y="20472"/>
                  <a:pt x="5468" y="21019"/>
                  <a:pt x="2685" y="20335"/>
                </a:cubicBezTo>
                <a:cubicBezTo>
                  <a:pt x="-627" y="19515"/>
                  <a:pt x="168" y="16234"/>
                  <a:pt x="35" y="13227"/>
                </a:cubicBezTo>
                <a:cubicBezTo>
                  <a:pt x="-97" y="10492"/>
                  <a:pt x="168" y="7758"/>
                  <a:pt x="433" y="5024"/>
                </a:cubicBezTo>
                <a:cubicBezTo>
                  <a:pt x="698" y="2974"/>
                  <a:pt x="1095" y="-307"/>
                  <a:pt x="3878" y="5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37" name="AutoShape 33"/>
          <p:cNvSpPr>
            <a:spLocks/>
          </p:cNvSpPr>
          <p:nvPr/>
        </p:nvSpPr>
        <p:spPr bwMode="auto">
          <a:xfrm>
            <a:off x="4804073" y="334673"/>
            <a:ext cx="248544" cy="247314"/>
          </a:xfrm>
          <a:custGeom>
            <a:avLst/>
            <a:gdLst>
              <a:gd name="T0" fmla="*/ 11865993 w 20166"/>
              <a:gd name="T1" fmla="*/ 378341 h 20679"/>
              <a:gd name="T2" fmla="*/ 44902705 w 20166"/>
              <a:gd name="T3" fmla="*/ 378341 h 20679"/>
              <a:gd name="T4" fmla="*/ 75808263 w 20166"/>
              <a:gd name="T5" fmla="*/ 7910201 h 20679"/>
              <a:gd name="T6" fmla="*/ 79004995 w 20166"/>
              <a:gd name="T7" fmla="*/ 38048362 h 20679"/>
              <a:gd name="T8" fmla="*/ 77939418 w 20166"/>
              <a:gd name="T9" fmla="*/ 68686057 h 20679"/>
              <a:gd name="T10" fmla="*/ 44902705 w 20166"/>
              <a:gd name="T11" fmla="*/ 75214793 h 20679"/>
              <a:gd name="T12" fmla="*/ 10796376 w 20166"/>
              <a:gd name="T13" fmla="*/ 74711449 h 20679"/>
              <a:gd name="T14" fmla="*/ 140842 w 20166"/>
              <a:gd name="T15" fmla="*/ 48596490 h 20679"/>
              <a:gd name="T16" fmla="*/ 1740989 w 20166"/>
              <a:gd name="T17" fmla="*/ 18458328 h 20679"/>
              <a:gd name="T18" fmla="*/ 15593494 w 20166"/>
              <a:gd name="T19" fmla="*/ 1884809 h 206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166" h="20679">
                <a:moveTo>
                  <a:pt x="2951" y="103"/>
                </a:moveTo>
                <a:cubicBezTo>
                  <a:pt x="5734" y="-34"/>
                  <a:pt x="8384" y="-34"/>
                  <a:pt x="11167" y="103"/>
                </a:cubicBezTo>
                <a:cubicBezTo>
                  <a:pt x="13950" y="239"/>
                  <a:pt x="17263" y="-581"/>
                  <a:pt x="18853" y="2153"/>
                </a:cubicBezTo>
                <a:cubicBezTo>
                  <a:pt x="20443" y="4887"/>
                  <a:pt x="19780" y="7621"/>
                  <a:pt x="19648" y="10356"/>
                </a:cubicBezTo>
                <a:cubicBezTo>
                  <a:pt x="19648" y="12953"/>
                  <a:pt x="20973" y="16371"/>
                  <a:pt x="19383" y="18695"/>
                </a:cubicBezTo>
                <a:cubicBezTo>
                  <a:pt x="17925" y="21019"/>
                  <a:pt x="13685" y="20472"/>
                  <a:pt x="11167" y="20472"/>
                </a:cubicBezTo>
                <a:cubicBezTo>
                  <a:pt x="8384" y="20472"/>
                  <a:pt x="5468" y="21019"/>
                  <a:pt x="2685" y="20335"/>
                </a:cubicBezTo>
                <a:cubicBezTo>
                  <a:pt x="-627" y="19515"/>
                  <a:pt x="168" y="16234"/>
                  <a:pt x="35" y="13227"/>
                </a:cubicBezTo>
                <a:cubicBezTo>
                  <a:pt x="-97" y="10492"/>
                  <a:pt x="168" y="7758"/>
                  <a:pt x="433" y="5024"/>
                </a:cubicBezTo>
                <a:cubicBezTo>
                  <a:pt x="698" y="2974"/>
                  <a:pt x="1095" y="-307"/>
                  <a:pt x="3878" y="5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38" name="AutoShape 34"/>
          <p:cNvSpPr>
            <a:spLocks/>
          </p:cNvSpPr>
          <p:nvPr/>
        </p:nvSpPr>
        <p:spPr bwMode="auto">
          <a:xfrm>
            <a:off x="5128902" y="334673"/>
            <a:ext cx="248544" cy="247314"/>
          </a:xfrm>
          <a:custGeom>
            <a:avLst/>
            <a:gdLst>
              <a:gd name="T0" fmla="*/ 11865993 w 20166"/>
              <a:gd name="T1" fmla="*/ 378341 h 20679"/>
              <a:gd name="T2" fmla="*/ 44902705 w 20166"/>
              <a:gd name="T3" fmla="*/ 378341 h 20679"/>
              <a:gd name="T4" fmla="*/ 75808263 w 20166"/>
              <a:gd name="T5" fmla="*/ 7910201 h 20679"/>
              <a:gd name="T6" fmla="*/ 79004995 w 20166"/>
              <a:gd name="T7" fmla="*/ 38048362 h 20679"/>
              <a:gd name="T8" fmla="*/ 77939418 w 20166"/>
              <a:gd name="T9" fmla="*/ 68686057 h 20679"/>
              <a:gd name="T10" fmla="*/ 44902705 w 20166"/>
              <a:gd name="T11" fmla="*/ 75214793 h 20679"/>
              <a:gd name="T12" fmla="*/ 10796376 w 20166"/>
              <a:gd name="T13" fmla="*/ 74711449 h 20679"/>
              <a:gd name="T14" fmla="*/ 140842 w 20166"/>
              <a:gd name="T15" fmla="*/ 48596490 h 20679"/>
              <a:gd name="T16" fmla="*/ 1740989 w 20166"/>
              <a:gd name="T17" fmla="*/ 18458328 h 20679"/>
              <a:gd name="T18" fmla="*/ 15593494 w 20166"/>
              <a:gd name="T19" fmla="*/ 1884809 h 206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166" h="20679">
                <a:moveTo>
                  <a:pt x="2951" y="103"/>
                </a:moveTo>
                <a:cubicBezTo>
                  <a:pt x="5734" y="-34"/>
                  <a:pt x="8384" y="-34"/>
                  <a:pt x="11167" y="103"/>
                </a:cubicBezTo>
                <a:cubicBezTo>
                  <a:pt x="13950" y="239"/>
                  <a:pt x="17263" y="-581"/>
                  <a:pt x="18853" y="2153"/>
                </a:cubicBezTo>
                <a:cubicBezTo>
                  <a:pt x="20443" y="4887"/>
                  <a:pt x="19780" y="7621"/>
                  <a:pt x="19648" y="10356"/>
                </a:cubicBezTo>
                <a:cubicBezTo>
                  <a:pt x="19648" y="12953"/>
                  <a:pt x="20973" y="16371"/>
                  <a:pt x="19383" y="18695"/>
                </a:cubicBezTo>
                <a:cubicBezTo>
                  <a:pt x="17925" y="21019"/>
                  <a:pt x="13685" y="20472"/>
                  <a:pt x="11167" y="20472"/>
                </a:cubicBezTo>
                <a:cubicBezTo>
                  <a:pt x="8384" y="20472"/>
                  <a:pt x="5468" y="21019"/>
                  <a:pt x="2685" y="20335"/>
                </a:cubicBezTo>
                <a:cubicBezTo>
                  <a:pt x="-627" y="19515"/>
                  <a:pt x="168" y="16234"/>
                  <a:pt x="35" y="13227"/>
                </a:cubicBezTo>
                <a:cubicBezTo>
                  <a:pt x="-97" y="10492"/>
                  <a:pt x="168" y="7758"/>
                  <a:pt x="433" y="5024"/>
                </a:cubicBezTo>
                <a:cubicBezTo>
                  <a:pt x="698" y="2974"/>
                  <a:pt x="1095" y="-307"/>
                  <a:pt x="3878" y="5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39" name="AutoShape 35"/>
          <p:cNvSpPr>
            <a:spLocks/>
          </p:cNvSpPr>
          <p:nvPr/>
        </p:nvSpPr>
        <p:spPr bwMode="auto">
          <a:xfrm>
            <a:off x="5424202" y="334673"/>
            <a:ext cx="248544" cy="247314"/>
          </a:xfrm>
          <a:custGeom>
            <a:avLst/>
            <a:gdLst>
              <a:gd name="T0" fmla="*/ 11865993 w 20166"/>
              <a:gd name="T1" fmla="*/ 378341 h 20679"/>
              <a:gd name="T2" fmla="*/ 44902705 w 20166"/>
              <a:gd name="T3" fmla="*/ 378341 h 20679"/>
              <a:gd name="T4" fmla="*/ 75808263 w 20166"/>
              <a:gd name="T5" fmla="*/ 7910201 h 20679"/>
              <a:gd name="T6" fmla="*/ 79004995 w 20166"/>
              <a:gd name="T7" fmla="*/ 38048362 h 20679"/>
              <a:gd name="T8" fmla="*/ 77939418 w 20166"/>
              <a:gd name="T9" fmla="*/ 68686057 h 20679"/>
              <a:gd name="T10" fmla="*/ 44902705 w 20166"/>
              <a:gd name="T11" fmla="*/ 75214793 h 20679"/>
              <a:gd name="T12" fmla="*/ 10796376 w 20166"/>
              <a:gd name="T13" fmla="*/ 74711449 h 20679"/>
              <a:gd name="T14" fmla="*/ 140842 w 20166"/>
              <a:gd name="T15" fmla="*/ 48596490 h 20679"/>
              <a:gd name="T16" fmla="*/ 1740989 w 20166"/>
              <a:gd name="T17" fmla="*/ 18458328 h 20679"/>
              <a:gd name="T18" fmla="*/ 15593494 w 20166"/>
              <a:gd name="T19" fmla="*/ 1884809 h 206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166" h="20679">
                <a:moveTo>
                  <a:pt x="2951" y="103"/>
                </a:moveTo>
                <a:cubicBezTo>
                  <a:pt x="5734" y="-34"/>
                  <a:pt x="8384" y="-34"/>
                  <a:pt x="11167" y="103"/>
                </a:cubicBezTo>
                <a:cubicBezTo>
                  <a:pt x="13950" y="239"/>
                  <a:pt x="17263" y="-581"/>
                  <a:pt x="18853" y="2153"/>
                </a:cubicBezTo>
                <a:cubicBezTo>
                  <a:pt x="20443" y="4887"/>
                  <a:pt x="19780" y="7621"/>
                  <a:pt x="19648" y="10356"/>
                </a:cubicBezTo>
                <a:cubicBezTo>
                  <a:pt x="19648" y="12953"/>
                  <a:pt x="20973" y="16371"/>
                  <a:pt x="19383" y="18695"/>
                </a:cubicBezTo>
                <a:cubicBezTo>
                  <a:pt x="17925" y="21019"/>
                  <a:pt x="13685" y="20472"/>
                  <a:pt x="11167" y="20472"/>
                </a:cubicBezTo>
                <a:cubicBezTo>
                  <a:pt x="8384" y="20472"/>
                  <a:pt x="5468" y="21019"/>
                  <a:pt x="2685" y="20335"/>
                </a:cubicBezTo>
                <a:cubicBezTo>
                  <a:pt x="-627" y="19515"/>
                  <a:pt x="168" y="16234"/>
                  <a:pt x="35" y="13227"/>
                </a:cubicBezTo>
                <a:cubicBezTo>
                  <a:pt x="-97" y="10492"/>
                  <a:pt x="168" y="7758"/>
                  <a:pt x="433" y="5024"/>
                </a:cubicBezTo>
                <a:cubicBezTo>
                  <a:pt x="698" y="2974"/>
                  <a:pt x="1095" y="-307"/>
                  <a:pt x="3878" y="5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0" name="AutoShape 36"/>
          <p:cNvSpPr>
            <a:spLocks/>
          </p:cNvSpPr>
          <p:nvPr/>
        </p:nvSpPr>
        <p:spPr bwMode="auto">
          <a:xfrm>
            <a:off x="7609421" y="334673"/>
            <a:ext cx="248544" cy="247314"/>
          </a:xfrm>
          <a:custGeom>
            <a:avLst/>
            <a:gdLst>
              <a:gd name="T0" fmla="*/ 11865993 w 20166"/>
              <a:gd name="T1" fmla="*/ 378341 h 20679"/>
              <a:gd name="T2" fmla="*/ 44902705 w 20166"/>
              <a:gd name="T3" fmla="*/ 378341 h 20679"/>
              <a:gd name="T4" fmla="*/ 75808263 w 20166"/>
              <a:gd name="T5" fmla="*/ 7910201 h 20679"/>
              <a:gd name="T6" fmla="*/ 79004995 w 20166"/>
              <a:gd name="T7" fmla="*/ 38048362 h 20679"/>
              <a:gd name="T8" fmla="*/ 77939418 w 20166"/>
              <a:gd name="T9" fmla="*/ 68686057 h 20679"/>
              <a:gd name="T10" fmla="*/ 44902705 w 20166"/>
              <a:gd name="T11" fmla="*/ 75214793 h 20679"/>
              <a:gd name="T12" fmla="*/ 10796376 w 20166"/>
              <a:gd name="T13" fmla="*/ 74711449 h 20679"/>
              <a:gd name="T14" fmla="*/ 140842 w 20166"/>
              <a:gd name="T15" fmla="*/ 48596490 h 20679"/>
              <a:gd name="T16" fmla="*/ 1740989 w 20166"/>
              <a:gd name="T17" fmla="*/ 18458328 h 20679"/>
              <a:gd name="T18" fmla="*/ 15593494 w 20166"/>
              <a:gd name="T19" fmla="*/ 1884809 h 206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166" h="20679">
                <a:moveTo>
                  <a:pt x="2951" y="103"/>
                </a:moveTo>
                <a:cubicBezTo>
                  <a:pt x="5734" y="-34"/>
                  <a:pt x="8384" y="-34"/>
                  <a:pt x="11167" y="103"/>
                </a:cubicBezTo>
                <a:cubicBezTo>
                  <a:pt x="13950" y="239"/>
                  <a:pt x="17263" y="-581"/>
                  <a:pt x="18853" y="2153"/>
                </a:cubicBezTo>
                <a:cubicBezTo>
                  <a:pt x="20443" y="4887"/>
                  <a:pt x="19780" y="7621"/>
                  <a:pt x="19648" y="10356"/>
                </a:cubicBezTo>
                <a:cubicBezTo>
                  <a:pt x="19648" y="12953"/>
                  <a:pt x="20973" y="16371"/>
                  <a:pt x="19383" y="18695"/>
                </a:cubicBezTo>
                <a:cubicBezTo>
                  <a:pt x="17925" y="21019"/>
                  <a:pt x="13685" y="20472"/>
                  <a:pt x="11167" y="20472"/>
                </a:cubicBezTo>
                <a:cubicBezTo>
                  <a:pt x="8384" y="20472"/>
                  <a:pt x="5468" y="21019"/>
                  <a:pt x="2685" y="20335"/>
                </a:cubicBezTo>
                <a:cubicBezTo>
                  <a:pt x="-627" y="19515"/>
                  <a:pt x="168" y="16234"/>
                  <a:pt x="35" y="13227"/>
                </a:cubicBezTo>
                <a:cubicBezTo>
                  <a:pt x="-97" y="10492"/>
                  <a:pt x="168" y="7758"/>
                  <a:pt x="433" y="5024"/>
                </a:cubicBezTo>
                <a:cubicBezTo>
                  <a:pt x="698" y="2974"/>
                  <a:pt x="1095" y="-307"/>
                  <a:pt x="3878" y="5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1" name="AutoShape 37"/>
          <p:cNvSpPr>
            <a:spLocks/>
          </p:cNvSpPr>
          <p:nvPr/>
        </p:nvSpPr>
        <p:spPr bwMode="auto">
          <a:xfrm>
            <a:off x="7904720" y="334673"/>
            <a:ext cx="248544" cy="247314"/>
          </a:xfrm>
          <a:custGeom>
            <a:avLst/>
            <a:gdLst>
              <a:gd name="T0" fmla="*/ 11865993 w 20166"/>
              <a:gd name="T1" fmla="*/ 378341 h 20679"/>
              <a:gd name="T2" fmla="*/ 44902705 w 20166"/>
              <a:gd name="T3" fmla="*/ 378341 h 20679"/>
              <a:gd name="T4" fmla="*/ 75808263 w 20166"/>
              <a:gd name="T5" fmla="*/ 7910201 h 20679"/>
              <a:gd name="T6" fmla="*/ 79004995 w 20166"/>
              <a:gd name="T7" fmla="*/ 38048362 h 20679"/>
              <a:gd name="T8" fmla="*/ 77939418 w 20166"/>
              <a:gd name="T9" fmla="*/ 68686057 h 20679"/>
              <a:gd name="T10" fmla="*/ 44902705 w 20166"/>
              <a:gd name="T11" fmla="*/ 75214793 h 20679"/>
              <a:gd name="T12" fmla="*/ 10796376 w 20166"/>
              <a:gd name="T13" fmla="*/ 74711449 h 20679"/>
              <a:gd name="T14" fmla="*/ 140842 w 20166"/>
              <a:gd name="T15" fmla="*/ 48596490 h 20679"/>
              <a:gd name="T16" fmla="*/ 1740989 w 20166"/>
              <a:gd name="T17" fmla="*/ 18458328 h 20679"/>
              <a:gd name="T18" fmla="*/ 15593494 w 20166"/>
              <a:gd name="T19" fmla="*/ 1884809 h 206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166" h="20679">
                <a:moveTo>
                  <a:pt x="2951" y="103"/>
                </a:moveTo>
                <a:cubicBezTo>
                  <a:pt x="5734" y="-34"/>
                  <a:pt x="8384" y="-34"/>
                  <a:pt x="11167" y="103"/>
                </a:cubicBezTo>
                <a:cubicBezTo>
                  <a:pt x="13950" y="239"/>
                  <a:pt x="17263" y="-581"/>
                  <a:pt x="18853" y="2153"/>
                </a:cubicBezTo>
                <a:cubicBezTo>
                  <a:pt x="20443" y="4887"/>
                  <a:pt x="19780" y="7621"/>
                  <a:pt x="19648" y="10356"/>
                </a:cubicBezTo>
                <a:cubicBezTo>
                  <a:pt x="19648" y="12953"/>
                  <a:pt x="20973" y="16371"/>
                  <a:pt x="19383" y="18695"/>
                </a:cubicBezTo>
                <a:cubicBezTo>
                  <a:pt x="17925" y="21019"/>
                  <a:pt x="13685" y="20472"/>
                  <a:pt x="11167" y="20472"/>
                </a:cubicBezTo>
                <a:cubicBezTo>
                  <a:pt x="8384" y="20472"/>
                  <a:pt x="5468" y="21019"/>
                  <a:pt x="2685" y="20335"/>
                </a:cubicBezTo>
                <a:cubicBezTo>
                  <a:pt x="-627" y="19515"/>
                  <a:pt x="168" y="16234"/>
                  <a:pt x="35" y="13227"/>
                </a:cubicBezTo>
                <a:cubicBezTo>
                  <a:pt x="-97" y="10492"/>
                  <a:pt x="168" y="7758"/>
                  <a:pt x="433" y="5024"/>
                </a:cubicBezTo>
                <a:cubicBezTo>
                  <a:pt x="698" y="2974"/>
                  <a:pt x="1095" y="-307"/>
                  <a:pt x="3878" y="5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2" name="AutoShape 38"/>
          <p:cNvSpPr>
            <a:spLocks/>
          </p:cNvSpPr>
          <p:nvPr/>
        </p:nvSpPr>
        <p:spPr bwMode="auto">
          <a:xfrm>
            <a:off x="8200020" y="334673"/>
            <a:ext cx="248544" cy="247314"/>
          </a:xfrm>
          <a:custGeom>
            <a:avLst/>
            <a:gdLst>
              <a:gd name="T0" fmla="*/ 11865993 w 20166"/>
              <a:gd name="T1" fmla="*/ 378341 h 20679"/>
              <a:gd name="T2" fmla="*/ 44902705 w 20166"/>
              <a:gd name="T3" fmla="*/ 378341 h 20679"/>
              <a:gd name="T4" fmla="*/ 75808263 w 20166"/>
              <a:gd name="T5" fmla="*/ 7910201 h 20679"/>
              <a:gd name="T6" fmla="*/ 79004995 w 20166"/>
              <a:gd name="T7" fmla="*/ 38048362 h 20679"/>
              <a:gd name="T8" fmla="*/ 77939418 w 20166"/>
              <a:gd name="T9" fmla="*/ 68686057 h 20679"/>
              <a:gd name="T10" fmla="*/ 44902705 w 20166"/>
              <a:gd name="T11" fmla="*/ 75214793 h 20679"/>
              <a:gd name="T12" fmla="*/ 10796376 w 20166"/>
              <a:gd name="T13" fmla="*/ 74711449 h 20679"/>
              <a:gd name="T14" fmla="*/ 140842 w 20166"/>
              <a:gd name="T15" fmla="*/ 48596490 h 20679"/>
              <a:gd name="T16" fmla="*/ 1740989 w 20166"/>
              <a:gd name="T17" fmla="*/ 18458328 h 20679"/>
              <a:gd name="T18" fmla="*/ 15593494 w 20166"/>
              <a:gd name="T19" fmla="*/ 1884809 h 206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166" h="20679">
                <a:moveTo>
                  <a:pt x="2951" y="103"/>
                </a:moveTo>
                <a:cubicBezTo>
                  <a:pt x="5734" y="-34"/>
                  <a:pt x="8384" y="-34"/>
                  <a:pt x="11167" y="103"/>
                </a:cubicBezTo>
                <a:cubicBezTo>
                  <a:pt x="13950" y="239"/>
                  <a:pt x="17263" y="-581"/>
                  <a:pt x="18853" y="2153"/>
                </a:cubicBezTo>
                <a:cubicBezTo>
                  <a:pt x="20443" y="4887"/>
                  <a:pt x="19780" y="7621"/>
                  <a:pt x="19648" y="10356"/>
                </a:cubicBezTo>
                <a:cubicBezTo>
                  <a:pt x="19648" y="12953"/>
                  <a:pt x="20973" y="16371"/>
                  <a:pt x="19383" y="18695"/>
                </a:cubicBezTo>
                <a:cubicBezTo>
                  <a:pt x="17925" y="21019"/>
                  <a:pt x="13685" y="20472"/>
                  <a:pt x="11167" y="20472"/>
                </a:cubicBezTo>
                <a:cubicBezTo>
                  <a:pt x="8384" y="20472"/>
                  <a:pt x="5468" y="21019"/>
                  <a:pt x="2685" y="20335"/>
                </a:cubicBezTo>
                <a:cubicBezTo>
                  <a:pt x="-627" y="19515"/>
                  <a:pt x="168" y="16234"/>
                  <a:pt x="35" y="13227"/>
                </a:cubicBezTo>
                <a:cubicBezTo>
                  <a:pt x="-97" y="10492"/>
                  <a:pt x="168" y="7758"/>
                  <a:pt x="433" y="5024"/>
                </a:cubicBezTo>
                <a:cubicBezTo>
                  <a:pt x="698" y="2974"/>
                  <a:pt x="1095" y="-307"/>
                  <a:pt x="3878" y="5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3" name="AutoShape 39"/>
          <p:cNvSpPr>
            <a:spLocks/>
          </p:cNvSpPr>
          <p:nvPr/>
        </p:nvSpPr>
        <p:spPr bwMode="auto">
          <a:xfrm>
            <a:off x="5729345" y="334672"/>
            <a:ext cx="1400213" cy="252236"/>
          </a:xfrm>
          <a:custGeom>
            <a:avLst/>
            <a:gdLst>
              <a:gd name="T0" fmla="*/ 458634825 w 21397"/>
              <a:gd name="T1" fmla="*/ 492584 h 21244"/>
              <a:gd name="T2" fmla="*/ 2147483647 w 21397"/>
              <a:gd name="T3" fmla="*/ 0 h 21244"/>
              <a:gd name="T4" fmla="*/ 2147483647 w 21397"/>
              <a:gd name="T5" fmla="*/ 988676 h 21244"/>
              <a:gd name="T6" fmla="*/ 2147483647 w 21397"/>
              <a:gd name="T7" fmla="*/ 1484784 h 21244"/>
              <a:gd name="T8" fmla="*/ 2147483647 w 21397"/>
              <a:gd name="T9" fmla="*/ 1484784 h 21244"/>
              <a:gd name="T10" fmla="*/ 2147483647 w 21397"/>
              <a:gd name="T11" fmla="*/ 21267980 h 21244"/>
              <a:gd name="T12" fmla="*/ 2147483647 w 21397"/>
              <a:gd name="T13" fmla="*/ 51933005 h 21244"/>
              <a:gd name="T14" fmla="*/ 2147483647 w 21397"/>
              <a:gd name="T15" fmla="*/ 73200985 h 21244"/>
              <a:gd name="T16" fmla="*/ 2147483647 w 21397"/>
              <a:gd name="T17" fmla="*/ 75674200 h 21244"/>
              <a:gd name="T18" fmla="*/ 2147483647 w 21397"/>
              <a:gd name="T19" fmla="*/ 75674200 h 21244"/>
              <a:gd name="T20" fmla="*/ 1152600085 w 21397"/>
              <a:gd name="T21" fmla="*/ 75674200 h 21244"/>
              <a:gd name="T22" fmla="*/ 232322151 w 21397"/>
              <a:gd name="T23" fmla="*/ 74685524 h 21244"/>
              <a:gd name="T24" fmla="*/ 21671048 w 21397"/>
              <a:gd name="T25" fmla="*/ 47482421 h 21244"/>
              <a:gd name="T26" fmla="*/ 6016569 w 21397"/>
              <a:gd name="T27" fmla="*/ 18298427 h 21244"/>
              <a:gd name="T28" fmla="*/ 473676248 w 21397"/>
              <a:gd name="T29" fmla="*/ 1484784 h 2124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397" h="21244">
                <a:moveTo>
                  <a:pt x="762" y="137"/>
                </a:moveTo>
                <a:cubicBezTo>
                  <a:pt x="2241" y="688"/>
                  <a:pt x="3719" y="0"/>
                  <a:pt x="5197" y="0"/>
                </a:cubicBezTo>
                <a:cubicBezTo>
                  <a:pt x="7578" y="0"/>
                  <a:pt x="9959" y="275"/>
                  <a:pt x="12364" y="275"/>
                </a:cubicBezTo>
                <a:cubicBezTo>
                  <a:pt x="14193" y="275"/>
                  <a:pt x="16048" y="413"/>
                  <a:pt x="17877" y="413"/>
                </a:cubicBezTo>
                <a:cubicBezTo>
                  <a:pt x="18679" y="413"/>
                  <a:pt x="19480" y="137"/>
                  <a:pt x="20282" y="413"/>
                </a:cubicBezTo>
                <a:cubicBezTo>
                  <a:pt x="21009" y="550"/>
                  <a:pt x="21209" y="2064"/>
                  <a:pt x="21310" y="5916"/>
                </a:cubicBezTo>
                <a:cubicBezTo>
                  <a:pt x="21385" y="8668"/>
                  <a:pt x="21435" y="11694"/>
                  <a:pt x="21360" y="14446"/>
                </a:cubicBezTo>
                <a:cubicBezTo>
                  <a:pt x="21260" y="18161"/>
                  <a:pt x="21260" y="20087"/>
                  <a:pt x="20508" y="20362"/>
                </a:cubicBezTo>
                <a:cubicBezTo>
                  <a:pt x="18553" y="21463"/>
                  <a:pt x="16499" y="21050"/>
                  <a:pt x="14544" y="21050"/>
                </a:cubicBezTo>
                <a:cubicBezTo>
                  <a:pt x="12088" y="21050"/>
                  <a:pt x="9633" y="21325"/>
                  <a:pt x="7177" y="21050"/>
                </a:cubicBezTo>
                <a:cubicBezTo>
                  <a:pt x="5423" y="20775"/>
                  <a:pt x="3644" y="21600"/>
                  <a:pt x="1915" y="21050"/>
                </a:cubicBezTo>
                <a:cubicBezTo>
                  <a:pt x="1464" y="20912"/>
                  <a:pt x="812" y="21463"/>
                  <a:pt x="386" y="20775"/>
                </a:cubicBezTo>
                <a:cubicBezTo>
                  <a:pt x="-165" y="19674"/>
                  <a:pt x="36" y="15684"/>
                  <a:pt x="36" y="13208"/>
                </a:cubicBezTo>
                <a:cubicBezTo>
                  <a:pt x="36" y="10456"/>
                  <a:pt x="-15" y="7842"/>
                  <a:pt x="10" y="5090"/>
                </a:cubicBezTo>
                <a:cubicBezTo>
                  <a:pt x="61" y="1926"/>
                  <a:pt x="161" y="413"/>
                  <a:pt x="787" y="4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4" name="AutoShape 40"/>
          <p:cNvSpPr>
            <a:spLocks/>
          </p:cNvSpPr>
          <p:nvPr/>
        </p:nvSpPr>
        <p:spPr bwMode="auto">
          <a:xfrm>
            <a:off x="7008977" y="442950"/>
            <a:ext cx="63982" cy="41834"/>
          </a:xfrm>
          <a:custGeom>
            <a:avLst/>
            <a:gdLst>
              <a:gd name="T0" fmla="*/ 0 w 21600"/>
              <a:gd name="T1" fmla="*/ 0 h 21600"/>
              <a:gd name="T2" fmla="*/ 1205712 w 21600"/>
              <a:gd name="T3" fmla="*/ 0 h 21600"/>
              <a:gd name="T4" fmla="*/ 649244 w 21600"/>
              <a:gd name="T5" fmla="*/ 337031 h 21600"/>
              <a:gd name="T6" fmla="*/ 92777 w 21600"/>
              <a:gd name="T7" fmla="*/ 1295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4433" y="0"/>
                  <a:pt x="14954" y="0"/>
                  <a:pt x="21600" y="0"/>
                </a:cubicBezTo>
                <a:cubicBezTo>
                  <a:pt x="19387" y="6645"/>
                  <a:pt x="15509" y="15785"/>
                  <a:pt x="11631" y="21600"/>
                </a:cubicBezTo>
                <a:cubicBezTo>
                  <a:pt x="9418" y="12462"/>
                  <a:pt x="2771" y="9138"/>
                  <a:pt x="1662" y="83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5" name="AutoShape 41"/>
          <p:cNvSpPr>
            <a:spLocks/>
          </p:cNvSpPr>
          <p:nvPr/>
        </p:nvSpPr>
        <p:spPr bwMode="auto">
          <a:xfrm>
            <a:off x="7196001" y="324830"/>
            <a:ext cx="337134" cy="253466"/>
          </a:xfrm>
          <a:custGeom>
            <a:avLst/>
            <a:gdLst>
              <a:gd name="T0" fmla="*/ 22434451 w 19512"/>
              <a:gd name="T1" fmla="*/ 1229513 h 20944"/>
              <a:gd name="T2" fmla="*/ 178820603 w 19512"/>
              <a:gd name="T3" fmla="*/ 1743457 h 20944"/>
              <a:gd name="T4" fmla="*/ 213452545 w 19512"/>
              <a:gd name="T5" fmla="*/ 59816829 h 20944"/>
              <a:gd name="T6" fmla="*/ 173569671 w 19512"/>
              <a:gd name="T7" fmla="*/ 79345862 h 20944"/>
              <a:gd name="T8" fmla="*/ 99054388 w 19512"/>
              <a:gd name="T9" fmla="*/ 79345862 h 20944"/>
              <a:gd name="T10" fmla="*/ 20340253 w 19512"/>
              <a:gd name="T11" fmla="*/ 78317975 h 20944"/>
              <a:gd name="T12" fmla="*/ 4597422 w 19512"/>
              <a:gd name="T13" fmla="*/ 50566131 h 20944"/>
              <a:gd name="T14" fmla="*/ 21381879 w 19512"/>
              <a:gd name="T15" fmla="*/ 3285271 h 209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512" h="20944">
                <a:moveTo>
                  <a:pt x="2025" y="323"/>
                </a:moveTo>
                <a:cubicBezTo>
                  <a:pt x="6668" y="323"/>
                  <a:pt x="11594" y="-487"/>
                  <a:pt x="16141" y="458"/>
                </a:cubicBezTo>
                <a:cubicBezTo>
                  <a:pt x="20499" y="1403"/>
                  <a:pt x="19457" y="11123"/>
                  <a:pt x="19267" y="15713"/>
                </a:cubicBezTo>
                <a:cubicBezTo>
                  <a:pt x="19078" y="19493"/>
                  <a:pt x="18415" y="20573"/>
                  <a:pt x="15667" y="20843"/>
                </a:cubicBezTo>
                <a:cubicBezTo>
                  <a:pt x="13394" y="20978"/>
                  <a:pt x="11120" y="20978"/>
                  <a:pt x="8941" y="20843"/>
                </a:cubicBezTo>
                <a:cubicBezTo>
                  <a:pt x="6668" y="20708"/>
                  <a:pt x="4015" y="21113"/>
                  <a:pt x="1836" y="20573"/>
                </a:cubicBezTo>
                <a:cubicBezTo>
                  <a:pt x="-1006" y="19898"/>
                  <a:pt x="509" y="15983"/>
                  <a:pt x="415" y="13283"/>
                </a:cubicBezTo>
                <a:cubicBezTo>
                  <a:pt x="320" y="10988"/>
                  <a:pt x="-1101" y="323"/>
                  <a:pt x="1930" y="86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6" name="AutoShape 42"/>
          <p:cNvSpPr>
            <a:spLocks/>
          </p:cNvSpPr>
          <p:nvPr/>
        </p:nvSpPr>
        <p:spPr bwMode="auto">
          <a:xfrm>
            <a:off x="7422397" y="442949"/>
            <a:ext cx="50447" cy="35682"/>
          </a:xfrm>
          <a:custGeom>
            <a:avLst/>
            <a:gdLst>
              <a:gd name="T0" fmla="*/ 19095 w 21600"/>
              <a:gd name="T1" fmla="*/ 0 h 21600"/>
              <a:gd name="T2" fmla="*/ 591011 w 21600"/>
              <a:gd name="T3" fmla="*/ 0 h 21600"/>
              <a:gd name="T4" fmla="*/ 266858 w 21600"/>
              <a:gd name="T5" fmla="*/ 209143 h 21600"/>
              <a:gd name="T6" fmla="*/ 0 w 21600"/>
              <a:gd name="T7" fmla="*/ 9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98" y="0"/>
                </a:moveTo>
                <a:cubicBezTo>
                  <a:pt x="7663" y="1965"/>
                  <a:pt x="14631" y="981"/>
                  <a:pt x="21600" y="0"/>
                </a:cubicBezTo>
                <a:cubicBezTo>
                  <a:pt x="17420" y="6872"/>
                  <a:pt x="13239" y="13747"/>
                  <a:pt x="9753" y="21600"/>
                </a:cubicBezTo>
                <a:cubicBezTo>
                  <a:pt x="6271" y="14728"/>
                  <a:pt x="2788" y="7856"/>
                  <a:pt x="0" y="98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7" name="AutoShape 43"/>
          <p:cNvSpPr>
            <a:spLocks/>
          </p:cNvSpPr>
          <p:nvPr/>
        </p:nvSpPr>
        <p:spPr bwMode="auto">
          <a:xfrm>
            <a:off x="3967390" y="393733"/>
            <a:ext cx="130424" cy="2461"/>
          </a:xfrm>
          <a:custGeom>
            <a:avLst/>
            <a:gdLst>
              <a:gd name="T0" fmla="*/ 0 w 21600"/>
              <a:gd name="T1" fmla="*/ 0 h 11899"/>
              <a:gd name="T2" fmla="*/ 10212953 w 21600"/>
              <a:gd name="T3" fmla="*/ 137 h 1189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1899">
                <a:moveTo>
                  <a:pt x="0" y="0"/>
                </a:moveTo>
                <a:cubicBezTo>
                  <a:pt x="6751" y="21600"/>
                  <a:pt x="14580" y="7193"/>
                  <a:pt x="21600" y="719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8" name="AutoShape 44"/>
          <p:cNvSpPr>
            <a:spLocks/>
          </p:cNvSpPr>
          <p:nvPr/>
        </p:nvSpPr>
        <p:spPr bwMode="auto">
          <a:xfrm>
            <a:off x="3967390" y="433106"/>
            <a:ext cx="83668" cy="2461"/>
          </a:xfrm>
          <a:custGeom>
            <a:avLst/>
            <a:gdLst>
              <a:gd name="T0" fmla="*/ 0 w 21600"/>
              <a:gd name="T1" fmla="*/ 0 h 11899"/>
              <a:gd name="T2" fmla="*/ 2696251 w 21600"/>
              <a:gd name="T3" fmla="*/ 137 h 1189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1899">
                <a:moveTo>
                  <a:pt x="0" y="0"/>
                </a:moveTo>
                <a:cubicBezTo>
                  <a:pt x="6777" y="21600"/>
                  <a:pt x="14823" y="7193"/>
                  <a:pt x="21600" y="719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49" name="AutoShape 45"/>
          <p:cNvSpPr>
            <a:spLocks/>
          </p:cNvSpPr>
          <p:nvPr/>
        </p:nvSpPr>
        <p:spPr bwMode="auto">
          <a:xfrm>
            <a:off x="3967390" y="482322"/>
            <a:ext cx="130424" cy="1231"/>
          </a:xfrm>
          <a:custGeom>
            <a:avLst/>
            <a:gdLst>
              <a:gd name="T0" fmla="*/ 0 w 21600"/>
              <a:gd name="T1" fmla="*/ 0 h 21600"/>
              <a:gd name="T2" fmla="*/ 10212953 w 21600"/>
              <a:gd name="T3" fmla="*/ 9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020" y="21600"/>
                  <a:pt x="14580" y="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50" name="AutoShape 46"/>
          <p:cNvSpPr>
            <a:spLocks/>
          </p:cNvSpPr>
          <p:nvPr/>
        </p:nvSpPr>
        <p:spPr bwMode="auto">
          <a:xfrm>
            <a:off x="3967390" y="521696"/>
            <a:ext cx="91051" cy="1231"/>
          </a:xfrm>
          <a:custGeom>
            <a:avLst/>
            <a:gdLst>
              <a:gd name="T0" fmla="*/ 0 w 21600"/>
              <a:gd name="T1" fmla="*/ 5 h 13832"/>
              <a:gd name="T2" fmla="*/ 3474791 w 21600"/>
              <a:gd name="T3" fmla="*/ 21 h 138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3832">
                <a:moveTo>
                  <a:pt x="0" y="3016"/>
                </a:moveTo>
                <a:cubicBezTo>
                  <a:pt x="6943" y="-7768"/>
                  <a:pt x="14657" y="13832"/>
                  <a:pt x="21600" y="1383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51" name="AutoShape 47"/>
          <p:cNvSpPr>
            <a:spLocks/>
          </p:cNvSpPr>
          <p:nvPr/>
        </p:nvSpPr>
        <p:spPr bwMode="auto">
          <a:xfrm>
            <a:off x="4292219" y="393733"/>
            <a:ext cx="76286" cy="2461"/>
          </a:xfrm>
          <a:custGeom>
            <a:avLst/>
            <a:gdLst>
              <a:gd name="T0" fmla="*/ 0 w 21600"/>
              <a:gd name="T1" fmla="*/ 69 h 21600"/>
              <a:gd name="T2" fmla="*/ 2043658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352" y="21600"/>
                  <a:pt x="14246" y="2160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52" name="AutoShape 48"/>
          <p:cNvSpPr>
            <a:spLocks/>
          </p:cNvSpPr>
          <p:nvPr/>
        </p:nvSpPr>
        <p:spPr bwMode="auto">
          <a:xfrm>
            <a:off x="4272533" y="423263"/>
            <a:ext cx="125502" cy="2461"/>
          </a:xfrm>
          <a:custGeom>
            <a:avLst/>
            <a:gdLst>
              <a:gd name="T0" fmla="*/ 0 w 21600"/>
              <a:gd name="T1" fmla="*/ 0 h 15543"/>
              <a:gd name="T2" fmla="*/ 9099848 w 21600"/>
              <a:gd name="T3" fmla="*/ 123 h 1554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5543">
                <a:moveTo>
                  <a:pt x="0" y="0"/>
                </a:moveTo>
                <a:cubicBezTo>
                  <a:pt x="7014" y="21600"/>
                  <a:pt x="14588" y="14386"/>
                  <a:pt x="21600" y="1438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53" name="AutoShape 49"/>
          <p:cNvSpPr>
            <a:spLocks/>
          </p:cNvSpPr>
          <p:nvPr/>
        </p:nvSpPr>
        <p:spPr bwMode="auto">
          <a:xfrm>
            <a:off x="4292219" y="472479"/>
            <a:ext cx="76286" cy="2461"/>
          </a:xfrm>
          <a:custGeom>
            <a:avLst/>
            <a:gdLst>
              <a:gd name="T0" fmla="*/ 0 w 21600"/>
              <a:gd name="T1" fmla="*/ 226 h 11908"/>
              <a:gd name="T2" fmla="*/ 2043658 w 21600"/>
              <a:gd name="T3" fmla="*/ 89 h 1190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1908">
                <a:moveTo>
                  <a:pt x="0" y="11908"/>
                </a:moveTo>
                <a:cubicBezTo>
                  <a:pt x="6894" y="-9692"/>
                  <a:pt x="14246" y="4694"/>
                  <a:pt x="21600" y="469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54" name="AutoShape 50"/>
          <p:cNvSpPr>
            <a:spLocks/>
          </p:cNvSpPr>
          <p:nvPr/>
        </p:nvSpPr>
        <p:spPr bwMode="auto">
          <a:xfrm>
            <a:off x="4262689" y="511852"/>
            <a:ext cx="132885" cy="1231"/>
          </a:xfrm>
          <a:custGeom>
            <a:avLst/>
            <a:gdLst>
              <a:gd name="T0" fmla="*/ 0 w 21600"/>
              <a:gd name="T1" fmla="*/ 9 h 21600"/>
              <a:gd name="T2" fmla="*/ 10802017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200" y="21600"/>
                  <a:pt x="14400" y="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55" name="AutoShape 51"/>
          <p:cNvSpPr>
            <a:spLocks/>
          </p:cNvSpPr>
          <p:nvPr/>
        </p:nvSpPr>
        <p:spPr bwMode="auto">
          <a:xfrm>
            <a:off x="4853289" y="393733"/>
            <a:ext cx="134116" cy="3692"/>
          </a:xfrm>
          <a:custGeom>
            <a:avLst/>
            <a:gdLst>
              <a:gd name="T0" fmla="*/ 0 w 21600"/>
              <a:gd name="T1" fmla="*/ 0 h 12494"/>
              <a:gd name="T2" fmla="*/ 11104962 w 21600"/>
              <a:gd name="T3" fmla="*/ 478 h 1249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2494">
                <a:moveTo>
                  <a:pt x="0" y="0"/>
                </a:moveTo>
                <a:cubicBezTo>
                  <a:pt x="6586" y="21600"/>
                  <a:pt x="14752" y="8635"/>
                  <a:pt x="21600" y="863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56" name="AutoShape 52"/>
          <p:cNvSpPr>
            <a:spLocks/>
          </p:cNvSpPr>
          <p:nvPr/>
        </p:nvSpPr>
        <p:spPr bwMode="auto">
          <a:xfrm>
            <a:off x="4863132" y="442950"/>
            <a:ext cx="132885" cy="2461"/>
          </a:xfrm>
          <a:custGeom>
            <a:avLst/>
            <a:gdLst>
              <a:gd name="T0" fmla="*/ 0 w 21600"/>
              <a:gd name="T1" fmla="*/ 129 h 11428"/>
              <a:gd name="T2" fmla="*/ 10802017 w 21600"/>
              <a:gd name="T3" fmla="*/ 245 h 1142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1428">
                <a:moveTo>
                  <a:pt x="0" y="6020"/>
                </a:moveTo>
                <a:cubicBezTo>
                  <a:pt x="6933" y="-10172"/>
                  <a:pt x="14400" y="11428"/>
                  <a:pt x="21600" y="1142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57" name="AutoShape 53"/>
          <p:cNvSpPr>
            <a:spLocks/>
          </p:cNvSpPr>
          <p:nvPr/>
        </p:nvSpPr>
        <p:spPr bwMode="auto">
          <a:xfrm>
            <a:off x="4863133" y="472479"/>
            <a:ext cx="140267" cy="4922"/>
          </a:xfrm>
          <a:custGeom>
            <a:avLst/>
            <a:gdLst>
              <a:gd name="T0" fmla="*/ 0 w 21600"/>
              <a:gd name="T1" fmla="*/ 983 h 15003"/>
              <a:gd name="T2" fmla="*/ 12704227 w 21600"/>
              <a:gd name="T3" fmla="*/ 0 h 1500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5003">
                <a:moveTo>
                  <a:pt x="0" y="12965"/>
                </a:moveTo>
                <a:cubicBezTo>
                  <a:pt x="7283" y="21600"/>
                  <a:pt x="14568" y="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58" name="AutoShape 54"/>
          <p:cNvSpPr>
            <a:spLocks/>
          </p:cNvSpPr>
          <p:nvPr/>
        </p:nvSpPr>
        <p:spPr bwMode="auto">
          <a:xfrm>
            <a:off x="4863132" y="521696"/>
            <a:ext cx="132885" cy="4922"/>
          </a:xfrm>
          <a:custGeom>
            <a:avLst/>
            <a:gdLst>
              <a:gd name="T0" fmla="*/ 0 w 21600"/>
              <a:gd name="T1" fmla="*/ 45 h 17069"/>
              <a:gd name="T2" fmla="*/ 10802017 w 21600"/>
              <a:gd name="T3" fmla="*/ 879 h 170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7069">
                <a:moveTo>
                  <a:pt x="0" y="865"/>
                </a:moveTo>
                <a:cubicBezTo>
                  <a:pt x="7200" y="-4531"/>
                  <a:pt x="14400" y="17069"/>
                  <a:pt x="21600" y="170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59" name="AutoShape 55"/>
          <p:cNvSpPr>
            <a:spLocks/>
          </p:cNvSpPr>
          <p:nvPr/>
        </p:nvSpPr>
        <p:spPr bwMode="auto">
          <a:xfrm>
            <a:off x="4617049" y="393732"/>
            <a:ext cx="78747" cy="1231"/>
          </a:xfrm>
          <a:custGeom>
            <a:avLst/>
            <a:gdLst>
              <a:gd name="T0" fmla="*/ 0 w 21600"/>
              <a:gd name="T1" fmla="*/ 5 h 13816"/>
              <a:gd name="T2" fmla="*/ 2247881 w 21600"/>
              <a:gd name="T3" fmla="*/ 21 h 138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3816">
                <a:moveTo>
                  <a:pt x="0" y="3032"/>
                </a:moveTo>
                <a:cubicBezTo>
                  <a:pt x="7201" y="-7784"/>
                  <a:pt x="14399" y="13816"/>
                  <a:pt x="21600" y="1381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60" name="AutoShape 56"/>
          <p:cNvSpPr>
            <a:spLocks/>
          </p:cNvSpPr>
          <p:nvPr/>
        </p:nvSpPr>
        <p:spPr bwMode="auto">
          <a:xfrm>
            <a:off x="4567832" y="433106"/>
            <a:ext cx="123042" cy="4922"/>
          </a:xfrm>
          <a:custGeom>
            <a:avLst/>
            <a:gdLst>
              <a:gd name="T0" fmla="*/ 0 w 21600"/>
              <a:gd name="T1" fmla="*/ 0 h 8099"/>
              <a:gd name="T2" fmla="*/ 8574991 w 21600"/>
              <a:gd name="T3" fmla="*/ 3904 h 809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8099">
                <a:moveTo>
                  <a:pt x="0" y="0"/>
                </a:moveTo>
                <a:cubicBezTo>
                  <a:pt x="6912" y="18895"/>
                  <a:pt x="14688" y="-2705"/>
                  <a:pt x="21600" y="809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61" name="AutoShape 57"/>
          <p:cNvSpPr>
            <a:spLocks/>
          </p:cNvSpPr>
          <p:nvPr/>
        </p:nvSpPr>
        <p:spPr bwMode="auto">
          <a:xfrm>
            <a:off x="4607205" y="482322"/>
            <a:ext cx="78747" cy="1231"/>
          </a:xfrm>
          <a:custGeom>
            <a:avLst/>
            <a:gdLst>
              <a:gd name="T0" fmla="*/ 0 w 21600"/>
              <a:gd name="T1" fmla="*/ 0 h 21600"/>
              <a:gd name="T2" fmla="*/ 2247881 w 21600"/>
              <a:gd name="T3" fmla="*/ 9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201" y="0"/>
                  <a:pt x="14402" y="216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62" name="AutoShape 58"/>
          <p:cNvSpPr>
            <a:spLocks/>
          </p:cNvSpPr>
          <p:nvPr/>
        </p:nvSpPr>
        <p:spPr bwMode="auto">
          <a:xfrm>
            <a:off x="4557989" y="511853"/>
            <a:ext cx="134116" cy="3692"/>
          </a:xfrm>
          <a:custGeom>
            <a:avLst/>
            <a:gdLst>
              <a:gd name="T0" fmla="*/ 0 w 21600"/>
              <a:gd name="T1" fmla="*/ 956 h 10633"/>
              <a:gd name="T2" fmla="*/ 11104962 w 21600"/>
              <a:gd name="T3" fmla="*/ 632 h 1063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0633">
                <a:moveTo>
                  <a:pt x="0" y="10633"/>
                </a:moveTo>
                <a:cubicBezTo>
                  <a:pt x="6585" y="-10967"/>
                  <a:pt x="14751" y="7026"/>
                  <a:pt x="21600" y="702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63" name="AutoShape 59"/>
          <p:cNvSpPr>
            <a:spLocks/>
          </p:cNvSpPr>
          <p:nvPr/>
        </p:nvSpPr>
        <p:spPr bwMode="auto">
          <a:xfrm>
            <a:off x="5217492" y="403576"/>
            <a:ext cx="95972" cy="3692"/>
          </a:xfrm>
          <a:custGeom>
            <a:avLst/>
            <a:gdLst>
              <a:gd name="T0" fmla="*/ 0 w 21600"/>
              <a:gd name="T1" fmla="*/ 0 h 13504"/>
              <a:gd name="T2" fmla="*/ 4069279 w 21600"/>
              <a:gd name="T3" fmla="*/ 474 h 1350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3504">
                <a:moveTo>
                  <a:pt x="0" y="0"/>
                </a:moveTo>
                <a:cubicBezTo>
                  <a:pt x="6589" y="21600"/>
                  <a:pt x="14644" y="10808"/>
                  <a:pt x="21600" y="1080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64" name="AutoShape 60"/>
          <p:cNvSpPr>
            <a:spLocks/>
          </p:cNvSpPr>
          <p:nvPr/>
        </p:nvSpPr>
        <p:spPr bwMode="auto">
          <a:xfrm>
            <a:off x="5217492" y="462636"/>
            <a:ext cx="95972" cy="3692"/>
          </a:xfrm>
          <a:custGeom>
            <a:avLst/>
            <a:gdLst>
              <a:gd name="T0" fmla="*/ 0 w 21600"/>
              <a:gd name="T1" fmla="*/ 0 h 12497"/>
              <a:gd name="T2" fmla="*/ 4069279 w 21600"/>
              <a:gd name="T3" fmla="*/ 478 h 1249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2497">
                <a:moveTo>
                  <a:pt x="0" y="0"/>
                </a:moveTo>
                <a:cubicBezTo>
                  <a:pt x="6957" y="21600"/>
                  <a:pt x="14645" y="8643"/>
                  <a:pt x="21600" y="864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65" name="AutoShape 62"/>
          <p:cNvSpPr>
            <a:spLocks/>
          </p:cNvSpPr>
          <p:nvPr/>
        </p:nvSpPr>
        <p:spPr bwMode="auto">
          <a:xfrm>
            <a:off x="5168276" y="393733"/>
            <a:ext cx="17226" cy="25839"/>
          </a:xfrm>
          <a:custGeom>
            <a:avLst/>
            <a:gdLst>
              <a:gd name="T0" fmla="*/ 0 w 21600"/>
              <a:gd name="T1" fmla="*/ 19850 h 21600"/>
              <a:gd name="T2" fmla="*/ 23530 w 21600"/>
              <a:gd name="T3" fmla="*/ 0 h 21600"/>
              <a:gd name="T4" fmla="*/ 17112 w 21600"/>
              <a:gd name="T5" fmla="*/ 794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5399"/>
                </a:moveTo>
                <a:cubicBezTo>
                  <a:pt x="5892" y="4050"/>
                  <a:pt x="15708" y="4050"/>
                  <a:pt x="21600" y="0"/>
                </a:cubicBezTo>
                <a:cubicBezTo>
                  <a:pt x="19644" y="6752"/>
                  <a:pt x="15708" y="16201"/>
                  <a:pt x="15708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66" name="AutoShape 63"/>
          <p:cNvSpPr>
            <a:spLocks/>
          </p:cNvSpPr>
          <p:nvPr/>
        </p:nvSpPr>
        <p:spPr bwMode="auto">
          <a:xfrm>
            <a:off x="5158432" y="452793"/>
            <a:ext cx="25839" cy="31991"/>
          </a:xfrm>
          <a:custGeom>
            <a:avLst/>
            <a:gdLst>
              <a:gd name="T0" fmla="*/ 14893 w 21600"/>
              <a:gd name="T1" fmla="*/ 40726 h 20210"/>
              <a:gd name="T2" fmla="*/ 54602 w 21600"/>
              <a:gd name="T3" fmla="*/ 5663 h 20210"/>
              <a:gd name="T4" fmla="*/ 0 w 21600"/>
              <a:gd name="T5" fmla="*/ 163374 h 20210"/>
              <a:gd name="T6" fmla="*/ 79417 w 21600"/>
              <a:gd name="T7" fmla="*/ 172158 h 202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210">
                <a:moveTo>
                  <a:pt x="4051" y="4781"/>
                </a:moveTo>
                <a:cubicBezTo>
                  <a:pt x="6749" y="1696"/>
                  <a:pt x="8102" y="-1390"/>
                  <a:pt x="14851" y="665"/>
                </a:cubicBezTo>
                <a:cubicBezTo>
                  <a:pt x="16204" y="7867"/>
                  <a:pt x="8102" y="14039"/>
                  <a:pt x="0" y="19179"/>
                </a:cubicBezTo>
                <a:cubicBezTo>
                  <a:pt x="6749" y="19179"/>
                  <a:pt x="14851" y="19179"/>
                  <a:pt x="21600" y="2021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67" name="AutoShape 64"/>
          <p:cNvSpPr>
            <a:spLocks/>
          </p:cNvSpPr>
          <p:nvPr/>
        </p:nvSpPr>
        <p:spPr bwMode="auto">
          <a:xfrm>
            <a:off x="5168275" y="511853"/>
            <a:ext cx="25839" cy="38143"/>
          </a:xfrm>
          <a:custGeom>
            <a:avLst/>
            <a:gdLst>
              <a:gd name="T0" fmla="*/ 0 w 20327"/>
              <a:gd name="T1" fmla="*/ 77382 h 18271"/>
              <a:gd name="T2" fmla="*/ 89675 w 20327"/>
              <a:gd name="T3" fmla="*/ 47231 h 18271"/>
              <a:gd name="T4" fmla="*/ 44853 w 20327"/>
              <a:gd name="T5" fmla="*/ 167843 h 18271"/>
              <a:gd name="T6" fmla="*/ 11233 w 20327"/>
              <a:gd name="T7" fmla="*/ 348752 h 182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327" h="18271">
                <a:moveTo>
                  <a:pt x="0" y="3960"/>
                </a:moveTo>
                <a:cubicBezTo>
                  <a:pt x="3811" y="-1439"/>
                  <a:pt x="13978" y="-668"/>
                  <a:pt x="20327" y="2417"/>
                </a:cubicBezTo>
                <a:cubicBezTo>
                  <a:pt x="17789" y="3960"/>
                  <a:pt x="15244" y="7046"/>
                  <a:pt x="10167" y="8589"/>
                </a:cubicBezTo>
                <a:cubicBezTo>
                  <a:pt x="21600" y="12447"/>
                  <a:pt x="12705" y="20161"/>
                  <a:pt x="2546" y="1784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68" name="AutoShape 65"/>
          <p:cNvSpPr>
            <a:spLocks/>
          </p:cNvSpPr>
          <p:nvPr/>
        </p:nvSpPr>
        <p:spPr bwMode="auto">
          <a:xfrm>
            <a:off x="5473418" y="393733"/>
            <a:ext cx="29530" cy="23378"/>
          </a:xfrm>
          <a:custGeom>
            <a:avLst/>
            <a:gdLst>
              <a:gd name="T0" fmla="*/ 134728 w 12427"/>
              <a:gd name="T1" fmla="*/ 9898 h 14753"/>
              <a:gd name="T2" fmla="*/ 270931 w 12427"/>
              <a:gd name="T3" fmla="*/ 106598 h 14753"/>
              <a:gd name="T4" fmla="*/ 56888 w 12427"/>
              <a:gd name="T5" fmla="*/ 1120 h 147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27" h="14753">
                <a:moveTo>
                  <a:pt x="4675" y="1158"/>
                </a:moveTo>
                <a:cubicBezTo>
                  <a:pt x="-4100" y="4244"/>
                  <a:pt x="626" y="20700"/>
                  <a:pt x="9401" y="12473"/>
                </a:cubicBezTo>
                <a:cubicBezTo>
                  <a:pt x="17500" y="4244"/>
                  <a:pt x="7376" y="-900"/>
                  <a:pt x="1974" y="13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69" name="AutoShape 66"/>
          <p:cNvSpPr>
            <a:spLocks/>
          </p:cNvSpPr>
          <p:nvPr/>
        </p:nvSpPr>
        <p:spPr bwMode="auto">
          <a:xfrm>
            <a:off x="5522635" y="413419"/>
            <a:ext cx="100894" cy="1231"/>
          </a:xfrm>
          <a:custGeom>
            <a:avLst/>
            <a:gdLst>
              <a:gd name="T0" fmla="*/ 0 w 21600"/>
              <a:gd name="T1" fmla="*/ 0 h 21600"/>
              <a:gd name="T2" fmla="*/ 4727974 w 21600"/>
              <a:gd name="T3" fmla="*/ 9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316" y="0"/>
                  <a:pt x="14284" y="216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70" name="AutoShape 67"/>
          <p:cNvSpPr>
            <a:spLocks/>
          </p:cNvSpPr>
          <p:nvPr/>
        </p:nvSpPr>
        <p:spPr bwMode="auto">
          <a:xfrm>
            <a:off x="5473418" y="452793"/>
            <a:ext cx="29530" cy="23378"/>
          </a:xfrm>
          <a:custGeom>
            <a:avLst/>
            <a:gdLst>
              <a:gd name="T0" fmla="*/ 134728 w 12427"/>
              <a:gd name="T1" fmla="*/ 9898 h 14753"/>
              <a:gd name="T2" fmla="*/ 270931 w 12427"/>
              <a:gd name="T3" fmla="*/ 106598 h 14753"/>
              <a:gd name="T4" fmla="*/ 56888 w 12427"/>
              <a:gd name="T5" fmla="*/ 1120 h 147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27" h="14753">
                <a:moveTo>
                  <a:pt x="4675" y="1158"/>
                </a:moveTo>
                <a:cubicBezTo>
                  <a:pt x="-4100" y="4244"/>
                  <a:pt x="626" y="20700"/>
                  <a:pt x="9401" y="12473"/>
                </a:cubicBezTo>
                <a:cubicBezTo>
                  <a:pt x="17500" y="4244"/>
                  <a:pt x="7376" y="-900"/>
                  <a:pt x="1974" y="13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71" name="AutoShape 68"/>
          <p:cNvSpPr>
            <a:spLocks/>
          </p:cNvSpPr>
          <p:nvPr/>
        </p:nvSpPr>
        <p:spPr bwMode="auto">
          <a:xfrm>
            <a:off x="5522635" y="472479"/>
            <a:ext cx="100894" cy="1231"/>
          </a:xfrm>
          <a:custGeom>
            <a:avLst/>
            <a:gdLst>
              <a:gd name="T0" fmla="*/ 0 w 21600"/>
              <a:gd name="T1" fmla="*/ 0 h 21600"/>
              <a:gd name="T2" fmla="*/ 4727974 w 21600"/>
              <a:gd name="T3" fmla="*/ 9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316" y="0"/>
                  <a:pt x="14284" y="216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72" name="AutoShape 69"/>
          <p:cNvSpPr>
            <a:spLocks/>
          </p:cNvSpPr>
          <p:nvPr/>
        </p:nvSpPr>
        <p:spPr bwMode="auto">
          <a:xfrm>
            <a:off x="5473418" y="511853"/>
            <a:ext cx="29530" cy="23378"/>
          </a:xfrm>
          <a:custGeom>
            <a:avLst/>
            <a:gdLst>
              <a:gd name="T0" fmla="*/ 134728 w 12427"/>
              <a:gd name="T1" fmla="*/ 9898 h 14753"/>
              <a:gd name="T2" fmla="*/ 270931 w 12427"/>
              <a:gd name="T3" fmla="*/ 106598 h 14753"/>
              <a:gd name="T4" fmla="*/ 56888 w 12427"/>
              <a:gd name="T5" fmla="*/ 1120 h 147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27" h="14753">
                <a:moveTo>
                  <a:pt x="4675" y="1158"/>
                </a:moveTo>
                <a:cubicBezTo>
                  <a:pt x="-4100" y="4244"/>
                  <a:pt x="626" y="20700"/>
                  <a:pt x="9401" y="12473"/>
                </a:cubicBezTo>
                <a:cubicBezTo>
                  <a:pt x="17500" y="4244"/>
                  <a:pt x="7376" y="-900"/>
                  <a:pt x="1974" y="13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73" name="AutoShape 70"/>
          <p:cNvSpPr>
            <a:spLocks/>
          </p:cNvSpPr>
          <p:nvPr/>
        </p:nvSpPr>
        <p:spPr bwMode="auto">
          <a:xfrm>
            <a:off x="5522635" y="531539"/>
            <a:ext cx="100894" cy="1231"/>
          </a:xfrm>
          <a:custGeom>
            <a:avLst/>
            <a:gdLst>
              <a:gd name="T0" fmla="*/ 0 w 21600"/>
              <a:gd name="T1" fmla="*/ 0 h 21600"/>
              <a:gd name="T2" fmla="*/ 4727974 w 21600"/>
              <a:gd name="T3" fmla="*/ 9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316" y="0"/>
                  <a:pt x="14284" y="216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74" name="AutoShape 71"/>
          <p:cNvSpPr>
            <a:spLocks/>
          </p:cNvSpPr>
          <p:nvPr/>
        </p:nvSpPr>
        <p:spPr bwMode="auto">
          <a:xfrm>
            <a:off x="7668480" y="442949"/>
            <a:ext cx="137807" cy="44295"/>
          </a:xfrm>
          <a:custGeom>
            <a:avLst/>
            <a:gdLst>
              <a:gd name="T0" fmla="*/ 3639356 w 17030"/>
              <a:gd name="T1" fmla="*/ 0 h 17169"/>
              <a:gd name="T2" fmla="*/ 5246259 w 17030"/>
              <a:gd name="T3" fmla="*/ 632594 h 17169"/>
              <a:gd name="T4" fmla="*/ 16962224 w 17030"/>
              <a:gd name="T5" fmla="*/ 46881 h 17169"/>
              <a:gd name="T6" fmla="*/ 13287559 w 17030"/>
              <a:gd name="T7" fmla="*/ 468621 h 17169"/>
              <a:gd name="T8" fmla="*/ 1800384 w 17030"/>
              <a:gd name="T9" fmla="*/ 93749 h 17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30" h="17169">
                <a:moveTo>
                  <a:pt x="3198" y="0"/>
                </a:moveTo>
                <a:cubicBezTo>
                  <a:pt x="-2253" y="0"/>
                  <a:pt x="-33" y="17788"/>
                  <a:pt x="4610" y="17152"/>
                </a:cubicBezTo>
                <a:cubicBezTo>
                  <a:pt x="8446" y="16517"/>
                  <a:pt x="11071" y="-1906"/>
                  <a:pt x="14905" y="1271"/>
                </a:cubicBezTo>
                <a:cubicBezTo>
                  <a:pt x="19347" y="5082"/>
                  <a:pt x="16117" y="19694"/>
                  <a:pt x="11676" y="12706"/>
                </a:cubicBezTo>
                <a:cubicBezTo>
                  <a:pt x="8446" y="6988"/>
                  <a:pt x="5620" y="-1906"/>
                  <a:pt x="1582" y="25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75" name="AutoShape 72"/>
          <p:cNvSpPr>
            <a:spLocks/>
          </p:cNvSpPr>
          <p:nvPr/>
        </p:nvSpPr>
        <p:spPr bwMode="auto">
          <a:xfrm>
            <a:off x="7717697" y="472479"/>
            <a:ext cx="60291" cy="2461"/>
          </a:xfrm>
          <a:custGeom>
            <a:avLst/>
            <a:gdLst>
              <a:gd name="T0" fmla="*/ 0 w 21600"/>
              <a:gd name="T1" fmla="*/ 69 h 21600"/>
              <a:gd name="T2" fmla="*/ 1008860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424" y="10784"/>
                  <a:pt x="14595" y="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76" name="AutoShape 73"/>
          <p:cNvSpPr>
            <a:spLocks/>
          </p:cNvSpPr>
          <p:nvPr/>
        </p:nvSpPr>
        <p:spPr bwMode="auto">
          <a:xfrm>
            <a:off x="8239394" y="383889"/>
            <a:ext cx="155032" cy="157493"/>
          </a:xfrm>
          <a:custGeom>
            <a:avLst/>
            <a:gdLst>
              <a:gd name="T0" fmla="*/ 3800672 w 20319"/>
              <a:gd name="T1" fmla="*/ 772995 h 19817"/>
              <a:gd name="T2" fmla="*/ 18563785 w 20319"/>
              <a:gd name="T3" fmla="*/ 4433158 h 19817"/>
              <a:gd name="T4" fmla="*/ 14872807 w 20319"/>
              <a:gd name="T5" fmla="*/ 20400800 h 19817"/>
              <a:gd name="T6" fmla="*/ 417868 w 20319"/>
              <a:gd name="T7" fmla="*/ 16408597 h 19817"/>
              <a:gd name="T8" fmla="*/ 4416045 w 20319"/>
              <a:gd name="T9" fmla="*/ 1439278 h 198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19" h="19817">
                <a:moveTo>
                  <a:pt x="3984" y="717"/>
                </a:moveTo>
                <a:cubicBezTo>
                  <a:pt x="9787" y="-208"/>
                  <a:pt x="17525" y="-1134"/>
                  <a:pt x="19459" y="4112"/>
                </a:cubicBezTo>
                <a:cubicBezTo>
                  <a:pt x="21071" y="9357"/>
                  <a:pt x="20749" y="17380"/>
                  <a:pt x="15590" y="18923"/>
                </a:cubicBezTo>
                <a:cubicBezTo>
                  <a:pt x="10432" y="20466"/>
                  <a:pt x="2050" y="20466"/>
                  <a:pt x="438" y="15220"/>
                </a:cubicBezTo>
                <a:cubicBezTo>
                  <a:pt x="-529" y="12135"/>
                  <a:pt x="-207" y="409"/>
                  <a:pt x="4629" y="133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77" name="AutoShape 74"/>
          <p:cNvSpPr>
            <a:spLocks/>
          </p:cNvSpPr>
          <p:nvPr/>
        </p:nvSpPr>
        <p:spPr bwMode="auto">
          <a:xfrm>
            <a:off x="2983057" y="708719"/>
            <a:ext cx="5483964" cy="2432533"/>
          </a:xfrm>
          <a:custGeom>
            <a:avLst/>
            <a:gdLst>
              <a:gd name="T0" fmla="*/ 2147483647 w 21417"/>
              <a:gd name="T1" fmla="*/ 308280713 h 20897"/>
              <a:gd name="T2" fmla="*/ 2147483647 w 21417"/>
              <a:gd name="T3" fmla="*/ 20323501 h 20897"/>
              <a:gd name="T4" fmla="*/ 2147483647 w 21417"/>
              <a:gd name="T5" fmla="*/ 592854331 h 20897"/>
              <a:gd name="T6" fmla="*/ 2147483647 w 21417"/>
              <a:gd name="T7" fmla="*/ 165993830 h 20897"/>
              <a:gd name="T8" fmla="*/ 2147483647 w 21417"/>
              <a:gd name="T9" fmla="*/ 450567447 h 20897"/>
              <a:gd name="T10" fmla="*/ 2147483647 w 21417"/>
              <a:gd name="T11" fmla="*/ 2147483647 h 20897"/>
              <a:gd name="T12" fmla="*/ 2147483647 w 21417"/>
              <a:gd name="T13" fmla="*/ 2147483647 h 20897"/>
              <a:gd name="T14" fmla="*/ 2147483647 w 21417"/>
              <a:gd name="T15" fmla="*/ 2147483647 h 20897"/>
              <a:gd name="T16" fmla="*/ 2147483647 w 21417"/>
              <a:gd name="T17" fmla="*/ 2147483647 h 20897"/>
              <a:gd name="T18" fmla="*/ 2147483647 w 21417"/>
              <a:gd name="T19" fmla="*/ 2147483647 h 20897"/>
              <a:gd name="T20" fmla="*/ 2147483647 w 21417"/>
              <a:gd name="T21" fmla="*/ 2147483647 h 20897"/>
              <a:gd name="T22" fmla="*/ 2147483647 w 21417"/>
              <a:gd name="T23" fmla="*/ 2147483647 h 20897"/>
              <a:gd name="T24" fmla="*/ 2147483647 w 21417"/>
              <a:gd name="T25" fmla="*/ 2147483647 h 20897"/>
              <a:gd name="T26" fmla="*/ 2147483647 w 21417"/>
              <a:gd name="T27" fmla="*/ 2147483647 h 20897"/>
              <a:gd name="T28" fmla="*/ 2147483647 w 21417"/>
              <a:gd name="T29" fmla="*/ 2147483647 h 20897"/>
              <a:gd name="T30" fmla="*/ 2147483647 w 21417"/>
              <a:gd name="T31" fmla="*/ 2147483647 h 20897"/>
              <a:gd name="T32" fmla="*/ 2147483647 w 21417"/>
              <a:gd name="T33" fmla="*/ 2147483647 h 20897"/>
              <a:gd name="T34" fmla="*/ 2147483647 w 21417"/>
              <a:gd name="T35" fmla="*/ 2147483647 h 20897"/>
              <a:gd name="T36" fmla="*/ 1514357939 w 21417"/>
              <a:gd name="T37" fmla="*/ 2147483647 h 20897"/>
              <a:gd name="T38" fmla="*/ 2147483647 w 21417"/>
              <a:gd name="T39" fmla="*/ 2147483647 h 20897"/>
              <a:gd name="T40" fmla="*/ 2147483647 w 21417"/>
              <a:gd name="T41" fmla="*/ 2147483647 h 20897"/>
              <a:gd name="T42" fmla="*/ 2147483647 w 21417"/>
              <a:gd name="T43" fmla="*/ 2147483647 h 20897"/>
              <a:gd name="T44" fmla="*/ 2147483647 w 21417"/>
              <a:gd name="T45" fmla="*/ 2147483647 h 20897"/>
              <a:gd name="T46" fmla="*/ 2147483647 w 21417"/>
              <a:gd name="T47" fmla="*/ 2147483647 h 20897"/>
              <a:gd name="T48" fmla="*/ 2147483647 w 21417"/>
              <a:gd name="T49" fmla="*/ 2147483647 h 20897"/>
              <a:gd name="T50" fmla="*/ 2147483647 w 21417"/>
              <a:gd name="T51" fmla="*/ 592854331 h 2089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1417" h="20897">
                <a:moveTo>
                  <a:pt x="350" y="91"/>
                </a:moveTo>
                <a:cubicBezTo>
                  <a:pt x="1445" y="513"/>
                  <a:pt x="2694" y="6"/>
                  <a:pt x="3809" y="6"/>
                </a:cubicBezTo>
                <a:cubicBezTo>
                  <a:pt x="5577" y="6"/>
                  <a:pt x="7345" y="175"/>
                  <a:pt x="9113" y="175"/>
                </a:cubicBezTo>
                <a:cubicBezTo>
                  <a:pt x="12572" y="175"/>
                  <a:pt x="16050" y="260"/>
                  <a:pt x="19490" y="49"/>
                </a:cubicBezTo>
                <a:cubicBezTo>
                  <a:pt x="19951" y="6"/>
                  <a:pt x="20393" y="6"/>
                  <a:pt x="20854" y="133"/>
                </a:cubicBezTo>
                <a:cubicBezTo>
                  <a:pt x="21315" y="260"/>
                  <a:pt x="21335" y="1148"/>
                  <a:pt x="21354" y="2120"/>
                </a:cubicBezTo>
                <a:cubicBezTo>
                  <a:pt x="21373" y="3092"/>
                  <a:pt x="21277" y="4022"/>
                  <a:pt x="21296" y="4994"/>
                </a:cubicBezTo>
                <a:cubicBezTo>
                  <a:pt x="21315" y="6178"/>
                  <a:pt x="21354" y="7234"/>
                  <a:pt x="21277" y="8418"/>
                </a:cubicBezTo>
                <a:cubicBezTo>
                  <a:pt x="21219" y="9432"/>
                  <a:pt x="21315" y="10320"/>
                  <a:pt x="21335" y="11292"/>
                </a:cubicBezTo>
                <a:cubicBezTo>
                  <a:pt x="21354" y="12307"/>
                  <a:pt x="21315" y="13364"/>
                  <a:pt x="21315" y="14420"/>
                </a:cubicBezTo>
                <a:cubicBezTo>
                  <a:pt x="21335" y="15477"/>
                  <a:pt x="21354" y="16534"/>
                  <a:pt x="21354" y="17633"/>
                </a:cubicBezTo>
                <a:cubicBezTo>
                  <a:pt x="21354" y="18267"/>
                  <a:pt x="21546" y="20296"/>
                  <a:pt x="21258" y="20676"/>
                </a:cubicBezTo>
                <a:cubicBezTo>
                  <a:pt x="21142" y="20845"/>
                  <a:pt x="20797" y="20719"/>
                  <a:pt x="20662" y="20719"/>
                </a:cubicBezTo>
                <a:cubicBezTo>
                  <a:pt x="20220" y="20676"/>
                  <a:pt x="19797" y="20676"/>
                  <a:pt x="19355" y="20634"/>
                </a:cubicBezTo>
                <a:cubicBezTo>
                  <a:pt x="18452" y="20592"/>
                  <a:pt x="17549" y="20719"/>
                  <a:pt x="16646" y="20719"/>
                </a:cubicBezTo>
                <a:cubicBezTo>
                  <a:pt x="14493" y="20719"/>
                  <a:pt x="12303" y="21057"/>
                  <a:pt x="10150" y="20803"/>
                </a:cubicBezTo>
                <a:cubicBezTo>
                  <a:pt x="8017" y="20592"/>
                  <a:pt x="5846" y="20719"/>
                  <a:pt x="3713" y="20719"/>
                </a:cubicBezTo>
                <a:cubicBezTo>
                  <a:pt x="2867" y="20719"/>
                  <a:pt x="2041" y="20676"/>
                  <a:pt x="1195" y="20634"/>
                </a:cubicBezTo>
                <a:cubicBezTo>
                  <a:pt x="811" y="20592"/>
                  <a:pt x="177" y="21099"/>
                  <a:pt x="42" y="20169"/>
                </a:cubicBezTo>
                <a:cubicBezTo>
                  <a:pt x="-54" y="19408"/>
                  <a:pt x="42" y="18098"/>
                  <a:pt x="61" y="17295"/>
                </a:cubicBezTo>
                <a:cubicBezTo>
                  <a:pt x="100" y="16196"/>
                  <a:pt x="61" y="15097"/>
                  <a:pt x="81" y="13955"/>
                </a:cubicBezTo>
                <a:cubicBezTo>
                  <a:pt x="100" y="12899"/>
                  <a:pt x="157" y="11969"/>
                  <a:pt x="81" y="10912"/>
                </a:cubicBezTo>
                <a:cubicBezTo>
                  <a:pt x="4" y="9771"/>
                  <a:pt x="253" y="8756"/>
                  <a:pt x="196" y="7615"/>
                </a:cubicBezTo>
                <a:cubicBezTo>
                  <a:pt x="119" y="6135"/>
                  <a:pt x="119" y="4656"/>
                  <a:pt x="100" y="3176"/>
                </a:cubicBezTo>
                <a:cubicBezTo>
                  <a:pt x="100" y="2500"/>
                  <a:pt x="119" y="1908"/>
                  <a:pt x="119" y="1274"/>
                </a:cubicBezTo>
                <a:cubicBezTo>
                  <a:pt x="119" y="978"/>
                  <a:pt x="-35" y="-501"/>
                  <a:pt x="350" y="1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78" name="AutoShape 75"/>
          <p:cNvSpPr>
            <a:spLocks/>
          </p:cNvSpPr>
          <p:nvPr/>
        </p:nvSpPr>
        <p:spPr bwMode="auto">
          <a:xfrm>
            <a:off x="1102981" y="3110491"/>
            <a:ext cx="1189813" cy="301452"/>
          </a:xfrm>
          <a:custGeom>
            <a:avLst/>
            <a:gdLst>
              <a:gd name="T0" fmla="*/ 451517894 w 21031"/>
              <a:gd name="T1" fmla="*/ 4128344 h 20415"/>
              <a:gd name="T2" fmla="*/ 2147483647 w 21031"/>
              <a:gd name="T3" fmla="*/ 2980296 h 20415"/>
              <a:gd name="T4" fmla="*/ 2147483647 w 21031"/>
              <a:gd name="T5" fmla="*/ 2980296 h 20415"/>
              <a:gd name="T6" fmla="*/ 2147483647 w 21031"/>
              <a:gd name="T7" fmla="*/ 4128344 h 20415"/>
              <a:gd name="T8" fmla="*/ 2147483647 w 21031"/>
              <a:gd name="T9" fmla="*/ 53535911 h 20415"/>
              <a:gd name="T10" fmla="*/ 2147483647 w 21031"/>
              <a:gd name="T11" fmla="*/ 124767691 h 20415"/>
              <a:gd name="T12" fmla="*/ 2147483647 w 21031"/>
              <a:gd name="T13" fmla="*/ 140858922 h 20415"/>
              <a:gd name="T14" fmla="*/ 2147483647 w 21031"/>
              <a:gd name="T15" fmla="*/ 138556290 h 20415"/>
              <a:gd name="T16" fmla="*/ 1905235452 w 21031"/>
              <a:gd name="T17" fmla="*/ 133964441 h 20415"/>
              <a:gd name="T18" fmla="*/ 687967340 w 21031"/>
              <a:gd name="T19" fmla="*/ 138556290 h 20415"/>
              <a:gd name="T20" fmla="*/ 12057181 w 21031"/>
              <a:gd name="T21" fmla="*/ 113281741 h 20415"/>
              <a:gd name="T22" fmla="*/ 603577804 w 21031"/>
              <a:gd name="T23" fmla="*/ 4128344 h 2041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031" h="20415">
                <a:moveTo>
                  <a:pt x="1161" y="597"/>
                </a:moveTo>
                <a:cubicBezTo>
                  <a:pt x="2856" y="-732"/>
                  <a:pt x="4986" y="597"/>
                  <a:pt x="6767" y="431"/>
                </a:cubicBezTo>
                <a:cubicBezTo>
                  <a:pt x="9027" y="99"/>
                  <a:pt x="11287" y="431"/>
                  <a:pt x="13547" y="431"/>
                </a:cubicBezTo>
                <a:cubicBezTo>
                  <a:pt x="15590" y="431"/>
                  <a:pt x="17633" y="-67"/>
                  <a:pt x="19719" y="597"/>
                </a:cubicBezTo>
                <a:cubicBezTo>
                  <a:pt x="20892" y="930"/>
                  <a:pt x="20936" y="3920"/>
                  <a:pt x="20979" y="7742"/>
                </a:cubicBezTo>
                <a:cubicBezTo>
                  <a:pt x="21023" y="10566"/>
                  <a:pt x="21153" y="15717"/>
                  <a:pt x="20718" y="18043"/>
                </a:cubicBezTo>
                <a:cubicBezTo>
                  <a:pt x="20284" y="20536"/>
                  <a:pt x="18763" y="20203"/>
                  <a:pt x="18024" y="20370"/>
                </a:cubicBezTo>
                <a:cubicBezTo>
                  <a:pt x="16894" y="20536"/>
                  <a:pt x="15764" y="20203"/>
                  <a:pt x="14634" y="20037"/>
                </a:cubicBezTo>
                <a:cubicBezTo>
                  <a:pt x="11374" y="19705"/>
                  <a:pt x="8115" y="19373"/>
                  <a:pt x="4899" y="19373"/>
                </a:cubicBezTo>
                <a:cubicBezTo>
                  <a:pt x="3812" y="19373"/>
                  <a:pt x="2813" y="19871"/>
                  <a:pt x="1769" y="20037"/>
                </a:cubicBezTo>
                <a:cubicBezTo>
                  <a:pt x="770" y="20203"/>
                  <a:pt x="-12" y="20868"/>
                  <a:pt x="31" y="16382"/>
                </a:cubicBezTo>
                <a:cubicBezTo>
                  <a:pt x="75" y="11563"/>
                  <a:pt x="-447" y="-732"/>
                  <a:pt x="1552" y="59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79" name="AutoShape 76"/>
          <p:cNvSpPr>
            <a:spLocks/>
          </p:cNvSpPr>
          <p:nvPr/>
        </p:nvSpPr>
        <p:spPr bwMode="auto">
          <a:xfrm>
            <a:off x="2038097" y="3179394"/>
            <a:ext cx="191945" cy="25839"/>
          </a:xfrm>
          <a:custGeom>
            <a:avLst/>
            <a:gdLst>
              <a:gd name="T0" fmla="*/ 1450152 w 21448"/>
              <a:gd name="T1" fmla="*/ 7737 h 21109"/>
              <a:gd name="T2" fmla="*/ 33017283 w 21448"/>
              <a:gd name="T3" fmla="*/ 0 h 21109"/>
              <a:gd name="T4" fmla="*/ 33017283 w 21448"/>
              <a:gd name="T5" fmla="*/ 77352 h 21109"/>
              <a:gd name="T6" fmla="*/ 186257 w 21448"/>
              <a:gd name="T7" fmla="*/ 77352 h 21109"/>
              <a:gd name="T8" fmla="*/ 186257 w 21448"/>
              <a:gd name="T9" fmla="*/ 7737 h 211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48" h="21109">
                <a:moveTo>
                  <a:pt x="942" y="1964"/>
                </a:moveTo>
                <a:cubicBezTo>
                  <a:pt x="7777" y="1964"/>
                  <a:pt x="14613" y="5891"/>
                  <a:pt x="21448" y="0"/>
                </a:cubicBezTo>
                <a:cubicBezTo>
                  <a:pt x="21448" y="5891"/>
                  <a:pt x="21448" y="13745"/>
                  <a:pt x="21448" y="19636"/>
                </a:cubicBezTo>
                <a:cubicBezTo>
                  <a:pt x="14339" y="21600"/>
                  <a:pt x="7230" y="21600"/>
                  <a:pt x="121" y="19636"/>
                </a:cubicBezTo>
                <a:cubicBezTo>
                  <a:pt x="121" y="13745"/>
                  <a:pt x="-152" y="7855"/>
                  <a:pt x="121" y="19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80" name="AutoShape 77"/>
          <p:cNvSpPr>
            <a:spLocks/>
          </p:cNvSpPr>
          <p:nvPr/>
        </p:nvSpPr>
        <p:spPr bwMode="auto">
          <a:xfrm>
            <a:off x="2097158" y="3169551"/>
            <a:ext cx="2461" cy="24608"/>
          </a:xfrm>
          <a:custGeom>
            <a:avLst/>
            <a:gdLst>
              <a:gd name="T0" fmla="*/ 0 w 21600"/>
              <a:gd name="T1" fmla="*/ 68601 h 21600"/>
              <a:gd name="T2" fmla="*/ 69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15120"/>
                  <a:pt x="0" y="648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81" name="AutoShape 79"/>
          <p:cNvSpPr>
            <a:spLocks/>
          </p:cNvSpPr>
          <p:nvPr/>
        </p:nvSpPr>
        <p:spPr bwMode="auto">
          <a:xfrm>
            <a:off x="2038098" y="3218767"/>
            <a:ext cx="190715" cy="143959"/>
          </a:xfrm>
          <a:custGeom>
            <a:avLst/>
            <a:gdLst>
              <a:gd name="T0" fmla="*/ 0 w 21235"/>
              <a:gd name="T1" fmla="*/ 711216 h 19460"/>
              <a:gd name="T2" fmla="*/ 32331682 w 21235"/>
              <a:gd name="T3" fmla="*/ 711216 h 19460"/>
              <a:gd name="T4" fmla="*/ 28502624 w 21235"/>
              <a:gd name="T5" fmla="*/ 15736342 h 19460"/>
              <a:gd name="T6" fmla="*/ 1275866 w 21235"/>
              <a:gd name="T7" fmla="*/ 16025037 h 19460"/>
              <a:gd name="T8" fmla="*/ 2978040 w 21235"/>
              <a:gd name="T9" fmla="*/ 711216 h 19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35" h="19460">
                <a:moveTo>
                  <a:pt x="0" y="818"/>
                </a:moveTo>
                <a:cubicBezTo>
                  <a:pt x="6015" y="-844"/>
                  <a:pt x="14491" y="485"/>
                  <a:pt x="20780" y="818"/>
                </a:cubicBezTo>
                <a:cubicBezTo>
                  <a:pt x="21600" y="5470"/>
                  <a:pt x="21600" y="16104"/>
                  <a:pt x="18319" y="18098"/>
                </a:cubicBezTo>
                <a:cubicBezTo>
                  <a:pt x="14218" y="20756"/>
                  <a:pt x="5468" y="18762"/>
                  <a:pt x="820" y="18430"/>
                </a:cubicBezTo>
                <a:cubicBezTo>
                  <a:pt x="273" y="13113"/>
                  <a:pt x="1367" y="6134"/>
                  <a:pt x="1914" y="81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82" name="AutoShape 80"/>
          <p:cNvSpPr>
            <a:spLocks/>
          </p:cNvSpPr>
          <p:nvPr/>
        </p:nvSpPr>
        <p:spPr bwMode="auto">
          <a:xfrm>
            <a:off x="2097157" y="3218767"/>
            <a:ext cx="4922" cy="132885"/>
          </a:xfrm>
          <a:custGeom>
            <a:avLst/>
            <a:gdLst>
              <a:gd name="T0" fmla="*/ 0 w 15552"/>
              <a:gd name="T1" fmla="*/ 10802017 h 21600"/>
              <a:gd name="T2" fmla="*/ 980 w 15552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552" h="21600">
                <a:moveTo>
                  <a:pt x="0" y="21600"/>
                </a:moveTo>
                <a:cubicBezTo>
                  <a:pt x="21600" y="14400"/>
                  <a:pt x="14400" y="7200"/>
                  <a:pt x="144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83" name="AutoShape 81"/>
          <p:cNvSpPr>
            <a:spLocks/>
          </p:cNvSpPr>
          <p:nvPr/>
        </p:nvSpPr>
        <p:spPr bwMode="auto">
          <a:xfrm>
            <a:off x="2136531" y="3218768"/>
            <a:ext cx="7382" cy="135346"/>
          </a:xfrm>
          <a:custGeom>
            <a:avLst/>
            <a:gdLst>
              <a:gd name="T0" fmla="*/ 0 w 16800"/>
              <a:gd name="T1" fmla="*/ 11413312 h 21600"/>
              <a:gd name="T2" fmla="*/ 2953 w 168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800" h="21600">
                <a:moveTo>
                  <a:pt x="0" y="21600"/>
                </a:moveTo>
                <a:cubicBezTo>
                  <a:pt x="21600" y="14531"/>
                  <a:pt x="16200" y="7462"/>
                  <a:pt x="162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84" name="AutoShape 82"/>
          <p:cNvSpPr>
            <a:spLocks/>
          </p:cNvSpPr>
          <p:nvPr/>
        </p:nvSpPr>
        <p:spPr bwMode="auto">
          <a:xfrm>
            <a:off x="2185748" y="3228610"/>
            <a:ext cx="7382" cy="137807"/>
          </a:xfrm>
          <a:custGeom>
            <a:avLst/>
            <a:gdLst>
              <a:gd name="T0" fmla="*/ 2816 w 17067"/>
              <a:gd name="T1" fmla="*/ 12047242 h 21600"/>
              <a:gd name="T2" fmla="*/ 0 w 17067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067" h="21600">
                <a:moveTo>
                  <a:pt x="16200" y="21600"/>
                </a:moveTo>
                <a:cubicBezTo>
                  <a:pt x="21600" y="14271"/>
                  <a:pt x="0" y="7329"/>
                  <a:pt x="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85" name="AutoShape 83"/>
          <p:cNvSpPr>
            <a:spLocks/>
          </p:cNvSpPr>
          <p:nvPr/>
        </p:nvSpPr>
        <p:spPr bwMode="auto">
          <a:xfrm>
            <a:off x="2047940" y="3258141"/>
            <a:ext cx="167337" cy="7382"/>
          </a:xfrm>
          <a:custGeom>
            <a:avLst/>
            <a:gdLst>
              <a:gd name="T0" fmla="*/ 0 w 21600"/>
              <a:gd name="T1" fmla="*/ 0 h 21600"/>
              <a:gd name="T2" fmla="*/ 21570009 w 21600"/>
              <a:gd name="T3" fmla="*/ 1852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6988" y="21600"/>
                  <a:pt x="14294" y="216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86" name="AutoShape 84"/>
          <p:cNvSpPr>
            <a:spLocks/>
          </p:cNvSpPr>
          <p:nvPr/>
        </p:nvSpPr>
        <p:spPr bwMode="auto">
          <a:xfrm>
            <a:off x="2047941" y="3307358"/>
            <a:ext cx="177180" cy="7382"/>
          </a:xfrm>
          <a:custGeom>
            <a:avLst/>
            <a:gdLst>
              <a:gd name="T0" fmla="*/ 0 w 21600"/>
              <a:gd name="T1" fmla="*/ 3293 h 16200"/>
              <a:gd name="T2" fmla="*/ 25604788 w 21600"/>
              <a:gd name="T3" fmla="*/ 0 h 16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6200">
                <a:moveTo>
                  <a:pt x="0" y="16200"/>
                </a:moveTo>
                <a:cubicBezTo>
                  <a:pt x="7200" y="5400"/>
                  <a:pt x="14400" y="2160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87" name="AutoShape 85"/>
          <p:cNvSpPr>
            <a:spLocks/>
          </p:cNvSpPr>
          <p:nvPr/>
        </p:nvSpPr>
        <p:spPr bwMode="auto">
          <a:xfrm>
            <a:off x="384419" y="3582970"/>
            <a:ext cx="135346" cy="132885"/>
          </a:xfrm>
          <a:custGeom>
            <a:avLst/>
            <a:gdLst>
              <a:gd name="T0" fmla="*/ 0 w 21600"/>
              <a:gd name="T1" fmla="*/ 5385720 h 21220"/>
              <a:gd name="T2" fmla="*/ 10998545 w 21600"/>
              <a:gd name="T3" fmla="*/ 0 h 21220"/>
              <a:gd name="T4" fmla="*/ 11413312 w 21600"/>
              <a:gd name="T5" fmla="*/ 11185505 h 21220"/>
              <a:gd name="T6" fmla="*/ 1244890 w 21600"/>
              <a:gd name="T7" fmla="*/ 5593043 h 212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20">
                <a:moveTo>
                  <a:pt x="0" y="10211"/>
                </a:moveTo>
                <a:cubicBezTo>
                  <a:pt x="6284" y="9818"/>
                  <a:pt x="14924" y="2749"/>
                  <a:pt x="20815" y="0"/>
                </a:cubicBezTo>
                <a:cubicBezTo>
                  <a:pt x="20815" y="7069"/>
                  <a:pt x="21207" y="14138"/>
                  <a:pt x="21600" y="21207"/>
                </a:cubicBezTo>
                <a:cubicBezTo>
                  <a:pt x="17673" y="21600"/>
                  <a:pt x="6284" y="12960"/>
                  <a:pt x="2356" y="1060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88" name="AutoShape 86"/>
          <p:cNvSpPr>
            <a:spLocks/>
          </p:cNvSpPr>
          <p:nvPr/>
        </p:nvSpPr>
        <p:spPr bwMode="auto">
          <a:xfrm>
            <a:off x="1979038" y="3582970"/>
            <a:ext cx="135346" cy="132885"/>
          </a:xfrm>
          <a:custGeom>
            <a:avLst/>
            <a:gdLst>
              <a:gd name="T0" fmla="*/ 11413312 w 21600"/>
              <a:gd name="T1" fmla="*/ 5806645 h 21220"/>
              <a:gd name="T2" fmla="*/ 414767 w 21600"/>
              <a:gd name="T3" fmla="*/ 11192364 h 21220"/>
              <a:gd name="T4" fmla="*/ 0 w 21600"/>
              <a:gd name="T5" fmla="*/ 6852 h 21220"/>
              <a:gd name="T6" fmla="*/ 10168422 w 21600"/>
              <a:gd name="T7" fmla="*/ 5599313 h 212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20">
                <a:moveTo>
                  <a:pt x="21600" y="11009"/>
                </a:moveTo>
                <a:cubicBezTo>
                  <a:pt x="15316" y="11402"/>
                  <a:pt x="6676" y="18471"/>
                  <a:pt x="785" y="21220"/>
                </a:cubicBezTo>
                <a:cubicBezTo>
                  <a:pt x="785" y="14151"/>
                  <a:pt x="393" y="7082"/>
                  <a:pt x="0" y="13"/>
                </a:cubicBezTo>
                <a:cubicBezTo>
                  <a:pt x="3927" y="-380"/>
                  <a:pt x="15316" y="8260"/>
                  <a:pt x="19244" y="1061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89" name="AutoShape 87"/>
          <p:cNvSpPr>
            <a:spLocks/>
          </p:cNvSpPr>
          <p:nvPr/>
        </p:nvSpPr>
        <p:spPr bwMode="auto">
          <a:xfrm>
            <a:off x="1132512" y="4075137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90" name="AutoShape 88"/>
          <p:cNvSpPr>
            <a:spLocks/>
          </p:cNvSpPr>
          <p:nvPr/>
        </p:nvSpPr>
        <p:spPr bwMode="auto">
          <a:xfrm>
            <a:off x="1388438" y="4075137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91" name="AutoShape 89"/>
          <p:cNvSpPr>
            <a:spLocks/>
          </p:cNvSpPr>
          <p:nvPr/>
        </p:nvSpPr>
        <p:spPr bwMode="auto">
          <a:xfrm>
            <a:off x="1634521" y="4075137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92" name="AutoShape 90"/>
          <p:cNvSpPr>
            <a:spLocks/>
          </p:cNvSpPr>
          <p:nvPr/>
        </p:nvSpPr>
        <p:spPr bwMode="auto">
          <a:xfrm>
            <a:off x="1890448" y="4075137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93" name="AutoShape 91"/>
          <p:cNvSpPr>
            <a:spLocks/>
          </p:cNvSpPr>
          <p:nvPr/>
        </p:nvSpPr>
        <p:spPr bwMode="auto">
          <a:xfrm>
            <a:off x="394262" y="4350750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94" name="AutoShape 92"/>
          <p:cNvSpPr>
            <a:spLocks/>
          </p:cNvSpPr>
          <p:nvPr/>
        </p:nvSpPr>
        <p:spPr bwMode="auto">
          <a:xfrm>
            <a:off x="640345" y="4350750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95" name="AutoShape 93"/>
          <p:cNvSpPr>
            <a:spLocks/>
          </p:cNvSpPr>
          <p:nvPr/>
        </p:nvSpPr>
        <p:spPr bwMode="auto">
          <a:xfrm>
            <a:off x="886429" y="4350750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96" name="AutoShape 94"/>
          <p:cNvSpPr>
            <a:spLocks/>
          </p:cNvSpPr>
          <p:nvPr/>
        </p:nvSpPr>
        <p:spPr bwMode="auto">
          <a:xfrm>
            <a:off x="1142355" y="4350750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97" name="AutoShape 95"/>
          <p:cNvSpPr>
            <a:spLocks/>
          </p:cNvSpPr>
          <p:nvPr/>
        </p:nvSpPr>
        <p:spPr bwMode="auto">
          <a:xfrm>
            <a:off x="1388438" y="4350750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98" name="AutoShape 96"/>
          <p:cNvSpPr>
            <a:spLocks/>
          </p:cNvSpPr>
          <p:nvPr/>
        </p:nvSpPr>
        <p:spPr bwMode="auto">
          <a:xfrm>
            <a:off x="1634521" y="4350750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99" name="AutoShape 97"/>
          <p:cNvSpPr>
            <a:spLocks/>
          </p:cNvSpPr>
          <p:nvPr/>
        </p:nvSpPr>
        <p:spPr bwMode="auto">
          <a:xfrm>
            <a:off x="1880605" y="4350750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00" name="AutoShape 98"/>
          <p:cNvSpPr>
            <a:spLocks/>
          </p:cNvSpPr>
          <p:nvPr/>
        </p:nvSpPr>
        <p:spPr bwMode="auto">
          <a:xfrm>
            <a:off x="394262" y="4606677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01" name="AutoShape 99"/>
          <p:cNvSpPr>
            <a:spLocks/>
          </p:cNvSpPr>
          <p:nvPr/>
        </p:nvSpPr>
        <p:spPr bwMode="auto">
          <a:xfrm>
            <a:off x="640345" y="4606677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02" name="AutoShape 100"/>
          <p:cNvSpPr>
            <a:spLocks/>
          </p:cNvSpPr>
          <p:nvPr/>
        </p:nvSpPr>
        <p:spPr bwMode="auto">
          <a:xfrm>
            <a:off x="896272" y="4606677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03" name="AutoShape 101"/>
          <p:cNvSpPr>
            <a:spLocks/>
          </p:cNvSpPr>
          <p:nvPr/>
        </p:nvSpPr>
        <p:spPr bwMode="auto">
          <a:xfrm>
            <a:off x="1142355" y="4606677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04" name="AutoShape 102"/>
          <p:cNvSpPr>
            <a:spLocks/>
          </p:cNvSpPr>
          <p:nvPr/>
        </p:nvSpPr>
        <p:spPr bwMode="auto">
          <a:xfrm>
            <a:off x="1388438" y="4606677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05" name="AutoShape 103"/>
          <p:cNvSpPr>
            <a:spLocks/>
          </p:cNvSpPr>
          <p:nvPr/>
        </p:nvSpPr>
        <p:spPr bwMode="auto">
          <a:xfrm>
            <a:off x="1634521" y="4606677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06" name="AutoShape 104"/>
          <p:cNvSpPr>
            <a:spLocks/>
          </p:cNvSpPr>
          <p:nvPr/>
        </p:nvSpPr>
        <p:spPr bwMode="auto">
          <a:xfrm>
            <a:off x="1890448" y="4606677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07" name="AutoShape 105"/>
          <p:cNvSpPr>
            <a:spLocks/>
          </p:cNvSpPr>
          <p:nvPr/>
        </p:nvSpPr>
        <p:spPr bwMode="auto">
          <a:xfrm>
            <a:off x="384419" y="4872447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08" name="AutoShape 106"/>
          <p:cNvSpPr>
            <a:spLocks/>
          </p:cNvSpPr>
          <p:nvPr/>
        </p:nvSpPr>
        <p:spPr bwMode="auto">
          <a:xfrm>
            <a:off x="640345" y="4872447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09" name="AutoShape 107"/>
          <p:cNvSpPr>
            <a:spLocks/>
          </p:cNvSpPr>
          <p:nvPr/>
        </p:nvSpPr>
        <p:spPr bwMode="auto">
          <a:xfrm>
            <a:off x="886429" y="4872447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10" name="AutoShape 108"/>
          <p:cNvSpPr>
            <a:spLocks/>
          </p:cNvSpPr>
          <p:nvPr/>
        </p:nvSpPr>
        <p:spPr bwMode="auto">
          <a:xfrm>
            <a:off x="1132512" y="4872447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11" name="AutoShape 109"/>
          <p:cNvSpPr>
            <a:spLocks/>
          </p:cNvSpPr>
          <p:nvPr/>
        </p:nvSpPr>
        <p:spPr bwMode="auto">
          <a:xfrm>
            <a:off x="1388438" y="4872447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12" name="AutoShape 110"/>
          <p:cNvSpPr>
            <a:spLocks/>
          </p:cNvSpPr>
          <p:nvPr/>
        </p:nvSpPr>
        <p:spPr bwMode="auto">
          <a:xfrm>
            <a:off x="1634521" y="4872447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13" name="AutoShape 111"/>
          <p:cNvSpPr>
            <a:spLocks/>
          </p:cNvSpPr>
          <p:nvPr/>
        </p:nvSpPr>
        <p:spPr bwMode="auto">
          <a:xfrm>
            <a:off x="1880605" y="4872447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14" name="AutoShape 112"/>
          <p:cNvSpPr>
            <a:spLocks/>
          </p:cNvSpPr>
          <p:nvPr/>
        </p:nvSpPr>
        <p:spPr bwMode="auto">
          <a:xfrm>
            <a:off x="404106" y="5148060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15" name="AutoShape 113"/>
          <p:cNvSpPr>
            <a:spLocks/>
          </p:cNvSpPr>
          <p:nvPr/>
        </p:nvSpPr>
        <p:spPr bwMode="auto">
          <a:xfrm>
            <a:off x="650189" y="5148060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16" name="AutoShape 114"/>
          <p:cNvSpPr>
            <a:spLocks/>
          </p:cNvSpPr>
          <p:nvPr/>
        </p:nvSpPr>
        <p:spPr bwMode="auto">
          <a:xfrm>
            <a:off x="896272" y="5148060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17" name="AutoShape 115"/>
          <p:cNvSpPr>
            <a:spLocks/>
          </p:cNvSpPr>
          <p:nvPr/>
        </p:nvSpPr>
        <p:spPr bwMode="auto">
          <a:xfrm>
            <a:off x="1152198" y="5148060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18" name="AutoShape 116"/>
          <p:cNvSpPr>
            <a:spLocks/>
          </p:cNvSpPr>
          <p:nvPr/>
        </p:nvSpPr>
        <p:spPr bwMode="auto">
          <a:xfrm>
            <a:off x="1398282" y="5148060"/>
            <a:ext cx="215323" cy="219014"/>
          </a:xfrm>
          <a:custGeom>
            <a:avLst/>
            <a:gdLst>
              <a:gd name="T0" fmla="*/ 5113285 w 20829"/>
              <a:gd name="T1" fmla="*/ 0 h 21427"/>
              <a:gd name="T2" fmla="*/ 49042431 w 20829"/>
              <a:gd name="T3" fmla="*/ 1100904 h 21427"/>
              <a:gd name="T4" fmla="*/ 47917761 w 20829"/>
              <a:gd name="T5" fmla="*/ 48440703 h 21427"/>
              <a:gd name="T6" fmla="*/ 1169845 w 20829"/>
              <a:gd name="T7" fmla="*/ 48991162 h 21427"/>
              <a:gd name="T8" fmla="*/ 607337 w 20829"/>
              <a:gd name="T9" fmla="*/ 1100904 h 21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29" h="21427">
                <a:moveTo>
                  <a:pt x="2155" y="0"/>
                </a:moveTo>
                <a:cubicBezTo>
                  <a:pt x="8326" y="240"/>
                  <a:pt x="14498" y="0"/>
                  <a:pt x="20669" y="480"/>
                </a:cubicBezTo>
                <a:cubicBezTo>
                  <a:pt x="21144" y="7200"/>
                  <a:pt x="20432" y="14400"/>
                  <a:pt x="20195" y="21120"/>
                </a:cubicBezTo>
                <a:cubicBezTo>
                  <a:pt x="13786" y="21120"/>
                  <a:pt x="7140" y="21600"/>
                  <a:pt x="493" y="21360"/>
                </a:cubicBezTo>
                <a:cubicBezTo>
                  <a:pt x="-456" y="14880"/>
                  <a:pt x="256" y="7200"/>
                  <a:pt x="256" y="4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19" name="AutoShape 117"/>
          <p:cNvSpPr>
            <a:spLocks/>
          </p:cNvSpPr>
          <p:nvPr/>
        </p:nvSpPr>
        <p:spPr bwMode="auto">
          <a:xfrm>
            <a:off x="394262" y="5837093"/>
            <a:ext cx="1782873" cy="76286"/>
          </a:xfrm>
          <a:custGeom>
            <a:avLst/>
            <a:gdLst>
              <a:gd name="T0" fmla="*/ 716249454 w 21128"/>
              <a:gd name="T1" fmla="*/ 204959 h 17867"/>
              <a:gd name="T2" fmla="*/ 2147483647 w 21128"/>
              <a:gd name="T3" fmla="*/ 490153 h 17867"/>
              <a:gd name="T4" fmla="*/ 2147483647 w 21128"/>
              <a:gd name="T5" fmla="*/ 14868 h 17867"/>
              <a:gd name="T6" fmla="*/ 2147483647 w 21128"/>
              <a:gd name="T7" fmla="*/ 204959 h 17867"/>
              <a:gd name="T8" fmla="*/ 2147483647 w 21128"/>
              <a:gd name="T9" fmla="*/ 110004 h 17867"/>
              <a:gd name="T10" fmla="*/ 2147483647 w 21128"/>
              <a:gd name="T11" fmla="*/ 2200479 h 17867"/>
              <a:gd name="T12" fmla="*/ 2147483647 w 21128"/>
              <a:gd name="T13" fmla="*/ 2770691 h 17867"/>
              <a:gd name="T14" fmla="*/ 2147483647 w 21128"/>
              <a:gd name="T15" fmla="*/ 2865646 h 17867"/>
              <a:gd name="T16" fmla="*/ 2147483647 w 21128"/>
              <a:gd name="T17" fmla="*/ 2580628 h 17867"/>
              <a:gd name="T18" fmla="*/ 2147483647 w 21128"/>
              <a:gd name="T19" fmla="*/ 2675582 h 17867"/>
              <a:gd name="T20" fmla="*/ 904673178 w 21128"/>
              <a:gd name="T21" fmla="*/ 2770691 h 17867"/>
              <a:gd name="T22" fmla="*/ 1292007 w 21128"/>
              <a:gd name="T23" fmla="*/ 1725376 h 17867"/>
              <a:gd name="T24" fmla="*/ 1091792918 w 21128"/>
              <a:gd name="T25" fmla="*/ 585107 h 178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128" h="17867">
                <a:moveTo>
                  <a:pt x="555" y="1226"/>
                </a:moveTo>
                <a:cubicBezTo>
                  <a:pt x="1808" y="6342"/>
                  <a:pt x="3412" y="3500"/>
                  <a:pt x="4694" y="2932"/>
                </a:cubicBezTo>
                <a:cubicBezTo>
                  <a:pt x="6035" y="1795"/>
                  <a:pt x="7347" y="-479"/>
                  <a:pt x="8688" y="89"/>
                </a:cubicBezTo>
                <a:cubicBezTo>
                  <a:pt x="11690" y="1795"/>
                  <a:pt x="14693" y="2932"/>
                  <a:pt x="17695" y="1226"/>
                </a:cubicBezTo>
                <a:cubicBezTo>
                  <a:pt x="18424" y="658"/>
                  <a:pt x="19123" y="658"/>
                  <a:pt x="19823" y="658"/>
                </a:cubicBezTo>
                <a:cubicBezTo>
                  <a:pt x="20144" y="658"/>
                  <a:pt x="21572" y="658"/>
                  <a:pt x="20989" y="13163"/>
                </a:cubicBezTo>
                <a:cubicBezTo>
                  <a:pt x="20639" y="21121"/>
                  <a:pt x="19153" y="16574"/>
                  <a:pt x="18686" y="16574"/>
                </a:cubicBezTo>
                <a:cubicBezTo>
                  <a:pt x="17491" y="17142"/>
                  <a:pt x="16325" y="17710"/>
                  <a:pt x="15159" y="17142"/>
                </a:cubicBezTo>
                <a:cubicBezTo>
                  <a:pt x="12740" y="16005"/>
                  <a:pt x="10291" y="15437"/>
                  <a:pt x="7872" y="15437"/>
                </a:cubicBezTo>
                <a:cubicBezTo>
                  <a:pt x="6123" y="15437"/>
                  <a:pt x="4374" y="13732"/>
                  <a:pt x="2595" y="16005"/>
                </a:cubicBezTo>
                <a:cubicBezTo>
                  <a:pt x="1954" y="16574"/>
                  <a:pt x="1342" y="16574"/>
                  <a:pt x="701" y="16574"/>
                </a:cubicBezTo>
                <a:cubicBezTo>
                  <a:pt x="380" y="16574"/>
                  <a:pt x="-28" y="18847"/>
                  <a:pt x="1" y="10321"/>
                </a:cubicBezTo>
                <a:cubicBezTo>
                  <a:pt x="30" y="2363"/>
                  <a:pt x="497" y="3500"/>
                  <a:pt x="846" y="35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20" name="AutoShape 118"/>
          <p:cNvSpPr>
            <a:spLocks/>
          </p:cNvSpPr>
          <p:nvPr/>
        </p:nvSpPr>
        <p:spPr bwMode="auto">
          <a:xfrm>
            <a:off x="2499504" y="4055450"/>
            <a:ext cx="77516" cy="1782873"/>
          </a:xfrm>
          <a:custGeom>
            <a:avLst/>
            <a:gdLst>
              <a:gd name="T0" fmla="*/ 215037 w 17867"/>
              <a:gd name="T1" fmla="*/ 2147483647 h 21128"/>
              <a:gd name="T2" fmla="*/ 514239 w 17867"/>
              <a:gd name="T3" fmla="*/ 2147483647 h 21128"/>
              <a:gd name="T4" fmla="*/ 15606 w 17867"/>
              <a:gd name="T5" fmla="*/ 2147483647 h 21128"/>
              <a:gd name="T6" fmla="*/ 215037 w 17867"/>
              <a:gd name="T7" fmla="*/ 2147483647 h 21128"/>
              <a:gd name="T8" fmla="*/ 115400 w 17867"/>
              <a:gd name="T9" fmla="*/ 1682869166 h 21128"/>
              <a:gd name="T10" fmla="*/ 2308639 w 17867"/>
              <a:gd name="T11" fmla="*/ 178099319 h 21128"/>
              <a:gd name="T12" fmla="*/ 2906880 w 17867"/>
              <a:gd name="T13" fmla="*/ 2147483647 h 21128"/>
              <a:gd name="T14" fmla="*/ 3006517 w 17867"/>
              <a:gd name="T15" fmla="*/ 2147483647 h 21128"/>
              <a:gd name="T16" fmla="*/ 2707478 w 17867"/>
              <a:gd name="T17" fmla="*/ 2147483647 h 21128"/>
              <a:gd name="T18" fmla="*/ 2807087 w 17867"/>
              <a:gd name="T19" fmla="*/ 2147483647 h 21128"/>
              <a:gd name="T20" fmla="*/ 2906880 w 17867"/>
              <a:gd name="T21" fmla="*/ 2147483647 h 21128"/>
              <a:gd name="T22" fmla="*/ 1810196 w 17867"/>
              <a:gd name="T23" fmla="*/ 2147483647 h 21128"/>
              <a:gd name="T24" fmla="*/ 613876 w 17867"/>
              <a:gd name="T25" fmla="*/ 2147483647 h 2112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7867" h="21128">
                <a:moveTo>
                  <a:pt x="1226" y="20572"/>
                </a:moveTo>
                <a:cubicBezTo>
                  <a:pt x="6342" y="19319"/>
                  <a:pt x="3500" y="17715"/>
                  <a:pt x="2932" y="16433"/>
                </a:cubicBezTo>
                <a:cubicBezTo>
                  <a:pt x="1795" y="15092"/>
                  <a:pt x="-479" y="13780"/>
                  <a:pt x="89" y="12439"/>
                </a:cubicBezTo>
                <a:cubicBezTo>
                  <a:pt x="1795" y="9437"/>
                  <a:pt x="2932" y="6434"/>
                  <a:pt x="1226" y="3432"/>
                </a:cubicBezTo>
                <a:cubicBezTo>
                  <a:pt x="658" y="2703"/>
                  <a:pt x="658" y="2004"/>
                  <a:pt x="658" y="1304"/>
                </a:cubicBezTo>
                <a:cubicBezTo>
                  <a:pt x="658" y="983"/>
                  <a:pt x="658" y="-445"/>
                  <a:pt x="13163" y="138"/>
                </a:cubicBezTo>
                <a:cubicBezTo>
                  <a:pt x="21121" y="488"/>
                  <a:pt x="16574" y="1974"/>
                  <a:pt x="16574" y="2441"/>
                </a:cubicBezTo>
                <a:cubicBezTo>
                  <a:pt x="17142" y="3636"/>
                  <a:pt x="17710" y="4802"/>
                  <a:pt x="17142" y="5968"/>
                </a:cubicBezTo>
                <a:cubicBezTo>
                  <a:pt x="16005" y="8387"/>
                  <a:pt x="15437" y="10836"/>
                  <a:pt x="15437" y="13255"/>
                </a:cubicBezTo>
                <a:cubicBezTo>
                  <a:pt x="15437" y="15004"/>
                  <a:pt x="13732" y="16753"/>
                  <a:pt x="16005" y="18532"/>
                </a:cubicBezTo>
                <a:cubicBezTo>
                  <a:pt x="16574" y="19173"/>
                  <a:pt x="16574" y="19785"/>
                  <a:pt x="16574" y="20426"/>
                </a:cubicBezTo>
                <a:cubicBezTo>
                  <a:pt x="16574" y="20747"/>
                  <a:pt x="18847" y="21155"/>
                  <a:pt x="10321" y="21126"/>
                </a:cubicBezTo>
                <a:cubicBezTo>
                  <a:pt x="2363" y="21097"/>
                  <a:pt x="3500" y="20630"/>
                  <a:pt x="3500" y="2028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21" name="AutoShape 119"/>
          <p:cNvSpPr>
            <a:spLocks/>
          </p:cNvSpPr>
          <p:nvPr/>
        </p:nvSpPr>
        <p:spPr bwMode="auto">
          <a:xfrm>
            <a:off x="807682" y="6358788"/>
            <a:ext cx="6966615" cy="267001"/>
          </a:xfrm>
          <a:custGeom>
            <a:avLst/>
            <a:gdLst>
              <a:gd name="T0" fmla="*/ 2147483647 w 21532"/>
              <a:gd name="T1" fmla="*/ 2348086 h 20975"/>
              <a:gd name="T2" fmla="*/ 2147483647 w 21532"/>
              <a:gd name="T3" fmla="*/ 2348086 h 20975"/>
              <a:gd name="T4" fmla="*/ 2147483647 w 21532"/>
              <a:gd name="T5" fmla="*/ 4057962 h 20975"/>
              <a:gd name="T6" fmla="*/ 2147483647 w 21532"/>
              <a:gd name="T7" fmla="*/ 2348086 h 20975"/>
              <a:gd name="T8" fmla="*/ 2147483647 w 21532"/>
              <a:gd name="T9" fmla="*/ 642250 h 20975"/>
              <a:gd name="T10" fmla="*/ 2147483647 w 21532"/>
              <a:gd name="T11" fmla="*/ 5768101 h 20975"/>
              <a:gd name="T12" fmla="*/ 2147483647 w 21532"/>
              <a:gd name="T13" fmla="*/ 2348086 h 20975"/>
              <a:gd name="T14" fmla="*/ 2147483647 w 21532"/>
              <a:gd name="T15" fmla="*/ 2348086 h 20975"/>
              <a:gd name="T16" fmla="*/ 2147483647 w 21532"/>
              <a:gd name="T17" fmla="*/ 48487799 h 20975"/>
              <a:gd name="T18" fmla="*/ 2147483647 w 21532"/>
              <a:gd name="T19" fmla="*/ 92913053 h 20975"/>
              <a:gd name="T20" fmla="*/ 2147483647 w 21532"/>
              <a:gd name="T21" fmla="*/ 89497342 h 20975"/>
              <a:gd name="T22" fmla="*/ 2147483647 w 21532"/>
              <a:gd name="T23" fmla="*/ 89497342 h 20975"/>
              <a:gd name="T24" fmla="*/ 2147483647 w 21532"/>
              <a:gd name="T25" fmla="*/ 91207497 h 20975"/>
              <a:gd name="T26" fmla="*/ 2147483647 w 21532"/>
              <a:gd name="T27" fmla="*/ 92913053 h 20975"/>
              <a:gd name="T28" fmla="*/ 582029322 w 21532"/>
              <a:gd name="T29" fmla="*/ 55323541 h 20975"/>
              <a:gd name="T30" fmla="*/ 2147483647 w 21532"/>
              <a:gd name="T31" fmla="*/ 642250 h 209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532" h="20975">
                <a:moveTo>
                  <a:pt x="464" y="530"/>
                </a:moveTo>
                <a:cubicBezTo>
                  <a:pt x="829" y="2459"/>
                  <a:pt x="1255" y="530"/>
                  <a:pt x="1620" y="530"/>
                </a:cubicBezTo>
                <a:cubicBezTo>
                  <a:pt x="2077" y="530"/>
                  <a:pt x="2533" y="530"/>
                  <a:pt x="2989" y="916"/>
                </a:cubicBezTo>
                <a:cubicBezTo>
                  <a:pt x="3932" y="1302"/>
                  <a:pt x="4875" y="145"/>
                  <a:pt x="5803" y="530"/>
                </a:cubicBezTo>
                <a:cubicBezTo>
                  <a:pt x="7902" y="1302"/>
                  <a:pt x="10001" y="533"/>
                  <a:pt x="12101" y="145"/>
                </a:cubicBezTo>
                <a:cubicBezTo>
                  <a:pt x="14185" y="-241"/>
                  <a:pt x="16193" y="145"/>
                  <a:pt x="18231" y="1302"/>
                </a:cubicBezTo>
                <a:cubicBezTo>
                  <a:pt x="18733" y="1688"/>
                  <a:pt x="18961" y="145"/>
                  <a:pt x="19661" y="530"/>
                </a:cubicBezTo>
                <a:cubicBezTo>
                  <a:pt x="20026" y="732"/>
                  <a:pt x="20452" y="145"/>
                  <a:pt x="20817" y="530"/>
                </a:cubicBezTo>
                <a:cubicBezTo>
                  <a:pt x="21121" y="916"/>
                  <a:pt x="21547" y="530"/>
                  <a:pt x="21532" y="10945"/>
                </a:cubicBezTo>
                <a:cubicBezTo>
                  <a:pt x="21517" y="21359"/>
                  <a:pt x="21091" y="20973"/>
                  <a:pt x="20771" y="20973"/>
                </a:cubicBezTo>
                <a:cubicBezTo>
                  <a:pt x="18976" y="20973"/>
                  <a:pt x="17181" y="20202"/>
                  <a:pt x="15386" y="20202"/>
                </a:cubicBezTo>
                <a:cubicBezTo>
                  <a:pt x="13287" y="20202"/>
                  <a:pt x="11188" y="20202"/>
                  <a:pt x="9074" y="20202"/>
                </a:cubicBezTo>
                <a:cubicBezTo>
                  <a:pt x="7051" y="20202"/>
                  <a:pt x="5028" y="19045"/>
                  <a:pt x="2989" y="20588"/>
                </a:cubicBezTo>
                <a:cubicBezTo>
                  <a:pt x="2229" y="20973"/>
                  <a:pt x="1468" y="20973"/>
                  <a:pt x="692" y="20973"/>
                </a:cubicBezTo>
                <a:cubicBezTo>
                  <a:pt x="403" y="20973"/>
                  <a:pt x="69" y="20588"/>
                  <a:pt x="8" y="12488"/>
                </a:cubicBezTo>
                <a:cubicBezTo>
                  <a:pt x="-53" y="3616"/>
                  <a:pt x="251" y="-241"/>
                  <a:pt x="540" y="14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22" name="AutoShape 120"/>
          <p:cNvSpPr>
            <a:spLocks/>
          </p:cNvSpPr>
          <p:nvPr/>
        </p:nvSpPr>
        <p:spPr bwMode="auto">
          <a:xfrm>
            <a:off x="3809897" y="6378475"/>
            <a:ext cx="1080305" cy="222706"/>
          </a:xfrm>
          <a:custGeom>
            <a:avLst/>
            <a:gdLst>
              <a:gd name="T0" fmla="*/ 583392883 w 20197"/>
              <a:gd name="T1" fmla="*/ 2963242 h 18808"/>
              <a:gd name="T2" fmla="*/ 2147483647 w 20197"/>
              <a:gd name="T3" fmla="*/ 1479757 h 18808"/>
              <a:gd name="T4" fmla="*/ 2147483647 w 20197"/>
              <a:gd name="T5" fmla="*/ 29620793 h 18808"/>
              <a:gd name="T6" fmla="*/ 2147483647 w 20197"/>
              <a:gd name="T7" fmla="*/ 66651111 h 18808"/>
              <a:gd name="T8" fmla="*/ 1761361201 w 20197"/>
              <a:gd name="T9" fmla="*/ 65171354 h 18808"/>
              <a:gd name="T10" fmla="*/ 130156699 w 20197"/>
              <a:gd name="T11" fmla="*/ 53322343 h 18808"/>
              <a:gd name="T12" fmla="*/ 764494966 w 20197"/>
              <a:gd name="T13" fmla="*/ 5922756 h 188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97" h="18808">
                <a:moveTo>
                  <a:pt x="1775" y="831"/>
                </a:moveTo>
                <a:cubicBezTo>
                  <a:pt x="6187" y="-416"/>
                  <a:pt x="10782" y="0"/>
                  <a:pt x="15194" y="415"/>
                </a:cubicBezTo>
                <a:cubicBezTo>
                  <a:pt x="16941" y="831"/>
                  <a:pt x="19422" y="-831"/>
                  <a:pt x="20066" y="8307"/>
                </a:cubicBezTo>
                <a:cubicBezTo>
                  <a:pt x="20893" y="19938"/>
                  <a:pt x="17584" y="18692"/>
                  <a:pt x="15930" y="18692"/>
                </a:cubicBezTo>
                <a:cubicBezTo>
                  <a:pt x="12437" y="18692"/>
                  <a:pt x="8852" y="18692"/>
                  <a:pt x="5359" y="18277"/>
                </a:cubicBezTo>
                <a:cubicBezTo>
                  <a:pt x="3889" y="18277"/>
                  <a:pt x="1315" y="20769"/>
                  <a:pt x="396" y="14954"/>
                </a:cubicBezTo>
                <a:cubicBezTo>
                  <a:pt x="-707" y="8723"/>
                  <a:pt x="672" y="831"/>
                  <a:pt x="2326" y="166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23" name="AutoShape 121"/>
          <p:cNvSpPr>
            <a:spLocks/>
          </p:cNvSpPr>
          <p:nvPr/>
        </p:nvSpPr>
        <p:spPr bwMode="auto">
          <a:xfrm>
            <a:off x="7570047" y="6939545"/>
            <a:ext cx="497088" cy="262079"/>
          </a:xfrm>
          <a:custGeom>
            <a:avLst/>
            <a:gdLst>
              <a:gd name="T0" fmla="*/ 61569006 w 21600"/>
              <a:gd name="T1" fmla="*/ 0 h 20197"/>
              <a:gd name="T2" fmla="*/ 565428620 w 21600"/>
              <a:gd name="T3" fmla="*/ 1778468 h 20197"/>
              <a:gd name="T4" fmla="*/ 554224978 w 21600"/>
              <a:gd name="T5" fmla="*/ 92469367 h 20197"/>
              <a:gd name="T6" fmla="*/ 0 w 21600"/>
              <a:gd name="T7" fmla="*/ 90690899 h 2019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197">
                <a:moveTo>
                  <a:pt x="2352" y="0"/>
                </a:moveTo>
                <a:cubicBezTo>
                  <a:pt x="8554" y="0"/>
                  <a:pt x="15184" y="0"/>
                  <a:pt x="21600" y="379"/>
                </a:cubicBezTo>
                <a:cubicBezTo>
                  <a:pt x="21386" y="6821"/>
                  <a:pt x="21172" y="13263"/>
                  <a:pt x="21172" y="19705"/>
                </a:cubicBezTo>
                <a:cubicBezTo>
                  <a:pt x="14329" y="18568"/>
                  <a:pt x="6630" y="21600"/>
                  <a:pt x="0" y="1932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24" name="AutoShape 122"/>
          <p:cNvSpPr>
            <a:spLocks/>
          </p:cNvSpPr>
          <p:nvPr/>
        </p:nvSpPr>
        <p:spPr bwMode="auto">
          <a:xfrm>
            <a:off x="7885034" y="7008448"/>
            <a:ext cx="113198" cy="103355"/>
          </a:xfrm>
          <a:custGeom>
            <a:avLst/>
            <a:gdLst>
              <a:gd name="T0" fmla="*/ 0 w 21600"/>
              <a:gd name="T1" fmla="*/ 5082432 h 21600"/>
              <a:gd name="T2" fmla="*/ 870810 w 21600"/>
              <a:gd name="T3" fmla="*/ 0 h 21600"/>
              <a:gd name="T4" fmla="*/ 6677244 w 21600"/>
              <a:gd name="T5" fmla="*/ 2420284 h 21600"/>
              <a:gd name="T6" fmla="*/ 580535 w 21600"/>
              <a:gd name="T7" fmla="*/ 484029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939" y="14400"/>
                  <a:pt x="939" y="7200"/>
                  <a:pt x="2817" y="0"/>
                </a:cubicBezTo>
                <a:cubicBezTo>
                  <a:pt x="9391" y="3086"/>
                  <a:pt x="15965" y="7200"/>
                  <a:pt x="21600" y="10286"/>
                </a:cubicBezTo>
                <a:cubicBezTo>
                  <a:pt x="15026" y="11314"/>
                  <a:pt x="7513" y="15429"/>
                  <a:pt x="1878" y="2057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25" name="AutoShape 123"/>
          <p:cNvSpPr>
            <a:spLocks/>
          </p:cNvSpPr>
          <p:nvPr/>
        </p:nvSpPr>
        <p:spPr bwMode="auto">
          <a:xfrm>
            <a:off x="561598" y="6929702"/>
            <a:ext cx="497088" cy="262079"/>
          </a:xfrm>
          <a:custGeom>
            <a:avLst/>
            <a:gdLst>
              <a:gd name="T0" fmla="*/ 503859644 w 21600"/>
              <a:gd name="T1" fmla="*/ 0 h 20197"/>
              <a:gd name="T2" fmla="*/ 0 w 21600"/>
              <a:gd name="T3" fmla="*/ 1778468 h 20197"/>
              <a:gd name="T4" fmla="*/ 11203672 w 21600"/>
              <a:gd name="T5" fmla="*/ 92469367 h 20197"/>
              <a:gd name="T6" fmla="*/ 565428620 w 21600"/>
              <a:gd name="T7" fmla="*/ 90690899 h 2019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197">
                <a:moveTo>
                  <a:pt x="19248" y="0"/>
                </a:moveTo>
                <a:cubicBezTo>
                  <a:pt x="13046" y="0"/>
                  <a:pt x="6416" y="0"/>
                  <a:pt x="0" y="379"/>
                </a:cubicBezTo>
                <a:cubicBezTo>
                  <a:pt x="214" y="6821"/>
                  <a:pt x="428" y="13263"/>
                  <a:pt x="428" y="19705"/>
                </a:cubicBezTo>
                <a:cubicBezTo>
                  <a:pt x="7271" y="18568"/>
                  <a:pt x="14970" y="21600"/>
                  <a:pt x="21600" y="1932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26" name="AutoShape 124"/>
          <p:cNvSpPr>
            <a:spLocks/>
          </p:cNvSpPr>
          <p:nvPr/>
        </p:nvSpPr>
        <p:spPr bwMode="auto">
          <a:xfrm>
            <a:off x="630502" y="6998605"/>
            <a:ext cx="113198" cy="103355"/>
          </a:xfrm>
          <a:custGeom>
            <a:avLst/>
            <a:gdLst>
              <a:gd name="T0" fmla="*/ 6677244 w 21600"/>
              <a:gd name="T1" fmla="*/ 5082432 h 21600"/>
              <a:gd name="T2" fmla="*/ 5806434 w 21600"/>
              <a:gd name="T3" fmla="*/ 0 h 21600"/>
              <a:gd name="T4" fmla="*/ 0 w 21600"/>
              <a:gd name="T5" fmla="*/ 2420284 h 21600"/>
              <a:gd name="T6" fmla="*/ 6096702 w 21600"/>
              <a:gd name="T7" fmla="*/ 484029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0661" y="14400"/>
                  <a:pt x="20661" y="7200"/>
                  <a:pt x="18783" y="0"/>
                </a:cubicBezTo>
                <a:cubicBezTo>
                  <a:pt x="12209" y="3086"/>
                  <a:pt x="5635" y="7200"/>
                  <a:pt x="0" y="10286"/>
                </a:cubicBezTo>
                <a:cubicBezTo>
                  <a:pt x="6574" y="11314"/>
                  <a:pt x="14087" y="15429"/>
                  <a:pt x="19722" y="2057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27" name="AutoShape 125"/>
          <p:cNvSpPr>
            <a:spLocks/>
          </p:cNvSpPr>
          <p:nvPr/>
        </p:nvSpPr>
        <p:spPr bwMode="auto">
          <a:xfrm>
            <a:off x="807682" y="6929701"/>
            <a:ext cx="6966615" cy="267001"/>
          </a:xfrm>
          <a:custGeom>
            <a:avLst/>
            <a:gdLst>
              <a:gd name="T0" fmla="*/ 2147483647 w 21532"/>
              <a:gd name="T1" fmla="*/ 2348086 h 20975"/>
              <a:gd name="T2" fmla="*/ 2147483647 w 21532"/>
              <a:gd name="T3" fmla="*/ 2348086 h 20975"/>
              <a:gd name="T4" fmla="*/ 2147483647 w 21532"/>
              <a:gd name="T5" fmla="*/ 4057962 h 20975"/>
              <a:gd name="T6" fmla="*/ 2147483647 w 21532"/>
              <a:gd name="T7" fmla="*/ 2348086 h 20975"/>
              <a:gd name="T8" fmla="*/ 2147483647 w 21532"/>
              <a:gd name="T9" fmla="*/ 642250 h 20975"/>
              <a:gd name="T10" fmla="*/ 2147483647 w 21532"/>
              <a:gd name="T11" fmla="*/ 5768101 h 20975"/>
              <a:gd name="T12" fmla="*/ 2147483647 w 21532"/>
              <a:gd name="T13" fmla="*/ 2348086 h 20975"/>
              <a:gd name="T14" fmla="*/ 2147483647 w 21532"/>
              <a:gd name="T15" fmla="*/ 2348086 h 20975"/>
              <a:gd name="T16" fmla="*/ 2147483647 w 21532"/>
              <a:gd name="T17" fmla="*/ 48487799 h 20975"/>
              <a:gd name="T18" fmla="*/ 2147483647 w 21532"/>
              <a:gd name="T19" fmla="*/ 92913053 h 20975"/>
              <a:gd name="T20" fmla="*/ 2147483647 w 21532"/>
              <a:gd name="T21" fmla="*/ 89497342 h 20975"/>
              <a:gd name="T22" fmla="*/ 2147483647 w 21532"/>
              <a:gd name="T23" fmla="*/ 89497342 h 20975"/>
              <a:gd name="T24" fmla="*/ 2147483647 w 21532"/>
              <a:gd name="T25" fmla="*/ 91207497 h 20975"/>
              <a:gd name="T26" fmla="*/ 2147483647 w 21532"/>
              <a:gd name="T27" fmla="*/ 92913053 h 20975"/>
              <a:gd name="T28" fmla="*/ 582029322 w 21532"/>
              <a:gd name="T29" fmla="*/ 55323541 h 20975"/>
              <a:gd name="T30" fmla="*/ 2147483647 w 21532"/>
              <a:gd name="T31" fmla="*/ 642250 h 209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532" h="20975">
                <a:moveTo>
                  <a:pt x="464" y="530"/>
                </a:moveTo>
                <a:cubicBezTo>
                  <a:pt x="829" y="2459"/>
                  <a:pt x="1255" y="530"/>
                  <a:pt x="1620" y="530"/>
                </a:cubicBezTo>
                <a:cubicBezTo>
                  <a:pt x="2077" y="530"/>
                  <a:pt x="2533" y="530"/>
                  <a:pt x="2989" y="916"/>
                </a:cubicBezTo>
                <a:cubicBezTo>
                  <a:pt x="3932" y="1302"/>
                  <a:pt x="4875" y="145"/>
                  <a:pt x="5803" y="530"/>
                </a:cubicBezTo>
                <a:cubicBezTo>
                  <a:pt x="7902" y="1302"/>
                  <a:pt x="10001" y="533"/>
                  <a:pt x="12101" y="145"/>
                </a:cubicBezTo>
                <a:cubicBezTo>
                  <a:pt x="14185" y="-241"/>
                  <a:pt x="16193" y="145"/>
                  <a:pt x="18231" y="1302"/>
                </a:cubicBezTo>
                <a:cubicBezTo>
                  <a:pt x="18733" y="1688"/>
                  <a:pt x="18961" y="145"/>
                  <a:pt x="19661" y="530"/>
                </a:cubicBezTo>
                <a:cubicBezTo>
                  <a:pt x="20026" y="732"/>
                  <a:pt x="20452" y="145"/>
                  <a:pt x="20817" y="530"/>
                </a:cubicBezTo>
                <a:cubicBezTo>
                  <a:pt x="21121" y="916"/>
                  <a:pt x="21547" y="530"/>
                  <a:pt x="21532" y="10945"/>
                </a:cubicBezTo>
                <a:cubicBezTo>
                  <a:pt x="21517" y="21359"/>
                  <a:pt x="21091" y="20973"/>
                  <a:pt x="20771" y="20973"/>
                </a:cubicBezTo>
                <a:cubicBezTo>
                  <a:pt x="18976" y="20973"/>
                  <a:pt x="17181" y="20202"/>
                  <a:pt x="15386" y="20202"/>
                </a:cubicBezTo>
                <a:cubicBezTo>
                  <a:pt x="13287" y="20202"/>
                  <a:pt x="11188" y="20202"/>
                  <a:pt x="9074" y="20202"/>
                </a:cubicBezTo>
                <a:cubicBezTo>
                  <a:pt x="7051" y="20202"/>
                  <a:pt x="5028" y="19045"/>
                  <a:pt x="2989" y="20588"/>
                </a:cubicBezTo>
                <a:cubicBezTo>
                  <a:pt x="2229" y="20973"/>
                  <a:pt x="1468" y="20973"/>
                  <a:pt x="692" y="20973"/>
                </a:cubicBezTo>
                <a:cubicBezTo>
                  <a:pt x="403" y="20973"/>
                  <a:pt x="69" y="20588"/>
                  <a:pt x="8" y="12488"/>
                </a:cubicBezTo>
                <a:cubicBezTo>
                  <a:pt x="-53" y="3616"/>
                  <a:pt x="251" y="-241"/>
                  <a:pt x="540" y="14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28" name="AutoShape 126"/>
          <p:cNvSpPr>
            <a:spLocks/>
          </p:cNvSpPr>
          <p:nvPr/>
        </p:nvSpPr>
        <p:spPr bwMode="auto">
          <a:xfrm>
            <a:off x="3780367" y="6949388"/>
            <a:ext cx="1080305" cy="222706"/>
          </a:xfrm>
          <a:custGeom>
            <a:avLst/>
            <a:gdLst>
              <a:gd name="T0" fmla="*/ 583392883 w 20197"/>
              <a:gd name="T1" fmla="*/ 2963242 h 18808"/>
              <a:gd name="T2" fmla="*/ 2147483647 w 20197"/>
              <a:gd name="T3" fmla="*/ 1479757 h 18808"/>
              <a:gd name="T4" fmla="*/ 2147483647 w 20197"/>
              <a:gd name="T5" fmla="*/ 29620793 h 18808"/>
              <a:gd name="T6" fmla="*/ 2147483647 w 20197"/>
              <a:gd name="T7" fmla="*/ 66651111 h 18808"/>
              <a:gd name="T8" fmla="*/ 1761361201 w 20197"/>
              <a:gd name="T9" fmla="*/ 65171354 h 18808"/>
              <a:gd name="T10" fmla="*/ 130156699 w 20197"/>
              <a:gd name="T11" fmla="*/ 53322343 h 18808"/>
              <a:gd name="T12" fmla="*/ 764494966 w 20197"/>
              <a:gd name="T13" fmla="*/ 5922756 h 188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97" h="18808">
                <a:moveTo>
                  <a:pt x="1775" y="831"/>
                </a:moveTo>
                <a:cubicBezTo>
                  <a:pt x="6187" y="-416"/>
                  <a:pt x="10782" y="0"/>
                  <a:pt x="15194" y="415"/>
                </a:cubicBezTo>
                <a:cubicBezTo>
                  <a:pt x="16941" y="831"/>
                  <a:pt x="19422" y="-831"/>
                  <a:pt x="20066" y="8307"/>
                </a:cubicBezTo>
                <a:cubicBezTo>
                  <a:pt x="20893" y="19938"/>
                  <a:pt x="17584" y="18692"/>
                  <a:pt x="15930" y="18692"/>
                </a:cubicBezTo>
                <a:cubicBezTo>
                  <a:pt x="12437" y="18692"/>
                  <a:pt x="8852" y="18692"/>
                  <a:pt x="5359" y="18277"/>
                </a:cubicBezTo>
                <a:cubicBezTo>
                  <a:pt x="3889" y="18277"/>
                  <a:pt x="1315" y="20769"/>
                  <a:pt x="396" y="14954"/>
                </a:cubicBezTo>
                <a:cubicBezTo>
                  <a:pt x="-707" y="8723"/>
                  <a:pt x="672" y="831"/>
                  <a:pt x="2326" y="166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29" name="AutoShape 127"/>
          <p:cNvSpPr>
            <a:spLocks/>
          </p:cNvSpPr>
          <p:nvPr/>
        </p:nvSpPr>
        <p:spPr bwMode="auto">
          <a:xfrm>
            <a:off x="8938269" y="364203"/>
            <a:ext cx="267001" cy="6966615"/>
          </a:xfrm>
          <a:custGeom>
            <a:avLst/>
            <a:gdLst>
              <a:gd name="T0" fmla="*/ 2348086 w 20975"/>
              <a:gd name="T1" fmla="*/ 2147483647 h 21532"/>
              <a:gd name="T2" fmla="*/ 2348086 w 20975"/>
              <a:gd name="T3" fmla="*/ 2147483647 h 21532"/>
              <a:gd name="T4" fmla="*/ 4057962 w 20975"/>
              <a:gd name="T5" fmla="*/ 2147483647 h 21532"/>
              <a:gd name="T6" fmla="*/ 2348086 w 20975"/>
              <a:gd name="T7" fmla="*/ 2147483647 h 21532"/>
              <a:gd name="T8" fmla="*/ 642250 w 20975"/>
              <a:gd name="T9" fmla="*/ 2147483647 h 21532"/>
              <a:gd name="T10" fmla="*/ 5768101 w 20975"/>
              <a:gd name="T11" fmla="*/ 2147483647 h 21532"/>
              <a:gd name="T12" fmla="*/ 2348086 w 20975"/>
              <a:gd name="T13" fmla="*/ 2147483647 h 21532"/>
              <a:gd name="T14" fmla="*/ 2348086 w 20975"/>
              <a:gd name="T15" fmla="*/ 2147483647 h 21532"/>
              <a:gd name="T16" fmla="*/ 48487799 w 20975"/>
              <a:gd name="T17" fmla="*/ 0 h 21532"/>
              <a:gd name="T18" fmla="*/ 92913053 w 20975"/>
              <a:gd name="T19" fmla="*/ 2147483647 h 21532"/>
              <a:gd name="T20" fmla="*/ 89497342 w 20975"/>
              <a:gd name="T21" fmla="*/ 2147483647 h 21532"/>
              <a:gd name="T22" fmla="*/ 89497342 w 20975"/>
              <a:gd name="T23" fmla="*/ 2147483647 h 21532"/>
              <a:gd name="T24" fmla="*/ 91207497 w 20975"/>
              <a:gd name="T25" fmla="*/ 2147483647 h 21532"/>
              <a:gd name="T26" fmla="*/ 92913053 w 20975"/>
              <a:gd name="T27" fmla="*/ 2147483647 h 21532"/>
              <a:gd name="T28" fmla="*/ 55323541 w 20975"/>
              <a:gd name="T29" fmla="*/ 2147483647 h 21532"/>
              <a:gd name="T30" fmla="*/ 642250 w 20975"/>
              <a:gd name="T31" fmla="*/ 2147483647 h 2153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975" h="21532">
                <a:moveTo>
                  <a:pt x="530" y="21068"/>
                </a:moveTo>
                <a:cubicBezTo>
                  <a:pt x="2459" y="20703"/>
                  <a:pt x="530" y="20277"/>
                  <a:pt x="530" y="19912"/>
                </a:cubicBezTo>
                <a:cubicBezTo>
                  <a:pt x="530" y="19455"/>
                  <a:pt x="530" y="18999"/>
                  <a:pt x="916" y="18543"/>
                </a:cubicBezTo>
                <a:cubicBezTo>
                  <a:pt x="1302" y="17600"/>
                  <a:pt x="145" y="16657"/>
                  <a:pt x="530" y="15729"/>
                </a:cubicBezTo>
                <a:cubicBezTo>
                  <a:pt x="1302" y="13630"/>
                  <a:pt x="533" y="11531"/>
                  <a:pt x="145" y="9431"/>
                </a:cubicBezTo>
                <a:cubicBezTo>
                  <a:pt x="-241" y="7347"/>
                  <a:pt x="145" y="5339"/>
                  <a:pt x="1302" y="3301"/>
                </a:cubicBezTo>
                <a:cubicBezTo>
                  <a:pt x="1688" y="2799"/>
                  <a:pt x="145" y="2571"/>
                  <a:pt x="530" y="1871"/>
                </a:cubicBezTo>
                <a:cubicBezTo>
                  <a:pt x="732" y="1506"/>
                  <a:pt x="145" y="1080"/>
                  <a:pt x="530" y="715"/>
                </a:cubicBezTo>
                <a:cubicBezTo>
                  <a:pt x="916" y="411"/>
                  <a:pt x="530" y="-15"/>
                  <a:pt x="10945" y="0"/>
                </a:cubicBezTo>
                <a:cubicBezTo>
                  <a:pt x="21359" y="15"/>
                  <a:pt x="20973" y="441"/>
                  <a:pt x="20973" y="761"/>
                </a:cubicBezTo>
                <a:cubicBezTo>
                  <a:pt x="20973" y="2556"/>
                  <a:pt x="20202" y="4351"/>
                  <a:pt x="20202" y="6146"/>
                </a:cubicBezTo>
                <a:cubicBezTo>
                  <a:pt x="20202" y="8245"/>
                  <a:pt x="20202" y="10344"/>
                  <a:pt x="20202" y="12458"/>
                </a:cubicBezTo>
                <a:cubicBezTo>
                  <a:pt x="20202" y="14481"/>
                  <a:pt x="19045" y="16504"/>
                  <a:pt x="20588" y="18543"/>
                </a:cubicBezTo>
                <a:cubicBezTo>
                  <a:pt x="20973" y="19303"/>
                  <a:pt x="20973" y="20064"/>
                  <a:pt x="20973" y="20840"/>
                </a:cubicBezTo>
                <a:cubicBezTo>
                  <a:pt x="20973" y="21129"/>
                  <a:pt x="20588" y="21463"/>
                  <a:pt x="12488" y="21524"/>
                </a:cubicBezTo>
                <a:cubicBezTo>
                  <a:pt x="3616" y="21585"/>
                  <a:pt x="-241" y="21281"/>
                  <a:pt x="145" y="2099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30" name="AutoShape 128"/>
          <p:cNvSpPr>
            <a:spLocks/>
          </p:cNvSpPr>
          <p:nvPr/>
        </p:nvSpPr>
        <p:spPr bwMode="auto">
          <a:xfrm>
            <a:off x="8957956" y="3238454"/>
            <a:ext cx="222706" cy="1080305"/>
          </a:xfrm>
          <a:custGeom>
            <a:avLst/>
            <a:gdLst>
              <a:gd name="T0" fmla="*/ 2963242 w 18808"/>
              <a:gd name="T1" fmla="*/ 2147483647 h 20197"/>
              <a:gd name="T2" fmla="*/ 1479757 w 18808"/>
              <a:gd name="T3" fmla="*/ 1644020625 h 20197"/>
              <a:gd name="T4" fmla="*/ 29620793 w 18808"/>
              <a:gd name="T5" fmla="*/ 42725150 h 20197"/>
              <a:gd name="T6" fmla="*/ 66651111 w 18808"/>
              <a:gd name="T7" fmla="*/ 1402119422 h 20197"/>
              <a:gd name="T8" fmla="*/ 65171354 w 18808"/>
              <a:gd name="T9" fmla="*/ 2147483647 h 20197"/>
              <a:gd name="T10" fmla="*/ 53322343 w 18808"/>
              <a:gd name="T11" fmla="*/ 2147483647 h 20197"/>
              <a:gd name="T12" fmla="*/ 5922756 w 18808"/>
              <a:gd name="T13" fmla="*/ 2147483647 h 201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808" h="20197">
                <a:moveTo>
                  <a:pt x="831" y="18421"/>
                </a:moveTo>
                <a:cubicBezTo>
                  <a:pt x="-416" y="14009"/>
                  <a:pt x="0" y="9414"/>
                  <a:pt x="415" y="5002"/>
                </a:cubicBezTo>
                <a:cubicBezTo>
                  <a:pt x="831" y="3255"/>
                  <a:pt x="-831" y="774"/>
                  <a:pt x="8307" y="130"/>
                </a:cubicBezTo>
                <a:cubicBezTo>
                  <a:pt x="19938" y="-697"/>
                  <a:pt x="18692" y="2612"/>
                  <a:pt x="18692" y="4266"/>
                </a:cubicBezTo>
                <a:cubicBezTo>
                  <a:pt x="18692" y="7759"/>
                  <a:pt x="18692" y="11344"/>
                  <a:pt x="18277" y="14837"/>
                </a:cubicBezTo>
                <a:cubicBezTo>
                  <a:pt x="18277" y="16307"/>
                  <a:pt x="20769" y="18881"/>
                  <a:pt x="14954" y="19800"/>
                </a:cubicBezTo>
                <a:cubicBezTo>
                  <a:pt x="8723" y="20903"/>
                  <a:pt x="831" y="19524"/>
                  <a:pt x="1661" y="178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31" name="AutoShape 129"/>
          <p:cNvSpPr>
            <a:spLocks/>
          </p:cNvSpPr>
          <p:nvPr/>
        </p:nvSpPr>
        <p:spPr bwMode="auto">
          <a:xfrm>
            <a:off x="9519026" y="59059"/>
            <a:ext cx="262079" cy="497088"/>
          </a:xfrm>
          <a:custGeom>
            <a:avLst/>
            <a:gdLst>
              <a:gd name="T0" fmla="*/ 0 w 20197"/>
              <a:gd name="T1" fmla="*/ 503859644 h 21600"/>
              <a:gd name="T2" fmla="*/ 1778468 w 20197"/>
              <a:gd name="T3" fmla="*/ 0 h 21600"/>
              <a:gd name="T4" fmla="*/ 92469367 w 20197"/>
              <a:gd name="T5" fmla="*/ 11203672 h 21600"/>
              <a:gd name="T6" fmla="*/ 90690899 w 20197"/>
              <a:gd name="T7" fmla="*/ 56542862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197" h="21600">
                <a:moveTo>
                  <a:pt x="0" y="19248"/>
                </a:moveTo>
                <a:cubicBezTo>
                  <a:pt x="0" y="13046"/>
                  <a:pt x="0" y="6416"/>
                  <a:pt x="379" y="0"/>
                </a:cubicBezTo>
                <a:cubicBezTo>
                  <a:pt x="6821" y="214"/>
                  <a:pt x="13263" y="428"/>
                  <a:pt x="19705" y="428"/>
                </a:cubicBezTo>
                <a:cubicBezTo>
                  <a:pt x="18568" y="7271"/>
                  <a:pt x="21600" y="14970"/>
                  <a:pt x="19326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32" name="AutoShape 130"/>
          <p:cNvSpPr>
            <a:spLocks/>
          </p:cNvSpPr>
          <p:nvPr/>
        </p:nvSpPr>
        <p:spPr bwMode="auto">
          <a:xfrm>
            <a:off x="9587929" y="127963"/>
            <a:ext cx="103355" cy="113198"/>
          </a:xfrm>
          <a:custGeom>
            <a:avLst/>
            <a:gdLst>
              <a:gd name="T0" fmla="*/ 5082432 w 21600"/>
              <a:gd name="T1" fmla="*/ 6677244 h 21600"/>
              <a:gd name="T2" fmla="*/ 0 w 21600"/>
              <a:gd name="T3" fmla="*/ 5806434 h 21600"/>
              <a:gd name="T4" fmla="*/ 2420284 w 21600"/>
              <a:gd name="T5" fmla="*/ 0 h 21600"/>
              <a:gd name="T6" fmla="*/ 4840296 w 21600"/>
              <a:gd name="T7" fmla="*/ 609670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4400" y="20661"/>
                  <a:pt x="7200" y="20661"/>
                  <a:pt x="0" y="18783"/>
                </a:cubicBezTo>
                <a:cubicBezTo>
                  <a:pt x="3086" y="12209"/>
                  <a:pt x="7200" y="5635"/>
                  <a:pt x="10286" y="0"/>
                </a:cubicBezTo>
                <a:cubicBezTo>
                  <a:pt x="11314" y="6574"/>
                  <a:pt x="15429" y="14087"/>
                  <a:pt x="20571" y="197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33" name="AutoShape 131"/>
          <p:cNvSpPr>
            <a:spLocks/>
          </p:cNvSpPr>
          <p:nvPr/>
        </p:nvSpPr>
        <p:spPr bwMode="auto">
          <a:xfrm>
            <a:off x="9519026" y="7067508"/>
            <a:ext cx="262079" cy="497088"/>
          </a:xfrm>
          <a:custGeom>
            <a:avLst/>
            <a:gdLst>
              <a:gd name="T0" fmla="*/ 0 w 20197"/>
              <a:gd name="T1" fmla="*/ 61569006 h 21600"/>
              <a:gd name="T2" fmla="*/ 1778468 w 20197"/>
              <a:gd name="T3" fmla="*/ 565428620 h 21600"/>
              <a:gd name="T4" fmla="*/ 92469367 w 20197"/>
              <a:gd name="T5" fmla="*/ 554224978 h 21600"/>
              <a:gd name="T6" fmla="*/ 90690899 w 20197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197" h="21600">
                <a:moveTo>
                  <a:pt x="0" y="2352"/>
                </a:moveTo>
                <a:cubicBezTo>
                  <a:pt x="0" y="8554"/>
                  <a:pt x="0" y="15184"/>
                  <a:pt x="379" y="21600"/>
                </a:cubicBezTo>
                <a:cubicBezTo>
                  <a:pt x="6821" y="21386"/>
                  <a:pt x="13263" y="21172"/>
                  <a:pt x="19705" y="21172"/>
                </a:cubicBezTo>
                <a:cubicBezTo>
                  <a:pt x="18568" y="14329"/>
                  <a:pt x="21600" y="6630"/>
                  <a:pt x="19326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34" name="AutoShape 132"/>
          <p:cNvSpPr>
            <a:spLocks/>
          </p:cNvSpPr>
          <p:nvPr/>
        </p:nvSpPr>
        <p:spPr bwMode="auto">
          <a:xfrm>
            <a:off x="9587929" y="7382495"/>
            <a:ext cx="103355" cy="113198"/>
          </a:xfrm>
          <a:custGeom>
            <a:avLst/>
            <a:gdLst>
              <a:gd name="T0" fmla="*/ 5082432 w 21600"/>
              <a:gd name="T1" fmla="*/ 0 h 21600"/>
              <a:gd name="T2" fmla="*/ 0 w 21600"/>
              <a:gd name="T3" fmla="*/ 870810 h 21600"/>
              <a:gd name="T4" fmla="*/ 2420284 w 21600"/>
              <a:gd name="T5" fmla="*/ 6677244 h 21600"/>
              <a:gd name="T6" fmla="*/ 4840296 w 21600"/>
              <a:gd name="T7" fmla="*/ 58053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400" y="939"/>
                  <a:pt x="7200" y="939"/>
                  <a:pt x="0" y="2817"/>
                </a:cubicBezTo>
                <a:cubicBezTo>
                  <a:pt x="3086" y="9391"/>
                  <a:pt x="7200" y="15965"/>
                  <a:pt x="10286" y="21600"/>
                </a:cubicBezTo>
                <a:cubicBezTo>
                  <a:pt x="11314" y="15026"/>
                  <a:pt x="15429" y="7513"/>
                  <a:pt x="20571" y="187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35" name="AutoShape 133"/>
          <p:cNvSpPr>
            <a:spLocks/>
          </p:cNvSpPr>
          <p:nvPr/>
        </p:nvSpPr>
        <p:spPr bwMode="auto">
          <a:xfrm>
            <a:off x="9509182" y="364203"/>
            <a:ext cx="267001" cy="6966615"/>
          </a:xfrm>
          <a:custGeom>
            <a:avLst/>
            <a:gdLst>
              <a:gd name="T0" fmla="*/ 2348086 w 20975"/>
              <a:gd name="T1" fmla="*/ 2147483647 h 21532"/>
              <a:gd name="T2" fmla="*/ 2348086 w 20975"/>
              <a:gd name="T3" fmla="*/ 2147483647 h 21532"/>
              <a:gd name="T4" fmla="*/ 4057962 w 20975"/>
              <a:gd name="T5" fmla="*/ 2147483647 h 21532"/>
              <a:gd name="T6" fmla="*/ 2348086 w 20975"/>
              <a:gd name="T7" fmla="*/ 2147483647 h 21532"/>
              <a:gd name="T8" fmla="*/ 642250 w 20975"/>
              <a:gd name="T9" fmla="*/ 2147483647 h 21532"/>
              <a:gd name="T10" fmla="*/ 5768101 w 20975"/>
              <a:gd name="T11" fmla="*/ 2147483647 h 21532"/>
              <a:gd name="T12" fmla="*/ 2348086 w 20975"/>
              <a:gd name="T13" fmla="*/ 2147483647 h 21532"/>
              <a:gd name="T14" fmla="*/ 2348086 w 20975"/>
              <a:gd name="T15" fmla="*/ 2147483647 h 21532"/>
              <a:gd name="T16" fmla="*/ 48487799 w 20975"/>
              <a:gd name="T17" fmla="*/ 0 h 21532"/>
              <a:gd name="T18" fmla="*/ 92913053 w 20975"/>
              <a:gd name="T19" fmla="*/ 2147483647 h 21532"/>
              <a:gd name="T20" fmla="*/ 89497342 w 20975"/>
              <a:gd name="T21" fmla="*/ 2147483647 h 21532"/>
              <a:gd name="T22" fmla="*/ 89497342 w 20975"/>
              <a:gd name="T23" fmla="*/ 2147483647 h 21532"/>
              <a:gd name="T24" fmla="*/ 91207497 w 20975"/>
              <a:gd name="T25" fmla="*/ 2147483647 h 21532"/>
              <a:gd name="T26" fmla="*/ 92913053 w 20975"/>
              <a:gd name="T27" fmla="*/ 2147483647 h 21532"/>
              <a:gd name="T28" fmla="*/ 55323541 w 20975"/>
              <a:gd name="T29" fmla="*/ 2147483647 h 21532"/>
              <a:gd name="T30" fmla="*/ 642250 w 20975"/>
              <a:gd name="T31" fmla="*/ 2147483647 h 2153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975" h="21532">
                <a:moveTo>
                  <a:pt x="530" y="21068"/>
                </a:moveTo>
                <a:cubicBezTo>
                  <a:pt x="2459" y="20703"/>
                  <a:pt x="530" y="20277"/>
                  <a:pt x="530" y="19912"/>
                </a:cubicBezTo>
                <a:cubicBezTo>
                  <a:pt x="530" y="19455"/>
                  <a:pt x="530" y="18999"/>
                  <a:pt x="916" y="18543"/>
                </a:cubicBezTo>
                <a:cubicBezTo>
                  <a:pt x="1302" y="17600"/>
                  <a:pt x="145" y="16657"/>
                  <a:pt x="530" y="15729"/>
                </a:cubicBezTo>
                <a:cubicBezTo>
                  <a:pt x="1302" y="13630"/>
                  <a:pt x="533" y="11531"/>
                  <a:pt x="145" y="9431"/>
                </a:cubicBezTo>
                <a:cubicBezTo>
                  <a:pt x="-241" y="7347"/>
                  <a:pt x="145" y="5339"/>
                  <a:pt x="1302" y="3301"/>
                </a:cubicBezTo>
                <a:cubicBezTo>
                  <a:pt x="1688" y="2799"/>
                  <a:pt x="145" y="2571"/>
                  <a:pt x="530" y="1871"/>
                </a:cubicBezTo>
                <a:cubicBezTo>
                  <a:pt x="732" y="1506"/>
                  <a:pt x="145" y="1080"/>
                  <a:pt x="530" y="715"/>
                </a:cubicBezTo>
                <a:cubicBezTo>
                  <a:pt x="916" y="411"/>
                  <a:pt x="530" y="-15"/>
                  <a:pt x="10945" y="0"/>
                </a:cubicBezTo>
                <a:cubicBezTo>
                  <a:pt x="21359" y="15"/>
                  <a:pt x="20973" y="441"/>
                  <a:pt x="20973" y="761"/>
                </a:cubicBezTo>
                <a:cubicBezTo>
                  <a:pt x="20973" y="2556"/>
                  <a:pt x="20202" y="4351"/>
                  <a:pt x="20202" y="6146"/>
                </a:cubicBezTo>
                <a:cubicBezTo>
                  <a:pt x="20202" y="8245"/>
                  <a:pt x="20202" y="10344"/>
                  <a:pt x="20202" y="12458"/>
                </a:cubicBezTo>
                <a:cubicBezTo>
                  <a:pt x="20202" y="14481"/>
                  <a:pt x="19045" y="16504"/>
                  <a:pt x="20588" y="18543"/>
                </a:cubicBezTo>
                <a:cubicBezTo>
                  <a:pt x="20973" y="19303"/>
                  <a:pt x="20973" y="20064"/>
                  <a:pt x="20973" y="20840"/>
                </a:cubicBezTo>
                <a:cubicBezTo>
                  <a:pt x="20973" y="21129"/>
                  <a:pt x="20588" y="21463"/>
                  <a:pt x="12488" y="21524"/>
                </a:cubicBezTo>
                <a:cubicBezTo>
                  <a:pt x="3616" y="21585"/>
                  <a:pt x="-241" y="21281"/>
                  <a:pt x="145" y="2099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36" name="AutoShape 134"/>
          <p:cNvSpPr>
            <a:spLocks/>
          </p:cNvSpPr>
          <p:nvPr/>
        </p:nvSpPr>
        <p:spPr bwMode="auto">
          <a:xfrm>
            <a:off x="9528869" y="3277828"/>
            <a:ext cx="222706" cy="1080305"/>
          </a:xfrm>
          <a:custGeom>
            <a:avLst/>
            <a:gdLst>
              <a:gd name="T0" fmla="*/ 2963242 w 18808"/>
              <a:gd name="T1" fmla="*/ 2147483647 h 20197"/>
              <a:gd name="T2" fmla="*/ 1479757 w 18808"/>
              <a:gd name="T3" fmla="*/ 1644020625 h 20197"/>
              <a:gd name="T4" fmla="*/ 29620793 w 18808"/>
              <a:gd name="T5" fmla="*/ 42725150 h 20197"/>
              <a:gd name="T6" fmla="*/ 66651111 w 18808"/>
              <a:gd name="T7" fmla="*/ 1402119422 h 20197"/>
              <a:gd name="T8" fmla="*/ 65171354 w 18808"/>
              <a:gd name="T9" fmla="*/ 2147483647 h 20197"/>
              <a:gd name="T10" fmla="*/ 53322343 w 18808"/>
              <a:gd name="T11" fmla="*/ 2147483647 h 20197"/>
              <a:gd name="T12" fmla="*/ 5922756 w 18808"/>
              <a:gd name="T13" fmla="*/ 2147483647 h 201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808" h="20197">
                <a:moveTo>
                  <a:pt x="831" y="18421"/>
                </a:moveTo>
                <a:cubicBezTo>
                  <a:pt x="-416" y="14009"/>
                  <a:pt x="0" y="9414"/>
                  <a:pt x="415" y="5002"/>
                </a:cubicBezTo>
                <a:cubicBezTo>
                  <a:pt x="831" y="3255"/>
                  <a:pt x="-831" y="774"/>
                  <a:pt x="8307" y="130"/>
                </a:cubicBezTo>
                <a:cubicBezTo>
                  <a:pt x="19938" y="-697"/>
                  <a:pt x="18692" y="2612"/>
                  <a:pt x="18692" y="4266"/>
                </a:cubicBezTo>
                <a:cubicBezTo>
                  <a:pt x="18692" y="7759"/>
                  <a:pt x="18692" y="11344"/>
                  <a:pt x="18277" y="14837"/>
                </a:cubicBezTo>
                <a:cubicBezTo>
                  <a:pt x="18277" y="16307"/>
                  <a:pt x="20769" y="18881"/>
                  <a:pt x="14954" y="19800"/>
                </a:cubicBezTo>
                <a:cubicBezTo>
                  <a:pt x="8723" y="20903"/>
                  <a:pt x="831" y="19524"/>
                  <a:pt x="1661" y="178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37" name="AutoShape 135"/>
          <p:cNvSpPr>
            <a:spLocks/>
          </p:cNvSpPr>
          <p:nvPr/>
        </p:nvSpPr>
        <p:spPr bwMode="auto">
          <a:xfrm>
            <a:off x="6132921" y="3504224"/>
            <a:ext cx="2391928" cy="89821"/>
          </a:xfrm>
          <a:custGeom>
            <a:avLst/>
            <a:gdLst>
              <a:gd name="T0" fmla="*/ 1299947143 w 21310"/>
              <a:gd name="T1" fmla="*/ 216535 h 19800"/>
              <a:gd name="T2" fmla="*/ 2147483647 w 21310"/>
              <a:gd name="T3" fmla="*/ 144357 h 19800"/>
              <a:gd name="T4" fmla="*/ 2147483647 w 21310"/>
              <a:gd name="T5" fmla="*/ 144357 h 19800"/>
              <a:gd name="T6" fmla="*/ 2147483647 w 21310"/>
              <a:gd name="T7" fmla="*/ 288713 h 19800"/>
              <a:gd name="T8" fmla="*/ 2147483647 w 21310"/>
              <a:gd name="T9" fmla="*/ 360897 h 19800"/>
              <a:gd name="T10" fmla="*/ 2147483647 w 21310"/>
              <a:gd name="T11" fmla="*/ 0 h 19800"/>
              <a:gd name="T12" fmla="*/ 2147483647 w 21310"/>
              <a:gd name="T13" fmla="*/ 216535 h 19800"/>
              <a:gd name="T14" fmla="*/ 2147483647 w 21310"/>
              <a:gd name="T15" fmla="*/ 1732332 h 19800"/>
              <a:gd name="T16" fmla="*/ 2147483647 w 21310"/>
              <a:gd name="T17" fmla="*/ 3753413 h 19800"/>
              <a:gd name="T18" fmla="*/ 2147483647 w 21310"/>
              <a:gd name="T19" fmla="*/ 3609057 h 19800"/>
              <a:gd name="T20" fmla="*/ 2147483647 w 21310"/>
              <a:gd name="T21" fmla="*/ 3609057 h 19800"/>
              <a:gd name="T22" fmla="*/ 2147483647 w 21310"/>
              <a:gd name="T23" fmla="*/ 3681235 h 19800"/>
              <a:gd name="T24" fmla="*/ 2147483647 w 21310"/>
              <a:gd name="T25" fmla="*/ 3681235 h 19800"/>
              <a:gd name="T26" fmla="*/ 680352395 w 21310"/>
              <a:gd name="T27" fmla="*/ 3681235 h 19800"/>
              <a:gd name="T28" fmla="*/ 1391052262 w 21310"/>
              <a:gd name="T29" fmla="*/ 433076 h 198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310" h="19800">
                <a:moveTo>
                  <a:pt x="428" y="1080"/>
                </a:moveTo>
                <a:cubicBezTo>
                  <a:pt x="721" y="2880"/>
                  <a:pt x="1159" y="1080"/>
                  <a:pt x="1481" y="720"/>
                </a:cubicBezTo>
                <a:cubicBezTo>
                  <a:pt x="1861" y="360"/>
                  <a:pt x="2255" y="360"/>
                  <a:pt x="2635" y="720"/>
                </a:cubicBezTo>
                <a:cubicBezTo>
                  <a:pt x="3395" y="1080"/>
                  <a:pt x="4155" y="720"/>
                  <a:pt x="4900" y="1440"/>
                </a:cubicBezTo>
                <a:cubicBezTo>
                  <a:pt x="6844" y="3240"/>
                  <a:pt x="8802" y="1800"/>
                  <a:pt x="10761" y="1800"/>
                </a:cubicBezTo>
                <a:cubicBezTo>
                  <a:pt x="13128" y="1800"/>
                  <a:pt x="15481" y="0"/>
                  <a:pt x="17849" y="0"/>
                </a:cubicBezTo>
                <a:cubicBezTo>
                  <a:pt x="18726" y="0"/>
                  <a:pt x="19602" y="720"/>
                  <a:pt x="20479" y="1080"/>
                </a:cubicBezTo>
                <a:cubicBezTo>
                  <a:pt x="20757" y="1080"/>
                  <a:pt x="21210" y="0"/>
                  <a:pt x="21298" y="8640"/>
                </a:cubicBezTo>
                <a:cubicBezTo>
                  <a:pt x="21400" y="19080"/>
                  <a:pt x="20815" y="18720"/>
                  <a:pt x="20538" y="18720"/>
                </a:cubicBezTo>
                <a:cubicBezTo>
                  <a:pt x="18185" y="18720"/>
                  <a:pt x="15832" y="18000"/>
                  <a:pt x="13464" y="18000"/>
                </a:cubicBezTo>
                <a:cubicBezTo>
                  <a:pt x="10951" y="18000"/>
                  <a:pt x="8422" y="18000"/>
                  <a:pt x="5909" y="18000"/>
                </a:cubicBezTo>
                <a:cubicBezTo>
                  <a:pt x="4725" y="18000"/>
                  <a:pt x="3556" y="18360"/>
                  <a:pt x="2372" y="18360"/>
                </a:cubicBezTo>
                <a:cubicBezTo>
                  <a:pt x="1992" y="18360"/>
                  <a:pt x="1612" y="18360"/>
                  <a:pt x="1232" y="18360"/>
                </a:cubicBezTo>
                <a:cubicBezTo>
                  <a:pt x="955" y="18360"/>
                  <a:pt x="472" y="21600"/>
                  <a:pt x="224" y="18360"/>
                </a:cubicBezTo>
                <a:cubicBezTo>
                  <a:pt x="-200" y="12960"/>
                  <a:pt x="34" y="1440"/>
                  <a:pt x="458" y="216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38" name="AutoShape 136"/>
          <p:cNvSpPr>
            <a:spLocks/>
          </p:cNvSpPr>
          <p:nvPr/>
        </p:nvSpPr>
        <p:spPr bwMode="auto">
          <a:xfrm>
            <a:off x="6132921" y="4606676"/>
            <a:ext cx="2391928" cy="89821"/>
          </a:xfrm>
          <a:custGeom>
            <a:avLst/>
            <a:gdLst>
              <a:gd name="T0" fmla="*/ 1299947143 w 21310"/>
              <a:gd name="T1" fmla="*/ 216535 h 19800"/>
              <a:gd name="T2" fmla="*/ 2147483647 w 21310"/>
              <a:gd name="T3" fmla="*/ 144357 h 19800"/>
              <a:gd name="T4" fmla="*/ 2147483647 w 21310"/>
              <a:gd name="T5" fmla="*/ 144357 h 19800"/>
              <a:gd name="T6" fmla="*/ 2147483647 w 21310"/>
              <a:gd name="T7" fmla="*/ 288713 h 19800"/>
              <a:gd name="T8" fmla="*/ 2147483647 w 21310"/>
              <a:gd name="T9" fmla="*/ 360897 h 19800"/>
              <a:gd name="T10" fmla="*/ 2147483647 w 21310"/>
              <a:gd name="T11" fmla="*/ 0 h 19800"/>
              <a:gd name="T12" fmla="*/ 2147483647 w 21310"/>
              <a:gd name="T13" fmla="*/ 216535 h 19800"/>
              <a:gd name="T14" fmla="*/ 2147483647 w 21310"/>
              <a:gd name="T15" fmla="*/ 1732332 h 19800"/>
              <a:gd name="T16" fmla="*/ 2147483647 w 21310"/>
              <a:gd name="T17" fmla="*/ 3753413 h 19800"/>
              <a:gd name="T18" fmla="*/ 2147483647 w 21310"/>
              <a:gd name="T19" fmla="*/ 3609057 h 19800"/>
              <a:gd name="T20" fmla="*/ 2147483647 w 21310"/>
              <a:gd name="T21" fmla="*/ 3609057 h 19800"/>
              <a:gd name="T22" fmla="*/ 2147483647 w 21310"/>
              <a:gd name="T23" fmla="*/ 3681235 h 19800"/>
              <a:gd name="T24" fmla="*/ 2147483647 w 21310"/>
              <a:gd name="T25" fmla="*/ 3681235 h 19800"/>
              <a:gd name="T26" fmla="*/ 680352395 w 21310"/>
              <a:gd name="T27" fmla="*/ 3681235 h 19800"/>
              <a:gd name="T28" fmla="*/ 1391052262 w 21310"/>
              <a:gd name="T29" fmla="*/ 433076 h 198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310" h="19800">
                <a:moveTo>
                  <a:pt x="428" y="1080"/>
                </a:moveTo>
                <a:cubicBezTo>
                  <a:pt x="721" y="2880"/>
                  <a:pt x="1159" y="1080"/>
                  <a:pt x="1481" y="720"/>
                </a:cubicBezTo>
                <a:cubicBezTo>
                  <a:pt x="1861" y="360"/>
                  <a:pt x="2255" y="360"/>
                  <a:pt x="2635" y="720"/>
                </a:cubicBezTo>
                <a:cubicBezTo>
                  <a:pt x="3395" y="1080"/>
                  <a:pt x="4155" y="720"/>
                  <a:pt x="4900" y="1440"/>
                </a:cubicBezTo>
                <a:cubicBezTo>
                  <a:pt x="6844" y="3240"/>
                  <a:pt x="8802" y="1800"/>
                  <a:pt x="10761" y="1800"/>
                </a:cubicBezTo>
                <a:cubicBezTo>
                  <a:pt x="13128" y="1800"/>
                  <a:pt x="15481" y="0"/>
                  <a:pt x="17849" y="0"/>
                </a:cubicBezTo>
                <a:cubicBezTo>
                  <a:pt x="18726" y="0"/>
                  <a:pt x="19602" y="720"/>
                  <a:pt x="20479" y="1080"/>
                </a:cubicBezTo>
                <a:cubicBezTo>
                  <a:pt x="20757" y="1080"/>
                  <a:pt x="21210" y="0"/>
                  <a:pt x="21298" y="8640"/>
                </a:cubicBezTo>
                <a:cubicBezTo>
                  <a:pt x="21400" y="19080"/>
                  <a:pt x="20815" y="18720"/>
                  <a:pt x="20538" y="18720"/>
                </a:cubicBezTo>
                <a:cubicBezTo>
                  <a:pt x="18185" y="18720"/>
                  <a:pt x="15832" y="18000"/>
                  <a:pt x="13464" y="18000"/>
                </a:cubicBezTo>
                <a:cubicBezTo>
                  <a:pt x="10951" y="18000"/>
                  <a:pt x="8422" y="18000"/>
                  <a:pt x="5909" y="18000"/>
                </a:cubicBezTo>
                <a:cubicBezTo>
                  <a:pt x="4725" y="18000"/>
                  <a:pt x="3556" y="18360"/>
                  <a:pt x="2372" y="18360"/>
                </a:cubicBezTo>
                <a:cubicBezTo>
                  <a:pt x="1992" y="18360"/>
                  <a:pt x="1612" y="18360"/>
                  <a:pt x="1232" y="18360"/>
                </a:cubicBezTo>
                <a:cubicBezTo>
                  <a:pt x="955" y="18360"/>
                  <a:pt x="472" y="21600"/>
                  <a:pt x="224" y="18360"/>
                </a:cubicBezTo>
                <a:cubicBezTo>
                  <a:pt x="-200" y="12960"/>
                  <a:pt x="34" y="1440"/>
                  <a:pt x="458" y="216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39" name="AutoShape 137"/>
          <p:cNvSpPr>
            <a:spLocks/>
          </p:cNvSpPr>
          <p:nvPr/>
        </p:nvSpPr>
        <p:spPr bwMode="auto">
          <a:xfrm>
            <a:off x="7225531" y="3445164"/>
            <a:ext cx="198097" cy="189484"/>
          </a:xfrm>
          <a:custGeom>
            <a:avLst/>
            <a:gdLst>
              <a:gd name="T0" fmla="*/ 6397653 w 18221"/>
              <a:gd name="T1" fmla="*/ 5261918 h 19582"/>
              <a:gd name="T2" fmla="*/ 25027467 w 18221"/>
              <a:gd name="T3" fmla="*/ 38099872 h 19582"/>
              <a:gd name="T4" fmla="*/ 48211281 w 18221"/>
              <a:gd name="T5" fmla="*/ 25949245 h 19582"/>
              <a:gd name="T6" fmla="*/ 42001338 w 18221"/>
              <a:gd name="T7" fmla="*/ 6246535 h 19582"/>
              <a:gd name="T8" fmla="*/ 5569675 w 18221"/>
              <a:gd name="T9" fmla="*/ 7561896 h 19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21" h="19582">
                <a:moveTo>
                  <a:pt x="2318" y="2704"/>
                </a:moveTo>
                <a:cubicBezTo>
                  <a:pt x="-2482" y="9961"/>
                  <a:pt x="368" y="19748"/>
                  <a:pt x="9068" y="19579"/>
                </a:cubicBezTo>
                <a:cubicBezTo>
                  <a:pt x="12518" y="19579"/>
                  <a:pt x="15968" y="16711"/>
                  <a:pt x="17468" y="13335"/>
                </a:cubicBezTo>
                <a:cubicBezTo>
                  <a:pt x="19118" y="9117"/>
                  <a:pt x="17918" y="6079"/>
                  <a:pt x="15218" y="3210"/>
                </a:cubicBezTo>
                <a:cubicBezTo>
                  <a:pt x="12068" y="-502"/>
                  <a:pt x="4568" y="-1852"/>
                  <a:pt x="2018" y="388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40" name="AutoShape 138"/>
          <p:cNvSpPr>
            <a:spLocks/>
          </p:cNvSpPr>
          <p:nvPr/>
        </p:nvSpPr>
        <p:spPr bwMode="auto">
          <a:xfrm>
            <a:off x="6339631" y="3661717"/>
            <a:ext cx="6152" cy="68903"/>
          </a:xfrm>
          <a:custGeom>
            <a:avLst/>
            <a:gdLst>
              <a:gd name="T0" fmla="*/ 0 w 21600"/>
              <a:gd name="T1" fmla="*/ 0 h 21600"/>
              <a:gd name="T2" fmla="*/ 1072 w 21600"/>
              <a:gd name="T3" fmla="*/ 150590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600" y="7199"/>
                  <a:pt x="5408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41" name="AutoShape 139"/>
          <p:cNvSpPr>
            <a:spLocks/>
          </p:cNvSpPr>
          <p:nvPr/>
        </p:nvSpPr>
        <p:spPr bwMode="auto">
          <a:xfrm>
            <a:off x="6585715" y="3661717"/>
            <a:ext cx="6152" cy="68903"/>
          </a:xfrm>
          <a:custGeom>
            <a:avLst/>
            <a:gdLst>
              <a:gd name="T0" fmla="*/ 0 w 21600"/>
              <a:gd name="T1" fmla="*/ 0 h 21600"/>
              <a:gd name="T2" fmla="*/ 1072 w 21600"/>
              <a:gd name="T3" fmla="*/ 150590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600" y="7199"/>
                  <a:pt x="5432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42" name="AutoShape 140"/>
          <p:cNvSpPr>
            <a:spLocks/>
          </p:cNvSpPr>
          <p:nvPr/>
        </p:nvSpPr>
        <p:spPr bwMode="auto">
          <a:xfrm>
            <a:off x="6831798" y="3661717"/>
            <a:ext cx="6152" cy="68903"/>
          </a:xfrm>
          <a:custGeom>
            <a:avLst/>
            <a:gdLst>
              <a:gd name="T0" fmla="*/ 0 w 21600"/>
              <a:gd name="T1" fmla="*/ 0 h 21600"/>
              <a:gd name="T2" fmla="*/ 1072 w 21600"/>
              <a:gd name="T3" fmla="*/ 150590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600" y="7199"/>
                  <a:pt x="5408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43" name="AutoShape 141"/>
          <p:cNvSpPr>
            <a:spLocks/>
          </p:cNvSpPr>
          <p:nvPr/>
        </p:nvSpPr>
        <p:spPr bwMode="auto">
          <a:xfrm>
            <a:off x="7077881" y="3661717"/>
            <a:ext cx="6152" cy="68903"/>
          </a:xfrm>
          <a:custGeom>
            <a:avLst/>
            <a:gdLst>
              <a:gd name="T0" fmla="*/ 0 w 21600"/>
              <a:gd name="T1" fmla="*/ 0 h 21600"/>
              <a:gd name="T2" fmla="*/ 1072 w 21600"/>
              <a:gd name="T3" fmla="*/ 150590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600" y="7199"/>
                  <a:pt x="5408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44" name="AutoShape 142"/>
          <p:cNvSpPr>
            <a:spLocks/>
          </p:cNvSpPr>
          <p:nvPr/>
        </p:nvSpPr>
        <p:spPr bwMode="auto">
          <a:xfrm>
            <a:off x="7314121" y="3661717"/>
            <a:ext cx="6152" cy="68903"/>
          </a:xfrm>
          <a:custGeom>
            <a:avLst/>
            <a:gdLst>
              <a:gd name="T0" fmla="*/ 0 w 21600"/>
              <a:gd name="T1" fmla="*/ 0 h 21600"/>
              <a:gd name="T2" fmla="*/ 1072 w 21600"/>
              <a:gd name="T3" fmla="*/ 150590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600" y="7199"/>
                  <a:pt x="5432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45" name="AutoShape 143"/>
          <p:cNvSpPr>
            <a:spLocks/>
          </p:cNvSpPr>
          <p:nvPr/>
        </p:nvSpPr>
        <p:spPr bwMode="auto">
          <a:xfrm>
            <a:off x="7560204" y="3661717"/>
            <a:ext cx="6152" cy="68903"/>
          </a:xfrm>
          <a:custGeom>
            <a:avLst/>
            <a:gdLst>
              <a:gd name="T0" fmla="*/ 0 w 21600"/>
              <a:gd name="T1" fmla="*/ 0 h 21600"/>
              <a:gd name="T2" fmla="*/ 1072 w 21600"/>
              <a:gd name="T3" fmla="*/ 150590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600" y="7199"/>
                  <a:pt x="5408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46" name="AutoShape 144"/>
          <p:cNvSpPr>
            <a:spLocks/>
          </p:cNvSpPr>
          <p:nvPr/>
        </p:nvSpPr>
        <p:spPr bwMode="auto">
          <a:xfrm>
            <a:off x="7806287" y="3661717"/>
            <a:ext cx="6152" cy="68903"/>
          </a:xfrm>
          <a:custGeom>
            <a:avLst/>
            <a:gdLst>
              <a:gd name="T0" fmla="*/ 0 w 21600"/>
              <a:gd name="T1" fmla="*/ 0 h 21600"/>
              <a:gd name="T2" fmla="*/ 1072 w 21600"/>
              <a:gd name="T3" fmla="*/ 150590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600" y="7199"/>
                  <a:pt x="5408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47" name="AutoShape 145"/>
          <p:cNvSpPr>
            <a:spLocks/>
          </p:cNvSpPr>
          <p:nvPr/>
        </p:nvSpPr>
        <p:spPr bwMode="auto">
          <a:xfrm>
            <a:off x="8052370" y="3661717"/>
            <a:ext cx="6152" cy="68903"/>
          </a:xfrm>
          <a:custGeom>
            <a:avLst/>
            <a:gdLst>
              <a:gd name="T0" fmla="*/ 0 w 21600"/>
              <a:gd name="T1" fmla="*/ 0 h 21600"/>
              <a:gd name="T2" fmla="*/ 1072 w 21600"/>
              <a:gd name="T3" fmla="*/ 150590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600" y="7199"/>
                  <a:pt x="5432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48" name="AutoShape 146"/>
          <p:cNvSpPr>
            <a:spLocks/>
          </p:cNvSpPr>
          <p:nvPr/>
        </p:nvSpPr>
        <p:spPr bwMode="auto">
          <a:xfrm>
            <a:off x="8288610" y="3661717"/>
            <a:ext cx="6152" cy="68903"/>
          </a:xfrm>
          <a:custGeom>
            <a:avLst/>
            <a:gdLst>
              <a:gd name="T0" fmla="*/ 0 w 21600"/>
              <a:gd name="T1" fmla="*/ 0 h 21600"/>
              <a:gd name="T2" fmla="*/ 1072 w 21600"/>
              <a:gd name="T3" fmla="*/ 150590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600" y="7199"/>
                  <a:pt x="5408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49" name="AutoShape 147"/>
          <p:cNvSpPr>
            <a:spLocks/>
          </p:cNvSpPr>
          <p:nvPr/>
        </p:nvSpPr>
        <p:spPr bwMode="auto">
          <a:xfrm>
            <a:off x="5699815" y="3445164"/>
            <a:ext cx="89821" cy="2391928"/>
          </a:xfrm>
          <a:custGeom>
            <a:avLst/>
            <a:gdLst>
              <a:gd name="T0" fmla="*/ 3753413 w 19800"/>
              <a:gd name="T1" fmla="*/ 1299947143 h 21310"/>
              <a:gd name="T2" fmla="*/ 3825796 w 19800"/>
              <a:gd name="T3" fmla="*/ 2147483647 h 21310"/>
              <a:gd name="T4" fmla="*/ 3825796 w 19800"/>
              <a:gd name="T5" fmla="*/ 2147483647 h 21310"/>
              <a:gd name="T6" fmla="*/ 3681440 w 19800"/>
              <a:gd name="T7" fmla="*/ 2147483647 h 21310"/>
              <a:gd name="T8" fmla="*/ 3609262 w 19800"/>
              <a:gd name="T9" fmla="*/ 2147483647 h 21310"/>
              <a:gd name="T10" fmla="*/ 3969948 w 19800"/>
              <a:gd name="T11" fmla="*/ 2147483647 h 21310"/>
              <a:gd name="T12" fmla="*/ 3753413 w 19800"/>
              <a:gd name="T13" fmla="*/ 2147483647 h 21310"/>
              <a:gd name="T14" fmla="*/ 2237616 w 19800"/>
              <a:gd name="T15" fmla="*/ 2147483647 h 21310"/>
              <a:gd name="T16" fmla="*/ 216740 w 19800"/>
              <a:gd name="T17" fmla="*/ 2147483647 h 21310"/>
              <a:gd name="T18" fmla="*/ 361102 w 19800"/>
              <a:gd name="T19" fmla="*/ 2147483647 h 21310"/>
              <a:gd name="T20" fmla="*/ 361102 w 19800"/>
              <a:gd name="T21" fmla="*/ 2147483647 h 21310"/>
              <a:gd name="T22" fmla="*/ 288713 w 19800"/>
              <a:gd name="T23" fmla="*/ 2147483647 h 21310"/>
              <a:gd name="T24" fmla="*/ 288713 w 19800"/>
              <a:gd name="T25" fmla="*/ 2147483647 h 21310"/>
              <a:gd name="T26" fmla="*/ 288713 w 19800"/>
              <a:gd name="T27" fmla="*/ 680352395 h 21310"/>
              <a:gd name="T28" fmla="*/ 3536878 w 19800"/>
              <a:gd name="T29" fmla="*/ 1391052262 h 213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9800" h="21310">
                <a:moveTo>
                  <a:pt x="18720" y="428"/>
                </a:moveTo>
                <a:cubicBezTo>
                  <a:pt x="16921" y="721"/>
                  <a:pt x="18720" y="1159"/>
                  <a:pt x="19081" y="1481"/>
                </a:cubicBezTo>
                <a:cubicBezTo>
                  <a:pt x="19441" y="1861"/>
                  <a:pt x="19441" y="2255"/>
                  <a:pt x="19081" y="2635"/>
                </a:cubicBezTo>
                <a:cubicBezTo>
                  <a:pt x="18720" y="3395"/>
                  <a:pt x="19081" y="4155"/>
                  <a:pt x="18361" y="4900"/>
                </a:cubicBezTo>
                <a:cubicBezTo>
                  <a:pt x="16560" y="6844"/>
                  <a:pt x="18001" y="8802"/>
                  <a:pt x="18001" y="10761"/>
                </a:cubicBezTo>
                <a:cubicBezTo>
                  <a:pt x="18001" y="13128"/>
                  <a:pt x="19800" y="15481"/>
                  <a:pt x="19800" y="17849"/>
                </a:cubicBezTo>
                <a:cubicBezTo>
                  <a:pt x="19800" y="18726"/>
                  <a:pt x="19081" y="19602"/>
                  <a:pt x="18720" y="20479"/>
                </a:cubicBezTo>
                <a:cubicBezTo>
                  <a:pt x="18720" y="20757"/>
                  <a:pt x="19800" y="21210"/>
                  <a:pt x="11160" y="21298"/>
                </a:cubicBezTo>
                <a:cubicBezTo>
                  <a:pt x="721" y="21400"/>
                  <a:pt x="1081" y="20815"/>
                  <a:pt x="1081" y="20538"/>
                </a:cubicBezTo>
                <a:cubicBezTo>
                  <a:pt x="1081" y="18185"/>
                  <a:pt x="1801" y="15832"/>
                  <a:pt x="1801" y="13464"/>
                </a:cubicBezTo>
                <a:cubicBezTo>
                  <a:pt x="1801" y="10951"/>
                  <a:pt x="1801" y="8422"/>
                  <a:pt x="1801" y="5909"/>
                </a:cubicBezTo>
                <a:cubicBezTo>
                  <a:pt x="1801" y="4725"/>
                  <a:pt x="1440" y="3556"/>
                  <a:pt x="1440" y="2372"/>
                </a:cubicBezTo>
                <a:cubicBezTo>
                  <a:pt x="1440" y="1992"/>
                  <a:pt x="1440" y="1612"/>
                  <a:pt x="1440" y="1232"/>
                </a:cubicBezTo>
                <a:cubicBezTo>
                  <a:pt x="1440" y="955"/>
                  <a:pt x="-1800" y="472"/>
                  <a:pt x="1440" y="224"/>
                </a:cubicBezTo>
                <a:cubicBezTo>
                  <a:pt x="6840" y="-200"/>
                  <a:pt x="18361" y="34"/>
                  <a:pt x="17640" y="4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50" name="AutoShape 148"/>
          <p:cNvSpPr>
            <a:spLocks/>
          </p:cNvSpPr>
          <p:nvPr/>
        </p:nvSpPr>
        <p:spPr bwMode="auto">
          <a:xfrm>
            <a:off x="5660442" y="4527930"/>
            <a:ext cx="189484" cy="198097"/>
          </a:xfrm>
          <a:custGeom>
            <a:avLst/>
            <a:gdLst>
              <a:gd name="T0" fmla="*/ 32846922 w 19581"/>
              <a:gd name="T1" fmla="*/ 6397653 h 18221"/>
              <a:gd name="T2" fmla="*/ 3895 w 19581"/>
              <a:gd name="T3" fmla="*/ 25027467 h 18221"/>
              <a:gd name="T4" fmla="*/ 12156242 w 19581"/>
              <a:gd name="T5" fmla="*/ 48211281 h 18221"/>
              <a:gd name="T6" fmla="*/ 31862043 w 19581"/>
              <a:gd name="T7" fmla="*/ 42001338 h 18221"/>
              <a:gd name="T8" fmla="*/ 30546390 w 19581"/>
              <a:gd name="T9" fmla="*/ 5569675 h 18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81" h="18221">
                <a:moveTo>
                  <a:pt x="16877" y="2318"/>
                </a:moveTo>
                <a:cubicBezTo>
                  <a:pt x="9621" y="-2482"/>
                  <a:pt x="-167" y="368"/>
                  <a:pt x="2" y="9068"/>
                </a:cubicBezTo>
                <a:cubicBezTo>
                  <a:pt x="2" y="12518"/>
                  <a:pt x="2870" y="15968"/>
                  <a:pt x="6246" y="17468"/>
                </a:cubicBezTo>
                <a:cubicBezTo>
                  <a:pt x="10464" y="19118"/>
                  <a:pt x="13501" y="17918"/>
                  <a:pt x="16371" y="15218"/>
                </a:cubicBezTo>
                <a:cubicBezTo>
                  <a:pt x="20082" y="12068"/>
                  <a:pt x="21433" y="4568"/>
                  <a:pt x="15695" y="201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51" name="AutoShape 149"/>
          <p:cNvSpPr>
            <a:spLocks/>
          </p:cNvSpPr>
          <p:nvPr/>
        </p:nvSpPr>
        <p:spPr bwMode="auto">
          <a:xfrm>
            <a:off x="5571852" y="3651874"/>
            <a:ext cx="68903" cy="6152"/>
          </a:xfrm>
          <a:custGeom>
            <a:avLst/>
            <a:gdLst>
              <a:gd name="T0" fmla="*/ 1505904 w 21600"/>
              <a:gd name="T1" fmla="*/ 0 h 21600"/>
              <a:gd name="T2" fmla="*/ 0 w 21600"/>
              <a:gd name="T3" fmla="*/ 1072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404" y="21600"/>
                  <a:pt x="7202" y="5408"/>
                  <a:pt x="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52" name="AutoShape 150"/>
          <p:cNvSpPr>
            <a:spLocks/>
          </p:cNvSpPr>
          <p:nvPr/>
        </p:nvSpPr>
        <p:spPr bwMode="auto">
          <a:xfrm>
            <a:off x="5571852" y="3897957"/>
            <a:ext cx="68903" cy="6152"/>
          </a:xfrm>
          <a:custGeom>
            <a:avLst/>
            <a:gdLst>
              <a:gd name="T0" fmla="*/ 1505904 w 21600"/>
              <a:gd name="T1" fmla="*/ 0 h 21600"/>
              <a:gd name="T2" fmla="*/ 0 w 21600"/>
              <a:gd name="T3" fmla="*/ 1072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404" y="21600"/>
                  <a:pt x="7202" y="5432"/>
                  <a:pt x="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53" name="AutoShape 151"/>
          <p:cNvSpPr>
            <a:spLocks/>
          </p:cNvSpPr>
          <p:nvPr/>
        </p:nvSpPr>
        <p:spPr bwMode="auto">
          <a:xfrm>
            <a:off x="5571852" y="4134197"/>
            <a:ext cx="68903" cy="6152"/>
          </a:xfrm>
          <a:custGeom>
            <a:avLst/>
            <a:gdLst>
              <a:gd name="T0" fmla="*/ 1505904 w 21600"/>
              <a:gd name="T1" fmla="*/ 0 h 21600"/>
              <a:gd name="T2" fmla="*/ 0 w 21600"/>
              <a:gd name="T3" fmla="*/ 1072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404" y="21600"/>
                  <a:pt x="7202" y="5408"/>
                  <a:pt x="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54" name="AutoShape 152"/>
          <p:cNvSpPr>
            <a:spLocks/>
          </p:cNvSpPr>
          <p:nvPr/>
        </p:nvSpPr>
        <p:spPr bwMode="auto">
          <a:xfrm>
            <a:off x="5571852" y="4380280"/>
            <a:ext cx="68903" cy="6152"/>
          </a:xfrm>
          <a:custGeom>
            <a:avLst/>
            <a:gdLst>
              <a:gd name="T0" fmla="*/ 1505904 w 21600"/>
              <a:gd name="T1" fmla="*/ 0 h 21600"/>
              <a:gd name="T2" fmla="*/ 0 w 21600"/>
              <a:gd name="T3" fmla="*/ 1072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404" y="21600"/>
                  <a:pt x="7202" y="5408"/>
                  <a:pt x="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55" name="AutoShape 153"/>
          <p:cNvSpPr>
            <a:spLocks/>
          </p:cNvSpPr>
          <p:nvPr/>
        </p:nvSpPr>
        <p:spPr bwMode="auto">
          <a:xfrm>
            <a:off x="5571852" y="4626363"/>
            <a:ext cx="68903" cy="6152"/>
          </a:xfrm>
          <a:custGeom>
            <a:avLst/>
            <a:gdLst>
              <a:gd name="T0" fmla="*/ 1505904 w 21600"/>
              <a:gd name="T1" fmla="*/ 0 h 21600"/>
              <a:gd name="T2" fmla="*/ 0 w 21600"/>
              <a:gd name="T3" fmla="*/ 1072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404" y="21600"/>
                  <a:pt x="7202" y="5432"/>
                  <a:pt x="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56" name="AutoShape 154"/>
          <p:cNvSpPr>
            <a:spLocks/>
          </p:cNvSpPr>
          <p:nvPr/>
        </p:nvSpPr>
        <p:spPr bwMode="auto">
          <a:xfrm>
            <a:off x="5571852" y="4872447"/>
            <a:ext cx="68903" cy="6152"/>
          </a:xfrm>
          <a:custGeom>
            <a:avLst/>
            <a:gdLst>
              <a:gd name="T0" fmla="*/ 1505904 w 21600"/>
              <a:gd name="T1" fmla="*/ 0 h 21600"/>
              <a:gd name="T2" fmla="*/ 0 w 21600"/>
              <a:gd name="T3" fmla="*/ 1072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404" y="21600"/>
                  <a:pt x="7202" y="5408"/>
                  <a:pt x="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57" name="AutoShape 155"/>
          <p:cNvSpPr>
            <a:spLocks/>
          </p:cNvSpPr>
          <p:nvPr/>
        </p:nvSpPr>
        <p:spPr bwMode="auto">
          <a:xfrm>
            <a:off x="5571852" y="5118530"/>
            <a:ext cx="68903" cy="6152"/>
          </a:xfrm>
          <a:custGeom>
            <a:avLst/>
            <a:gdLst>
              <a:gd name="T0" fmla="*/ 1505904 w 21600"/>
              <a:gd name="T1" fmla="*/ 0 h 21600"/>
              <a:gd name="T2" fmla="*/ 0 w 21600"/>
              <a:gd name="T3" fmla="*/ 1072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404" y="21600"/>
                  <a:pt x="7202" y="5408"/>
                  <a:pt x="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58" name="AutoShape 156"/>
          <p:cNvSpPr>
            <a:spLocks/>
          </p:cNvSpPr>
          <p:nvPr/>
        </p:nvSpPr>
        <p:spPr bwMode="auto">
          <a:xfrm>
            <a:off x="5571852" y="5354770"/>
            <a:ext cx="68903" cy="6152"/>
          </a:xfrm>
          <a:custGeom>
            <a:avLst/>
            <a:gdLst>
              <a:gd name="T0" fmla="*/ 1505904 w 21600"/>
              <a:gd name="T1" fmla="*/ 0 h 21600"/>
              <a:gd name="T2" fmla="*/ 0 w 21600"/>
              <a:gd name="T3" fmla="*/ 1072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404" y="21600"/>
                  <a:pt x="7202" y="5432"/>
                  <a:pt x="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59" name="AutoShape 157"/>
          <p:cNvSpPr>
            <a:spLocks/>
          </p:cNvSpPr>
          <p:nvPr/>
        </p:nvSpPr>
        <p:spPr bwMode="auto">
          <a:xfrm>
            <a:off x="5571852" y="5600853"/>
            <a:ext cx="68903" cy="6152"/>
          </a:xfrm>
          <a:custGeom>
            <a:avLst/>
            <a:gdLst>
              <a:gd name="T0" fmla="*/ 1505904 w 21600"/>
              <a:gd name="T1" fmla="*/ 0 h 21600"/>
              <a:gd name="T2" fmla="*/ 0 w 21600"/>
              <a:gd name="T3" fmla="*/ 1072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404" y="21600"/>
                  <a:pt x="7202" y="5408"/>
                  <a:pt x="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60" name="AutoShape 158"/>
          <p:cNvSpPr>
            <a:spLocks/>
          </p:cNvSpPr>
          <p:nvPr/>
        </p:nvSpPr>
        <p:spPr bwMode="auto">
          <a:xfrm>
            <a:off x="6310101" y="4774013"/>
            <a:ext cx="6152" cy="68903"/>
          </a:xfrm>
          <a:custGeom>
            <a:avLst/>
            <a:gdLst>
              <a:gd name="T0" fmla="*/ 0 w 21600"/>
              <a:gd name="T1" fmla="*/ 0 h 21600"/>
              <a:gd name="T2" fmla="*/ 1072 w 21600"/>
              <a:gd name="T3" fmla="*/ 150590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600" y="7199"/>
                  <a:pt x="5408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61" name="AutoShape 159"/>
          <p:cNvSpPr>
            <a:spLocks/>
          </p:cNvSpPr>
          <p:nvPr/>
        </p:nvSpPr>
        <p:spPr bwMode="auto">
          <a:xfrm>
            <a:off x="6556185" y="4774013"/>
            <a:ext cx="6152" cy="68903"/>
          </a:xfrm>
          <a:custGeom>
            <a:avLst/>
            <a:gdLst>
              <a:gd name="T0" fmla="*/ 0 w 21600"/>
              <a:gd name="T1" fmla="*/ 0 h 21600"/>
              <a:gd name="T2" fmla="*/ 1072 w 21600"/>
              <a:gd name="T3" fmla="*/ 150590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600" y="7199"/>
                  <a:pt x="5432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62" name="AutoShape 160"/>
          <p:cNvSpPr>
            <a:spLocks/>
          </p:cNvSpPr>
          <p:nvPr/>
        </p:nvSpPr>
        <p:spPr bwMode="auto">
          <a:xfrm>
            <a:off x="6802268" y="4774013"/>
            <a:ext cx="6152" cy="68903"/>
          </a:xfrm>
          <a:custGeom>
            <a:avLst/>
            <a:gdLst>
              <a:gd name="T0" fmla="*/ 0 w 21600"/>
              <a:gd name="T1" fmla="*/ 0 h 21600"/>
              <a:gd name="T2" fmla="*/ 1072 w 21600"/>
              <a:gd name="T3" fmla="*/ 150590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600" y="7199"/>
                  <a:pt x="5408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63" name="AutoShape 161"/>
          <p:cNvSpPr>
            <a:spLocks/>
          </p:cNvSpPr>
          <p:nvPr/>
        </p:nvSpPr>
        <p:spPr bwMode="auto">
          <a:xfrm>
            <a:off x="7038508" y="4774013"/>
            <a:ext cx="6152" cy="68903"/>
          </a:xfrm>
          <a:custGeom>
            <a:avLst/>
            <a:gdLst>
              <a:gd name="T0" fmla="*/ 0 w 21600"/>
              <a:gd name="T1" fmla="*/ 0 h 21600"/>
              <a:gd name="T2" fmla="*/ 1072 w 21600"/>
              <a:gd name="T3" fmla="*/ 150590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600" y="7199"/>
                  <a:pt x="5408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64" name="AutoShape 162"/>
          <p:cNvSpPr>
            <a:spLocks/>
          </p:cNvSpPr>
          <p:nvPr/>
        </p:nvSpPr>
        <p:spPr bwMode="auto">
          <a:xfrm>
            <a:off x="7284591" y="4774013"/>
            <a:ext cx="6152" cy="68903"/>
          </a:xfrm>
          <a:custGeom>
            <a:avLst/>
            <a:gdLst>
              <a:gd name="T0" fmla="*/ 0 w 21600"/>
              <a:gd name="T1" fmla="*/ 0 h 21600"/>
              <a:gd name="T2" fmla="*/ 1072 w 21600"/>
              <a:gd name="T3" fmla="*/ 150590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600" y="7199"/>
                  <a:pt x="5432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65" name="AutoShape 163"/>
          <p:cNvSpPr>
            <a:spLocks/>
          </p:cNvSpPr>
          <p:nvPr/>
        </p:nvSpPr>
        <p:spPr bwMode="auto">
          <a:xfrm>
            <a:off x="7530674" y="4774013"/>
            <a:ext cx="6152" cy="68903"/>
          </a:xfrm>
          <a:custGeom>
            <a:avLst/>
            <a:gdLst>
              <a:gd name="T0" fmla="*/ 0 w 21600"/>
              <a:gd name="T1" fmla="*/ 0 h 21600"/>
              <a:gd name="T2" fmla="*/ 1072 w 21600"/>
              <a:gd name="T3" fmla="*/ 150590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600" y="7199"/>
                  <a:pt x="5408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66" name="AutoShape 164"/>
          <p:cNvSpPr>
            <a:spLocks/>
          </p:cNvSpPr>
          <p:nvPr/>
        </p:nvSpPr>
        <p:spPr bwMode="auto">
          <a:xfrm>
            <a:off x="7776757" y="4774013"/>
            <a:ext cx="6152" cy="68903"/>
          </a:xfrm>
          <a:custGeom>
            <a:avLst/>
            <a:gdLst>
              <a:gd name="T0" fmla="*/ 0 w 21600"/>
              <a:gd name="T1" fmla="*/ 0 h 21600"/>
              <a:gd name="T2" fmla="*/ 1072 w 21600"/>
              <a:gd name="T3" fmla="*/ 150590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600" y="7199"/>
                  <a:pt x="5408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67" name="AutoShape 165"/>
          <p:cNvSpPr>
            <a:spLocks/>
          </p:cNvSpPr>
          <p:nvPr/>
        </p:nvSpPr>
        <p:spPr bwMode="auto">
          <a:xfrm>
            <a:off x="8022840" y="4774013"/>
            <a:ext cx="6152" cy="68903"/>
          </a:xfrm>
          <a:custGeom>
            <a:avLst/>
            <a:gdLst>
              <a:gd name="T0" fmla="*/ 0 w 21600"/>
              <a:gd name="T1" fmla="*/ 0 h 21600"/>
              <a:gd name="T2" fmla="*/ 1072 w 21600"/>
              <a:gd name="T3" fmla="*/ 150590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600" y="7199"/>
                  <a:pt x="5432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68" name="AutoShape 166"/>
          <p:cNvSpPr>
            <a:spLocks/>
          </p:cNvSpPr>
          <p:nvPr/>
        </p:nvSpPr>
        <p:spPr bwMode="auto">
          <a:xfrm>
            <a:off x="8259080" y="4774013"/>
            <a:ext cx="6152" cy="68903"/>
          </a:xfrm>
          <a:custGeom>
            <a:avLst/>
            <a:gdLst>
              <a:gd name="T0" fmla="*/ 0 w 21600"/>
              <a:gd name="T1" fmla="*/ 0 h 21600"/>
              <a:gd name="T2" fmla="*/ 1072 w 21600"/>
              <a:gd name="T3" fmla="*/ 150590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600" y="7199"/>
                  <a:pt x="5408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69" name="AutoShape 167"/>
          <p:cNvSpPr>
            <a:spLocks/>
          </p:cNvSpPr>
          <p:nvPr/>
        </p:nvSpPr>
        <p:spPr bwMode="auto">
          <a:xfrm>
            <a:off x="6546341" y="3976704"/>
            <a:ext cx="989254" cy="553687"/>
          </a:xfrm>
          <a:custGeom>
            <a:avLst/>
            <a:gdLst>
              <a:gd name="T0" fmla="*/ 22591897 w 21368"/>
              <a:gd name="T1" fmla="*/ 547268797 h 21476"/>
              <a:gd name="T2" fmla="*/ 37723346 w 21368"/>
              <a:gd name="T3" fmla="*/ 247962270 h 21476"/>
              <a:gd name="T4" fmla="*/ 392346932 w 21368"/>
              <a:gd name="T5" fmla="*/ 7140158 h 21476"/>
              <a:gd name="T6" fmla="*/ 1456438875 w 21368"/>
              <a:gd name="T7" fmla="*/ 7140158 h 21476"/>
              <a:gd name="T8" fmla="*/ 2147483647 w 21368"/>
              <a:gd name="T9" fmla="*/ 14133122 h 21476"/>
              <a:gd name="T10" fmla="*/ 2147483647 w 21368"/>
              <a:gd name="T11" fmla="*/ 9459348 h 21476"/>
              <a:gd name="T12" fmla="*/ 2147483647 w 21368"/>
              <a:gd name="T13" fmla="*/ 23481835 h 21476"/>
              <a:gd name="T14" fmla="*/ 2147483647 w 21368"/>
              <a:gd name="T15" fmla="*/ 161468309 h 21476"/>
              <a:gd name="T16" fmla="*/ 2147483647 w 21368"/>
              <a:gd name="T17" fmla="*/ 458419121 h 21476"/>
              <a:gd name="T18" fmla="*/ 2147483647 w 21368"/>
              <a:gd name="T19" fmla="*/ 589337388 h 21476"/>
              <a:gd name="T20" fmla="*/ 2147483647 w 21368"/>
              <a:gd name="T21" fmla="*/ 601041781 h 21476"/>
              <a:gd name="T22" fmla="*/ 2147483647 w 21368"/>
              <a:gd name="T23" fmla="*/ 596368007 h 21476"/>
              <a:gd name="T24" fmla="*/ 2147483647 w 21368"/>
              <a:gd name="T25" fmla="*/ 671194065 h 21476"/>
              <a:gd name="T26" fmla="*/ 2147483647 w 21368"/>
              <a:gd name="T27" fmla="*/ 790445526 h 21476"/>
              <a:gd name="T28" fmla="*/ 1954495339 w 21368"/>
              <a:gd name="T29" fmla="*/ 673513256 h 21476"/>
              <a:gd name="T30" fmla="*/ 1773346283 w 21368"/>
              <a:gd name="T31" fmla="*/ 596368007 h 21476"/>
              <a:gd name="T32" fmla="*/ 1320684108 w 21368"/>
              <a:gd name="T33" fmla="*/ 591693102 h 21476"/>
              <a:gd name="T34" fmla="*/ 603758827 w 21368"/>
              <a:gd name="T35" fmla="*/ 591693102 h 21476"/>
              <a:gd name="T36" fmla="*/ 22591897 w 21368"/>
              <a:gd name="T37" fmla="*/ 558972093 h 21476"/>
              <a:gd name="T38" fmla="*/ 0 w 21368"/>
              <a:gd name="T39" fmla="*/ 537920117 h 2147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368" h="21476">
                <a:moveTo>
                  <a:pt x="106" y="14869"/>
                </a:moveTo>
                <a:cubicBezTo>
                  <a:pt x="248" y="12201"/>
                  <a:pt x="213" y="9405"/>
                  <a:pt x="177" y="6737"/>
                </a:cubicBezTo>
                <a:cubicBezTo>
                  <a:pt x="142" y="3878"/>
                  <a:pt x="-177" y="575"/>
                  <a:pt x="1841" y="194"/>
                </a:cubicBezTo>
                <a:cubicBezTo>
                  <a:pt x="3470" y="-124"/>
                  <a:pt x="5170" y="3"/>
                  <a:pt x="6834" y="194"/>
                </a:cubicBezTo>
                <a:cubicBezTo>
                  <a:pt x="9030" y="448"/>
                  <a:pt x="11260" y="321"/>
                  <a:pt x="13456" y="384"/>
                </a:cubicBezTo>
                <a:cubicBezTo>
                  <a:pt x="15120" y="384"/>
                  <a:pt x="16784" y="194"/>
                  <a:pt x="18449" y="257"/>
                </a:cubicBezTo>
                <a:cubicBezTo>
                  <a:pt x="19086" y="321"/>
                  <a:pt x="20219" y="-124"/>
                  <a:pt x="20786" y="638"/>
                </a:cubicBezTo>
                <a:cubicBezTo>
                  <a:pt x="21281" y="1274"/>
                  <a:pt x="21317" y="3370"/>
                  <a:pt x="21352" y="4387"/>
                </a:cubicBezTo>
                <a:cubicBezTo>
                  <a:pt x="21388" y="7118"/>
                  <a:pt x="21352" y="9787"/>
                  <a:pt x="21352" y="12455"/>
                </a:cubicBezTo>
                <a:cubicBezTo>
                  <a:pt x="21352" y="13662"/>
                  <a:pt x="21423" y="15314"/>
                  <a:pt x="20750" y="16012"/>
                </a:cubicBezTo>
                <a:cubicBezTo>
                  <a:pt x="20113" y="16584"/>
                  <a:pt x="19121" y="16394"/>
                  <a:pt x="18449" y="16330"/>
                </a:cubicBezTo>
                <a:cubicBezTo>
                  <a:pt x="16855" y="16266"/>
                  <a:pt x="15262" y="16203"/>
                  <a:pt x="13668" y="16203"/>
                </a:cubicBezTo>
                <a:cubicBezTo>
                  <a:pt x="12712" y="16203"/>
                  <a:pt x="12500" y="16775"/>
                  <a:pt x="12004" y="18236"/>
                </a:cubicBezTo>
                <a:cubicBezTo>
                  <a:pt x="11650" y="19380"/>
                  <a:pt x="11190" y="20459"/>
                  <a:pt x="10765" y="21476"/>
                </a:cubicBezTo>
                <a:cubicBezTo>
                  <a:pt x="10092" y="20205"/>
                  <a:pt x="9738" y="19888"/>
                  <a:pt x="9171" y="18299"/>
                </a:cubicBezTo>
                <a:cubicBezTo>
                  <a:pt x="8983" y="17772"/>
                  <a:pt x="8569" y="16457"/>
                  <a:pt x="8321" y="16203"/>
                </a:cubicBezTo>
                <a:cubicBezTo>
                  <a:pt x="7896" y="15758"/>
                  <a:pt x="6693" y="16076"/>
                  <a:pt x="6197" y="16076"/>
                </a:cubicBezTo>
                <a:cubicBezTo>
                  <a:pt x="5064" y="16076"/>
                  <a:pt x="3966" y="16076"/>
                  <a:pt x="2833" y="16076"/>
                </a:cubicBezTo>
                <a:cubicBezTo>
                  <a:pt x="2054" y="16076"/>
                  <a:pt x="496" y="16648"/>
                  <a:pt x="106" y="15187"/>
                </a:cubicBezTo>
                <a:cubicBezTo>
                  <a:pt x="71" y="14996"/>
                  <a:pt x="35" y="14805"/>
                  <a:pt x="0" y="1461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70" name="AutoShape 168"/>
          <p:cNvSpPr>
            <a:spLocks/>
          </p:cNvSpPr>
          <p:nvPr/>
        </p:nvSpPr>
        <p:spPr bwMode="auto">
          <a:xfrm>
            <a:off x="6979447" y="4577146"/>
            <a:ext cx="123042" cy="182102"/>
          </a:xfrm>
          <a:custGeom>
            <a:avLst/>
            <a:gdLst>
              <a:gd name="T0" fmla="*/ 0 w 20427"/>
              <a:gd name="T1" fmla="*/ 0 h 21600"/>
              <a:gd name="T2" fmla="*/ 9505462 w 20427"/>
              <a:gd name="T3" fmla="*/ 500596 h 21600"/>
              <a:gd name="T4" fmla="*/ 9378265 w 20427"/>
              <a:gd name="T5" fmla="*/ 14524587 h 21600"/>
              <a:gd name="T6" fmla="*/ 4815844 w 20427"/>
              <a:gd name="T7" fmla="*/ 27798338 h 21600"/>
              <a:gd name="T8" fmla="*/ 253486 w 20427"/>
              <a:gd name="T9" fmla="*/ 14775538 h 21600"/>
              <a:gd name="T10" fmla="*/ 380201 w 20427"/>
              <a:gd name="T11" fmla="*/ 7515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427" h="21600">
                <a:moveTo>
                  <a:pt x="0" y="0"/>
                </a:moveTo>
                <a:cubicBezTo>
                  <a:pt x="6749" y="389"/>
                  <a:pt x="13500" y="194"/>
                  <a:pt x="20251" y="389"/>
                </a:cubicBezTo>
                <a:cubicBezTo>
                  <a:pt x="20251" y="3697"/>
                  <a:pt x="20790" y="7979"/>
                  <a:pt x="19980" y="11286"/>
                </a:cubicBezTo>
                <a:cubicBezTo>
                  <a:pt x="18899" y="15568"/>
                  <a:pt x="14039" y="18097"/>
                  <a:pt x="10260" y="21600"/>
                </a:cubicBezTo>
                <a:cubicBezTo>
                  <a:pt x="8640" y="17708"/>
                  <a:pt x="2160" y="15178"/>
                  <a:pt x="540" y="11481"/>
                </a:cubicBezTo>
                <a:cubicBezTo>
                  <a:pt x="-810" y="8367"/>
                  <a:pt x="810" y="3892"/>
                  <a:pt x="810" y="58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71" name="AutoShape 169"/>
          <p:cNvSpPr>
            <a:spLocks/>
          </p:cNvSpPr>
          <p:nvPr/>
        </p:nvSpPr>
        <p:spPr bwMode="auto">
          <a:xfrm>
            <a:off x="8101586" y="4577146"/>
            <a:ext cx="123042" cy="182102"/>
          </a:xfrm>
          <a:custGeom>
            <a:avLst/>
            <a:gdLst>
              <a:gd name="T0" fmla="*/ 0 w 20427"/>
              <a:gd name="T1" fmla="*/ 0 h 21600"/>
              <a:gd name="T2" fmla="*/ 9505462 w 20427"/>
              <a:gd name="T3" fmla="*/ 500596 h 21600"/>
              <a:gd name="T4" fmla="*/ 9378265 w 20427"/>
              <a:gd name="T5" fmla="*/ 14524587 h 21600"/>
              <a:gd name="T6" fmla="*/ 4815844 w 20427"/>
              <a:gd name="T7" fmla="*/ 27798338 h 21600"/>
              <a:gd name="T8" fmla="*/ 253486 w 20427"/>
              <a:gd name="T9" fmla="*/ 14775538 h 21600"/>
              <a:gd name="T10" fmla="*/ 380201 w 20427"/>
              <a:gd name="T11" fmla="*/ 7515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427" h="21600">
                <a:moveTo>
                  <a:pt x="0" y="0"/>
                </a:moveTo>
                <a:cubicBezTo>
                  <a:pt x="6749" y="389"/>
                  <a:pt x="13500" y="194"/>
                  <a:pt x="20251" y="389"/>
                </a:cubicBezTo>
                <a:cubicBezTo>
                  <a:pt x="20251" y="3697"/>
                  <a:pt x="20790" y="7979"/>
                  <a:pt x="19980" y="11286"/>
                </a:cubicBezTo>
                <a:cubicBezTo>
                  <a:pt x="18899" y="15568"/>
                  <a:pt x="14039" y="18097"/>
                  <a:pt x="10260" y="21600"/>
                </a:cubicBezTo>
                <a:cubicBezTo>
                  <a:pt x="8640" y="17708"/>
                  <a:pt x="2160" y="15178"/>
                  <a:pt x="540" y="11481"/>
                </a:cubicBezTo>
                <a:cubicBezTo>
                  <a:pt x="-810" y="8367"/>
                  <a:pt x="810" y="3892"/>
                  <a:pt x="810" y="58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72" name="AutoShape 170"/>
          <p:cNvSpPr>
            <a:spLocks/>
          </p:cNvSpPr>
          <p:nvPr/>
        </p:nvSpPr>
        <p:spPr bwMode="auto">
          <a:xfrm>
            <a:off x="6132921" y="5276022"/>
            <a:ext cx="409729" cy="399886"/>
          </a:xfrm>
          <a:custGeom>
            <a:avLst/>
            <a:gdLst>
              <a:gd name="T0" fmla="*/ 33670752 w 20698"/>
              <a:gd name="T1" fmla="*/ 742844 h 20114"/>
              <a:gd name="T2" fmla="*/ 234963986 w 20698"/>
              <a:gd name="T3" fmla="*/ 2126519 h 20114"/>
              <a:gd name="T4" fmla="*/ 328729599 w 20698"/>
              <a:gd name="T5" fmla="*/ 10480616 h 20114"/>
              <a:gd name="T6" fmla="*/ 342507901 w 20698"/>
              <a:gd name="T7" fmla="*/ 96739555 h 20114"/>
              <a:gd name="T8" fmla="*/ 343890793 w 20698"/>
              <a:gd name="T9" fmla="*/ 277627997 h 20114"/>
              <a:gd name="T10" fmla="*/ 273583216 w 20698"/>
              <a:gd name="T11" fmla="*/ 334672287 h 20114"/>
              <a:gd name="T12" fmla="*/ 188081166 w 20698"/>
              <a:gd name="T13" fmla="*/ 334672287 h 20114"/>
              <a:gd name="T14" fmla="*/ 6080921 w 20698"/>
              <a:gd name="T15" fmla="*/ 305458305 h 20114"/>
              <a:gd name="T16" fmla="*/ 4714962 w 20698"/>
              <a:gd name="T17" fmla="*/ 215014071 h 20114"/>
              <a:gd name="T18" fmla="*/ 1949126 w 20698"/>
              <a:gd name="T19" fmla="*/ 123185520 h 20114"/>
              <a:gd name="T20" fmla="*/ 40552062 w 20698"/>
              <a:gd name="T21" fmla="*/ 6295347 h 201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98" h="20114">
                <a:moveTo>
                  <a:pt x="2021" y="44"/>
                </a:moveTo>
                <a:cubicBezTo>
                  <a:pt x="5745" y="868"/>
                  <a:pt x="10214" y="44"/>
                  <a:pt x="14103" y="126"/>
                </a:cubicBezTo>
                <a:cubicBezTo>
                  <a:pt x="15593" y="209"/>
                  <a:pt x="18489" y="-451"/>
                  <a:pt x="19731" y="621"/>
                </a:cubicBezTo>
                <a:cubicBezTo>
                  <a:pt x="20972" y="1693"/>
                  <a:pt x="20558" y="4248"/>
                  <a:pt x="20558" y="5732"/>
                </a:cubicBezTo>
                <a:cubicBezTo>
                  <a:pt x="20558" y="9277"/>
                  <a:pt x="20807" y="12905"/>
                  <a:pt x="20641" y="16450"/>
                </a:cubicBezTo>
                <a:cubicBezTo>
                  <a:pt x="20475" y="19253"/>
                  <a:pt x="19069" y="19830"/>
                  <a:pt x="16421" y="19830"/>
                </a:cubicBezTo>
                <a:cubicBezTo>
                  <a:pt x="14683" y="19830"/>
                  <a:pt x="12945" y="19830"/>
                  <a:pt x="11289" y="19830"/>
                </a:cubicBezTo>
                <a:cubicBezTo>
                  <a:pt x="8724" y="19830"/>
                  <a:pt x="1110" y="21149"/>
                  <a:pt x="365" y="18099"/>
                </a:cubicBezTo>
                <a:cubicBezTo>
                  <a:pt x="-49" y="16450"/>
                  <a:pt x="365" y="14471"/>
                  <a:pt x="283" y="12740"/>
                </a:cubicBezTo>
                <a:cubicBezTo>
                  <a:pt x="200" y="10926"/>
                  <a:pt x="200" y="9112"/>
                  <a:pt x="117" y="7299"/>
                </a:cubicBezTo>
                <a:cubicBezTo>
                  <a:pt x="34" y="5403"/>
                  <a:pt x="-628" y="-121"/>
                  <a:pt x="2434" y="37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73" name="AutoShape 171"/>
          <p:cNvSpPr>
            <a:spLocks/>
          </p:cNvSpPr>
          <p:nvPr/>
        </p:nvSpPr>
        <p:spPr bwMode="auto">
          <a:xfrm>
            <a:off x="6900701" y="5531949"/>
            <a:ext cx="51677" cy="60291"/>
          </a:xfrm>
          <a:custGeom>
            <a:avLst/>
            <a:gdLst>
              <a:gd name="T0" fmla="*/ 547875 w 12612"/>
              <a:gd name="T1" fmla="*/ 59639 h 12931"/>
              <a:gd name="T2" fmla="*/ 1127945 w 12612"/>
              <a:gd name="T3" fmla="*/ 2790141 h 12931"/>
              <a:gd name="T4" fmla="*/ 25714 w 12612"/>
              <a:gd name="T5" fmla="*/ 742316 h 129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612" h="12931">
                <a:moveTo>
                  <a:pt x="3708" y="274"/>
                </a:moveTo>
                <a:cubicBezTo>
                  <a:pt x="-2576" y="2365"/>
                  <a:pt x="-613" y="14210"/>
                  <a:pt x="7634" y="12817"/>
                </a:cubicBezTo>
                <a:cubicBezTo>
                  <a:pt x="19024" y="10726"/>
                  <a:pt x="8421" y="-7390"/>
                  <a:pt x="174" y="341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74" name="AutoShape 172"/>
          <p:cNvSpPr>
            <a:spLocks/>
          </p:cNvSpPr>
          <p:nvPr/>
        </p:nvSpPr>
        <p:spPr bwMode="auto">
          <a:xfrm>
            <a:off x="6644774" y="5276023"/>
            <a:ext cx="388811" cy="388811"/>
          </a:xfrm>
          <a:custGeom>
            <a:avLst/>
            <a:gdLst>
              <a:gd name="T0" fmla="*/ 27462538 w 20741"/>
              <a:gd name="T1" fmla="*/ 57950315 h 20190"/>
              <a:gd name="T2" fmla="*/ 12606360 w 20741"/>
              <a:gd name="T3" fmla="*/ 218379525 h 20190"/>
              <a:gd name="T4" fmla="*/ 74478107 w 20741"/>
              <a:gd name="T5" fmla="*/ 290119525 h 20190"/>
              <a:gd name="T6" fmla="*/ 157374699 w 20741"/>
              <a:gd name="T7" fmla="*/ 309691876 h 20190"/>
              <a:gd name="T8" fmla="*/ 288532266 w 20741"/>
              <a:gd name="T9" fmla="*/ 200126447 h 20190"/>
              <a:gd name="T10" fmla="*/ 248930165 w 20741"/>
              <a:gd name="T11" fmla="*/ 34466461 h 20190"/>
              <a:gd name="T12" fmla="*/ 12606360 w 20741"/>
              <a:gd name="T13" fmla="*/ 80114896 h 201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741" h="20190">
                <a:moveTo>
                  <a:pt x="1941" y="3778"/>
                </a:moveTo>
                <a:cubicBezTo>
                  <a:pt x="-333" y="6754"/>
                  <a:pt x="-508" y="10921"/>
                  <a:pt x="891" y="14237"/>
                </a:cubicBezTo>
                <a:cubicBezTo>
                  <a:pt x="1766" y="16448"/>
                  <a:pt x="3257" y="17805"/>
                  <a:pt x="5264" y="18914"/>
                </a:cubicBezTo>
                <a:cubicBezTo>
                  <a:pt x="7340" y="20062"/>
                  <a:pt x="9024" y="20190"/>
                  <a:pt x="11123" y="20190"/>
                </a:cubicBezTo>
                <a:cubicBezTo>
                  <a:pt x="15583" y="20190"/>
                  <a:pt x="19606" y="17469"/>
                  <a:pt x="20393" y="13047"/>
                </a:cubicBezTo>
                <a:cubicBezTo>
                  <a:pt x="21092" y="9220"/>
                  <a:pt x="21004" y="4798"/>
                  <a:pt x="17594" y="2247"/>
                </a:cubicBezTo>
                <a:cubicBezTo>
                  <a:pt x="12697" y="-1410"/>
                  <a:pt x="3690" y="-730"/>
                  <a:pt x="891" y="522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75" name="AutoShape 187"/>
          <p:cNvSpPr>
            <a:spLocks/>
          </p:cNvSpPr>
          <p:nvPr/>
        </p:nvSpPr>
        <p:spPr bwMode="auto">
          <a:xfrm>
            <a:off x="3701620" y="511853"/>
            <a:ext cx="71364" cy="3692"/>
          </a:xfrm>
          <a:custGeom>
            <a:avLst/>
            <a:gdLst>
              <a:gd name="T0" fmla="*/ 0 w 21600"/>
              <a:gd name="T1" fmla="*/ 463 h 15278"/>
              <a:gd name="T2" fmla="*/ 1673084 w 21600"/>
              <a:gd name="T3" fmla="*/ 136 h 1527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5278">
                <a:moveTo>
                  <a:pt x="0" y="15278"/>
                </a:moveTo>
                <a:cubicBezTo>
                  <a:pt x="6872" y="4470"/>
                  <a:pt x="14728" y="-6322"/>
                  <a:pt x="21600" y="447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76" name="Rectangle 188"/>
          <p:cNvSpPr>
            <a:spLocks/>
          </p:cNvSpPr>
          <p:nvPr/>
        </p:nvSpPr>
        <p:spPr bwMode="auto">
          <a:xfrm>
            <a:off x="697575" y="731676"/>
            <a:ext cx="348177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</a:t>
            </a:r>
          </a:p>
        </p:txBody>
      </p:sp>
      <p:sp>
        <p:nvSpPr>
          <p:cNvPr id="21677" name="Rectangle 189"/>
          <p:cNvSpPr>
            <a:spLocks/>
          </p:cNvSpPr>
          <p:nvPr/>
        </p:nvSpPr>
        <p:spPr bwMode="auto">
          <a:xfrm>
            <a:off x="1908304" y="702146"/>
            <a:ext cx="348177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</a:t>
            </a:r>
          </a:p>
        </p:txBody>
      </p:sp>
      <p:sp>
        <p:nvSpPr>
          <p:cNvPr id="21678" name="Rectangle 190"/>
          <p:cNvSpPr>
            <a:spLocks/>
          </p:cNvSpPr>
          <p:nvPr/>
        </p:nvSpPr>
        <p:spPr bwMode="auto">
          <a:xfrm>
            <a:off x="3086194" y="720621"/>
            <a:ext cx="906022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Rich Text field</a:t>
            </a:r>
          </a:p>
        </p:txBody>
      </p:sp>
      <p:sp>
        <p:nvSpPr>
          <p:cNvPr id="21679" name="Rectangle 191"/>
          <p:cNvSpPr>
            <a:spLocks/>
          </p:cNvSpPr>
          <p:nvPr/>
        </p:nvSpPr>
        <p:spPr bwMode="auto">
          <a:xfrm>
            <a:off x="5737562" y="346575"/>
            <a:ext cx="330544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Arial</a:t>
            </a:r>
          </a:p>
        </p:txBody>
      </p:sp>
      <p:sp>
        <p:nvSpPr>
          <p:cNvPr id="21680" name="Rectangle 192"/>
          <p:cNvSpPr>
            <a:spLocks/>
          </p:cNvSpPr>
          <p:nvPr/>
        </p:nvSpPr>
        <p:spPr bwMode="auto">
          <a:xfrm>
            <a:off x="7224862" y="336731"/>
            <a:ext cx="1846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12</a:t>
            </a:r>
          </a:p>
        </p:txBody>
      </p:sp>
      <p:sp>
        <p:nvSpPr>
          <p:cNvPr id="21681" name="Rectangle 193"/>
          <p:cNvSpPr>
            <a:spLocks/>
          </p:cNvSpPr>
          <p:nvPr/>
        </p:nvSpPr>
        <p:spPr bwMode="auto">
          <a:xfrm>
            <a:off x="7963275" y="336731"/>
            <a:ext cx="146199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A</a:t>
            </a:r>
          </a:p>
        </p:txBody>
      </p:sp>
      <p:sp>
        <p:nvSpPr>
          <p:cNvPr id="21682" name="Rectangle 194"/>
          <p:cNvSpPr>
            <a:spLocks/>
          </p:cNvSpPr>
          <p:nvPr/>
        </p:nvSpPr>
        <p:spPr bwMode="auto">
          <a:xfrm>
            <a:off x="3050039" y="317026"/>
            <a:ext cx="14780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B</a:t>
            </a:r>
          </a:p>
        </p:txBody>
      </p:sp>
      <p:sp>
        <p:nvSpPr>
          <p:cNvPr id="21683" name="Rectangle 195"/>
          <p:cNvSpPr>
            <a:spLocks/>
          </p:cNvSpPr>
          <p:nvPr/>
        </p:nvSpPr>
        <p:spPr bwMode="auto">
          <a:xfrm>
            <a:off x="3396023" y="318256"/>
            <a:ext cx="98109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</a:t>
            </a:r>
          </a:p>
        </p:txBody>
      </p:sp>
      <p:sp>
        <p:nvSpPr>
          <p:cNvPr id="21684" name="Rectangle 196"/>
          <p:cNvSpPr>
            <a:spLocks/>
          </p:cNvSpPr>
          <p:nvPr/>
        </p:nvSpPr>
        <p:spPr bwMode="auto">
          <a:xfrm>
            <a:off x="3671417" y="298569"/>
            <a:ext cx="131771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u</a:t>
            </a:r>
          </a:p>
        </p:txBody>
      </p:sp>
      <p:sp>
        <p:nvSpPr>
          <p:cNvPr id="21685" name="Rectangle 197"/>
          <p:cNvSpPr>
            <a:spLocks/>
          </p:cNvSpPr>
          <p:nvPr/>
        </p:nvSpPr>
        <p:spPr bwMode="auto">
          <a:xfrm>
            <a:off x="2154387" y="1026975"/>
            <a:ext cx="348177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</a:t>
            </a:r>
          </a:p>
        </p:txBody>
      </p:sp>
      <p:sp>
        <p:nvSpPr>
          <p:cNvPr id="21686" name="Rectangle 198"/>
          <p:cNvSpPr>
            <a:spLocks/>
          </p:cNvSpPr>
          <p:nvPr/>
        </p:nvSpPr>
        <p:spPr bwMode="auto">
          <a:xfrm>
            <a:off x="2154387" y="1391179"/>
            <a:ext cx="348177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</a:t>
            </a:r>
          </a:p>
        </p:txBody>
      </p:sp>
      <p:sp>
        <p:nvSpPr>
          <p:cNvPr id="21687" name="Rectangle 199"/>
          <p:cNvSpPr>
            <a:spLocks/>
          </p:cNvSpPr>
          <p:nvPr/>
        </p:nvSpPr>
        <p:spPr bwMode="auto">
          <a:xfrm>
            <a:off x="2183917" y="1765225"/>
            <a:ext cx="348177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</a:t>
            </a:r>
          </a:p>
        </p:txBody>
      </p:sp>
      <p:sp>
        <p:nvSpPr>
          <p:cNvPr id="21688" name="Rectangle 200"/>
          <p:cNvSpPr>
            <a:spLocks/>
          </p:cNvSpPr>
          <p:nvPr/>
        </p:nvSpPr>
        <p:spPr bwMode="auto">
          <a:xfrm>
            <a:off x="2154387" y="2099898"/>
            <a:ext cx="348177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</a:t>
            </a:r>
          </a:p>
        </p:txBody>
      </p:sp>
      <p:sp>
        <p:nvSpPr>
          <p:cNvPr id="21689" name="Rectangle 201"/>
          <p:cNvSpPr>
            <a:spLocks/>
          </p:cNvSpPr>
          <p:nvPr/>
        </p:nvSpPr>
        <p:spPr bwMode="auto">
          <a:xfrm>
            <a:off x="2154387" y="2473944"/>
            <a:ext cx="348177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</a:t>
            </a:r>
          </a:p>
        </p:txBody>
      </p:sp>
      <p:sp>
        <p:nvSpPr>
          <p:cNvPr id="21690" name="Rectangle 202"/>
          <p:cNvSpPr>
            <a:spLocks/>
          </p:cNvSpPr>
          <p:nvPr/>
        </p:nvSpPr>
        <p:spPr bwMode="auto">
          <a:xfrm>
            <a:off x="686597" y="3123604"/>
            <a:ext cx="373825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Date</a:t>
            </a:r>
          </a:p>
        </p:txBody>
      </p:sp>
      <p:sp>
        <p:nvSpPr>
          <p:cNvPr id="21691" name="Rectangle 203"/>
          <p:cNvSpPr>
            <a:spLocks/>
          </p:cNvSpPr>
          <p:nvPr/>
        </p:nvSpPr>
        <p:spPr bwMode="auto">
          <a:xfrm>
            <a:off x="1181445" y="4057509"/>
            <a:ext cx="112535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</a:t>
            </a:r>
          </a:p>
        </p:txBody>
      </p:sp>
      <p:sp>
        <p:nvSpPr>
          <p:cNvPr id="21692" name="Rectangle 204"/>
          <p:cNvSpPr>
            <a:spLocks/>
          </p:cNvSpPr>
          <p:nvPr/>
        </p:nvSpPr>
        <p:spPr bwMode="auto">
          <a:xfrm>
            <a:off x="1427138" y="4057509"/>
            <a:ext cx="1317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</a:t>
            </a:r>
          </a:p>
        </p:txBody>
      </p:sp>
      <p:sp>
        <p:nvSpPr>
          <p:cNvPr id="21693" name="Rectangle 205"/>
          <p:cNvSpPr>
            <a:spLocks/>
          </p:cNvSpPr>
          <p:nvPr/>
        </p:nvSpPr>
        <p:spPr bwMode="auto">
          <a:xfrm>
            <a:off x="1683065" y="4057509"/>
            <a:ext cx="1317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3</a:t>
            </a:r>
          </a:p>
        </p:txBody>
      </p:sp>
      <p:sp>
        <p:nvSpPr>
          <p:cNvPr id="21694" name="Rectangle 206"/>
          <p:cNvSpPr>
            <a:spLocks/>
          </p:cNvSpPr>
          <p:nvPr/>
        </p:nvSpPr>
        <p:spPr bwMode="auto">
          <a:xfrm>
            <a:off x="1938991" y="4057509"/>
            <a:ext cx="1317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4</a:t>
            </a:r>
          </a:p>
        </p:txBody>
      </p:sp>
      <p:sp>
        <p:nvSpPr>
          <p:cNvPr id="21695" name="Rectangle 207"/>
          <p:cNvSpPr>
            <a:spLocks/>
          </p:cNvSpPr>
          <p:nvPr/>
        </p:nvSpPr>
        <p:spPr bwMode="auto">
          <a:xfrm>
            <a:off x="432962" y="4333122"/>
            <a:ext cx="1317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5</a:t>
            </a:r>
          </a:p>
        </p:txBody>
      </p:sp>
      <p:sp>
        <p:nvSpPr>
          <p:cNvPr id="21696" name="Rectangle 208"/>
          <p:cNvSpPr>
            <a:spLocks/>
          </p:cNvSpPr>
          <p:nvPr/>
        </p:nvSpPr>
        <p:spPr bwMode="auto">
          <a:xfrm>
            <a:off x="688889" y="4333122"/>
            <a:ext cx="1317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6</a:t>
            </a:r>
          </a:p>
        </p:txBody>
      </p:sp>
      <p:sp>
        <p:nvSpPr>
          <p:cNvPr id="21697" name="Rectangle 209"/>
          <p:cNvSpPr>
            <a:spLocks/>
          </p:cNvSpPr>
          <p:nvPr/>
        </p:nvSpPr>
        <p:spPr bwMode="auto">
          <a:xfrm>
            <a:off x="934972" y="4333122"/>
            <a:ext cx="1317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7</a:t>
            </a:r>
          </a:p>
        </p:txBody>
      </p:sp>
      <p:sp>
        <p:nvSpPr>
          <p:cNvPr id="21698" name="Rectangle 210"/>
          <p:cNvSpPr>
            <a:spLocks/>
          </p:cNvSpPr>
          <p:nvPr/>
        </p:nvSpPr>
        <p:spPr bwMode="auto">
          <a:xfrm>
            <a:off x="1181055" y="4333122"/>
            <a:ext cx="1317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8</a:t>
            </a:r>
          </a:p>
        </p:txBody>
      </p:sp>
      <p:sp>
        <p:nvSpPr>
          <p:cNvPr id="21699" name="Rectangle 211"/>
          <p:cNvSpPr>
            <a:spLocks/>
          </p:cNvSpPr>
          <p:nvPr/>
        </p:nvSpPr>
        <p:spPr bwMode="auto">
          <a:xfrm>
            <a:off x="1436982" y="4333122"/>
            <a:ext cx="1317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9</a:t>
            </a:r>
          </a:p>
        </p:txBody>
      </p:sp>
      <p:sp>
        <p:nvSpPr>
          <p:cNvPr id="21700" name="Rectangle 212"/>
          <p:cNvSpPr>
            <a:spLocks/>
          </p:cNvSpPr>
          <p:nvPr/>
        </p:nvSpPr>
        <p:spPr bwMode="auto">
          <a:xfrm>
            <a:off x="1653539" y="4333122"/>
            <a:ext cx="1846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10</a:t>
            </a:r>
          </a:p>
        </p:txBody>
      </p:sp>
      <p:sp>
        <p:nvSpPr>
          <p:cNvPr id="21701" name="Rectangle 213"/>
          <p:cNvSpPr>
            <a:spLocks/>
          </p:cNvSpPr>
          <p:nvPr/>
        </p:nvSpPr>
        <p:spPr bwMode="auto">
          <a:xfrm>
            <a:off x="1919697" y="4333122"/>
            <a:ext cx="165435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11</a:t>
            </a:r>
          </a:p>
        </p:txBody>
      </p:sp>
      <p:sp>
        <p:nvSpPr>
          <p:cNvPr id="21702" name="Rectangle 214"/>
          <p:cNvSpPr>
            <a:spLocks/>
          </p:cNvSpPr>
          <p:nvPr/>
        </p:nvSpPr>
        <p:spPr bwMode="auto">
          <a:xfrm>
            <a:off x="403436" y="4589049"/>
            <a:ext cx="1846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12</a:t>
            </a:r>
          </a:p>
        </p:txBody>
      </p:sp>
      <p:sp>
        <p:nvSpPr>
          <p:cNvPr id="21703" name="Rectangle 215"/>
          <p:cNvSpPr>
            <a:spLocks/>
          </p:cNvSpPr>
          <p:nvPr/>
        </p:nvSpPr>
        <p:spPr bwMode="auto">
          <a:xfrm>
            <a:off x="649519" y="4589049"/>
            <a:ext cx="1846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13</a:t>
            </a:r>
          </a:p>
        </p:txBody>
      </p:sp>
      <p:sp>
        <p:nvSpPr>
          <p:cNvPr id="21704" name="Rectangle 216"/>
          <p:cNvSpPr>
            <a:spLocks/>
          </p:cNvSpPr>
          <p:nvPr/>
        </p:nvSpPr>
        <p:spPr bwMode="auto">
          <a:xfrm>
            <a:off x="905446" y="4589049"/>
            <a:ext cx="1846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14</a:t>
            </a:r>
          </a:p>
        </p:txBody>
      </p:sp>
      <p:sp>
        <p:nvSpPr>
          <p:cNvPr id="21705" name="Rectangle 217"/>
          <p:cNvSpPr>
            <a:spLocks/>
          </p:cNvSpPr>
          <p:nvPr/>
        </p:nvSpPr>
        <p:spPr bwMode="auto">
          <a:xfrm>
            <a:off x="1151529" y="4589049"/>
            <a:ext cx="1846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15</a:t>
            </a:r>
          </a:p>
        </p:txBody>
      </p:sp>
      <p:sp>
        <p:nvSpPr>
          <p:cNvPr id="21706" name="Rectangle 218"/>
          <p:cNvSpPr>
            <a:spLocks/>
          </p:cNvSpPr>
          <p:nvPr/>
        </p:nvSpPr>
        <p:spPr bwMode="auto">
          <a:xfrm>
            <a:off x="1397612" y="4589049"/>
            <a:ext cx="1846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16</a:t>
            </a:r>
          </a:p>
        </p:txBody>
      </p:sp>
      <p:sp>
        <p:nvSpPr>
          <p:cNvPr id="21707" name="Rectangle 219"/>
          <p:cNvSpPr>
            <a:spLocks/>
          </p:cNvSpPr>
          <p:nvPr/>
        </p:nvSpPr>
        <p:spPr bwMode="auto">
          <a:xfrm>
            <a:off x="1653539" y="4589049"/>
            <a:ext cx="1846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17</a:t>
            </a:r>
          </a:p>
        </p:txBody>
      </p:sp>
      <p:sp>
        <p:nvSpPr>
          <p:cNvPr id="21708" name="Rectangle 220"/>
          <p:cNvSpPr>
            <a:spLocks/>
          </p:cNvSpPr>
          <p:nvPr/>
        </p:nvSpPr>
        <p:spPr bwMode="auto">
          <a:xfrm>
            <a:off x="1899622" y="4589049"/>
            <a:ext cx="1846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18</a:t>
            </a:r>
          </a:p>
        </p:txBody>
      </p:sp>
      <p:sp>
        <p:nvSpPr>
          <p:cNvPr id="21709" name="Rectangle 221"/>
          <p:cNvSpPr>
            <a:spLocks/>
          </p:cNvSpPr>
          <p:nvPr/>
        </p:nvSpPr>
        <p:spPr bwMode="auto">
          <a:xfrm>
            <a:off x="403436" y="4864662"/>
            <a:ext cx="1846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19</a:t>
            </a:r>
          </a:p>
        </p:txBody>
      </p:sp>
      <p:sp>
        <p:nvSpPr>
          <p:cNvPr id="21710" name="Rectangle 222"/>
          <p:cNvSpPr>
            <a:spLocks/>
          </p:cNvSpPr>
          <p:nvPr/>
        </p:nvSpPr>
        <p:spPr bwMode="auto">
          <a:xfrm>
            <a:off x="639901" y="4864662"/>
            <a:ext cx="203907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20</a:t>
            </a:r>
          </a:p>
        </p:txBody>
      </p:sp>
      <p:sp>
        <p:nvSpPr>
          <p:cNvPr id="21711" name="Rectangle 223"/>
          <p:cNvSpPr>
            <a:spLocks/>
          </p:cNvSpPr>
          <p:nvPr/>
        </p:nvSpPr>
        <p:spPr bwMode="auto">
          <a:xfrm>
            <a:off x="895603" y="4864662"/>
            <a:ext cx="1846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21</a:t>
            </a:r>
          </a:p>
        </p:txBody>
      </p:sp>
      <p:sp>
        <p:nvSpPr>
          <p:cNvPr id="21712" name="Rectangle 224"/>
          <p:cNvSpPr>
            <a:spLocks/>
          </p:cNvSpPr>
          <p:nvPr/>
        </p:nvSpPr>
        <p:spPr bwMode="auto">
          <a:xfrm>
            <a:off x="1141911" y="4864662"/>
            <a:ext cx="203907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22</a:t>
            </a:r>
          </a:p>
        </p:txBody>
      </p:sp>
      <p:sp>
        <p:nvSpPr>
          <p:cNvPr id="21713" name="Rectangle 225"/>
          <p:cNvSpPr>
            <a:spLocks/>
          </p:cNvSpPr>
          <p:nvPr/>
        </p:nvSpPr>
        <p:spPr bwMode="auto">
          <a:xfrm>
            <a:off x="1387994" y="4864662"/>
            <a:ext cx="203907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23</a:t>
            </a:r>
          </a:p>
        </p:txBody>
      </p:sp>
      <p:sp>
        <p:nvSpPr>
          <p:cNvPr id="21714" name="Rectangle 226"/>
          <p:cNvSpPr>
            <a:spLocks/>
          </p:cNvSpPr>
          <p:nvPr/>
        </p:nvSpPr>
        <p:spPr bwMode="auto">
          <a:xfrm>
            <a:off x="403661" y="5140275"/>
            <a:ext cx="203907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26</a:t>
            </a:r>
          </a:p>
        </p:txBody>
      </p:sp>
      <p:sp>
        <p:nvSpPr>
          <p:cNvPr id="21715" name="Rectangle 227"/>
          <p:cNvSpPr>
            <a:spLocks/>
          </p:cNvSpPr>
          <p:nvPr/>
        </p:nvSpPr>
        <p:spPr bwMode="auto">
          <a:xfrm>
            <a:off x="649744" y="5140275"/>
            <a:ext cx="203907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27</a:t>
            </a:r>
          </a:p>
        </p:txBody>
      </p:sp>
      <p:sp>
        <p:nvSpPr>
          <p:cNvPr id="21716" name="Rectangle 228"/>
          <p:cNvSpPr>
            <a:spLocks/>
          </p:cNvSpPr>
          <p:nvPr/>
        </p:nvSpPr>
        <p:spPr bwMode="auto">
          <a:xfrm>
            <a:off x="905671" y="5140275"/>
            <a:ext cx="203907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28</a:t>
            </a:r>
          </a:p>
        </p:txBody>
      </p:sp>
      <p:sp>
        <p:nvSpPr>
          <p:cNvPr id="21717" name="Rectangle 229"/>
          <p:cNvSpPr>
            <a:spLocks/>
          </p:cNvSpPr>
          <p:nvPr/>
        </p:nvSpPr>
        <p:spPr bwMode="auto">
          <a:xfrm>
            <a:off x="1151754" y="5140275"/>
            <a:ext cx="203907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29</a:t>
            </a:r>
          </a:p>
        </p:txBody>
      </p:sp>
      <p:sp>
        <p:nvSpPr>
          <p:cNvPr id="21718" name="Rectangle 230"/>
          <p:cNvSpPr>
            <a:spLocks/>
          </p:cNvSpPr>
          <p:nvPr/>
        </p:nvSpPr>
        <p:spPr bwMode="auto">
          <a:xfrm>
            <a:off x="1397837" y="5140275"/>
            <a:ext cx="203907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30</a:t>
            </a:r>
          </a:p>
        </p:txBody>
      </p:sp>
      <p:sp>
        <p:nvSpPr>
          <p:cNvPr id="21719" name="Rectangle 231"/>
          <p:cNvSpPr>
            <a:spLocks/>
          </p:cNvSpPr>
          <p:nvPr/>
        </p:nvSpPr>
        <p:spPr bwMode="auto">
          <a:xfrm>
            <a:off x="1634077" y="4864662"/>
            <a:ext cx="203907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24</a:t>
            </a:r>
          </a:p>
        </p:txBody>
      </p:sp>
      <p:sp>
        <p:nvSpPr>
          <p:cNvPr id="21720" name="Rectangle 232"/>
          <p:cNvSpPr>
            <a:spLocks/>
          </p:cNvSpPr>
          <p:nvPr/>
        </p:nvSpPr>
        <p:spPr bwMode="auto">
          <a:xfrm>
            <a:off x="1890003" y="4864662"/>
            <a:ext cx="203907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25</a:t>
            </a:r>
          </a:p>
        </p:txBody>
      </p:sp>
      <p:sp>
        <p:nvSpPr>
          <p:cNvPr id="21721" name="Rectangle 233"/>
          <p:cNvSpPr>
            <a:spLocks/>
          </p:cNvSpPr>
          <p:nvPr/>
        </p:nvSpPr>
        <p:spPr bwMode="auto">
          <a:xfrm>
            <a:off x="6200566" y="5337715"/>
            <a:ext cx="274439" cy="20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08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310</a:t>
            </a:r>
          </a:p>
        </p:txBody>
      </p:sp>
      <p:sp>
        <p:nvSpPr>
          <p:cNvPr id="21722" name="Rectangle 234"/>
          <p:cNvSpPr>
            <a:spLocks/>
          </p:cNvSpPr>
          <p:nvPr/>
        </p:nvSpPr>
        <p:spPr bwMode="auto">
          <a:xfrm>
            <a:off x="6849919" y="4067926"/>
            <a:ext cx="388252" cy="20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08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1,500</a:t>
            </a:r>
          </a:p>
        </p:txBody>
      </p:sp>
      <p:sp>
        <p:nvSpPr>
          <p:cNvPr id="21723" name="Rectangle 235"/>
          <p:cNvSpPr>
            <a:spLocks/>
          </p:cNvSpPr>
          <p:nvPr/>
        </p:nvSpPr>
        <p:spPr bwMode="auto">
          <a:xfrm>
            <a:off x="373646" y="3829920"/>
            <a:ext cx="197495" cy="14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62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Sun</a:t>
            </a:r>
          </a:p>
        </p:txBody>
      </p:sp>
      <p:sp>
        <p:nvSpPr>
          <p:cNvPr id="21724" name="Rectangle 236"/>
          <p:cNvSpPr>
            <a:spLocks/>
          </p:cNvSpPr>
          <p:nvPr/>
        </p:nvSpPr>
        <p:spPr bwMode="auto">
          <a:xfrm>
            <a:off x="609253" y="3820077"/>
            <a:ext cx="213525" cy="14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62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Mon</a:t>
            </a:r>
          </a:p>
        </p:txBody>
      </p:sp>
      <p:sp>
        <p:nvSpPr>
          <p:cNvPr id="21725" name="Rectangle 237"/>
          <p:cNvSpPr>
            <a:spLocks/>
          </p:cNvSpPr>
          <p:nvPr/>
        </p:nvSpPr>
        <p:spPr bwMode="auto">
          <a:xfrm>
            <a:off x="874853" y="3829920"/>
            <a:ext cx="199099" cy="14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62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Tue</a:t>
            </a:r>
          </a:p>
        </p:txBody>
      </p:sp>
      <p:sp>
        <p:nvSpPr>
          <p:cNvPr id="21726" name="Rectangle 238"/>
          <p:cNvSpPr>
            <a:spLocks/>
          </p:cNvSpPr>
          <p:nvPr/>
        </p:nvSpPr>
        <p:spPr bwMode="auto">
          <a:xfrm>
            <a:off x="1101644" y="3820077"/>
            <a:ext cx="232761" cy="14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62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Wed</a:t>
            </a:r>
          </a:p>
        </p:txBody>
      </p:sp>
      <p:sp>
        <p:nvSpPr>
          <p:cNvPr id="21727" name="Rectangle 239"/>
          <p:cNvSpPr>
            <a:spLocks/>
          </p:cNvSpPr>
          <p:nvPr/>
        </p:nvSpPr>
        <p:spPr bwMode="auto">
          <a:xfrm>
            <a:off x="1386335" y="3820077"/>
            <a:ext cx="202304" cy="14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62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Thu</a:t>
            </a:r>
          </a:p>
        </p:txBody>
      </p:sp>
      <p:sp>
        <p:nvSpPr>
          <p:cNvPr id="21728" name="Rectangle 240"/>
          <p:cNvSpPr>
            <a:spLocks/>
          </p:cNvSpPr>
          <p:nvPr/>
        </p:nvSpPr>
        <p:spPr bwMode="auto">
          <a:xfrm>
            <a:off x="1643097" y="3829920"/>
            <a:ext cx="168641" cy="14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62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Fri</a:t>
            </a:r>
          </a:p>
        </p:txBody>
      </p:sp>
      <p:sp>
        <p:nvSpPr>
          <p:cNvPr id="21729" name="Rectangle 241"/>
          <p:cNvSpPr>
            <a:spLocks/>
          </p:cNvSpPr>
          <p:nvPr/>
        </p:nvSpPr>
        <p:spPr bwMode="auto">
          <a:xfrm>
            <a:off x="1900107" y="3820077"/>
            <a:ext cx="191083" cy="14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62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Sat</a:t>
            </a:r>
          </a:p>
        </p:txBody>
      </p:sp>
      <p:sp>
        <p:nvSpPr>
          <p:cNvPr id="21730" name="Rectangle 242"/>
          <p:cNvSpPr>
            <a:spLocks/>
          </p:cNvSpPr>
          <p:nvPr/>
        </p:nvSpPr>
        <p:spPr bwMode="auto">
          <a:xfrm>
            <a:off x="882502" y="3507494"/>
            <a:ext cx="694426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July 2010</a:t>
            </a:r>
          </a:p>
        </p:txBody>
      </p:sp>
      <p:sp>
        <p:nvSpPr>
          <p:cNvPr id="21731" name="Rectangle 243"/>
          <p:cNvSpPr>
            <a:spLocks/>
          </p:cNvSpPr>
          <p:nvPr/>
        </p:nvSpPr>
        <p:spPr bwMode="auto">
          <a:xfrm>
            <a:off x="1151054" y="3151923"/>
            <a:ext cx="739310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07/04/2010</a:t>
            </a:r>
          </a:p>
        </p:txBody>
      </p:sp>
      <p:sp>
        <p:nvSpPr>
          <p:cNvPr id="21732" name="Rectangle 244"/>
          <p:cNvSpPr>
            <a:spLocks/>
          </p:cNvSpPr>
          <p:nvPr/>
        </p:nvSpPr>
        <p:spPr bwMode="auto">
          <a:xfrm>
            <a:off x="983031" y="1066349"/>
            <a:ext cx="348177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</a:t>
            </a:r>
          </a:p>
        </p:txBody>
      </p:sp>
      <p:sp>
        <p:nvSpPr>
          <p:cNvPr id="21733" name="Rectangle 245"/>
          <p:cNvSpPr>
            <a:spLocks/>
          </p:cNvSpPr>
          <p:nvPr/>
        </p:nvSpPr>
        <p:spPr bwMode="auto">
          <a:xfrm>
            <a:off x="983031" y="1440395"/>
            <a:ext cx="348177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</a:t>
            </a:r>
          </a:p>
        </p:txBody>
      </p:sp>
      <p:sp>
        <p:nvSpPr>
          <p:cNvPr id="21734" name="Rectangle 246"/>
          <p:cNvSpPr>
            <a:spLocks/>
          </p:cNvSpPr>
          <p:nvPr/>
        </p:nvSpPr>
        <p:spPr bwMode="auto">
          <a:xfrm>
            <a:off x="973188" y="1735695"/>
            <a:ext cx="348177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</a:t>
            </a:r>
          </a:p>
        </p:txBody>
      </p:sp>
      <p:sp>
        <p:nvSpPr>
          <p:cNvPr id="21735" name="Rectangle 247"/>
          <p:cNvSpPr>
            <a:spLocks/>
          </p:cNvSpPr>
          <p:nvPr/>
        </p:nvSpPr>
        <p:spPr bwMode="auto">
          <a:xfrm>
            <a:off x="983031" y="2158958"/>
            <a:ext cx="348177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</a:t>
            </a:r>
          </a:p>
        </p:txBody>
      </p:sp>
      <p:sp>
        <p:nvSpPr>
          <p:cNvPr id="21736" name="Rectangle 248"/>
          <p:cNvSpPr>
            <a:spLocks/>
          </p:cNvSpPr>
          <p:nvPr/>
        </p:nvSpPr>
        <p:spPr bwMode="auto">
          <a:xfrm>
            <a:off x="983031" y="2503474"/>
            <a:ext cx="348177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28122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AutoShape 1"/>
          <p:cNvSpPr>
            <a:spLocks/>
          </p:cNvSpPr>
          <p:nvPr/>
        </p:nvSpPr>
        <p:spPr bwMode="auto">
          <a:xfrm>
            <a:off x="8928427" y="4586990"/>
            <a:ext cx="810844" cy="289148"/>
          </a:xfrm>
          <a:custGeom>
            <a:avLst/>
            <a:gdLst>
              <a:gd name="T0" fmla="*/ 181855231 w 21333"/>
              <a:gd name="T1" fmla="*/ 2782097 h 19657"/>
              <a:gd name="T2" fmla="*/ 532711515 w 21333"/>
              <a:gd name="T3" fmla="*/ 498853 h 19657"/>
              <a:gd name="T4" fmla="*/ 980157780 w 21333"/>
              <a:gd name="T5" fmla="*/ 1257771 h 19657"/>
              <a:gd name="T6" fmla="*/ 1976707261 w 21333"/>
              <a:gd name="T7" fmla="*/ 2782097 h 19657"/>
              <a:gd name="T8" fmla="*/ 2147483647 w 21333"/>
              <a:gd name="T9" fmla="*/ 5824258 h 19657"/>
              <a:gd name="T10" fmla="*/ 2147483647 w 21333"/>
              <a:gd name="T11" fmla="*/ 46921407 h 19657"/>
              <a:gd name="T12" fmla="*/ 2147483647 w 21333"/>
              <a:gd name="T13" fmla="*/ 93350774 h 19657"/>
              <a:gd name="T14" fmla="*/ 2147483647 w 21333"/>
              <a:gd name="T15" fmla="*/ 126081117 h 19657"/>
              <a:gd name="T16" fmla="*/ 1595304076 w 21333"/>
              <a:gd name="T17" fmla="*/ 129881816 h 19657"/>
              <a:gd name="T18" fmla="*/ 741102301 w 21333"/>
              <a:gd name="T19" fmla="*/ 130647585 h 19657"/>
              <a:gd name="T20" fmla="*/ 29248232 w 21333"/>
              <a:gd name="T21" fmla="*/ 112382055 h 19657"/>
              <a:gd name="T22" fmla="*/ 8963027 w 21333"/>
              <a:gd name="T23" fmla="*/ 62145137 h 19657"/>
              <a:gd name="T24" fmla="*/ 44579402 w 21333"/>
              <a:gd name="T25" fmla="*/ 13439359 h 19657"/>
              <a:gd name="T26" fmla="*/ 242828737 w 21333"/>
              <a:gd name="T27" fmla="*/ 2782097 h 1965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333" h="19657">
                <a:moveTo>
                  <a:pt x="1542" y="407"/>
                </a:moveTo>
                <a:cubicBezTo>
                  <a:pt x="2447" y="-150"/>
                  <a:pt x="3568" y="184"/>
                  <a:pt x="4517" y="73"/>
                </a:cubicBezTo>
                <a:cubicBezTo>
                  <a:pt x="5767" y="-38"/>
                  <a:pt x="7060" y="-38"/>
                  <a:pt x="8311" y="184"/>
                </a:cubicBezTo>
                <a:cubicBezTo>
                  <a:pt x="11113" y="852"/>
                  <a:pt x="13958" y="407"/>
                  <a:pt x="16761" y="407"/>
                </a:cubicBezTo>
                <a:cubicBezTo>
                  <a:pt x="17709" y="407"/>
                  <a:pt x="18960" y="184"/>
                  <a:pt x="19908" y="852"/>
                </a:cubicBezTo>
                <a:cubicBezTo>
                  <a:pt x="20900" y="1520"/>
                  <a:pt x="21202" y="4415"/>
                  <a:pt x="21288" y="6864"/>
                </a:cubicBezTo>
                <a:cubicBezTo>
                  <a:pt x="21374" y="9091"/>
                  <a:pt x="21288" y="11430"/>
                  <a:pt x="21331" y="13656"/>
                </a:cubicBezTo>
                <a:cubicBezTo>
                  <a:pt x="21374" y="16662"/>
                  <a:pt x="20857" y="17776"/>
                  <a:pt x="19779" y="18444"/>
                </a:cubicBezTo>
                <a:cubicBezTo>
                  <a:pt x="17752" y="19668"/>
                  <a:pt x="15554" y="19000"/>
                  <a:pt x="13527" y="19000"/>
                </a:cubicBezTo>
                <a:cubicBezTo>
                  <a:pt x="11113" y="19000"/>
                  <a:pt x="8699" y="19112"/>
                  <a:pt x="6284" y="19112"/>
                </a:cubicBezTo>
                <a:cubicBezTo>
                  <a:pt x="4560" y="19112"/>
                  <a:pt x="1067" y="21450"/>
                  <a:pt x="248" y="16440"/>
                </a:cubicBezTo>
                <a:cubicBezTo>
                  <a:pt x="-97" y="14213"/>
                  <a:pt x="76" y="11540"/>
                  <a:pt x="76" y="9091"/>
                </a:cubicBezTo>
                <a:cubicBezTo>
                  <a:pt x="76" y="6864"/>
                  <a:pt x="-226" y="4081"/>
                  <a:pt x="378" y="1966"/>
                </a:cubicBezTo>
                <a:cubicBezTo>
                  <a:pt x="766" y="630"/>
                  <a:pt x="1455" y="296"/>
                  <a:pt x="2059" y="40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0" name="AutoShape 2"/>
          <p:cNvSpPr>
            <a:spLocks/>
          </p:cNvSpPr>
          <p:nvPr/>
        </p:nvSpPr>
        <p:spPr bwMode="auto">
          <a:xfrm>
            <a:off x="5512792" y="4616520"/>
            <a:ext cx="810844" cy="289148"/>
          </a:xfrm>
          <a:custGeom>
            <a:avLst/>
            <a:gdLst>
              <a:gd name="T0" fmla="*/ 181855231 w 21333"/>
              <a:gd name="T1" fmla="*/ 2782097 h 19657"/>
              <a:gd name="T2" fmla="*/ 532711515 w 21333"/>
              <a:gd name="T3" fmla="*/ 498853 h 19657"/>
              <a:gd name="T4" fmla="*/ 980157780 w 21333"/>
              <a:gd name="T5" fmla="*/ 1257771 h 19657"/>
              <a:gd name="T6" fmla="*/ 1976707261 w 21333"/>
              <a:gd name="T7" fmla="*/ 2782097 h 19657"/>
              <a:gd name="T8" fmla="*/ 2147483647 w 21333"/>
              <a:gd name="T9" fmla="*/ 5824258 h 19657"/>
              <a:gd name="T10" fmla="*/ 2147483647 w 21333"/>
              <a:gd name="T11" fmla="*/ 46921407 h 19657"/>
              <a:gd name="T12" fmla="*/ 2147483647 w 21333"/>
              <a:gd name="T13" fmla="*/ 93350774 h 19657"/>
              <a:gd name="T14" fmla="*/ 2147483647 w 21333"/>
              <a:gd name="T15" fmla="*/ 126081117 h 19657"/>
              <a:gd name="T16" fmla="*/ 1595304076 w 21333"/>
              <a:gd name="T17" fmla="*/ 129881816 h 19657"/>
              <a:gd name="T18" fmla="*/ 741102301 w 21333"/>
              <a:gd name="T19" fmla="*/ 130647585 h 19657"/>
              <a:gd name="T20" fmla="*/ 29248232 w 21333"/>
              <a:gd name="T21" fmla="*/ 112382055 h 19657"/>
              <a:gd name="T22" fmla="*/ 8963027 w 21333"/>
              <a:gd name="T23" fmla="*/ 62145137 h 19657"/>
              <a:gd name="T24" fmla="*/ 44579402 w 21333"/>
              <a:gd name="T25" fmla="*/ 13439359 h 19657"/>
              <a:gd name="T26" fmla="*/ 242828737 w 21333"/>
              <a:gd name="T27" fmla="*/ 2782097 h 1965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333" h="19657">
                <a:moveTo>
                  <a:pt x="1542" y="407"/>
                </a:moveTo>
                <a:cubicBezTo>
                  <a:pt x="2447" y="-150"/>
                  <a:pt x="3568" y="184"/>
                  <a:pt x="4517" y="73"/>
                </a:cubicBezTo>
                <a:cubicBezTo>
                  <a:pt x="5767" y="-38"/>
                  <a:pt x="7060" y="-38"/>
                  <a:pt x="8311" y="184"/>
                </a:cubicBezTo>
                <a:cubicBezTo>
                  <a:pt x="11113" y="852"/>
                  <a:pt x="13958" y="407"/>
                  <a:pt x="16761" y="407"/>
                </a:cubicBezTo>
                <a:cubicBezTo>
                  <a:pt x="17709" y="407"/>
                  <a:pt x="18960" y="184"/>
                  <a:pt x="19908" y="852"/>
                </a:cubicBezTo>
                <a:cubicBezTo>
                  <a:pt x="20900" y="1520"/>
                  <a:pt x="21202" y="4415"/>
                  <a:pt x="21288" y="6864"/>
                </a:cubicBezTo>
                <a:cubicBezTo>
                  <a:pt x="21374" y="9091"/>
                  <a:pt x="21288" y="11430"/>
                  <a:pt x="21331" y="13656"/>
                </a:cubicBezTo>
                <a:cubicBezTo>
                  <a:pt x="21374" y="16662"/>
                  <a:pt x="20857" y="17776"/>
                  <a:pt x="19779" y="18444"/>
                </a:cubicBezTo>
                <a:cubicBezTo>
                  <a:pt x="17752" y="19668"/>
                  <a:pt x="15554" y="19000"/>
                  <a:pt x="13527" y="19000"/>
                </a:cubicBezTo>
                <a:cubicBezTo>
                  <a:pt x="11113" y="19000"/>
                  <a:pt x="8699" y="19112"/>
                  <a:pt x="6284" y="19112"/>
                </a:cubicBezTo>
                <a:cubicBezTo>
                  <a:pt x="4560" y="19112"/>
                  <a:pt x="1067" y="21450"/>
                  <a:pt x="248" y="16440"/>
                </a:cubicBezTo>
                <a:cubicBezTo>
                  <a:pt x="-97" y="14213"/>
                  <a:pt x="76" y="11540"/>
                  <a:pt x="76" y="9091"/>
                </a:cubicBezTo>
                <a:cubicBezTo>
                  <a:pt x="76" y="6864"/>
                  <a:pt x="-226" y="4081"/>
                  <a:pt x="378" y="1966"/>
                </a:cubicBezTo>
                <a:cubicBezTo>
                  <a:pt x="766" y="630"/>
                  <a:pt x="1455" y="296"/>
                  <a:pt x="2059" y="40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1" name="AutoShape 3"/>
          <p:cNvSpPr>
            <a:spLocks/>
          </p:cNvSpPr>
          <p:nvPr/>
        </p:nvSpPr>
        <p:spPr bwMode="auto">
          <a:xfrm>
            <a:off x="5512792" y="6506439"/>
            <a:ext cx="376507" cy="388811"/>
          </a:xfrm>
          <a:custGeom>
            <a:avLst/>
            <a:gdLst>
              <a:gd name="T0" fmla="*/ 21843868 w 19696"/>
              <a:gd name="T1" fmla="*/ 73544750 h 18978"/>
              <a:gd name="T2" fmla="*/ 73933396 w 19696"/>
              <a:gd name="T3" fmla="*/ 328421728 h 18978"/>
              <a:gd name="T4" fmla="*/ 289973615 w 19696"/>
              <a:gd name="T5" fmla="*/ 228686978 h 18978"/>
              <a:gd name="T6" fmla="*/ 214749422 w 19696"/>
              <a:gd name="T7" fmla="*/ 13703916 h 18978"/>
              <a:gd name="T8" fmla="*/ 12212126 w 19696"/>
              <a:gd name="T9" fmla="*/ 91275373 h 189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96" h="18978">
                <a:moveTo>
                  <a:pt x="1456" y="3982"/>
                </a:moveTo>
                <a:cubicBezTo>
                  <a:pt x="-1115" y="8782"/>
                  <a:pt x="-472" y="14902"/>
                  <a:pt x="4928" y="17782"/>
                </a:cubicBezTo>
                <a:cubicBezTo>
                  <a:pt x="10328" y="20662"/>
                  <a:pt x="17914" y="18142"/>
                  <a:pt x="19328" y="12382"/>
                </a:cubicBezTo>
                <a:cubicBezTo>
                  <a:pt x="20485" y="8062"/>
                  <a:pt x="18942" y="2662"/>
                  <a:pt x="14314" y="742"/>
                </a:cubicBezTo>
                <a:cubicBezTo>
                  <a:pt x="9814" y="-938"/>
                  <a:pt x="2614" y="142"/>
                  <a:pt x="814" y="49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2" name="AutoShape 4"/>
          <p:cNvSpPr>
            <a:spLocks/>
          </p:cNvSpPr>
          <p:nvPr/>
        </p:nvSpPr>
        <p:spPr bwMode="auto">
          <a:xfrm>
            <a:off x="9391063" y="6506439"/>
            <a:ext cx="376507" cy="388811"/>
          </a:xfrm>
          <a:custGeom>
            <a:avLst/>
            <a:gdLst>
              <a:gd name="T0" fmla="*/ 273650627 w 19696"/>
              <a:gd name="T1" fmla="*/ 73544750 h 18978"/>
              <a:gd name="T2" fmla="*/ 221561124 w 19696"/>
              <a:gd name="T3" fmla="*/ 328421728 h 18978"/>
              <a:gd name="T4" fmla="*/ 5520881 w 19696"/>
              <a:gd name="T5" fmla="*/ 228686978 h 18978"/>
              <a:gd name="T6" fmla="*/ 80745074 w 19696"/>
              <a:gd name="T7" fmla="*/ 13703916 h 18978"/>
              <a:gd name="T8" fmla="*/ 283282370 w 19696"/>
              <a:gd name="T9" fmla="*/ 91275373 h 189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96" h="18978">
                <a:moveTo>
                  <a:pt x="18240" y="3982"/>
                </a:moveTo>
                <a:cubicBezTo>
                  <a:pt x="20811" y="8782"/>
                  <a:pt x="20168" y="14902"/>
                  <a:pt x="14768" y="17782"/>
                </a:cubicBezTo>
                <a:cubicBezTo>
                  <a:pt x="9368" y="20662"/>
                  <a:pt x="1782" y="18142"/>
                  <a:pt x="368" y="12382"/>
                </a:cubicBezTo>
                <a:cubicBezTo>
                  <a:pt x="-789" y="8062"/>
                  <a:pt x="754" y="2662"/>
                  <a:pt x="5382" y="742"/>
                </a:cubicBezTo>
                <a:cubicBezTo>
                  <a:pt x="9882" y="-938"/>
                  <a:pt x="17082" y="142"/>
                  <a:pt x="18882" y="49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3" name="AutoShape 5"/>
          <p:cNvSpPr>
            <a:spLocks/>
          </p:cNvSpPr>
          <p:nvPr/>
        </p:nvSpPr>
        <p:spPr bwMode="auto">
          <a:xfrm>
            <a:off x="5473419" y="2480518"/>
            <a:ext cx="4251087" cy="463867"/>
          </a:xfrm>
          <a:custGeom>
            <a:avLst/>
            <a:gdLst>
              <a:gd name="T0" fmla="*/ 397779740 w 21512"/>
              <a:gd name="T1" fmla="*/ 16999030 h 20588"/>
              <a:gd name="T2" fmla="*/ 2147483647 w 21512"/>
              <a:gd name="T3" fmla="*/ 11643946 h 20588"/>
              <a:gd name="T4" fmla="*/ 2147483647 w 21512"/>
              <a:gd name="T5" fmla="*/ 16999030 h 20588"/>
              <a:gd name="T6" fmla="*/ 2147483647 w 21512"/>
              <a:gd name="T7" fmla="*/ 16999030 h 20588"/>
              <a:gd name="T8" fmla="*/ 2147483647 w 21512"/>
              <a:gd name="T9" fmla="*/ 14321910 h 20588"/>
              <a:gd name="T10" fmla="*/ 2147483647 w 21512"/>
              <a:gd name="T11" fmla="*/ 8965983 h 20588"/>
              <a:gd name="T12" fmla="*/ 2147483647 w 21512"/>
              <a:gd name="T13" fmla="*/ 247472143 h 20588"/>
              <a:gd name="T14" fmla="*/ 2147483647 w 21512"/>
              <a:gd name="T15" fmla="*/ 488654580 h 20588"/>
              <a:gd name="T16" fmla="*/ 2147483647 w 21512"/>
              <a:gd name="T17" fmla="*/ 494010507 h 20588"/>
              <a:gd name="T18" fmla="*/ 2147483647 w 21512"/>
              <a:gd name="T19" fmla="*/ 485977459 h 20588"/>
              <a:gd name="T20" fmla="*/ 2147483647 w 21512"/>
              <a:gd name="T21" fmla="*/ 499390096 h 20588"/>
              <a:gd name="T22" fmla="*/ 2147483647 w 21512"/>
              <a:gd name="T23" fmla="*/ 496687627 h 20588"/>
              <a:gd name="T24" fmla="*/ 2147483647 w 21512"/>
              <a:gd name="T25" fmla="*/ 502068060 h 20588"/>
              <a:gd name="T26" fmla="*/ 2147483647 w 21512"/>
              <a:gd name="T27" fmla="*/ 494010507 h 20588"/>
              <a:gd name="T28" fmla="*/ 182345556 w 21512"/>
              <a:gd name="T29" fmla="*/ 485977459 h 20588"/>
              <a:gd name="T30" fmla="*/ 182345556 w 21512"/>
              <a:gd name="T31" fmla="*/ 242116216 h 20588"/>
              <a:gd name="T32" fmla="*/ 1209915786 w 21512"/>
              <a:gd name="T33" fmla="*/ 8965983 h 2058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512" h="20588">
                <a:moveTo>
                  <a:pt x="24" y="692"/>
                </a:moveTo>
                <a:cubicBezTo>
                  <a:pt x="771" y="-726"/>
                  <a:pt x="1617" y="474"/>
                  <a:pt x="2377" y="474"/>
                </a:cubicBezTo>
                <a:cubicBezTo>
                  <a:pt x="3335" y="474"/>
                  <a:pt x="4306" y="910"/>
                  <a:pt x="5265" y="692"/>
                </a:cubicBezTo>
                <a:cubicBezTo>
                  <a:pt x="7406" y="256"/>
                  <a:pt x="9560" y="692"/>
                  <a:pt x="11701" y="692"/>
                </a:cubicBezTo>
                <a:cubicBezTo>
                  <a:pt x="13594" y="692"/>
                  <a:pt x="15474" y="147"/>
                  <a:pt x="17353" y="583"/>
                </a:cubicBezTo>
                <a:cubicBezTo>
                  <a:pt x="18710" y="910"/>
                  <a:pt x="20092" y="-181"/>
                  <a:pt x="21449" y="365"/>
                </a:cubicBezTo>
                <a:cubicBezTo>
                  <a:pt x="21512" y="3529"/>
                  <a:pt x="21425" y="6910"/>
                  <a:pt x="21487" y="10074"/>
                </a:cubicBezTo>
                <a:cubicBezTo>
                  <a:pt x="21549" y="13456"/>
                  <a:pt x="21474" y="16510"/>
                  <a:pt x="21487" y="19892"/>
                </a:cubicBezTo>
                <a:cubicBezTo>
                  <a:pt x="20678" y="20219"/>
                  <a:pt x="19856" y="19783"/>
                  <a:pt x="19047" y="20110"/>
                </a:cubicBezTo>
                <a:cubicBezTo>
                  <a:pt x="18499" y="20329"/>
                  <a:pt x="17951" y="19783"/>
                  <a:pt x="17403" y="19783"/>
                </a:cubicBezTo>
                <a:cubicBezTo>
                  <a:pt x="16731" y="19892"/>
                  <a:pt x="16059" y="20329"/>
                  <a:pt x="15386" y="20329"/>
                </a:cubicBezTo>
                <a:cubicBezTo>
                  <a:pt x="12822" y="20438"/>
                  <a:pt x="10270" y="20219"/>
                  <a:pt x="7705" y="20219"/>
                </a:cubicBezTo>
                <a:cubicBezTo>
                  <a:pt x="6373" y="20219"/>
                  <a:pt x="5041" y="20874"/>
                  <a:pt x="3721" y="20438"/>
                </a:cubicBezTo>
                <a:cubicBezTo>
                  <a:pt x="2750" y="20110"/>
                  <a:pt x="1779" y="20656"/>
                  <a:pt x="820" y="20110"/>
                </a:cubicBezTo>
                <a:cubicBezTo>
                  <a:pt x="547" y="20001"/>
                  <a:pt x="285" y="19892"/>
                  <a:pt x="11" y="19783"/>
                </a:cubicBezTo>
                <a:cubicBezTo>
                  <a:pt x="98" y="16838"/>
                  <a:pt x="11" y="12910"/>
                  <a:pt x="11" y="9856"/>
                </a:cubicBezTo>
                <a:cubicBezTo>
                  <a:pt x="24" y="6910"/>
                  <a:pt x="-51" y="3201"/>
                  <a:pt x="73" y="36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4" name="AutoShape 6"/>
          <p:cNvSpPr>
            <a:spLocks/>
          </p:cNvSpPr>
          <p:nvPr/>
        </p:nvSpPr>
        <p:spPr bwMode="auto">
          <a:xfrm>
            <a:off x="5473419" y="3455007"/>
            <a:ext cx="4251087" cy="463867"/>
          </a:xfrm>
          <a:custGeom>
            <a:avLst/>
            <a:gdLst>
              <a:gd name="T0" fmla="*/ 397779740 w 21512"/>
              <a:gd name="T1" fmla="*/ 16999030 h 20588"/>
              <a:gd name="T2" fmla="*/ 2147483647 w 21512"/>
              <a:gd name="T3" fmla="*/ 11643946 h 20588"/>
              <a:gd name="T4" fmla="*/ 2147483647 w 21512"/>
              <a:gd name="T5" fmla="*/ 16999030 h 20588"/>
              <a:gd name="T6" fmla="*/ 2147483647 w 21512"/>
              <a:gd name="T7" fmla="*/ 16999030 h 20588"/>
              <a:gd name="T8" fmla="*/ 2147483647 w 21512"/>
              <a:gd name="T9" fmla="*/ 14321910 h 20588"/>
              <a:gd name="T10" fmla="*/ 2147483647 w 21512"/>
              <a:gd name="T11" fmla="*/ 8965983 h 20588"/>
              <a:gd name="T12" fmla="*/ 2147483647 w 21512"/>
              <a:gd name="T13" fmla="*/ 247472143 h 20588"/>
              <a:gd name="T14" fmla="*/ 2147483647 w 21512"/>
              <a:gd name="T15" fmla="*/ 488654580 h 20588"/>
              <a:gd name="T16" fmla="*/ 2147483647 w 21512"/>
              <a:gd name="T17" fmla="*/ 494010507 h 20588"/>
              <a:gd name="T18" fmla="*/ 2147483647 w 21512"/>
              <a:gd name="T19" fmla="*/ 485977459 h 20588"/>
              <a:gd name="T20" fmla="*/ 2147483647 w 21512"/>
              <a:gd name="T21" fmla="*/ 499390096 h 20588"/>
              <a:gd name="T22" fmla="*/ 2147483647 w 21512"/>
              <a:gd name="T23" fmla="*/ 496687627 h 20588"/>
              <a:gd name="T24" fmla="*/ 2147483647 w 21512"/>
              <a:gd name="T25" fmla="*/ 502068060 h 20588"/>
              <a:gd name="T26" fmla="*/ 2147483647 w 21512"/>
              <a:gd name="T27" fmla="*/ 494010507 h 20588"/>
              <a:gd name="T28" fmla="*/ 182345556 w 21512"/>
              <a:gd name="T29" fmla="*/ 485977459 h 20588"/>
              <a:gd name="T30" fmla="*/ 182345556 w 21512"/>
              <a:gd name="T31" fmla="*/ 242116216 h 20588"/>
              <a:gd name="T32" fmla="*/ 1209915786 w 21512"/>
              <a:gd name="T33" fmla="*/ 8965983 h 2058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512" h="20588">
                <a:moveTo>
                  <a:pt x="24" y="692"/>
                </a:moveTo>
                <a:cubicBezTo>
                  <a:pt x="771" y="-726"/>
                  <a:pt x="1617" y="474"/>
                  <a:pt x="2377" y="474"/>
                </a:cubicBezTo>
                <a:cubicBezTo>
                  <a:pt x="3335" y="474"/>
                  <a:pt x="4306" y="910"/>
                  <a:pt x="5265" y="692"/>
                </a:cubicBezTo>
                <a:cubicBezTo>
                  <a:pt x="7406" y="256"/>
                  <a:pt x="9560" y="692"/>
                  <a:pt x="11701" y="692"/>
                </a:cubicBezTo>
                <a:cubicBezTo>
                  <a:pt x="13594" y="692"/>
                  <a:pt x="15474" y="147"/>
                  <a:pt x="17353" y="583"/>
                </a:cubicBezTo>
                <a:cubicBezTo>
                  <a:pt x="18710" y="910"/>
                  <a:pt x="20092" y="-181"/>
                  <a:pt x="21449" y="365"/>
                </a:cubicBezTo>
                <a:cubicBezTo>
                  <a:pt x="21512" y="3529"/>
                  <a:pt x="21425" y="6910"/>
                  <a:pt x="21487" y="10074"/>
                </a:cubicBezTo>
                <a:cubicBezTo>
                  <a:pt x="21549" y="13456"/>
                  <a:pt x="21474" y="16510"/>
                  <a:pt x="21487" y="19892"/>
                </a:cubicBezTo>
                <a:cubicBezTo>
                  <a:pt x="20678" y="20219"/>
                  <a:pt x="19856" y="19783"/>
                  <a:pt x="19047" y="20110"/>
                </a:cubicBezTo>
                <a:cubicBezTo>
                  <a:pt x="18499" y="20329"/>
                  <a:pt x="17951" y="19783"/>
                  <a:pt x="17403" y="19783"/>
                </a:cubicBezTo>
                <a:cubicBezTo>
                  <a:pt x="16731" y="19892"/>
                  <a:pt x="16059" y="20329"/>
                  <a:pt x="15386" y="20329"/>
                </a:cubicBezTo>
                <a:cubicBezTo>
                  <a:pt x="12822" y="20438"/>
                  <a:pt x="10270" y="20219"/>
                  <a:pt x="7705" y="20219"/>
                </a:cubicBezTo>
                <a:cubicBezTo>
                  <a:pt x="6373" y="20219"/>
                  <a:pt x="5041" y="20874"/>
                  <a:pt x="3721" y="20438"/>
                </a:cubicBezTo>
                <a:cubicBezTo>
                  <a:pt x="2750" y="20110"/>
                  <a:pt x="1779" y="20656"/>
                  <a:pt x="820" y="20110"/>
                </a:cubicBezTo>
                <a:cubicBezTo>
                  <a:pt x="547" y="20001"/>
                  <a:pt x="285" y="19892"/>
                  <a:pt x="11" y="19783"/>
                </a:cubicBezTo>
                <a:cubicBezTo>
                  <a:pt x="98" y="16838"/>
                  <a:pt x="11" y="12910"/>
                  <a:pt x="11" y="9856"/>
                </a:cubicBezTo>
                <a:cubicBezTo>
                  <a:pt x="24" y="6910"/>
                  <a:pt x="-51" y="3201"/>
                  <a:pt x="73" y="36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5" name="AutoShape 9"/>
          <p:cNvSpPr>
            <a:spLocks/>
          </p:cNvSpPr>
          <p:nvPr/>
        </p:nvSpPr>
        <p:spPr bwMode="auto">
          <a:xfrm>
            <a:off x="984862" y="748093"/>
            <a:ext cx="87360" cy="95972"/>
          </a:xfrm>
          <a:custGeom>
            <a:avLst/>
            <a:gdLst>
              <a:gd name="T0" fmla="*/ 2094599 w 12897"/>
              <a:gd name="T1" fmla="*/ 801099 h 14525"/>
              <a:gd name="T2" fmla="*/ 6420062 w 12897"/>
              <a:gd name="T3" fmla="*/ 8415317 h 14525"/>
              <a:gd name="T4" fmla="*/ 2815535 w 12897"/>
              <a:gd name="T5" fmla="*/ 570567 h 145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897" h="14525">
                <a:moveTo>
                  <a:pt x="3138" y="1293"/>
                </a:moveTo>
                <a:cubicBezTo>
                  <a:pt x="-4062" y="5390"/>
                  <a:pt x="2418" y="18052"/>
                  <a:pt x="9618" y="13583"/>
                </a:cubicBezTo>
                <a:cubicBezTo>
                  <a:pt x="17538" y="9486"/>
                  <a:pt x="9258" y="-3548"/>
                  <a:pt x="4218" y="9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6" name="AutoShape 10"/>
          <p:cNvSpPr>
            <a:spLocks/>
          </p:cNvSpPr>
          <p:nvPr/>
        </p:nvSpPr>
        <p:spPr bwMode="auto">
          <a:xfrm>
            <a:off x="1112825" y="797309"/>
            <a:ext cx="863752" cy="11074"/>
          </a:xfrm>
          <a:custGeom>
            <a:avLst/>
            <a:gdLst>
              <a:gd name="T0" fmla="*/ 0 w 21600"/>
              <a:gd name="T1" fmla="*/ 5811 h 10273"/>
              <a:gd name="T2" fmla="*/ 1166275481 w 21600"/>
              <a:gd name="T3" fmla="*/ 0 h 10273"/>
              <a:gd name="T4" fmla="*/ 2147483647 w 21600"/>
              <a:gd name="T5" fmla="*/ 17435 h 10273"/>
              <a:gd name="T6" fmla="*/ 2147483647 w 21600"/>
              <a:gd name="T7" fmla="*/ 5811 h 102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10273">
                <a:moveTo>
                  <a:pt x="0" y="2160"/>
                </a:moveTo>
                <a:cubicBezTo>
                  <a:pt x="2585" y="21600"/>
                  <a:pt x="5846" y="0"/>
                  <a:pt x="8492" y="0"/>
                </a:cubicBezTo>
                <a:cubicBezTo>
                  <a:pt x="11631" y="0"/>
                  <a:pt x="14708" y="4320"/>
                  <a:pt x="17785" y="6480"/>
                </a:cubicBezTo>
                <a:cubicBezTo>
                  <a:pt x="19015" y="6480"/>
                  <a:pt x="20431" y="12960"/>
                  <a:pt x="21600" y="216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7" name="AutoShape 11"/>
          <p:cNvSpPr>
            <a:spLocks/>
          </p:cNvSpPr>
          <p:nvPr/>
        </p:nvSpPr>
        <p:spPr bwMode="auto">
          <a:xfrm>
            <a:off x="2028254" y="748093"/>
            <a:ext cx="87360" cy="95972"/>
          </a:xfrm>
          <a:custGeom>
            <a:avLst/>
            <a:gdLst>
              <a:gd name="T0" fmla="*/ 2094599 w 12897"/>
              <a:gd name="T1" fmla="*/ 801099 h 14525"/>
              <a:gd name="T2" fmla="*/ 6420062 w 12897"/>
              <a:gd name="T3" fmla="*/ 8415317 h 14525"/>
              <a:gd name="T4" fmla="*/ 2815535 w 12897"/>
              <a:gd name="T5" fmla="*/ 570567 h 145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897" h="14525">
                <a:moveTo>
                  <a:pt x="3138" y="1293"/>
                </a:moveTo>
                <a:cubicBezTo>
                  <a:pt x="-4062" y="5390"/>
                  <a:pt x="2418" y="18052"/>
                  <a:pt x="9618" y="13583"/>
                </a:cubicBezTo>
                <a:cubicBezTo>
                  <a:pt x="17538" y="9486"/>
                  <a:pt x="9258" y="-3548"/>
                  <a:pt x="4218" y="9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8" name="AutoShape 12"/>
          <p:cNvSpPr>
            <a:spLocks/>
          </p:cNvSpPr>
          <p:nvPr/>
        </p:nvSpPr>
        <p:spPr bwMode="auto">
          <a:xfrm>
            <a:off x="2146374" y="797309"/>
            <a:ext cx="863752" cy="11074"/>
          </a:xfrm>
          <a:custGeom>
            <a:avLst/>
            <a:gdLst>
              <a:gd name="T0" fmla="*/ 0 w 21600"/>
              <a:gd name="T1" fmla="*/ 5811 h 10273"/>
              <a:gd name="T2" fmla="*/ 1166275481 w 21600"/>
              <a:gd name="T3" fmla="*/ 0 h 10273"/>
              <a:gd name="T4" fmla="*/ 2147483647 w 21600"/>
              <a:gd name="T5" fmla="*/ 17435 h 10273"/>
              <a:gd name="T6" fmla="*/ 2147483647 w 21600"/>
              <a:gd name="T7" fmla="*/ 5811 h 102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10273">
                <a:moveTo>
                  <a:pt x="0" y="2160"/>
                </a:moveTo>
                <a:cubicBezTo>
                  <a:pt x="2585" y="21600"/>
                  <a:pt x="5846" y="0"/>
                  <a:pt x="8492" y="0"/>
                </a:cubicBezTo>
                <a:cubicBezTo>
                  <a:pt x="11631" y="0"/>
                  <a:pt x="14708" y="4320"/>
                  <a:pt x="17785" y="6480"/>
                </a:cubicBezTo>
                <a:cubicBezTo>
                  <a:pt x="19015" y="6480"/>
                  <a:pt x="20431" y="12960"/>
                  <a:pt x="21600" y="216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9" name="AutoShape 13"/>
          <p:cNvSpPr>
            <a:spLocks/>
          </p:cNvSpPr>
          <p:nvPr/>
        </p:nvSpPr>
        <p:spPr bwMode="auto">
          <a:xfrm>
            <a:off x="3061804" y="748093"/>
            <a:ext cx="87360" cy="95972"/>
          </a:xfrm>
          <a:custGeom>
            <a:avLst/>
            <a:gdLst>
              <a:gd name="T0" fmla="*/ 2094599 w 12897"/>
              <a:gd name="T1" fmla="*/ 801099 h 14525"/>
              <a:gd name="T2" fmla="*/ 6420062 w 12897"/>
              <a:gd name="T3" fmla="*/ 8415317 h 14525"/>
              <a:gd name="T4" fmla="*/ 2815535 w 12897"/>
              <a:gd name="T5" fmla="*/ 570567 h 145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897" h="14525">
                <a:moveTo>
                  <a:pt x="3138" y="1293"/>
                </a:moveTo>
                <a:cubicBezTo>
                  <a:pt x="-4062" y="5390"/>
                  <a:pt x="2418" y="18052"/>
                  <a:pt x="9618" y="13583"/>
                </a:cubicBezTo>
                <a:cubicBezTo>
                  <a:pt x="17538" y="9486"/>
                  <a:pt x="9258" y="-3548"/>
                  <a:pt x="4218" y="9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0" name="AutoShape 14"/>
          <p:cNvSpPr>
            <a:spLocks/>
          </p:cNvSpPr>
          <p:nvPr/>
        </p:nvSpPr>
        <p:spPr bwMode="auto">
          <a:xfrm>
            <a:off x="4095353" y="748093"/>
            <a:ext cx="87360" cy="95972"/>
          </a:xfrm>
          <a:custGeom>
            <a:avLst/>
            <a:gdLst>
              <a:gd name="T0" fmla="*/ 2094599 w 12897"/>
              <a:gd name="T1" fmla="*/ 801099 h 14525"/>
              <a:gd name="T2" fmla="*/ 6420062 w 12897"/>
              <a:gd name="T3" fmla="*/ 8415317 h 14525"/>
              <a:gd name="T4" fmla="*/ 2815535 w 12897"/>
              <a:gd name="T5" fmla="*/ 570567 h 145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897" h="14525">
                <a:moveTo>
                  <a:pt x="3138" y="1293"/>
                </a:moveTo>
                <a:cubicBezTo>
                  <a:pt x="-4062" y="5390"/>
                  <a:pt x="2418" y="18052"/>
                  <a:pt x="9618" y="13583"/>
                </a:cubicBezTo>
                <a:cubicBezTo>
                  <a:pt x="17538" y="9486"/>
                  <a:pt x="9258" y="-3548"/>
                  <a:pt x="4218" y="9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1" name="AutoShape 15"/>
          <p:cNvSpPr>
            <a:spLocks/>
          </p:cNvSpPr>
          <p:nvPr/>
        </p:nvSpPr>
        <p:spPr bwMode="auto">
          <a:xfrm>
            <a:off x="3189767" y="797309"/>
            <a:ext cx="863752" cy="11074"/>
          </a:xfrm>
          <a:custGeom>
            <a:avLst/>
            <a:gdLst>
              <a:gd name="T0" fmla="*/ 0 w 21600"/>
              <a:gd name="T1" fmla="*/ 5811 h 10273"/>
              <a:gd name="T2" fmla="*/ 1166275481 w 21600"/>
              <a:gd name="T3" fmla="*/ 0 h 10273"/>
              <a:gd name="T4" fmla="*/ 2147483647 w 21600"/>
              <a:gd name="T5" fmla="*/ 17435 h 10273"/>
              <a:gd name="T6" fmla="*/ 2147483647 w 21600"/>
              <a:gd name="T7" fmla="*/ 5811 h 102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10273">
                <a:moveTo>
                  <a:pt x="0" y="2160"/>
                </a:moveTo>
                <a:cubicBezTo>
                  <a:pt x="2585" y="21600"/>
                  <a:pt x="5846" y="0"/>
                  <a:pt x="8492" y="0"/>
                </a:cubicBezTo>
                <a:cubicBezTo>
                  <a:pt x="11631" y="0"/>
                  <a:pt x="14708" y="4320"/>
                  <a:pt x="17785" y="6480"/>
                </a:cubicBezTo>
                <a:cubicBezTo>
                  <a:pt x="19015" y="6480"/>
                  <a:pt x="20431" y="12960"/>
                  <a:pt x="21600" y="216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2" name="AutoShape 16"/>
          <p:cNvSpPr>
            <a:spLocks/>
          </p:cNvSpPr>
          <p:nvPr/>
        </p:nvSpPr>
        <p:spPr bwMode="auto">
          <a:xfrm>
            <a:off x="807681" y="1693052"/>
            <a:ext cx="1097531" cy="408498"/>
          </a:xfrm>
          <a:custGeom>
            <a:avLst/>
            <a:gdLst>
              <a:gd name="T0" fmla="*/ 85131273 w 21282"/>
              <a:gd name="T1" fmla="*/ 0 h 21352"/>
              <a:gd name="T2" fmla="*/ 2079710024 w 21282"/>
              <a:gd name="T3" fmla="*/ 3865346 h 21352"/>
              <a:gd name="T4" fmla="*/ 2147483647 w 21282"/>
              <a:gd name="T5" fmla="*/ 3865346 h 21352"/>
              <a:gd name="T6" fmla="*/ 2147483647 w 21282"/>
              <a:gd name="T7" fmla="*/ 1925367 h 21352"/>
              <a:gd name="T8" fmla="*/ 2147483647 w 21282"/>
              <a:gd name="T9" fmla="*/ 1925367 h 21352"/>
              <a:gd name="T10" fmla="*/ 2147483647 w 21282"/>
              <a:gd name="T11" fmla="*/ 38666987 h 21352"/>
              <a:gd name="T12" fmla="*/ 2147483647 w 21282"/>
              <a:gd name="T13" fmla="*/ 148893032 h 21352"/>
              <a:gd name="T14" fmla="*/ 2147483647 w 21282"/>
              <a:gd name="T15" fmla="*/ 268774568 h 21352"/>
              <a:gd name="T16" fmla="*/ 2147483647 w 21282"/>
              <a:gd name="T17" fmla="*/ 315187501 h 21352"/>
              <a:gd name="T18" fmla="*/ 2147483647 w 21282"/>
              <a:gd name="T19" fmla="*/ 313247522 h 21352"/>
              <a:gd name="T20" fmla="*/ 2147483647 w 21282"/>
              <a:gd name="T21" fmla="*/ 319052872 h 21352"/>
              <a:gd name="T22" fmla="*/ 1925057962 w 21282"/>
              <a:gd name="T23" fmla="*/ 320977622 h 21352"/>
              <a:gd name="T24" fmla="*/ 14729395 w 21282"/>
              <a:gd name="T25" fmla="*/ 315187501 h 21352"/>
              <a:gd name="T26" fmla="*/ 885414 w 21282"/>
              <a:gd name="T27" fmla="*/ 7730717 h 2135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282" h="21352">
                <a:moveTo>
                  <a:pt x="289" y="0"/>
                </a:moveTo>
                <a:cubicBezTo>
                  <a:pt x="2387" y="1157"/>
                  <a:pt x="4914" y="0"/>
                  <a:pt x="7060" y="257"/>
                </a:cubicBezTo>
                <a:cubicBezTo>
                  <a:pt x="9348" y="385"/>
                  <a:pt x="11685" y="642"/>
                  <a:pt x="13974" y="257"/>
                </a:cubicBezTo>
                <a:cubicBezTo>
                  <a:pt x="15118" y="128"/>
                  <a:pt x="16310" y="257"/>
                  <a:pt x="17502" y="128"/>
                </a:cubicBezTo>
                <a:cubicBezTo>
                  <a:pt x="17979" y="128"/>
                  <a:pt x="18503" y="-129"/>
                  <a:pt x="18980" y="128"/>
                </a:cubicBezTo>
                <a:cubicBezTo>
                  <a:pt x="19648" y="514"/>
                  <a:pt x="19600" y="900"/>
                  <a:pt x="19886" y="2571"/>
                </a:cubicBezTo>
                <a:cubicBezTo>
                  <a:pt x="20315" y="4757"/>
                  <a:pt x="21078" y="7585"/>
                  <a:pt x="21269" y="9900"/>
                </a:cubicBezTo>
                <a:cubicBezTo>
                  <a:pt x="21412" y="12085"/>
                  <a:pt x="20315" y="15814"/>
                  <a:pt x="19886" y="17871"/>
                </a:cubicBezTo>
                <a:cubicBezTo>
                  <a:pt x="19600" y="19157"/>
                  <a:pt x="19505" y="20571"/>
                  <a:pt x="19076" y="20957"/>
                </a:cubicBezTo>
                <a:cubicBezTo>
                  <a:pt x="18646" y="21342"/>
                  <a:pt x="17979" y="20828"/>
                  <a:pt x="17550" y="20828"/>
                </a:cubicBezTo>
                <a:cubicBezTo>
                  <a:pt x="16262" y="20828"/>
                  <a:pt x="14927" y="21214"/>
                  <a:pt x="13640" y="21214"/>
                </a:cubicBezTo>
                <a:cubicBezTo>
                  <a:pt x="11256" y="21214"/>
                  <a:pt x="8872" y="21085"/>
                  <a:pt x="6535" y="21342"/>
                </a:cubicBezTo>
                <a:cubicBezTo>
                  <a:pt x="4389" y="21471"/>
                  <a:pt x="2148" y="20185"/>
                  <a:pt x="50" y="20957"/>
                </a:cubicBezTo>
                <a:cubicBezTo>
                  <a:pt x="-188" y="14271"/>
                  <a:pt x="527" y="6942"/>
                  <a:pt x="3" y="5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3" name="AutoShape 17"/>
          <p:cNvSpPr>
            <a:spLocks/>
          </p:cNvSpPr>
          <p:nvPr/>
        </p:nvSpPr>
        <p:spPr bwMode="auto">
          <a:xfrm>
            <a:off x="1801858" y="1683208"/>
            <a:ext cx="1111066" cy="399886"/>
          </a:xfrm>
          <a:custGeom>
            <a:avLst/>
            <a:gdLst>
              <a:gd name="T0" fmla="*/ 141189927 w 21495"/>
              <a:gd name="T1" fmla="*/ 4096261 h 21319"/>
              <a:gd name="T2" fmla="*/ 479921212 w 21495"/>
              <a:gd name="T3" fmla="*/ 4096261 h 21319"/>
              <a:gd name="T4" fmla="*/ 987724603 w 21495"/>
              <a:gd name="T5" fmla="*/ 2239644 h 21319"/>
              <a:gd name="T6" fmla="*/ 2060283231 w 21495"/>
              <a:gd name="T7" fmla="*/ 382446 h 21319"/>
              <a:gd name="T8" fmla="*/ 2147483647 w 21495"/>
              <a:gd name="T9" fmla="*/ 4096261 h 21319"/>
              <a:gd name="T10" fmla="*/ 2147483647 w 21495"/>
              <a:gd name="T11" fmla="*/ 7810051 h 21319"/>
              <a:gd name="T12" fmla="*/ 2147483647 w 21495"/>
              <a:gd name="T13" fmla="*/ 115419050 h 21319"/>
              <a:gd name="T14" fmla="*/ 2147483647 w 21495"/>
              <a:gd name="T15" fmla="*/ 167380703 h 21319"/>
              <a:gd name="T16" fmla="*/ 2147483647 w 21495"/>
              <a:gd name="T17" fmla="*/ 221184888 h 21319"/>
              <a:gd name="T18" fmla="*/ 2147483647 w 21495"/>
              <a:gd name="T19" fmla="*/ 276846295 h 21319"/>
              <a:gd name="T20" fmla="*/ 2147483647 w 21495"/>
              <a:gd name="T21" fmla="*/ 297256690 h 21319"/>
              <a:gd name="T22" fmla="*/ 2147483647 w 21495"/>
              <a:gd name="T23" fmla="*/ 300970505 h 21319"/>
              <a:gd name="T24" fmla="*/ 268138557 w 21495"/>
              <a:gd name="T25" fmla="*/ 300970505 h 21319"/>
              <a:gd name="T26" fmla="*/ 0 w 21495"/>
              <a:gd name="T27" fmla="*/ 299113888 h 21319"/>
              <a:gd name="T28" fmla="*/ 381148332 w 21495"/>
              <a:gd name="T29" fmla="*/ 221184888 h 21319"/>
              <a:gd name="T30" fmla="*/ 649291290 w 21495"/>
              <a:gd name="T31" fmla="*/ 148826901 h 21319"/>
              <a:gd name="T32" fmla="*/ 113009775 w 21495"/>
              <a:gd name="T33" fmla="*/ 4096261 h 213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495" h="21319">
                <a:moveTo>
                  <a:pt x="476" y="289"/>
                </a:moveTo>
                <a:cubicBezTo>
                  <a:pt x="381" y="420"/>
                  <a:pt x="1332" y="289"/>
                  <a:pt x="1618" y="289"/>
                </a:cubicBezTo>
                <a:cubicBezTo>
                  <a:pt x="2189" y="289"/>
                  <a:pt x="2759" y="158"/>
                  <a:pt x="3330" y="158"/>
                </a:cubicBezTo>
                <a:cubicBezTo>
                  <a:pt x="4520" y="27"/>
                  <a:pt x="5757" y="27"/>
                  <a:pt x="6946" y="27"/>
                </a:cubicBezTo>
                <a:cubicBezTo>
                  <a:pt x="9230" y="-104"/>
                  <a:pt x="11466" y="289"/>
                  <a:pt x="13702" y="289"/>
                </a:cubicBezTo>
                <a:cubicBezTo>
                  <a:pt x="15748" y="289"/>
                  <a:pt x="17746" y="289"/>
                  <a:pt x="19792" y="551"/>
                </a:cubicBezTo>
                <a:cubicBezTo>
                  <a:pt x="19935" y="3038"/>
                  <a:pt x="20696" y="5918"/>
                  <a:pt x="21124" y="8143"/>
                </a:cubicBezTo>
                <a:cubicBezTo>
                  <a:pt x="21457" y="9714"/>
                  <a:pt x="21600" y="10238"/>
                  <a:pt x="21410" y="11809"/>
                </a:cubicBezTo>
                <a:cubicBezTo>
                  <a:pt x="21219" y="13118"/>
                  <a:pt x="20791" y="14427"/>
                  <a:pt x="20553" y="15605"/>
                </a:cubicBezTo>
                <a:cubicBezTo>
                  <a:pt x="20268" y="16783"/>
                  <a:pt x="20078" y="18354"/>
                  <a:pt x="19744" y="19532"/>
                </a:cubicBezTo>
                <a:cubicBezTo>
                  <a:pt x="19316" y="20972"/>
                  <a:pt x="19221" y="20711"/>
                  <a:pt x="18555" y="20972"/>
                </a:cubicBezTo>
                <a:cubicBezTo>
                  <a:pt x="17318" y="21365"/>
                  <a:pt x="16176" y="21365"/>
                  <a:pt x="14987" y="21234"/>
                </a:cubicBezTo>
                <a:cubicBezTo>
                  <a:pt x="10324" y="20841"/>
                  <a:pt x="5614" y="21234"/>
                  <a:pt x="904" y="21234"/>
                </a:cubicBezTo>
                <a:cubicBezTo>
                  <a:pt x="571" y="21234"/>
                  <a:pt x="285" y="21496"/>
                  <a:pt x="0" y="21103"/>
                </a:cubicBezTo>
                <a:cubicBezTo>
                  <a:pt x="476" y="19401"/>
                  <a:pt x="904" y="17438"/>
                  <a:pt x="1285" y="15605"/>
                </a:cubicBezTo>
                <a:cubicBezTo>
                  <a:pt x="1522" y="14296"/>
                  <a:pt x="2236" y="12071"/>
                  <a:pt x="2189" y="10500"/>
                </a:cubicBezTo>
                <a:cubicBezTo>
                  <a:pt x="2093" y="6965"/>
                  <a:pt x="476" y="3692"/>
                  <a:pt x="381" y="28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4" name="AutoShape 18"/>
          <p:cNvSpPr>
            <a:spLocks/>
          </p:cNvSpPr>
          <p:nvPr/>
        </p:nvSpPr>
        <p:spPr bwMode="auto">
          <a:xfrm>
            <a:off x="2796034" y="1683208"/>
            <a:ext cx="1111066" cy="399886"/>
          </a:xfrm>
          <a:custGeom>
            <a:avLst/>
            <a:gdLst>
              <a:gd name="T0" fmla="*/ 141189927 w 21495"/>
              <a:gd name="T1" fmla="*/ 4096261 h 21319"/>
              <a:gd name="T2" fmla="*/ 479921212 w 21495"/>
              <a:gd name="T3" fmla="*/ 4096261 h 21319"/>
              <a:gd name="T4" fmla="*/ 987724603 w 21495"/>
              <a:gd name="T5" fmla="*/ 2239644 h 21319"/>
              <a:gd name="T6" fmla="*/ 2060283231 w 21495"/>
              <a:gd name="T7" fmla="*/ 382446 h 21319"/>
              <a:gd name="T8" fmla="*/ 2147483647 w 21495"/>
              <a:gd name="T9" fmla="*/ 4096261 h 21319"/>
              <a:gd name="T10" fmla="*/ 2147483647 w 21495"/>
              <a:gd name="T11" fmla="*/ 7810051 h 21319"/>
              <a:gd name="T12" fmla="*/ 2147483647 w 21495"/>
              <a:gd name="T13" fmla="*/ 115419050 h 21319"/>
              <a:gd name="T14" fmla="*/ 2147483647 w 21495"/>
              <a:gd name="T15" fmla="*/ 167380703 h 21319"/>
              <a:gd name="T16" fmla="*/ 2147483647 w 21495"/>
              <a:gd name="T17" fmla="*/ 221184888 h 21319"/>
              <a:gd name="T18" fmla="*/ 2147483647 w 21495"/>
              <a:gd name="T19" fmla="*/ 276846295 h 21319"/>
              <a:gd name="T20" fmla="*/ 2147483647 w 21495"/>
              <a:gd name="T21" fmla="*/ 297256690 h 21319"/>
              <a:gd name="T22" fmla="*/ 2147483647 w 21495"/>
              <a:gd name="T23" fmla="*/ 300970505 h 21319"/>
              <a:gd name="T24" fmla="*/ 268138557 w 21495"/>
              <a:gd name="T25" fmla="*/ 300970505 h 21319"/>
              <a:gd name="T26" fmla="*/ 0 w 21495"/>
              <a:gd name="T27" fmla="*/ 299113888 h 21319"/>
              <a:gd name="T28" fmla="*/ 381148332 w 21495"/>
              <a:gd name="T29" fmla="*/ 221184888 h 21319"/>
              <a:gd name="T30" fmla="*/ 649291290 w 21495"/>
              <a:gd name="T31" fmla="*/ 148826901 h 21319"/>
              <a:gd name="T32" fmla="*/ 113009775 w 21495"/>
              <a:gd name="T33" fmla="*/ 4096261 h 213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495" h="21319">
                <a:moveTo>
                  <a:pt x="476" y="289"/>
                </a:moveTo>
                <a:cubicBezTo>
                  <a:pt x="381" y="420"/>
                  <a:pt x="1332" y="289"/>
                  <a:pt x="1618" y="289"/>
                </a:cubicBezTo>
                <a:cubicBezTo>
                  <a:pt x="2189" y="289"/>
                  <a:pt x="2759" y="158"/>
                  <a:pt x="3330" y="158"/>
                </a:cubicBezTo>
                <a:cubicBezTo>
                  <a:pt x="4520" y="27"/>
                  <a:pt x="5757" y="27"/>
                  <a:pt x="6946" y="27"/>
                </a:cubicBezTo>
                <a:cubicBezTo>
                  <a:pt x="9230" y="-104"/>
                  <a:pt x="11466" y="289"/>
                  <a:pt x="13702" y="289"/>
                </a:cubicBezTo>
                <a:cubicBezTo>
                  <a:pt x="15748" y="289"/>
                  <a:pt x="17746" y="289"/>
                  <a:pt x="19792" y="551"/>
                </a:cubicBezTo>
                <a:cubicBezTo>
                  <a:pt x="19935" y="3038"/>
                  <a:pt x="20696" y="5918"/>
                  <a:pt x="21124" y="8143"/>
                </a:cubicBezTo>
                <a:cubicBezTo>
                  <a:pt x="21457" y="9714"/>
                  <a:pt x="21600" y="10238"/>
                  <a:pt x="21410" y="11809"/>
                </a:cubicBezTo>
                <a:cubicBezTo>
                  <a:pt x="21219" y="13118"/>
                  <a:pt x="20791" y="14427"/>
                  <a:pt x="20553" y="15605"/>
                </a:cubicBezTo>
                <a:cubicBezTo>
                  <a:pt x="20268" y="16783"/>
                  <a:pt x="20078" y="18354"/>
                  <a:pt x="19744" y="19532"/>
                </a:cubicBezTo>
                <a:cubicBezTo>
                  <a:pt x="19316" y="20972"/>
                  <a:pt x="19221" y="20711"/>
                  <a:pt x="18555" y="20972"/>
                </a:cubicBezTo>
                <a:cubicBezTo>
                  <a:pt x="17318" y="21365"/>
                  <a:pt x="16176" y="21365"/>
                  <a:pt x="14987" y="21234"/>
                </a:cubicBezTo>
                <a:cubicBezTo>
                  <a:pt x="10324" y="20841"/>
                  <a:pt x="5614" y="21234"/>
                  <a:pt x="904" y="21234"/>
                </a:cubicBezTo>
                <a:cubicBezTo>
                  <a:pt x="571" y="21234"/>
                  <a:pt x="285" y="21496"/>
                  <a:pt x="0" y="21103"/>
                </a:cubicBezTo>
                <a:cubicBezTo>
                  <a:pt x="476" y="19401"/>
                  <a:pt x="904" y="17438"/>
                  <a:pt x="1285" y="15605"/>
                </a:cubicBezTo>
                <a:cubicBezTo>
                  <a:pt x="1522" y="14296"/>
                  <a:pt x="2236" y="12071"/>
                  <a:pt x="2189" y="10500"/>
                </a:cubicBezTo>
                <a:cubicBezTo>
                  <a:pt x="2093" y="6965"/>
                  <a:pt x="476" y="3692"/>
                  <a:pt x="381" y="28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5" name="AutoShape 19"/>
          <p:cNvSpPr>
            <a:spLocks/>
          </p:cNvSpPr>
          <p:nvPr/>
        </p:nvSpPr>
        <p:spPr bwMode="auto">
          <a:xfrm>
            <a:off x="3790210" y="1683208"/>
            <a:ext cx="1050775" cy="390042"/>
          </a:xfrm>
          <a:custGeom>
            <a:avLst/>
            <a:gdLst>
              <a:gd name="T0" fmla="*/ 84533125 w 21454"/>
              <a:gd name="T1" fmla="*/ 0 h 20897"/>
              <a:gd name="T2" fmla="*/ 2147483647 w 21454"/>
              <a:gd name="T3" fmla="*/ 2457767 h 20897"/>
              <a:gd name="T4" fmla="*/ 2147483647 w 21454"/>
              <a:gd name="T5" fmla="*/ 1228872 h 20897"/>
              <a:gd name="T6" fmla="*/ 2147483647 w 21454"/>
              <a:gd name="T7" fmla="*/ 23294812 h 20897"/>
              <a:gd name="T8" fmla="*/ 2147483647 w 21454"/>
              <a:gd name="T9" fmla="*/ 99339306 h 20897"/>
              <a:gd name="T10" fmla="*/ 2147483647 w 21454"/>
              <a:gd name="T11" fmla="*/ 185173667 h 20897"/>
              <a:gd name="T12" fmla="*/ 2147483647 w 21454"/>
              <a:gd name="T13" fmla="*/ 264876987 h 20897"/>
              <a:gd name="T14" fmla="*/ 2147483647 w 21454"/>
              <a:gd name="T15" fmla="*/ 288171798 h 20897"/>
              <a:gd name="T16" fmla="*/ 2147483647 w 21454"/>
              <a:gd name="T17" fmla="*/ 291859015 h 20897"/>
              <a:gd name="T18" fmla="*/ 1647795268 w 21454"/>
              <a:gd name="T19" fmla="*/ 289401248 h 20897"/>
              <a:gd name="T20" fmla="*/ 0 w 21454"/>
              <a:gd name="T21" fmla="*/ 284499054 h 20897"/>
              <a:gd name="T22" fmla="*/ 321233143 w 21454"/>
              <a:gd name="T23" fmla="*/ 214599544 h 20897"/>
              <a:gd name="T24" fmla="*/ 566255065 w 21454"/>
              <a:gd name="T25" fmla="*/ 139798442 h 20897"/>
              <a:gd name="T26" fmla="*/ 287418250 w 21454"/>
              <a:gd name="T27" fmla="*/ 68670036 h 20897"/>
              <a:gd name="T28" fmla="*/ 84533125 w 21454"/>
              <a:gd name="T29" fmla="*/ 2457767 h 2089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54" h="20897">
                <a:moveTo>
                  <a:pt x="335" y="0"/>
                </a:moveTo>
                <a:cubicBezTo>
                  <a:pt x="4354" y="0"/>
                  <a:pt x="8372" y="88"/>
                  <a:pt x="12357" y="176"/>
                </a:cubicBezTo>
                <a:cubicBezTo>
                  <a:pt x="14668" y="264"/>
                  <a:pt x="16945" y="88"/>
                  <a:pt x="19256" y="88"/>
                </a:cubicBezTo>
                <a:cubicBezTo>
                  <a:pt x="19892" y="88"/>
                  <a:pt x="21031" y="-351"/>
                  <a:pt x="21265" y="1668"/>
                </a:cubicBezTo>
                <a:cubicBezTo>
                  <a:pt x="21433" y="3161"/>
                  <a:pt x="21299" y="5532"/>
                  <a:pt x="21332" y="7113"/>
                </a:cubicBezTo>
                <a:cubicBezTo>
                  <a:pt x="21399" y="9220"/>
                  <a:pt x="21500" y="11151"/>
                  <a:pt x="21399" y="13259"/>
                </a:cubicBezTo>
                <a:cubicBezTo>
                  <a:pt x="21332" y="15102"/>
                  <a:pt x="21600" y="17210"/>
                  <a:pt x="21332" y="18966"/>
                </a:cubicBezTo>
                <a:cubicBezTo>
                  <a:pt x="20964" y="20986"/>
                  <a:pt x="20060" y="20547"/>
                  <a:pt x="19323" y="20634"/>
                </a:cubicBezTo>
                <a:cubicBezTo>
                  <a:pt x="18318" y="20898"/>
                  <a:pt x="17280" y="20898"/>
                  <a:pt x="16275" y="20898"/>
                </a:cubicBezTo>
                <a:cubicBezTo>
                  <a:pt x="13027" y="20898"/>
                  <a:pt x="9779" y="20722"/>
                  <a:pt x="6530" y="20722"/>
                </a:cubicBezTo>
                <a:cubicBezTo>
                  <a:pt x="4387" y="20722"/>
                  <a:pt x="2110" y="21249"/>
                  <a:pt x="0" y="20371"/>
                </a:cubicBezTo>
                <a:cubicBezTo>
                  <a:pt x="402" y="18790"/>
                  <a:pt x="938" y="17122"/>
                  <a:pt x="1273" y="15366"/>
                </a:cubicBezTo>
                <a:cubicBezTo>
                  <a:pt x="1563" y="13841"/>
                  <a:pt x="2411" y="11678"/>
                  <a:pt x="2244" y="10010"/>
                </a:cubicBezTo>
                <a:cubicBezTo>
                  <a:pt x="2043" y="8254"/>
                  <a:pt x="1407" y="6761"/>
                  <a:pt x="1139" y="4917"/>
                </a:cubicBezTo>
                <a:cubicBezTo>
                  <a:pt x="971" y="3425"/>
                  <a:pt x="804" y="1229"/>
                  <a:pt x="335" y="17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6" name="AutoShape 20"/>
          <p:cNvSpPr>
            <a:spLocks/>
          </p:cNvSpPr>
          <p:nvPr/>
        </p:nvSpPr>
        <p:spPr bwMode="auto">
          <a:xfrm>
            <a:off x="817525" y="2539578"/>
            <a:ext cx="1097531" cy="408498"/>
          </a:xfrm>
          <a:custGeom>
            <a:avLst/>
            <a:gdLst>
              <a:gd name="T0" fmla="*/ 85131273 w 21282"/>
              <a:gd name="T1" fmla="*/ 0 h 21352"/>
              <a:gd name="T2" fmla="*/ 2079710024 w 21282"/>
              <a:gd name="T3" fmla="*/ 3865346 h 21352"/>
              <a:gd name="T4" fmla="*/ 2147483647 w 21282"/>
              <a:gd name="T5" fmla="*/ 3865346 h 21352"/>
              <a:gd name="T6" fmla="*/ 2147483647 w 21282"/>
              <a:gd name="T7" fmla="*/ 1925367 h 21352"/>
              <a:gd name="T8" fmla="*/ 2147483647 w 21282"/>
              <a:gd name="T9" fmla="*/ 1925367 h 21352"/>
              <a:gd name="T10" fmla="*/ 2147483647 w 21282"/>
              <a:gd name="T11" fmla="*/ 38666987 h 21352"/>
              <a:gd name="T12" fmla="*/ 2147483647 w 21282"/>
              <a:gd name="T13" fmla="*/ 148893032 h 21352"/>
              <a:gd name="T14" fmla="*/ 2147483647 w 21282"/>
              <a:gd name="T15" fmla="*/ 268774568 h 21352"/>
              <a:gd name="T16" fmla="*/ 2147483647 w 21282"/>
              <a:gd name="T17" fmla="*/ 315187501 h 21352"/>
              <a:gd name="T18" fmla="*/ 2147483647 w 21282"/>
              <a:gd name="T19" fmla="*/ 313247522 h 21352"/>
              <a:gd name="T20" fmla="*/ 2147483647 w 21282"/>
              <a:gd name="T21" fmla="*/ 319052872 h 21352"/>
              <a:gd name="T22" fmla="*/ 1925057962 w 21282"/>
              <a:gd name="T23" fmla="*/ 320977622 h 21352"/>
              <a:gd name="T24" fmla="*/ 14729395 w 21282"/>
              <a:gd name="T25" fmla="*/ 315187501 h 21352"/>
              <a:gd name="T26" fmla="*/ 885414 w 21282"/>
              <a:gd name="T27" fmla="*/ 7730717 h 2135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282" h="21352">
                <a:moveTo>
                  <a:pt x="289" y="0"/>
                </a:moveTo>
                <a:cubicBezTo>
                  <a:pt x="2387" y="1157"/>
                  <a:pt x="4914" y="0"/>
                  <a:pt x="7060" y="257"/>
                </a:cubicBezTo>
                <a:cubicBezTo>
                  <a:pt x="9348" y="385"/>
                  <a:pt x="11685" y="642"/>
                  <a:pt x="13974" y="257"/>
                </a:cubicBezTo>
                <a:cubicBezTo>
                  <a:pt x="15118" y="128"/>
                  <a:pt x="16310" y="257"/>
                  <a:pt x="17502" y="128"/>
                </a:cubicBezTo>
                <a:cubicBezTo>
                  <a:pt x="17979" y="128"/>
                  <a:pt x="18503" y="-129"/>
                  <a:pt x="18980" y="128"/>
                </a:cubicBezTo>
                <a:cubicBezTo>
                  <a:pt x="19648" y="514"/>
                  <a:pt x="19600" y="900"/>
                  <a:pt x="19886" y="2571"/>
                </a:cubicBezTo>
                <a:cubicBezTo>
                  <a:pt x="20315" y="4757"/>
                  <a:pt x="21078" y="7585"/>
                  <a:pt x="21269" y="9900"/>
                </a:cubicBezTo>
                <a:cubicBezTo>
                  <a:pt x="21412" y="12085"/>
                  <a:pt x="20315" y="15814"/>
                  <a:pt x="19886" y="17871"/>
                </a:cubicBezTo>
                <a:cubicBezTo>
                  <a:pt x="19600" y="19157"/>
                  <a:pt x="19505" y="20571"/>
                  <a:pt x="19076" y="20957"/>
                </a:cubicBezTo>
                <a:cubicBezTo>
                  <a:pt x="18646" y="21342"/>
                  <a:pt x="17979" y="20828"/>
                  <a:pt x="17550" y="20828"/>
                </a:cubicBezTo>
                <a:cubicBezTo>
                  <a:pt x="16262" y="20828"/>
                  <a:pt x="14927" y="21214"/>
                  <a:pt x="13640" y="21214"/>
                </a:cubicBezTo>
                <a:cubicBezTo>
                  <a:pt x="11256" y="21214"/>
                  <a:pt x="8872" y="21085"/>
                  <a:pt x="6535" y="21342"/>
                </a:cubicBezTo>
                <a:cubicBezTo>
                  <a:pt x="4389" y="21471"/>
                  <a:pt x="2148" y="20185"/>
                  <a:pt x="50" y="20957"/>
                </a:cubicBezTo>
                <a:cubicBezTo>
                  <a:pt x="-188" y="14271"/>
                  <a:pt x="527" y="6942"/>
                  <a:pt x="3" y="5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7" name="AutoShape 21"/>
          <p:cNvSpPr>
            <a:spLocks/>
          </p:cNvSpPr>
          <p:nvPr/>
        </p:nvSpPr>
        <p:spPr bwMode="auto">
          <a:xfrm>
            <a:off x="1801858" y="2529734"/>
            <a:ext cx="1111066" cy="399886"/>
          </a:xfrm>
          <a:custGeom>
            <a:avLst/>
            <a:gdLst>
              <a:gd name="T0" fmla="*/ 141189927 w 21495"/>
              <a:gd name="T1" fmla="*/ 4096261 h 21319"/>
              <a:gd name="T2" fmla="*/ 479921212 w 21495"/>
              <a:gd name="T3" fmla="*/ 4096261 h 21319"/>
              <a:gd name="T4" fmla="*/ 987724603 w 21495"/>
              <a:gd name="T5" fmla="*/ 2239644 h 21319"/>
              <a:gd name="T6" fmla="*/ 2060283231 w 21495"/>
              <a:gd name="T7" fmla="*/ 382446 h 21319"/>
              <a:gd name="T8" fmla="*/ 2147483647 w 21495"/>
              <a:gd name="T9" fmla="*/ 4096261 h 21319"/>
              <a:gd name="T10" fmla="*/ 2147483647 w 21495"/>
              <a:gd name="T11" fmla="*/ 7810051 h 21319"/>
              <a:gd name="T12" fmla="*/ 2147483647 w 21495"/>
              <a:gd name="T13" fmla="*/ 115419050 h 21319"/>
              <a:gd name="T14" fmla="*/ 2147483647 w 21495"/>
              <a:gd name="T15" fmla="*/ 167380703 h 21319"/>
              <a:gd name="T16" fmla="*/ 2147483647 w 21495"/>
              <a:gd name="T17" fmla="*/ 221184888 h 21319"/>
              <a:gd name="T18" fmla="*/ 2147483647 w 21495"/>
              <a:gd name="T19" fmla="*/ 276846295 h 21319"/>
              <a:gd name="T20" fmla="*/ 2147483647 w 21495"/>
              <a:gd name="T21" fmla="*/ 297256690 h 21319"/>
              <a:gd name="T22" fmla="*/ 2147483647 w 21495"/>
              <a:gd name="T23" fmla="*/ 300970505 h 21319"/>
              <a:gd name="T24" fmla="*/ 268138557 w 21495"/>
              <a:gd name="T25" fmla="*/ 300970505 h 21319"/>
              <a:gd name="T26" fmla="*/ 0 w 21495"/>
              <a:gd name="T27" fmla="*/ 299113888 h 21319"/>
              <a:gd name="T28" fmla="*/ 381148332 w 21495"/>
              <a:gd name="T29" fmla="*/ 221184888 h 21319"/>
              <a:gd name="T30" fmla="*/ 649291290 w 21495"/>
              <a:gd name="T31" fmla="*/ 148826901 h 21319"/>
              <a:gd name="T32" fmla="*/ 113009775 w 21495"/>
              <a:gd name="T33" fmla="*/ 4096261 h 213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495" h="21319">
                <a:moveTo>
                  <a:pt x="476" y="289"/>
                </a:moveTo>
                <a:cubicBezTo>
                  <a:pt x="381" y="420"/>
                  <a:pt x="1332" y="289"/>
                  <a:pt x="1618" y="289"/>
                </a:cubicBezTo>
                <a:cubicBezTo>
                  <a:pt x="2189" y="289"/>
                  <a:pt x="2759" y="158"/>
                  <a:pt x="3330" y="158"/>
                </a:cubicBezTo>
                <a:cubicBezTo>
                  <a:pt x="4520" y="27"/>
                  <a:pt x="5757" y="27"/>
                  <a:pt x="6946" y="27"/>
                </a:cubicBezTo>
                <a:cubicBezTo>
                  <a:pt x="9230" y="-104"/>
                  <a:pt x="11466" y="289"/>
                  <a:pt x="13702" y="289"/>
                </a:cubicBezTo>
                <a:cubicBezTo>
                  <a:pt x="15748" y="289"/>
                  <a:pt x="17746" y="289"/>
                  <a:pt x="19792" y="551"/>
                </a:cubicBezTo>
                <a:cubicBezTo>
                  <a:pt x="19935" y="3038"/>
                  <a:pt x="20696" y="5918"/>
                  <a:pt x="21124" y="8143"/>
                </a:cubicBezTo>
                <a:cubicBezTo>
                  <a:pt x="21457" y="9714"/>
                  <a:pt x="21600" y="10238"/>
                  <a:pt x="21410" y="11809"/>
                </a:cubicBezTo>
                <a:cubicBezTo>
                  <a:pt x="21219" y="13118"/>
                  <a:pt x="20791" y="14427"/>
                  <a:pt x="20553" y="15605"/>
                </a:cubicBezTo>
                <a:cubicBezTo>
                  <a:pt x="20268" y="16783"/>
                  <a:pt x="20078" y="18354"/>
                  <a:pt x="19744" y="19532"/>
                </a:cubicBezTo>
                <a:cubicBezTo>
                  <a:pt x="19316" y="20972"/>
                  <a:pt x="19221" y="20711"/>
                  <a:pt x="18555" y="20972"/>
                </a:cubicBezTo>
                <a:cubicBezTo>
                  <a:pt x="17318" y="21365"/>
                  <a:pt x="16176" y="21365"/>
                  <a:pt x="14987" y="21234"/>
                </a:cubicBezTo>
                <a:cubicBezTo>
                  <a:pt x="10324" y="20841"/>
                  <a:pt x="5614" y="21234"/>
                  <a:pt x="904" y="21234"/>
                </a:cubicBezTo>
                <a:cubicBezTo>
                  <a:pt x="571" y="21234"/>
                  <a:pt x="285" y="21496"/>
                  <a:pt x="0" y="21103"/>
                </a:cubicBezTo>
                <a:cubicBezTo>
                  <a:pt x="476" y="19401"/>
                  <a:pt x="904" y="17438"/>
                  <a:pt x="1285" y="15605"/>
                </a:cubicBezTo>
                <a:cubicBezTo>
                  <a:pt x="1522" y="14296"/>
                  <a:pt x="2236" y="12071"/>
                  <a:pt x="2189" y="10500"/>
                </a:cubicBezTo>
                <a:cubicBezTo>
                  <a:pt x="2093" y="6965"/>
                  <a:pt x="476" y="3692"/>
                  <a:pt x="381" y="28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8" name="AutoShape 22"/>
          <p:cNvSpPr>
            <a:spLocks/>
          </p:cNvSpPr>
          <p:nvPr/>
        </p:nvSpPr>
        <p:spPr bwMode="auto">
          <a:xfrm>
            <a:off x="2796034" y="2529734"/>
            <a:ext cx="1111066" cy="399886"/>
          </a:xfrm>
          <a:custGeom>
            <a:avLst/>
            <a:gdLst>
              <a:gd name="T0" fmla="*/ 141189927 w 21495"/>
              <a:gd name="T1" fmla="*/ 4096261 h 21319"/>
              <a:gd name="T2" fmla="*/ 479921212 w 21495"/>
              <a:gd name="T3" fmla="*/ 4096261 h 21319"/>
              <a:gd name="T4" fmla="*/ 987724603 w 21495"/>
              <a:gd name="T5" fmla="*/ 2239644 h 21319"/>
              <a:gd name="T6" fmla="*/ 2060283231 w 21495"/>
              <a:gd name="T7" fmla="*/ 382446 h 21319"/>
              <a:gd name="T8" fmla="*/ 2147483647 w 21495"/>
              <a:gd name="T9" fmla="*/ 4096261 h 21319"/>
              <a:gd name="T10" fmla="*/ 2147483647 w 21495"/>
              <a:gd name="T11" fmla="*/ 7810051 h 21319"/>
              <a:gd name="T12" fmla="*/ 2147483647 w 21495"/>
              <a:gd name="T13" fmla="*/ 115419050 h 21319"/>
              <a:gd name="T14" fmla="*/ 2147483647 w 21495"/>
              <a:gd name="T15" fmla="*/ 167380703 h 21319"/>
              <a:gd name="T16" fmla="*/ 2147483647 w 21495"/>
              <a:gd name="T17" fmla="*/ 221184888 h 21319"/>
              <a:gd name="T18" fmla="*/ 2147483647 w 21495"/>
              <a:gd name="T19" fmla="*/ 276846295 h 21319"/>
              <a:gd name="T20" fmla="*/ 2147483647 w 21495"/>
              <a:gd name="T21" fmla="*/ 297256690 h 21319"/>
              <a:gd name="T22" fmla="*/ 2147483647 w 21495"/>
              <a:gd name="T23" fmla="*/ 300970505 h 21319"/>
              <a:gd name="T24" fmla="*/ 268138557 w 21495"/>
              <a:gd name="T25" fmla="*/ 300970505 h 21319"/>
              <a:gd name="T26" fmla="*/ 0 w 21495"/>
              <a:gd name="T27" fmla="*/ 299113888 h 21319"/>
              <a:gd name="T28" fmla="*/ 381148332 w 21495"/>
              <a:gd name="T29" fmla="*/ 221184888 h 21319"/>
              <a:gd name="T30" fmla="*/ 649291290 w 21495"/>
              <a:gd name="T31" fmla="*/ 148826901 h 21319"/>
              <a:gd name="T32" fmla="*/ 113009775 w 21495"/>
              <a:gd name="T33" fmla="*/ 4096261 h 213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495" h="21319">
                <a:moveTo>
                  <a:pt x="476" y="289"/>
                </a:moveTo>
                <a:cubicBezTo>
                  <a:pt x="381" y="420"/>
                  <a:pt x="1332" y="289"/>
                  <a:pt x="1618" y="289"/>
                </a:cubicBezTo>
                <a:cubicBezTo>
                  <a:pt x="2189" y="289"/>
                  <a:pt x="2759" y="158"/>
                  <a:pt x="3330" y="158"/>
                </a:cubicBezTo>
                <a:cubicBezTo>
                  <a:pt x="4520" y="27"/>
                  <a:pt x="5757" y="27"/>
                  <a:pt x="6946" y="27"/>
                </a:cubicBezTo>
                <a:cubicBezTo>
                  <a:pt x="9230" y="-104"/>
                  <a:pt x="11466" y="289"/>
                  <a:pt x="13702" y="289"/>
                </a:cubicBezTo>
                <a:cubicBezTo>
                  <a:pt x="15748" y="289"/>
                  <a:pt x="17746" y="289"/>
                  <a:pt x="19792" y="551"/>
                </a:cubicBezTo>
                <a:cubicBezTo>
                  <a:pt x="19935" y="3038"/>
                  <a:pt x="20696" y="5918"/>
                  <a:pt x="21124" y="8143"/>
                </a:cubicBezTo>
                <a:cubicBezTo>
                  <a:pt x="21457" y="9714"/>
                  <a:pt x="21600" y="10238"/>
                  <a:pt x="21410" y="11809"/>
                </a:cubicBezTo>
                <a:cubicBezTo>
                  <a:pt x="21219" y="13118"/>
                  <a:pt x="20791" y="14427"/>
                  <a:pt x="20553" y="15605"/>
                </a:cubicBezTo>
                <a:cubicBezTo>
                  <a:pt x="20268" y="16783"/>
                  <a:pt x="20078" y="18354"/>
                  <a:pt x="19744" y="19532"/>
                </a:cubicBezTo>
                <a:cubicBezTo>
                  <a:pt x="19316" y="20972"/>
                  <a:pt x="19221" y="20711"/>
                  <a:pt x="18555" y="20972"/>
                </a:cubicBezTo>
                <a:cubicBezTo>
                  <a:pt x="17318" y="21365"/>
                  <a:pt x="16176" y="21365"/>
                  <a:pt x="14987" y="21234"/>
                </a:cubicBezTo>
                <a:cubicBezTo>
                  <a:pt x="10324" y="20841"/>
                  <a:pt x="5614" y="21234"/>
                  <a:pt x="904" y="21234"/>
                </a:cubicBezTo>
                <a:cubicBezTo>
                  <a:pt x="571" y="21234"/>
                  <a:pt x="285" y="21496"/>
                  <a:pt x="0" y="21103"/>
                </a:cubicBezTo>
                <a:cubicBezTo>
                  <a:pt x="476" y="19401"/>
                  <a:pt x="904" y="17438"/>
                  <a:pt x="1285" y="15605"/>
                </a:cubicBezTo>
                <a:cubicBezTo>
                  <a:pt x="1522" y="14296"/>
                  <a:pt x="2236" y="12071"/>
                  <a:pt x="2189" y="10500"/>
                </a:cubicBezTo>
                <a:cubicBezTo>
                  <a:pt x="2093" y="6965"/>
                  <a:pt x="476" y="3692"/>
                  <a:pt x="381" y="28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9" name="AutoShape 23"/>
          <p:cNvSpPr>
            <a:spLocks/>
          </p:cNvSpPr>
          <p:nvPr/>
        </p:nvSpPr>
        <p:spPr bwMode="auto">
          <a:xfrm>
            <a:off x="3800053" y="2529735"/>
            <a:ext cx="1050775" cy="390042"/>
          </a:xfrm>
          <a:custGeom>
            <a:avLst/>
            <a:gdLst>
              <a:gd name="T0" fmla="*/ 84533125 w 21454"/>
              <a:gd name="T1" fmla="*/ 0 h 20897"/>
              <a:gd name="T2" fmla="*/ 2147483647 w 21454"/>
              <a:gd name="T3" fmla="*/ 2457767 h 20897"/>
              <a:gd name="T4" fmla="*/ 2147483647 w 21454"/>
              <a:gd name="T5" fmla="*/ 1228872 h 20897"/>
              <a:gd name="T6" fmla="*/ 2147483647 w 21454"/>
              <a:gd name="T7" fmla="*/ 23294812 h 20897"/>
              <a:gd name="T8" fmla="*/ 2147483647 w 21454"/>
              <a:gd name="T9" fmla="*/ 99339306 h 20897"/>
              <a:gd name="T10" fmla="*/ 2147483647 w 21454"/>
              <a:gd name="T11" fmla="*/ 185173667 h 20897"/>
              <a:gd name="T12" fmla="*/ 2147483647 w 21454"/>
              <a:gd name="T13" fmla="*/ 264876987 h 20897"/>
              <a:gd name="T14" fmla="*/ 2147483647 w 21454"/>
              <a:gd name="T15" fmla="*/ 288171798 h 20897"/>
              <a:gd name="T16" fmla="*/ 2147483647 w 21454"/>
              <a:gd name="T17" fmla="*/ 291859015 h 20897"/>
              <a:gd name="T18" fmla="*/ 1647795268 w 21454"/>
              <a:gd name="T19" fmla="*/ 289401248 h 20897"/>
              <a:gd name="T20" fmla="*/ 0 w 21454"/>
              <a:gd name="T21" fmla="*/ 284499054 h 20897"/>
              <a:gd name="T22" fmla="*/ 321233143 w 21454"/>
              <a:gd name="T23" fmla="*/ 214599544 h 20897"/>
              <a:gd name="T24" fmla="*/ 566255065 w 21454"/>
              <a:gd name="T25" fmla="*/ 139798442 h 20897"/>
              <a:gd name="T26" fmla="*/ 287418250 w 21454"/>
              <a:gd name="T27" fmla="*/ 68670036 h 20897"/>
              <a:gd name="T28" fmla="*/ 84533125 w 21454"/>
              <a:gd name="T29" fmla="*/ 2457767 h 2089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54" h="20897">
                <a:moveTo>
                  <a:pt x="335" y="0"/>
                </a:moveTo>
                <a:cubicBezTo>
                  <a:pt x="4354" y="0"/>
                  <a:pt x="8372" y="88"/>
                  <a:pt x="12357" y="176"/>
                </a:cubicBezTo>
                <a:cubicBezTo>
                  <a:pt x="14668" y="264"/>
                  <a:pt x="16945" y="88"/>
                  <a:pt x="19256" y="88"/>
                </a:cubicBezTo>
                <a:cubicBezTo>
                  <a:pt x="19892" y="88"/>
                  <a:pt x="21031" y="-351"/>
                  <a:pt x="21265" y="1668"/>
                </a:cubicBezTo>
                <a:cubicBezTo>
                  <a:pt x="21433" y="3161"/>
                  <a:pt x="21299" y="5532"/>
                  <a:pt x="21332" y="7113"/>
                </a:cubicBezTo>
                <a:cubicBezTo>
                  <a:pt x="21399" y="9220"/>
                  <a:pt x="21500" y="11151"/>
                  <a:pt x="21399" y="13259"/>
                </a:cubicBezTo>
                <a:cubicBezTo>
                  <a:pt x="21332" y="15102"/>
                  <a:pt x="21600" y="17210"/>
                  <a:pt x="21332" y="18966"/>
                </a:cubicBezTo>
                <a:cubicBezTo>
                  <a:pt x="20964" y="20986"/>
                  <a:pt x="20060" y="20547"/>
                  <a:pt x="19323" y="20634"/>
                </a:cubicBezTo>
                <a:cubicBezTo>
                  <a:pt x="18318" y="20898"/>
                  <a:pt x="17280" y="20898"/>
                  <a:pt x="16275" y="20898"/>
                </a:cubicBezTo>
                <a:cubicBezTo>
                  <a:pt x="13027" y="20898"/>
                  <a:pt x="9779" y="20722"/>
                  <a:pt x="6530" y="20722"/>
                </a:cubicBezTo>
                <a:cubicBezTo>
                  <a:pt x="4387" y="20722"/>
                  <a:pt x="2110" y="21249"/>
                  <a:pt x="0" y="20371"/>
                </a:cubicBezTo>
                <a:cubicBezTo>
                  <a:pt x="402" y="18790"/>
                  <a:pt x="938" y="17122"/>
                  <a:pt x="1273" y="15366"/>
                </a:cubicBezTo>
                <a:cubicBezTo>
                  <a:pt x="1563" y="13841"/>
                  <a:pt x="2411" y="11678"/>
                  <a:pt x="2244" y="10010"/>
                </a:cubicBezTo>
                <a:cubicBezTo>
                  <a:pt x="2043" y="8254"/>
                  <a:pt x="1407" y="6761"/>
                  <a:pt x="1139" y="4917"/>
                </a:cubicBezTo>
                <a:cubicBezTo>
                  <a:pt x="971" y="3425"/>
                  <a:pt x="804" y="1229"/>
                  <a:pt x="335" y="17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0" name="AutoShape 24"/>
          <p:cNvSpPr>
            <a:spLocks/>
          </p:cNvSpPr>
          <p:nvPr/>
        </p:nvSpPr>
        <p:spPr bwMode="auto">
          <a:xfrm>
            <a:off x="1821544" y="3543598"/>
            <a:ext cx="967107" cy="273152"/>
          </a:xfrm>
          <a:custGeom>
            <a:avLst/>
            <a:gdLst>
              <a:gd name="T0" fmla="*/ 649639105 w 20316"/>
              <a:gd name="T1" fmla="*/ 0 h 21407"/>
              <a:gd name="T2" fmla="*/ 2147483647 w 20316"/>
              <a:gd name="T3" fmla="*/ 2579154 h 21407"/>
              <a:gd name="T4" fmla="*/ 2147483647 w 20316"/>
              <a:gd name="T5" fmla="*/ 3440222 h 21407"/>
              <a:gd name="T6" fmla="*/ 2147483647 w 20316"/>
              <a:gd name="T7" fmla="*/ 82609971 h 21407"/>
              <a:gd name="T8" fmla="*/ 2147483647 w 20316"/>
              <a:gd name="T9" fmla="*/ 94657648 h 21407"/>
              <a:gd name="T10" fmla="*/ 2147483647 w 20316"/>
              <a:gd name="T11" fmla="*/ 94657648 h 21407"/>
              <a:gd name="T12" fmla="*/ 805329622 w 20316"/>
              <a:gd name="T13" fmla="*/ 95518716 h 21407"/>
              <a:gd name="T14" fmla="*/ 98930021 w 20316"/>
              <a:gd name="T15" fmla="*/ 74007390 h 21407"/>
              <a:gd name="T16" fmla="*/ 134837763 w 20316"/>
              <a:gd name="T17" fmla="*/ 20650258 h 21407"/>
              <a:gd name="T18" fmla="*/ 757373506 w 20316"/>
              <a:gd name="T19" fmla="*/ 1722416 h 2140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316" h="21407">
                <a:moveTo>
                  <a:pt x="2804" y="0"/>
                </a:moveTo>
                <a:cubicBezTo>
                  <a:pt x="5233" y="1928"/>
                  <a:pt x="7920" y="386"/>
                  <a:pt x="10400" y="578"/>
                </a:cubicBezTo>
                <a:cubicBezTo>
                  <a:pt x="12777" y="771"/>
                  <a:pt x="15257" y="-193"/>
                  <a:pt x="17634" y="771"/>
                </a:cubicBezTo>
                <a:cubicBezTo>
                  <a:pt x="20218" y="1736"/>
                  <a:pt x="21355" y="11957"/>
                  <a:pt x="19133" y="18514"/>
                </a:cubicBezTo>
                <a:cubicBezTo>
                  <a:pt x="18151" y="21407"/>
                  <a:pt x="16704" y="21021"/>
                  <a:pt x="15464" y="21214"/>
                </a:cubicBezTo>
                <a:cubicBezTo>
                  <a:pt x="13966" y="21407"/>
                  <a:pt x="12519" y="21214"/>
                  <a:pt x="11020" y="21214"/>
                </a:cubicBezTo>
                <a:cubicBezTo>
                  <a:pt x="8488" y="21214"/>
                  <a:pt x="6008" y="21407"/>
                  <a:pt x="3476" y="21407"/>
                </a:cubicBezTo>
                <a:cubicBezTo>
                  <a:pt x="2184" y="21407"/>
                  <a:pt x="1099" y="21214"/>
                  <a:pt x="427" y="16586"/>
                </a:cubicBezTo>
                <a:cubicBezTo>
                  <a:pt x="-90" y="12536"/>
                  <a:pt x="-245" y="8100"/>
                  <a:pt x="582" y="4628"/>
                </a:cubicBezTo>
                <a:cubicBezTo>
                  <a:pt x="1254" y="1736"/>
                  <a:pt x="2235" y="193"/>
                  <a:pt x="3269" y="38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1" name="AutoShape 25"/>
          <p:cNvSpPr>
            <a:spLocks/>
          </p:cNvSpPr>
          <p:nvPr/>
        </p:nvSpPr>
        <p:spPr bwMode="auto">
          <a:xfrm>
            <a:off x="1811701" y="4577147"/>
            <a:ext cx="991715" cy="292839"/>
          </a:xfrm>
          <a:custGeom>
            <a:avLst/>
            <a:gdLst>
              <a:gd name="T0" fmla="*/ 761098462 w 20124"/>
              <a:gd name="T1" fmla="*/ 4492381 h 20302"/>
              <a:gd name="T2" fmla="*/ 1658689764 w 20124"/>
              <a:gd name="T3" fmla="*/ 3396908 h 20302"/>
              <a:gd name="T4" fmla="*/ 2147483647 w 20124"/>
              <a:gd name="T5" fmla="*/ 4492381 h 20302"/>
              <a:gd name="T6" fmla="*/ 2147483647 w 20124"/>
              <a:gd name="T7" fmla="*/ 5588207 h 20302"/>
              <a:gd name="T8" fmla="*/ 2147483647 w 20124"/>
              <a:gd name="T9" fmla="*/ 118500172 h 20302"/>
              <a:gd name="T10" fmla="*/ 2147483647 w 20124"/>
              <a:gd name="T11" fmla="*/ 130559772 h 20302"/>
              <a:gd name="T12" fmla="*/ 2147483647 w 20124"/>
              <a:gd name="T13" fmla="*/ 130559772 h 20302"/>
              <a:gd name="T14" fmla="*/ 1171337041 w 20124"/>
              <a:gd name="T15" fmla="*/ 130559772 h 20302"/>
              <a:gd name="T16" fmla="*/ 17480547 w 20124"/>
              <a:gd name="T17" fmla="*/ 53819647 h 20302"/>
              <a:gd name="T18" fmla="*/ 991923081 w 20124"/>
              <a:gd name="T19" fmla="*/ 2301081 h 2030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124" h="20302">
                <a:moveTo>
                  <a:pt x="2961" y="697"/>
                </a:moveTo>
                <a:cubicBezTo>
                  <a:pt x="4009" y="-664"/>
                  <a:pt x="5355" y="357"/>
                  <a:pt x="6453" y="527"/>
                </a:cubicBezTo>
                <a:cubicBezTo>
                  <a:pt x="7650" y="697"/>
                  <a:pt x="8897" y="527"/>
                  <a:pt x="10095" y="697"/>
                </a:cubicBezTo>
                <a:cubicBezTo>
                  <a:pt x="12539" y="867"/>
                  <a:pt x="15283" y="-834"/>
                  <a:pt x="17677" y="867"/>
                </a:cubicBezTo>
                <a:cubicBezTo>
                  <a:pt x="19972" y="2568"/>
                  <a:pt x="21119" y="12942"/>
                  <a:pt x="19024" y="18385"/>
                </a:cubicBezTo>
                <a:cubicBezTo>
                  <a:pt x="18076" y="20766"/>
                  <a:pt x="16580" y="20256"/>
                  <a:pt x="15482" y="20256"/>
                </a:cubicBezTo>
                <a:cubicBezTo>
                  <a:pt x="14335" y="20086"/>
                  <a:pt x="13137" y="20256"/>
                  <a:pt x="11990" y="20256"/>
                </a:cubicBezTo>
                <a:cubicBezTo>
                  <a:pt x="9496" y="20256"/>
                  <a:pt x="7052" y="20256"/>
                  <a:pt x="4557" y="20256"/>
                </a:cubicBezTo>
                <a:cubicBezTo>
                  <a:pt x="2412" y="20256"/>
                  <a:pt x="-481" y="18045"/>
                  <a:pt x="68" y="8350"/>
                </a:cubicBezTo>
                <a:cubicBezTo>
                  <a:pt x="367" y="2738"/>
                  <a:pt x="2362" y="16"/>
                  <a:pt x="3859" y="35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2" name="AutoShape 26"/>
          <p:cNvSpPr>
            <a:spLocks/>
          </p:cNvSpPr>
          <p:nvPr/>
        </p:nvSpPr>
        <p:spPr bwMode="auto">
          <a:xfrm>
            <a:off x="807681" y="5758346"/>
            <a:ext cx="3238455" cy="209171"/>
          </a:xfrm>
          <a:custGeom>
            <a:avLst/>
            <a:gdLst>
              <a:gd name="T0" fmla="*/ 2147483647 w 21526"/>
              <a:gd name="T1" fmla="*/ 0 h 20629"/>
              <a:gd name="T2" fmla="*/ 2147483647 w 21526"/>
              <a:gd name="T3" fmla="*/ 541856 h 20629"/>
              <a:gd name="T4" fmla="*/ 2147483647 w 21526"/>
              <a:gd name="T5" fmla="*/ 2174084 h 20629"/>
              <a:gd name="T6" fmla="*/ 2147483647 w 21526"/>
              <a:gd name="T7" fmla="*/ 1630004 h 20629"/>
              <a:gd name="T8" fmla="*/ 2147483647 w 21526"/>
              <a:gd name="T9" fmla="*/ 1085923 h 20629"/>
              <a:gd name="T10" fmla="*/ 2147483647 w 21526"/>
              <a:gd name="T11" fmla="*/ 4345931 h 20629"/>
              <a:gd name="T12" fmla="*/ 2147483647 w 21526"/>
              <a:gd name="T13" fmla="*/ 35864162 h 20629"/>
              <a:gd name="T14" fmla="*/ 2147483647 w 21526"/>
              <a:gd name="T15" fmla="*/ 42928257 h 20629"/>
              <a:gd name="T16" fmla="*/ 2147483647 w 21526"/>
              <a:gd name="T17" fmla="*/ 43472337 h 20629"/>
              <a:gd name="T18" fmla="*/ 2147483647 w 21526"/>
              <a:gd name="T19" fmla="*/ 46188264 h 20629"/>
              <a:gd name="T20" fmla="*/ 2147483647 w 21526"/>
              <a:gd name="T21" fmla="*/ 42928257 h 20629"/>
              <a:gd name="T22" fmla="*/ 2147483647 w 21526"/>
              <a:gd name="T23" fmla="*/ 44558261 h 20629"/>
              <a:gd name="T24" fmla="*/ 548497083 w 21526"/>
              <a:gd name="T25" fmla="*/ 40210106 h 20629"/>
              <a:gd name="T26" fmla="*/ 431473238 w 21526"/>
              <a:gd name="T27" fmla="*/ 7608162 h 20629"/>
              <a:gd name="T28" fmla="*/ 2147483647 w 21526"/>
              <a:gd name="T29" fmla="*/ 541856 h 2062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26" h="20629">
                <a:moveTo>
                  <a:pt x="468" y="0"/>
                </a:moveTo>
                <a:cubicBezTo>
                  <a:pt x="2413" y="0"/>
                  <a:pt x="4359" y="0"/>
                  <a:pt x="6305" y="242"/>
                </a:cubicBezTo>
                <a:cubicBezTo>
                  <a:pt x="8153" y="485"/>
                  <a:pt x="10000" y="971"/>
                  <a:pt x="11848" y="971"/>
                </a:cubicBezTo>
                <a:cubicBezTo>
                  <a:pt x="13843" y="971"/>
                  <a:pt x="15838" y="728"/>
                  <a:pt x="17833" y="728"/>
                </a:cubicBezTo>
                <a:cubicBezTo>
                  <a:pt x="18568" y="728"/>
                  <a:pt x="19288" y="485"/>
                  <a:pt x="20024" y="485"/>
                </a:cubicBezTo>
                <a:cubicBezTo>
                  <a:pt x="20383" y="485"/>
                  <a:pt x="20988" y="-971"/>
                  <a:pt x="21299" y="1941"/>
                </a:cubicBezTo>
                <a:cubicBezTo>
                  <a:pt x="21544" y="4611"/>
                  <a:pt x="21577" y="11892"/>
                  <a:pt x="21463" y="16018"/>
                </a:cubicBezTo>
                <a:cubicBezTo>
                  <a:pt x="21332" y="20629"/>
                  <a:pt x="20907" y="19416"/>
                  <a:pt x="20580" y="19173"/>
                </a:cubicBezTo>
                <a:cubicBezTo>
                  <a:pt x="20187" y="18930"/>
                  <a:pt x="19811" y="19416"/>
                  <a:pt x="19419" y="19416"/>
                </a:cubicBezTo>
                <a:cubicBezTo>
                  <a:pt x="17931" y="19416"/>
                  <a:pt x="16443" y="20629"/>
                  <a:pt x="14955" y="20629"/>
                </a:cubicBezTo>
                <a:cubicBezTo>
                  <a:pt x="11423" y="20629"/>
                  <a:pt x="7858" y="18202"/>
                  <a:pt x="4326" y="19173"/>
                </a:cubicBezTo>
                <a:cubicBezTo>
                  <a:pt x="3280" y="19416"/>
                  <a:pt x="2233" y="19901"/>
                  <a:pt x="1203" y="19901"/>
                </a:cubicBezTo>
                <a:cubicBezTo>
                  <a:pt x="909" y="19901"/>
                  <a:pt x="157" y="20144"/>
                  <a:pt x="75" y="17959"/>
                </a:cubicBezTo>
                <a:cubicBezTo>
                  <a:pt x="-22" y="15369"/>
                  <a:pt x="-23" y="6067"/>
                  <a:pt x="59" y="3398"/>
                </a:cubicBezTo>
                <a:cubicBezTo>
                  <a:pt x="141" y="728"/>
                  <a:pt x="288" y="242"/>
                  <a:pt x="468" y="2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3" name="AutoShape 27"/>
          <p:cNvSpPr>
            <a:spLocks/>
          </p:cNvSpPr>
          <p:nvPr/>
        </p:nvSpPr>
        <p:spPr bwMode="auto">
          <a:xfrm>
            <a:off x="796608" y="5758346"/>
            <a:ext cx="1678287" cy="201788"/>
          </a:xfrm>
          <a:custGeom>
            <a:avLst/>
            <a:gdLst>
              <a:gd name="T0" fmla="*/ 508614123 w 21473"/>
              <a:gd name="T1" fmla="*/ 493888 h 20382"/>
              <a:gd name="T2" fmla="*/ 2147483647 w 21473"/>
              <a:gd name="T3" fmla="*/ 1010795 h 20382"/>
              <a:gd name="T4" fmla="*/ 2147483647 w 21473"/>
              <a:gd name="T5" fmla="*/ 1529821 h 20382"/>
              <a:gd name="T6" fmla="*/ 2147483647 w 21473"/>
              <a:gd name="T7" fmla="*/ 2046715 h 20382"/>
              <a:gd name="T8" fmla="*/ 2147483647 w 21473"/>
              <a:gd name="T9" fmla="*/ 16535750 h 20382"/>
              <a:gd name="T10" fmla="*/ 2147483647 w 21473"/>
              <a:gd name="T11" fmla="*/ 40855841 h 20382"/>
              <a:gd name="T12" fmla="*/ 2147483647 w 21473"/>
              <a:gd name="T13" fmla="*/ 40855841 h 20382"/>
              <a:gd name="T14" fmla="*/ 2147483647 w 21473"/>
              <a:gd name="T15" fmla="*/ 40855841 h 20382"/>
              <a:gd name="T16" fmla="*/ 2147483647 w 21473"/>
              <a:gd name="T17" fmla="*/ 42406547 h 20382"/>
              <a:gd name="T18" fmla="*/ 412223830 w 21473"/>
              <a:gd name="T19" fmla="*/ 37750520 h 20382"/>
              <a:gd name="T20" fmla="*/ 185601342 w 21473"/>
              <a:gd name="T21" fmla="*/ 8255389 h 20382"/>
              <a:gd name="T22" fmla="*/ 767024288 w 21473"/>
              <a:gd name="T23" fmla="*/ 1529821 h 203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473" h="20382">
                <a:moveTo>
                  <a:pt x="496" y="237"/>
                </a:moveTo>
                <a:cubicBezTo>
                  <a:pt x="3425" y="237"/>
                  <a:pt x="6353" y="485"/>
                  <a:pt x="9250" y="485"/>
                </a:cubicBezTo>
                <a:cubicBezTo>
                  <a:pt x="12115" y="485"/>
                  <a:pt x="14949" y="-756"/>
                  <a:pt x="17783" y="734"/>
                </a:cubicBezTo>
                <a:cubicBezTo>
                  <a:pt x="18601" y="982"/>
                  <a:pt x="19420" y="982"/>
                  <a:pt x="20239" y="982"/>
                </a:cubicBezTo>
                <a:cubicBezTo>
                  <a:pt x="21089" y="982"/>
                  <a:pt x="21435" y="237"/>
                  <a:pt x="21467" y="7934"/>
                </a:cubicBezTo>
                <a:cubicBezTo>
                  <a:pt x="21498" y="13892"/>
                  <a:pt x="21450" y="19349"/>
                  <a:pt x="20648" y="19603"/>
                </a:cubicBezTo>
                <a:cubicBezTo>
                  <a:pt x="19861" y="19851"/>
                  <a:pt x="19244" y="20131"/>
                  <a:pt x="18507" y="19603"/>
                </a:cubicBezTo>
                <a:cubicBezTo>
                  <a:pt x="14728" y="17616"/>
                  <a:pt x="10950" y="18858"/>
                  <a:pt x="7171" y="19603"/>
                </a:cubicBezTo>
                <a:cubicBezTo>
                  <a:pt x="5597" y="19851"/>
                  <a:pt x="4023" y="20347"/>
                  <a:pt x="2448" y="20347"/>
                </a:cubicBezTo>
                <a:cubicBezTo>
                  <a:pt x="1850" y="20347"/>
                  <a:pt x="937" y="20844"/>
                  <a:pt x="402" y="18113"/>
                </a:cubicBezTo>
                <a:cubicBezTo>
                  <a:pt x="-71" y="15630"/>
                  <a:pt x="-102" y="7685"/>
                  <a:pt x="181" y="3961"/>
                </a:cubicBezTo>
                <a:cubicBezTo>
                  <a:pt x="307" y="2223"/>
                  <a:pt x="465" y="734"/>
                  <a:pt x="748" y="73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4" name="AutoShape 28"/>
          <p:cNvSpPr>
            <a:spLocks/>
          </p:cNvSpPr>
          <p:nvPr/>
        </p:nvSpPr>
        <p:spPr bwMode="auto">
          <a:xfrm>
            <a:off x="807681" y="6230826"/>
            <a:ext cx="3238455" cy="209171"/>
          </a:xfrm>
          <a:custGeom>
            <a:avLst/>
            <a:gdLst>
              <a:gd name="T0" fmla="*/ 2147483647 w 21526"/>
              <a:gd name="T1" fmla="*/ 0 h 20629"/>
              <a:gd name="T2" fmla="*/ 2147483647 w 21526"/>
              <a:gd name="T3" fmla="*/ 541856 h 20629"/>
              <a:gd name="T4" fmla="*/ 2147483647 w 21526"/>
              <a:gd name="T5" fmla="*/ 2174084 h 20629"/>
              <a:gd name="T6" fmla="*/ 2147483647 w 21526"/>
              <a:gd name="T7" fmla="*/ 1630004 h 20629"/>
              <a:gd name="T8" fmla="*/ 2147483647 w 21526"/>
              <a:gd name="T9" fmla="*/ 1085923 h 20629"/>
              <a:gd name="T10" fmla="*/ 2147483647 w 21526"/>
              <a:gd name="T11" fmla="*/ 4345931 h 20629"/>
              <a:gd name="T12" fmla="*/ 2147483647 w 21526"/>
              <a:gd name="T13" fmla="*/ 35864162 h 20629"/>
              <a:gd name="T14" fmla="*/ 2147483647 w 21526"/>
              <a:gd name="T15" fmla="*/ 42928257 h 20629"/>
              <a:gd name="T16" fmla="*/ 2147483647 w 21526"/>
              <a:gd name="T17" fmla="*/ 43472337 h 20629"/>
              <a:gd name="T18" fmla="*/ 2147483647 w 21526"/>
              <a:gd name="T19" fmla="*/ 46188264 h 20629"/>
              <a:gd name="T20" fmla="*/ 2147483647 w 21526"/>
              <a:gd name="T21" fmla="*/ 42928257 h 20629"/>
              <a:gd name="T22" fmla="*/ 2147483647 w 21526"/>
              <a:gd name="T23" fmla="*/ 44558261 h 20629"/>
              <a:gd name="T24" fmla="*/ 548497083 w 21526"/>
              <a:gd name="T25" fmla="*/ 40210106 h 20629"/>
              <a:gd name="T26" fmla="*/ 431473238 w 21526"/>
              <a:gd name="T27" fmla="*/ 7608162 h 20629"/>
              <a:gd name="T28" fmla="*/ 2147483647 w 21526"/>
              <a:gd name="T29" fmla="*/ 541856 h 2062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26" h="20629">
                <a:moveTo>
                  <a:pt x="468" y="0"/>
                </a:moveTo>
                <a:cubicBezTo>
                  <a:pt x="2413" y="0"/>
                  <a:pt x="4359" y="0"/>
                  <a:pt x="6305" y="242"/>
                </a:cubicBezTo>
                <a:cubicBezTo>
                  <a:pt x="8153" y="485"/>
                  <a:pt x="10000" y="971"/>
                  <a:pt x="11848" y="971"/>
                </a:cubicBezTo>
                <a:cubicBezTo>
                  <a:pt x="13843" y="971"/>
                  <a:pt x="15838" y="728"/>
                  <a:pt x="17833" y="728"/>
                </a:cubicBezTo>
                <a:cubicBezTo>
                  <a:pt x="18568" y="728"/>
                  <a:pt x="19288" y="485"/>
                  <a:pt x="20024" y="485"/>
                </a:cubicBezTo>
                <a:cubicBezTo>
                  <a:pt x="20383" y="485"/>
                  <a:pt x="20988" y="-971"/>
                  <a:pt x="21299" y="1941"/>
                </a:cubicBezTo>
                <a:cubicBezTo>
                  <a:pt x="21544" y="4611"/>
                  <a:pt x="21577" y="11892"/>
                  <a:pt x="21463" y="16018"/>
                </a:cubicBezTo>
                <a:cubicBezTo>
                  <a:pt x="21332" y="20629"/>
                  <a:pt x="20907" y="19416"/>
                  <a:pt x="20580" y="19173"/>
                </a:cubicBezTo>
                <a:cubicBezTo>
                  <a:pt x="20187" y="18930"/>
                  <a:pt x="19811" y="19416"/>
                  <a:pt x="19419" y="19416"/>
                </a:cubicBezTo>
                <a:cubicBezTo>
                  <a:pt x="17931" y="19416"/>
                  <a:pt x="16443" y="20629"/>
                  <a:pt x="14955" y="20629"/>
                </a:cubicBezTo>
                <a:cubicBezTo>
                  <a:pt x="11423" y="20629"/>
                  <a:pt x="7858" y="18202"/>
                  <a:pt x="4326" y="19173"/>
                </a:cubicBezTo>
                <a:cubicBezTo>
                  <a:pt x="3280" y="19416"/>
                  <a:pt x="2233" y="19901"/>
                  <a:pt x="1203" y="19901"/>
                </a:cubicBezTo>
                <a:cubicBezTo>
                  <a:pt x="909" y="19901"/>
                  <a:pt x="157" y="20144"/>
                  <a:pt x="75" y="17959"/>
                </a:cubicBezTo>
                <a:cubicBezTo>
                  <a:pt x="-22" y="15369"/>
                  <a:pt x="-23" y="6067"/>
                  <a:pt x="59" y="3398"/>
                </a:cubicBezTo>
                <a:cubicBezTo>
                  <a:pt x="141" y="728"/>
                  <a:pt x="288" y="242"/>
                  <a:pt x="468" y="2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5" name="AutoShape 29"/>
          <p:cNvSpPr>
            <a:spLocks/>
          </p:cNvSpPr>
          <p:nvPr/>
        </p:nvSpPr>
        <p:spPr bwMode="auto">
          <a:xfrm>
            <a:off x="806452" y="6240669"/>
            <a:ext cx="1678287" cy="201788"/>
          </a:xfrm>
          <a:custGeom>
            <a:avLst/>
            <a:gdLst>
              <a:gd name="T0" fmla="*/ 508614123 w 21473"/>
              <a:gd name="T1" fmla="*/ 493888 h 20382"/>
              <a:gd name="T2" fmla="*/ 2147483647 w 21473"/>
              <a:gd name="T3" fmla="*/ 1010795 h 20382"/>
              <a:gd name="T4" fmla="*/ 2147483647 w 21473"/>
              <a:gd name="T5" fmla="*/ 1529821 h 20382"/>
              <a:gd name="T6" fmla="*/ 2147483647 w 21473"/>
              <a:gd name="T7" fmla="*/ 2046715 h 20382"/>
              <a:gd name="T8" fmla="*/ 2147483647 w 21473"/>
              <a:gd name="T9" fmla="*/ 16535750 h 20382"/>
              <a:gd name="T10" fmla="*/ 2147483647 w 21473"/>
              <a:gd name="T11" fmla="*/ 40855841 h 20382"/>
              <a:gd name="T12" fmla="*/ 2147483647 w 21473"/>
              <a:gd name="T13" fmla="*/ 40855841 h 20382"/>
              <a:gd name="T14" fmla="*/ 2147483647 w 21473"/>
              <a:gd name="T15" fmla="*/ 40855841 h 20382"/>
              <a:gd name="T16" fmla="*/ 2147483647 w 21473"/>
              <a:gd name="T17" fmla="*/ 42406547 h 20382"/>
              <a:gd name="T18" fmla="*/ 412223830 w 21473"/>
              <a:gd name="T19" fmla="*/ 37750520 h 20382"/>
              <a:gd name="T20" fmla="*/ 185601342 w 21473"/>
              <a:gd name="T21" fmla="*/ 8255389 h 20382"/>
              <a:gd name="T22" fmla="*/ 767024288 w 21473"/>
              <a:gd name="T23" fmla="*/ 1529821 h 203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473" h="20382">
                <a:moveTo>
                  <a:pt x="496" y="237"/>
                </a:moveTo>
                <a:cubicBezTo>
                  <a:pt x="3425" y="237"/>
                  <a:pt x="6353" y="485"/>
                  <a:pt x="9250" y="485"/>
                </a:cubicBezTo>
                <a:cubicBezTo>
                  <a:pt x="12115" y="485"/>
                  <a:pt x="14949" y="-756"/>
                  <a:pt x="17783" y="734"/>
                </a:cubicBezTo>
                <a:cubicBezTo>
                  <a:pt x="18601" y="982"/>
                  <a:pt x="19420" y="982"/>
                  <a:pt x="20239" y="982"/>
                </a:cubicBezTo>
                <a:cubicBezTo>
                  <a:pt x="21089" y="982"/>
                  <a:pt x="21435" y="237"/>
                  <a:pt x="21467" y="7934"/>
                </a:cubicBezTo>
                <a:cubicBezTo>
                  <a:pt x="21498" y="13892"/>
                  <a:pt x="21450" y="19349"/>
                  <a:pt x="20648" y="19603"/>
                </a:cubicBezTo>
                <a:cubicBezTo>
                  <a:pt x="19861" y="19851"/>
                  <a:pt x="19244" y="20131"/>
                  <a:pt x="18507" y="19603"/>
                </a:cubicBezTo>
                <a:cubicBezTo>
                  <a:pt x="14728" y="17616"/>
                  <a:pt x="10950" y="18858"/>
                  <a:pt x="7171" y="19603"/>
                </a:cubicBezTo>
                <a:cubicBezTo>
                  <a:pt x="5597" y="19851"/>
                  <a:pt x="4023" y="20347"/>
                  <a:pt x="2448" y="20347"/>
                </a:cubicBezTo>
                <a:cubicBezTo>
                  <a:pt x="1850" y="20347"/>
                  <a:pt x="937" y="20844"/>
                  <a:pt x="402" y="18113"/>
                </a:cubicBezTo>
                <a:cubicBezTo>
                  <a:pt x="-71" y="15630"/>
                  <a:pt x="-102" y="7685"/>
                  <a:pt x="181" y="3961"/>
                </a:cubicBezTo>
                <a:cubicBezTo>
                  <a:pt x="307" y="2223"/>
                  <a:pt x="465" y="734"/>
                  <a:pt x="748" y="73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6" name="AutoShape 30"/>
          <p:cNvSpPr>
            <a:spLocks/>
          </p:cNvSpPr>
          <p:nvPr/>
        </p:nvSpPr>
        <p:spPr bwMode="auto">
          <a:xfrm>
            <a:off x="817525" y="6703305"/>
            <a:ext cx="3238455" cy="209171"/>
          </a:xfrm>
          <a:custGeom>
            <a:avLst/>
            <a:gdLst>
              <a:gd name="T0" fmla="*/ 2147483647 w 21526"/>
              <a:gd name="T1" fmla="*/ 0 h 20629"/>
              <a:gd name="T2" fmla="*/ 2147483647 w 21526"/>
              <a:gd name="T3" fmla="*/ 541856 h 20629"/>
              <a:gd name="T4" fmla="*/ 2147483647 w 21526"/>
              <a:gd name="T5" fmla="*/ 2174084 h 20629"/>
              <a:gd name="T6" fmla="*/ 2147483647 w 21526"/>
              <a:gd name="T7" fmla="*/ 1630004 h 20629"/>
              <a:gd name="T8" fmla="*/ 2147483647 w 21526"/>
              <a:gd name="T9" fmla="*/ 1085923 h 20629"/>
              <a:gd name="T10" fmla="*/ 2147483647 w 21526"/>
              <a:gd name="T11" fmla="*/ 4345931 h 20629"/>
              <a:gd name="T12" fmla="*/ 2147483647 w 21526"/>
              <a:gd name="T13" fmla="*/ 35864162 h 20629"/>
              <a:gd name="T14" fmla="*/ 2147483647 w 21526"/>
              <a:gd name="T15" fmla="*/ 42928257 h 20629"/>
              <a:gd name="T16" fmla="*/ 2147483647 w 21526"/>
              <a:gd name="T17" fmla="*/ 43472337 h 20629"/>
              <a:gd name="T18" fmla="*/ 2147483647 w 21526"/>
              <a:gd name="T19" fmla="*/ 46188264 h 20629"/>
              <a:gd name="T20" fmla="*/ 2147483647 w 21526"/>
              <a:gd name="T21" fmla="*/ 42928257 h 20629"/>
              <a:gd name="T22" fmla="*/ 2147483647 w 21526"/>
              <a:gd name="T23" fmla="*/ 44558261 h 20629"/>
              <a:gd name="T24" fmla="*/ 548497083 w 21526"/>
              <a:gd name="T25" fmla="*/ 40210106 h 20629"/>
              <a:gd name="T26" fmla="*/ 431473238 w 21526"/>
              <a:gd name="T27" fmla="*/ 7608162 h 20629"/>
              <a:gd name="T28" fmla="*/ 2147483647 w 21526"/>
              <a:gd name="T29" fmla="*/ 541856 h 2062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26" h="20629">
                <a:moveTo>
                  <a:pt x="468" y="0"/>
                </a:moveTo>
                <a:cubicBezTo>
                  <a:pt x="2413" y="0"/>
                  <a:pt x="4359" y="0"/>
                  <a:pt x="6305" y="242"/>
                </a:cubicBezTo>
                <a:cubicBezTo>
                  <a:pt x="8153" y="485"/>
                  <a:pt x="10000" y="971"/>
                  <a:pt x="11848" y="971"/>
                </a:cubicBezTo>
                <a:cubicBezTo>
                  <a:pt x="13843" y="971"/>
                  <a:pt x="15838" y="728"/>
                  <a:pt x="17833" y="728"/>
                </a:cubicBezTo>
                <a:cubicBezTo>
                  <a:pt x="18568" y="728"/>
                  <a:pt x="19288" y="485"/>
                  <a:pt x="20024" y="485"/>
                </a:cubicBezTo>
                <a:cubicBezTo>
                  <a:pt x="20383" y="485"/>
                  <a:pt x="20988" y="-971"/>
                  <a:pt x="21299" y="1941"/>
                </a:cubicBezTo>
                <a:cubicBezTo>
                  <a:pt x="21544" y="4611"/>
                  <a:pt x="21577" y="11892"/>
                  <a:pt x="21463" y="16018"/>
                </a:cubicBezTo>
                <a:cubicBezTo>
                  <a:pt x="21332" y="20629"/>
                  <a:pt x="20907" y="19416"/>
                  <a:pt x="20580" y="19173"/>
                </a:cubicBezTo>
                <a:cubicBezTo>
                  <a:pt x="20187" y="18930"/>
                  <a:pt x="19811" y="19416"/>
                  <a:pt x="19419" y="19416"/>
                </a:cubicBezTo>
                <a:cubicBezTo>
                  <a:pt x="17931" y="19416"/>
                  <a:pt x="16443" y="20629"/>
                  <a:pt x="14955" y="20629"/>
                </a:cubicBezTo>
                <a:cubicBezTo>
                  <a:pt x="11423" y="20629"/>
                  <a:pt x="7858" y="18202"/>
                  <a:pt x="4326" y="19173"/>
                </a:cubicBezTo>
                <a:cubicBezTo>
                  <a:pt x="3280" y="19416"/>
                  <a:pt x="2233" y="19901"/>
                  <a:pt x="1203" y="19901"/>
                </a:cubicBezTo>
                <a:cubicBezTo>
                  <a:pt x="909" y="19901"/>
                  <a:pt x="157" y="20144"/>
                  <a:pt x="75" y="17959"/>
                </a:cubicBezTo>
                <a:cubicBezTo>
                  <a:pt x="-22" y="15369"/>
                  <a:pt x="-23" y="6067"/>
                  <a:pt x="59" y="3398"/>
                </a:cubicBezTo>
                <a:cubicBezTo>
                  <a:pt x="141" y="728"/>
                  <a:pt x="288" y="242"/>
                  <a:pt x="468" y="2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7" name="AutoShape 31"/>
          <p:cNvSpPr>
            <a:spLocks/>
          </p:cNvSpPr>
          <p:nvPr/>
        </p:nvSpPr>
        <p:spPr bwMode="auto">
          <a:xfrm>
            <a:off x="806452" y="6703305"/>
            <a:ext cx="1678287" cy="201788"/>
          </a:xfrm>
          <a:custGeom>
            <a:avLst/>
            <a:gdLst>
              <a:gd name="T0" fmla="*/ 508614123 w 21473"/>
              <a:gd name="T1" fmla="*/ 493888 h 20382"/>
              <a:gd name="T2" fmla="*/ 2147483647 w 21473"/>
              <a:gd name="T3" fmla="*/ 1010795 h 20382"/>
              <a:gd name="T4" fmla="*/ 2147483647 w 21473"/>
              <a:gd name="T5" fmla="*/ 1529821 h 20382"/>
              <a:gd name="T6" fmla="*/ 2147483647 w 21473"/>
              <a:gd name="T7" fmla="*/ 2046715 h 20382"/>
              <a:gd name="T8" fmla="*/ 2147483647 w 21473"/>
              <a:gd name="T9" fmla="*/ 16535750 h 20382"/>
              <a:gd name="T10" fmla="*/ 2147483647 w 21473"/>
              <a:gd name="T11" fmla="*/ 40855841 h 20382"/>
              <a:gd name="T12" fmla="*/ 2147483647 w 21473"/>
              <a:gd name="T13" fmla="*/ 40855841 h 20382"/>
              <a:gd name="T14" fmla="*/ 2147483647 w 21473"/>
              <a:gd name="T15" fmla="*/ 40855841 h 20382"/>
              <a:gd name="T16" fmla="*/ 2147483647 w 21473"/>
              <a:gd name="T17" fmla="*/ 42406547 h 20382"/>
              <a:gd name="T18" fmla="*/ 412223830 w 21473"/>
              <a:gd name="T19" fmla="*/ 37750520 h 20382"/>
              <a:gd name="T20" fmla="*/ 185601342 w 21473"/>
              <a:gd name="T21" fmla="*/ 8255389 h 20382"/>
              <a:gd name="T22" fmla="*/ 767024288 w 21473"/>
              <a:gd name="T23" fmla="*/ 1529821 h 203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473" h="20382">
                <a:moveTo>
                  <a:pt x="496" y="237"/>
                </a:moveTo>
                <a:cubicBezTo>
                  <a:pt x="3425" y="237"/>
                  <a:pt x="6353" y="485"/>
                  <a:pt x="9250" y="485"/>
                </a:cubicBezTo>
                <a:cubicBezTo>
                  <a:pt x="12115" y="485"/>
                  <a:pt x="14949" y="-756"/>
                  <a:pt x="17783" y="734"/>
                </a:cubicBezTo>
                <a:cubicBezTo>
                  <a:pt x="18601" y="982"/>
                  <a:pt x="19420" y="982"/>
                  <a:pt x="20239" y="982"/>
                </a:cubicBezTo>
                <a:cubicBezTo>
                  <a:pt x="21089" y="982"/>
                  <a:pt x="21435" y="237"/>
                  <a:pt x="21467" y="7934"/>
                </a:cubicBezTo>
                <a:cubicBezTo>
                  <a:pt x="21498" y="13892"/>
                  <a:pt x="21450" y="19349"/>
                  <a:pt x="20648" y="19603"/>
                </a:cubicBezTo>
                <a:cubicBezTo>
                  <a:pt x="19861" y="19851"/>
                  <a:pt x="19244" y="20131"/>
                  <a:pt x="18507" y="19603"/>
                </a:cubicBezTo>
                <a:cubicBezTo>
                  <a:pt x="14728" y="17616"/>
                  <a:pt x="10950" y="18858"/>
                  <a:pt x="7171" y="19603"/>
                </a:cubicBezTo>
                <a:cubicBezTo>
                  <a:pt x="5597" y="19851"/>
                  <a:pt x="4023" y="20347"/>
                  <a:pt x="2448" y="20347"/>
                </a:cubicBezTo>
                <a:cubicBezTo>
                  <a:pt x="1850" y="20347"/>
                  <a:pt x="937" y="20844"/>
                  <a:pt x="402" y="18113"/>
                </a:cubicBezTo>
                <a:cubicBezTo>
                  <a:pt x="-71" y="15630"/>
                  <a:pt x="-102" y="7685"/>
                  <a:pt x="181" y="3961"/>
                </a:cubicBezTo>
                <a:cubicBezTo>
                  <a:pt x="307" y="2223"/>
                  <a:pt x="465" y="734"/>
                  <a:pt x="748" y="73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8" name="AutoShape 32"/>
          <p:cNvSpPr>
            <a:spLocks/>
          </p:cNvSpPr>
          <p:nvPr/>
        </p:nvSpPr>
        <p:spPr bwMode="auto">
          <a:xfrm>
            <a:off x="5502949" y="718562"/>
            <a:ext cx="967107" cy="398655"/>
          </a:xfrm>
          <a:custGeom>
            <a:avLst/>
            <a:gdLst>
              <a:gd name="T0" fmla="*/ 2147483647 w 21321"/>
              <a:gd name="T1" fmla="*/ 0 h 20809"/>
              <a:gd name="T2" fmla="*/ 2147483647 w 21321"/>
              <a:gd name="T3" fmla="*/ 64861070 h 20809"/>
              <a:gd name="T4" fmla="*/ 2147483647 w 21321"/>
              <a:gd name="T5" fmla="*/ 127774412 h 20809"/>
              <a:gd name="T6" fmla="*/ 2147483647 w 21321"/>
              <a:gd name="T7" fmla="*/ 261348060 h 20809"/>
              <a:gd name="T8" fmla="*/ 2147483647 w 21321"/>
              <a:gd name="T9" fmla="*/ 296187640 h 20809"/>
              <a:gd name="T10" fmla="*/ 2147483647 w 21321"/>
              <a:gd name="T11" fmla="*/ 310715130 h 20809"/>
              <a:gd name="T12" fmla="*/ 2147483647 w 21321"/>
              <a:gd name="T13" fmla="*/ 307815500 h 20809"/>
              <a:gd name="T14" fmla="*/ 2147483647 w 21321"/>
              <a:gd name="T15" fmla="*/ 309748570 h 20809"/>
              <a:gd name="T16" fmla="*/ 1031266871 w 21321"/>
              <a:gd name="T17" fmla="*/ 307815500 h 20809"/>
              <a:gd name="T18" fmla="*/ 211064117 w 21321"/>
              <a:gd name="T19" fmla="*/ 307815500 h 20809"/>
              <a:gd name="T20" fmla="*/ 4609996 w 21321"/>
              <a:gd name="T21" fmla="*/ 190687730 h 20809"/>
              <a:gd name="T22" fmla="*/ 26259282 w 21321"/>
              <a:gd name="T23" fmla="*/ 60013688 h 20809"/>
              <a:gd name="T24" fmla="*/ 623972242 w 21321"/>
              <a:gd name="T25" fmla="*/ 1948370 h 20809"/>
              <a:gd name="T26" fmla="*/ 1514729500 w 21321"/>
              <a:gd name="T27" fmla="*/ 3880847 h 20809"/>
              <a:gd name="T28" fmla="*/ 2147483647 w 21321"/>
              <a:gd name="T29" fmla="*/ 10646642 h 20809"/>
              <a:gd name="T30" fmla="*/ 2147483647 w 21321"/>
              <a:gd name="T31" fmla="*/ 10646642 h 2080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321" h="20809">
                <a:moveTo>
                  <a:pt x="21162" y="0"/>
                </a:moveTo>
                <a:cubicBezTo>
                  <a:pt x="21325" y="1282"/>
                  <a:pt x="21244" y="2949"/>
                  <a:pt x="21271" y="4295"/>
                </a:cubicBezTo>
                <a:cubicBezTo>
                  <a:pt x="21298" y="5705"/>
                  <a:pt x="21352" y="7115"/>
                  <a:pt x="21298" y="8461"/>
                </a:cubicBezTo>
                <a:cubicBezTo>
                  <a:pt x="21189" y="11345"/>
                  <a:pt x="21189" y="14422"/>
                  <a:pt x="21244" y="17306"/>
                </a:cubicBezTo>
                <a:cubicBezTo>
                  <a:pt x="21271" y="18011"/>
                  <a:pt x="21352" y="18844"/>
                  <a:pt x="21298" y="19613"/>
                </a:cubicBezTo>
                <a:cubicBezTo>
                  <a:pt x="21244" y="20575"/>
                  <a:pt x="21189" y="20511"/>
                  <a:pt x="20810" y="20575"/>
                </a:cubicBezTo>
                <a:cubicBezTo>
                  <a:pt x="20024" y="20703"/>
                  <a:pt x="19211" y="20383"/>
                  <a:pt x="18425" y="20383"/>
                </a:cubicBezTo>
                <a:cubicBezTo>
                  <a:pt x="16176" y="20383"/>
                  <a:pt x="13953" y="20383"/>
                  <a:pt x="11704" y="20511"/>
                </a:cubicBezTo>
                <a:cubicBezTo>
                  <a:pt x="9536" y="20639"/>
                  <a:pt x="7313" y="20383"/>
                  <a:pt x="5145" y="20383"/>
                </a:cubicBezTo>
                <a:cubicBezTo>
                  <a:pt x="3871" y="20383"/>
                  <a:pt x="2300" y="21344"/>
                  <a:pt x="1053" y="20383"/>
                </a:cubicBezTo>
                <a:cubicBezTo>
                  <a:pt x="-248" y="19421"/>
                  <a:pt x="23" y="15255"/>
                  <a:pt x="23" y="12627"/>
                </a:cubicBezTo>
                <a:cubicBezTo>
                  <a:pt x="23" y="9807"/>
                  <a:pt x="50" y="6859"/>
                  <a:pt x="131" y="3974"/>
                </a:cubicBezTo>
                <a:cubicBezTo>
                  <a:pt x="267" y="-256"/>
                  <a:pt x="1703" y="129"/>
                  <a:pt x="3113" y="129"/>
                </a:cubicBezTo>
                <a:cubicBezTo>
                  <a:pt x="4576" y="129"/>
                  <a:pt x="6067" y="257"/>
                  <a:pt x="7557" y="257"/>
                </a:cubicBezTo>
                <a:cubicBezTo>
                  <a:pt x="11216" y="257"/>
                  <a:pt x="14902" y="449"/>
                  <a:pt x="18561" y="705"/>
                </a:cubicBezTo>
                <a:cubicBezTo>
                  <a:pt x="19374" y="770"/>
                  <a:pt x="20241" y="577"/>
                  <a:pt x="21081" y="70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9" name="AutoShape 33"/>
          <p:cNvSpPr>
            <a:spLocks/>
          </p:cNvSpPr>
          <p:nvPr/>
        </p:nvSpPr>
        <p:spPr bwMode="auto">
          <a:xfrm>
            <a:off x="7461771" y="718562"/>
            <a:ext cx="967107" cy="398655"/>
          </a:xfrm>
          <a:custGeom>
            <a:avLst/>
            <a:gdLst>
              <a:gd name="T0" fmla="*/ 31869383 w 21321"/>
              <a:gd name="T1" fmla="*/ 0 h 20809"/>
              <a:gd name="T2" fmla="*/ 10021469 w 21321"/>
              <a:gd name="T3" fmla="*/ 64861070 h 20809"/>
              <a:gd name="T4" fmla="*/ 4609996 w 21321"/>
              <a:gd name="T5" fmla="*/ 127774412 h 20809"/>
              <a:gd name="T6" fmla="*/ 15432942 w 21321"/>
              <a:gd name="T7" fmla="*/ 261348060 h 20809"/>
              <a:gd name="T8" fmla="*/ 4609996 w 21321"/>
              <a:gd name="T9" fmla="*/ 296187640 h 20809"/>
              <a:gd name="T10" fmla="*/ 102423887 w 21321"/>
              <a:gd name="T11" fmla="*/ 310715130 h 20809"/>
              <a:gd name="T12" fmla="*/ 580475043 w 21321"/>
              <a:gd name="T13" fmla="*/ 307815500 h 20809"/>
              <a:gd name="T14" fmla="*/ 1927637624 w 21321"/>
              <a:gd name="T15" fmla="*/ 309748570 h 20809"/>
              <a:gd name="T16" fmla="*/ 2147483647 w 21321"/>
              <a:gd name="T17" fmla="*/ 307815500 h 20809"/>
              <a:gd name="T18" fmla="*/ 2147483647 w 21321"/>
              <a:gd name="T19" fmla="*/ 307815500 h 20809"/>
              <a:gd name="T20" fmla="*/ 2147483647 w 21321"/>
              <a:gd name="T21" fmla="*/ 190687730 h 20809"/>
              <a:gd name="T22" fmla="*/ 2147483647 w 21321"/>
              <a:gd name="T23" fmla="*/ 60013688 h 20809"/>
              <a:gd name="T24" fmla="*/ 2147483647 w 21321"/>
              <a:gd name="T25" fmla="*/ 1948370 h 20809"/>
              <a:gd name="T26" fmla="*/ 2147483647 w 21321"/>
              <a:gd name="T27" fmla="*/ 3880847 h 20809"/>
              <a:gd name="T28" fmla="*/ 553215657 w 21321"/>
              <a:gd name="T29" fmla="*/ 10646642 h 20809"/>
              <a:gd name="T30" fmla="*/ 48107195 w 21321"/>
              <a:gd name="T31" fmla="*/ 10646642 h 2080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321" h="20809">
                <a:moveTo>
                  <a:pt x="159" y="0"/>
                </a:moveTo>
                <a:cubicBezTo>
                  <a:pt x="-4" y="1282"/>
                  <a:pt x="77" y="2949"/>
                  <a:pt x="50" y="4295"/>
                </a:cubicBezTo>
                <a:cubicBezTo>
                  <a:pt x="23" y="5705"/>
                  <a:pt x="-31" y="7115"/>
                  <a:pt x="23" y="8461"/>
                </a:cubicBezTo>
                <a:cubicBezTo>
                  <a:pt x="132" y="11345"/>
                  <a:pt x="132" y="14422"/>
                  <a:pt x="77" y="17306"/>
                </a:cubicBezTo>
                <a:cubicBezTo>
                  <a:pt x="50" y="18011"/>
                  <a:pt x="-31" y="18844"/>
                  <a:pt x="23" y="19613"/>
                </a:cubicBezTo>
                <a:cubicBezTo>
                  <a:pt x="77" y="20575"/>
                  <a:pt x="132" y="20511"/>
                  <a:pt x="511" y="20575"/>
                </a:cubicBezTo>
                <a:cubicBezTo>
                  <a:pt x="1297" y="20703"/>
                  <a:pt x="2110" y="20383"/>
                  <a:pt x="2896" y="20383"/>
                </a:cubicBezTo>
                <a:cubicBezTo>
                  <a:pt x="5145" y="20383"/>
                  <a:pt x="7368" y="20383"/>
                  <a:pt x="9617" y="20511"/>
                </a:cubicBezTo>
                <a:cubicBezTo>
                  <a:pt x="11785" y="20639"/>
                  <a:pt x="14008" y="20383"/>
                  <a:pt x="16176" y="20383"/>
                </a:cubicBezTo>
                <a:cubicBezTo>
                  <a:pt x="17450" y="20383"/>
                  <a:pt x="19021" y="21344"/>
                  <a:pt x="20268" y="20383"/>
                </a:cubicBezTo>
                <a:cubicBezTo>
                  <a:pt x="21569" y="19421"/>
                  <a:pt x="21298" y="15255"/>
                  <a:pt x="21298" y="12627"/>
                </a:cubicBezTo>
                <a:cubicBezTo>
                  <a:pt x="21298" y="9807"/>
                  <a:pt x="21271" y="6859"/>
                  <a:pt x="21190" y="3974"/>
                </a:cubicBezTo>
                <a:cubicBezTo>
                  <a:pt x="21054" y="-256"/>
                  <a:pt x="19618" y="129"/>
                  <a:pt x="18208" y="129"/>
                </a:cubicBezTo>
                <a:cubicBezTo>
                  <a:pt x="16745" y="129"/>
                  <a:pt x="15254" y="257"/>
                  <a:pt x="13764" y="257"/>
                </a:cubicBezTo>
                <a:cubicBezTo>
                  <a:pt x="10105" y="257"/>
                  <a:pt x="6419" y="449"/>
                  <a:pt x="2760" y="705"/>
                </a:cubicBezTo>
                <a:cubicBezTo>
                  <a:pt x="1947" y="770"/>
                  <a:pt x="1080" y="577"/>
                  <a:pt x="240" y="70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60" name="AutoShape 34"/>
          <p:cNvSpPr>
            <a:spLocks/>
          </p:cNvSpPr>
          <p:nvPr/>
        </p:nvSpPr>
        <p:spPr bwMode="auto">
          <a:xfrm>
            <a:off x="6467595" y="728406"/>
            <a:ext cx="1007711" cy="396194"/>
          </a:xfrm>
          <a:custGeom>
            <a:avLst/>
            <a:gdLst>
              <a:gd name="T0" fmla="*/ 2211619 w 21504"/>
              <a:gd name="T1" fmla="*/ 0 h 21158"/>
              <a:gd name="T2" fmla="*/ 385021047 w 21504"/>
              <a:gd name="T3" fmla="*/ 945014 h 21158"/>
              <a:gd name="T4" fmla="*/ 1029080586 w 21504"/>
              <a:gd name="T5" fmla="*/ 1889449 h 21158"/>
              <a:gd name="T6" fmla="*/ 2147483647 w 21504"/>
              <a:gd name="T7" fmla="*/ 7572918 h 21158"/>
              <a:gd name="T8" fmla="*/ 2147483647 w 21504"/>
              <a:gd name="T9" fmla="*/ 1889449 h 21158"/>
              <a:gd name="T10" fmla="*/ 2147483647 w 21504"/>
              <a:gd name="T11" fmla="*/ 65278724 h 21158"/>
              <a:gd name="T12" fmla="*/ 2147483647 w 21504"/>
              <a:gd name="T13" fmla="*/ 135281915 h 21158"/>
              <a:gd name="T14" fmla="*/ 2147483647 w 21504"/>
              <a:gd name="T15" fmla="*/ 200546603 h 21158"/>
              <a:gd name="T16" fmla="*/ 2147483647 w 21504"/>
              <a:gd name="T17" fmla="*/ 271494228 h 21158"/>
              <a:gd name="T18" fmla="*/ 2147483647 w 21504"/>
              <a:gd name="T19" fmla="*/ 294199018 h 21158"/>
              <a:gd name="T20" fmla="*/ 2147483647 w 21504"/>
              <a:gd name="T21" fmla="*/ 293254004 h 21158"/>
              <a:gd name="T22" fmla="*/ 2147483647 w 21504"/>
              <a:gd name="T23" fmla="*/ 295143429 h 21158"/>
              <a:gd name="T24" fmla="*/ 1690376234 w 21504"/>
              <a:gd name="T25" fmla="*/ 294199018 h 21158"/>
              <a:gd name="T26" fmla="*/ 802752221 w 21504"/>
              <a:gd name="T27" fmla="*/ 290419541 h 21158"/>
              <a:gd name="T28" fmla="*/ 31163887 w 21504"/>
              <a:gd name="T29" fmla="*/ 289474527 h 21158"/>
              <a:gd name="T30" fmla="*/ 2211619 w 21504"/>
              <a:gd name="T31" fmla="*/ 222306379 h 21158"/>
              <a:gd name="T32" fmla="*/ 19670709 w 21504"/>
              <a:gd name="T33" fmla="*/ 159876130 h 21158"/>
              <a:gd name="T34" fmla="*/ 19670709 w 21504"/>
              <a:gd name="T35" fmla="*/ 25539229 h 21158"/>
              <a:gd name="T36" fmla="*/ 19670709 w 21504"/>
              <a:gd name="T37" fmla="*/ 5682914 h 211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504" h="21158">
                <a:moveTo>
                  <a:pt x="10" y="0"/>
                </a:moveTo>
                <a:cubicBezTo>
                  <a:pt x="89" y="335"/>
                  <a:pt x="1427" y="67"/>
                  <a:pt x="1742" y="67"/>
                </a:cubicBezTo>
                <a:cubicBezTo>
                  <a:pt x="2714" y="67"/>
                  <a:pt x="3685" y="134"/>
                  <a:pt x="4656" y="134"/>
                </a:cubicBezTo>
                <a:cubicBezTo>
                  <a:pt x="6440" y="134"/>
                  <a:pt x="8225" y="537"/>
                  <a:pt x="10010" y="537"/>
                </a:cubicBezTo>
                <a:cubicBezTo>
                  <a:pt x="13815" y="604"/>
                  <a:pt x="17647" y="-67"/>
                  <a:pt x="21453" y="134"/>
                </a:cubicBezTo>
                <a:cubicBezTo>
                  <a:pt x="21584" y="1342"/>
                  <a:pt x="21427" y="3287"/>
                  <a:pt x="21400" y="4629"/>
                </a:cubicBezTo>
                <a:cubicBezTo>
                  <a:pt x="21374" y="6239"/>
                  <a:pt x="21243" y="7983"/>
                  <a:pt x="21295" y="9593"/>
                </a:cubicBezTo>
                <a:cubicBezTo>
                  <a:pt x="21348" y="11202"/>
                  <a:pt x="21427" y="12611"/>
                  <a:pt x="21427" y="14221"/>
                </a:cubicBezTo>
                <a:cubicBezTo>
                  <a:pt x="21427" y="15898"/>
                  <a:pt x="21322" y="17508"/>
                  <a:pt x="21348" y="19252"/>
                </a:cubicBezTo>
                <a:cubicBezTo>
                  <a:pt x="21348" y="19789"/>
                  <a:pt x="21374" y="20326"/>
                  <a:pt x="21374" y="20862"/>
                </a:cubicBezTo>
                <a:cubicBezTo>
                  <a:pt x="20455" y="21533"/>
                  <a:pt x="19248" y="20862"/>
                  <a:pt x="18303" y="20795"/>
                </a:cubicBezTo>
                <a:cubicBezTo>
                  <a:pt x="17096" y="20728"/>
                  <a:pt x="15889" y="20929"/>
                  <a:pt x="14681" y="20929"/>
                </a:cubicBezTo>
                <a:cubicBezTo>
                  <a:pt x="12346" y="20929"/>
                  <a:pt x="9984" y="20862"/>
                  <a:pt x="7648" y="20862"/>
                </a:cubicBezTo>
                <a:cubicBezTo>
                  <a:pt x="6309" y="20862"/>
                  <a:pt x="4971" y="20594"/>
                  <a:pt x="3632" y="20594"/>
                </a:cubicBezTo>
                <a:cubicBezTo>
                  <a:pt x="2530" y="20594"/>
                  <a:pt x="1218" y="19923"/>
                  <a:pt x="141" y="20527"/>
                </a:cubicBezTo>
                <a:cubicBezTo>
                  <a:pt x="10" y="19118"/>
                  <a:pt x="36" y="17240"/>
                  <a:pt x="10" y="15764"/>
                </a:cubicBezTo>
                <a:cubicBezTo>
                  <a:pt x="-16" y="14221"/>
                  <a:pt x="10" y="12812"/>
                  <a:pt x="89" y="11337"/>
                </a:cubicBezTo>
                <a:cubicBezTo>
                  <a:pt x="273" y="8318"/>
                  <a:pt x="89" y="4897"/>
                  <a:pt x="89" y="1811"/>
                </a:cubicBezTo>
                <a:cubicBezTo>
                  <a:pt x="89" y="1275"/>
                  <a:pt x="115" y="872"/>
                  <a:pt x="89" y="40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61" name="AutoShape 35"/>
          <p:cNvSpPr>
            <a:spLocks/>
          </p:cNvSpPr>
          <p:nvPr/>
        </p:nvSpPr>
        <p:spPr bwMode="auto">
          <a:xfrm>
            <a:off x="5502949" y="1663522"/>
            <a:ext cx="967107" cy="398655"/>
          </a:xfrm>
          <a:custGeom>
            <a:avLst/>
            <a:gdLst>
              <a:gd name="T0" fmla="*/ 2147483647 w 21321"/>
              <a:gd name="T1" fmla="*/ 0 h 20809"/>
              <a:gd name="T2" fmla="*/ 2147483647 w 21321"/>
              <a:gd name="T3" fmla="*/ 64861070 h 20809"/>
              <a:gd name="T4" fmla="*/ 2147483647 w 21321"/>
              <a:gd name="T5" fmla="*/ 127774412 h 20809"/>
              <a:gd name="T6" fmla="*/ 2147483647 w 21321"/>
              <a:gd name="T7" fmla="*/ 261348060 h 20809"/>
              <a:gd name="T8" fmla="*/ 2147483647 w 21321"/>
              <a:gd name="T9" fmla="*/ 296187640 h 20809"/>
              <a:gd name="T10" fmla="*/ 2147483647 w 21321"/>
              <a:gd name="T11" fmla="*/ 310715130 h 20809"/>
              <a:gd name="T12" fmla="*/ 2147483647 w 21321"/>
              <a:gd name="T13" fmla="*/ 307815500 h 20809"/>
              <a:gd name="T14" fmla="*/ 2147483647 w 21321"/>
              <a:gd name="T15" fmla="*/ 309748570 h 20809"/>
              <a:gd name="T16" fmla="*/ 1031266871 w 21321"/>
              <a:gd name="T17" fmla="*/ 307815500 h 20809"/>
              <a:gd name="T18" fmla="*/ 211064117 w 21321"/>
              <a:gd name="T19" fmla="*/ 307815500 h 20809"/>
              <a:gd name="T20" fmla="*/ 4609996 w 21321"/>
              <a:gd name="T21" fmla="*/ 190687730 h 20809"/>
              <a:gd name="T22" fmla="*/ 26259282 w 21321"/>
              <a:gd name="T23" fmla="*/ 60013688 h 20809"/>
              <a:gd name="T24" fmla="*/ 623972242 w 21321"/>
              <a:gd name="T25" fmla="*/ 1948370 h 20809"/>
              <a:gd name="T26" fmla="*/ 1514729500 w 21321"/>
              <a:gd name="T27" fmla="*/ 3880847 h 20809"/>
              <a:gd name="T28" fmla="*/ 2147483647 w 21321"/>
              <a:gd name="T29" fmla="*/ 10646642 h 20809"/>
              <a:gd name="T30" fmla="*/ 2147483647 w 21321"/>
              <a:gd name="T31" fmla="*/ 10646642 h 2080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321" h="20809">
                <a:moveTo>
                  <a:pt x="21162" y="0"/>
                </a:moveTo>
                <a:cubicBezTo>
                  <a:pt x="21325" y="1282"/>
                  <a:pt x="21244" y="2949"/>
                  <a:pt x="21271" y="4295"/>
                </a:cubicBezTo>
                <a:cubicBezTo>
                  <a:pt x="21298" y="5705"/>
                  <a:pt x="21352" y="7115"/>
                  <a:pt x="21298" y="8461"/>
                </a:cubicBezTo>
                <a:cubicBezTo>
                  <a:pt x="21189" y="11345"/>
                  <a:pt x="21189" y="14422"/>
                  <a:pt x="21244" y="17306"/>
                </a:cubicBezTo>
                <a:cubicBezTo>
                  <a:pt x="21271" y="18011"/>
                  <a:pt x="21352" y="18844"/>
                  <a:pt x="21298" y="19613"/>
                </a:cubicBezTo>
                <a:cubicBezTo>
                  <a:pt x="21244" y="20575"/>
                  <a:pt x="21189" y="20511"/>
                  <a:pt x="20810" y="20575"/>
                </a:cubicBezTo>
                <a:cubicBezTo>
                  <a:pt x="20024" y="20703"/>
                  <a:pt x="19211" y="20383"/>
                  <a:pt x="18425" y="20383"/>
                </a:cubicBezTo>
                <a:cubicBezTo>
                  <a:pt x="16176" y="20383"/>
                  <a:pt x="13953" y="20383"/>
                  <a:pt x="11704" y="20511"/>
                </a:cubicBezTo>
                <a:cubicBezTo>
                  <a:pt x="9536" y="20639"/>
                  <a:pt x="7313" y="20383"/>
                  <a:pt x="5145" y="20383"/>
                </a:cubicBezTo>
                <a:cubicBezTo>
                  <a:pt x="3871" y="20383"/>
                  <a:pt x="2300" y="21344"/>
                  <a:pt x="1053" y="20383"/>
                </a:cubicBezTo>
                <a:cubicBezTo>
                  <a:pt x="-248" y="19421"/>
                  <a:pt x="23" y="15255"/>
                  <a:pt x="23" y="12627"/>
                </a:cubicBezTo>
                <a:cubicBezTo>
                  <a:pt x="23" y="9807"/>
                  <a:pt x="50" y="6859"/>
                  <a:pt x="131" y="3974"/>
                </a:cubicBezTo>
                <a:cubicBezTo>
                  <a:pt x="267" y="-256"/>
                  <a:pt x="1703" y="129"/>
                  <a:pt x="3113" y="129"/>
                </a:cubicBezTo>
                <a:cubicBezTo>
                  <a:pt x="4576" y="129"/>
                  <a:pt x="6067" y="257"/>
                  <a:pt x="7557" y="257"/>
                </a:cubicBezTo>
                <a:cubicBezTo>
                  <a:pt x="11216" y="257"/>
                  <a:pt x="14902" y="449"/>
                  <a:pt x="18561" y="705"/>
                </a:cubicBezTo>
                <a:cubicBezTo>
                  <a:pt x="19374" y="770"/>
                  <a:pt x="20241" y="577"/>
                  <a:pt x="21081" y="70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62" name="AutoShape 36"/>
          <p:cNvSpPr>
            <a:spLocks/>
          </p:cNvSpPr>
          <p:nvPr/>
        </p:nvSpPr>
        <p:spPr bwMode="auto">
          <a:xfrm>
            <a:off x="7461771" y="1663522"/>
            <a:ext cx="967107" cy="398655"/>
          </a:xfrm>
          <a:custGeom>
            <a:avLst/>
            <a:gdLst>
              <a:gd name="T0" fmla="*/ 31869383 w 21321"/>
              <a:gd name="T1" fmla="*/ 0 h 20809"/>
              <a:gd name="T2" fmla="*/ 10021469 w 21321"/>
              <a:gd name="T3" fmla="*/ 64861070 h 20809"/>
              <a:gd name="T4" fmla="*/ 4609996 w 21321"/>
              <a:gd name="T5" fmla="*/ 127774412 h 20809"/>
              <a:gd name="T6" fmla="*/ 15432942 w 21321"/>
              <a:gd name="T7" fmla="*/ 261348060 h 20809"/>
              <a:gd name="T8" fmla="*/ 4609996 w 21321"/>
              <a:gd name="T9" fmla="*/ 296187640 h 20809"/>
              <a:gd name="T10" fmla="*/ 102423887 w 21321"/>
              <a:gd name="T11" fmla="*/ 310715130 h 20809"/>
              <a:gd name="T12" fmla="*/ 580475043 w 21321"/>
              <a:gd name="T13" fmla="*/ 307815500 h 20809"/>
              <a:gd name="T14" fmla="*/ 1927637624 w 21321"/>
              <a:gd name="T15" fmla="*/ 309748570 h 20809"/>
              <a:gd name="T16" fmla="*/ 2147483647 w 21321"/>
              <a:gd name="T17" fmla="*/ 307815500 h 20809"/>
              <a:gd name="T18" fmla="*/ 2147483647 w 21321"/>
              <a:gd name="T19" fmla="*/ 307815500 h 20809"/>
              <a:gd name="T20" fmla="*/ 2147483647 w 21321"/>
              <a:gd name="T21" fmla="*/ 190687730 h 20809"/>
              <a:gd name="T22" fmla="*/ 2147483647 w 21321"/>
              <a:gd name="T23" fmla="*/ 60013688 h 20809"/>
              <a:gd name="T24" fmla="*/ 2147483647 w 21321"/>
              <a:gd name="T25" fmla="*/ 1948370 h 20809"/>
              <a:gd name="T26" fmla="*/ 2147483647 w 21321"/>
              <a:gd name="T27" fmla="*/ 3880847 h 20809"/>
              <a:gd name="T28" fmla="*/ 553215657 w 21321"/>
              <a:gd name="T29" fmla="*/ 10646642 h 20809"/>
              <a:gd name="T30" fmla="*/ 48107195 w 21321"/>
              <a:gd name="T31" fmla="*/ 10646642 h 2080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321" h="20809">
                <a:moveTo>
                  <a:pt x="159" y="0"/>
                </a:moveTo>
                <a:cubicBezTo>
                  <a:pt x="-4" y="1282"/>
                  <a:pt x="77" y="2949"/>
                  <a:pt x="50" y="4295"/>
                </a:cubicBezTo>
                <a:cubicBezTo>
                  <a:pt x="23" y="5705"/>
                  <a:pt x="-31" y="7115"/>
                  <a:pt x="23" y="8461"/>
                </a:cubicBezTo>
                <a:cubicBezTo>
                  <a:pt x="132" y="11345"/>
                  <a:pt x="132" y="14422"/>
                  <a:pt x="77" y="17306"/>
                </a:cubicBezTo>
                <a:cubicBezTo>
                  <a:pt x="50" y="18011"/>
                  <a:pt x="-31" y="18844"/>
                  <a:pt x="23" y="19613"/>
                </a:cubicBezTo>
                <a:cubicBezTo>
                  <a:pt x="77" y="20575"/>
                  <a:pt x="132" y="20511"/>
                  <a:pt x="511" y="20575"/>
                </a:cubicBezTo>
                <a:cubicBezTo>
                  <a:pt x="1297" y="20703"/>
                  <a:pt x="2110" y="20383"/>
                  <a:pt x="2896" y="20383"/>
                </a:cubicBezTo>
                <a:cubicBezTo>
                  <a:pt x="5145" y="20383"/>
                  <a:pt x="7368" y="20383"/>
                  <a:pt x="9617" y="20511"/>
                </a:cubicBezTo>
                <a:cubicBezTo>
                  <a:pt x="11785" y="20639"/>
                  <a:pt x="14008" y="20383"/>
                  <a:pt x="16176" y="20383"/>
                </a:cubicBezTo>
                <a:cubicBezTo>
                  <a:pt x="17450" y="20383"/>
                  <a:pt x="19021" y="21344"/>
                  <a:pt x="20268" y="20383"/>
                </a:cubicBezTo>
                <a:cubicBezTo>
                  <a:pt x="21569" y="19421"/>
                  <a:pt x="21298" y="15255"/>
                  <a:pt x="21298" y="12627"/>
                </a:cubicBezTo>
                <a:cubicBezTo>
                  <a:pt x="21298" y="9807"/>
                  <a:pt x="21271" y="6859"/>
                  <a:pt x="21190" y="3974"/>
                </a:cubicBezTo>
                <a:cubicBezTo>
                  <a:pt x="21054" y="-256"/>
                  <a:pt x="19618" y="129"/>
                  <a:pt x="18208" y="129"/>
                </a:cubicBezTo>
                <a:cubicBezTo>
                  <a:pt x="16745" y="129"/>
                  <a:pt x="15254" y="257"/>
                  <a:pt x="13764" y="257"/>
                </a:cubicBezTo>
                <a:cubicBezTo>
                  <a:pt x="10105" y="257"/>
                  <a:pt x="6419" y="449"/>
                  <a:pt x="2760" y="705"/>
                </a:cubicBezTo>
                <a:cubicBezTo>
                  <a:pt x="1947" y="770"/>
                  <a:pt x="1080" y="577"/>
                  <a:pt x="240" y="70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63" name="AutoShape 37"/>
          <p:cNvSpPr>
            <a:spLocks/>
          </p:cNvSpPr>
          <p:nvPr/>
        </p:nvSpPr>
        <p:spPr bwMode="auto">
          <a:xfrm>
            <a:off x="6457751" y="1673365"/>
            <a:ext cx="1007711" cy="396194"/>
          </a:xfrm>
          <a:custGeom>
            <a:avLst/>
            <a:gdLst>
              <a:gd name="T0" fmla="*/ 2211619 w 21504"/>
              <a:gd name="T1" fmla="*/ 0 h 21158"/>
              <a:gd name="T2" fmla="*/ 385021047 w 21504"/>
              <a:gd name="T3" fmla="*/ 945014 h 21158"/>
              <a:gd name="T4" fmla="*/ 1029080586 w 21504"/>
              <a:gd name="T5" fmla="*/ 1889449 h 21158"/>
              <a:gd name="T6" fmla="*/ 2147483647 w 21504"/>
              <a:gd name="T7" fmla="*/ 7572918 h 21158"/>
              <a:gd name="T8" fmla="*/ 2147483647 w 21504"/>
              <a:gd name="T9" fmla="*/ 1889449 h 21158"/>
              <a:gd name="T10" fmla="*/ 2147483647 w 21504"/>
              <a:gd name="T11" fmla="*/ 65278724 h 21158"/>
              <a:gd name="T12" fmla="*/ 2147483647 w 21504"/>
              <a:gd name="T13" fmla="*/ 135281915 h 21158"/>
              <a:gd name="T14" fmla="*/ 2147483647 w 21504"/>
              <a:gd name="T15" fmla="*/ 200546603 h 21158"/>
              <a:gd name="T16" fmla="*/ 2147483647 w 21504"/>
              <a:gd name="T17" fmla="*/ 271494228 h 21158"/>
              <a:gd name="T18" fmla="*/ 2147483647 w 21504"/>
              <a:gd name="T19" fmla="*/ 294199018 h 21158"/>
              <a:gd name="T20" fmla="*/ 2147483647 w 21504"/>
              <a:gd name="T21" fmla="*/ 293254004 h 21158"/>
              <a:gd name="T22" fmla="*/ 2147483647 w 21504"/>
              <a:gd name="T23" fmla="*/ 295143429 h 21158"/>
              <a:gd name="T24" fmla="*/ 1690376234 w 21504"/>
              <a:gd name="T25" fmla="*/ 294199018 h 21158"/>
              <a:gd name="T26" fmla="*/ 802752221 w 21504"/>
              <a:gd name="T27" fmla="*/ 290419541 h 21158"/>
              <a:gd name="T28" fmla="*/ 31163887 w 21504"/>
              <a:gd name="T29" fmla="*/ 289474527 h 21158"/>
              <a:gd name="T30" fmla="*/ 2211619 w 21504"/>
              <a:gd name="T31" fmla="*/ 222306379 h 21158"/>
              <a:gd name="T32" fmla="*/ 19670709 w 21504"/>
              <a:gd name="T33" fmla="*/ 159876130 h 21158"/>
              <a:gd name="T34" fmla="*/ 19670709 w 21504"/>
              <a:gd name="T35" fmla="*/ 25539229 h 21158"/>
              <a:gd name="T36" fmla="*/ 19670709 w 21504"/>
              <a:gd name="T37" fmla="*/ 5682914 h 211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504" h="21158">
                <a:moveTo>
                  <a:pt x="10" y="0"/>
                </a:moveTo>
                <a:cubicBezTo>
                  <a:pt x="89" y="335"/>
                  <a:pt x="1427" y="67"/>
                  <a:pt x="1742" y="67"/>
                </a:cubicBezTo>
                <a:cubicBezTo>
                  <a:pt x="2714" y="67"/>
                  <a:pt x="3685" y="134"/>
                  <a:pt x="4656" y="134"/>
                </a:cubicBezTo>
                <a:cubicBezTo>
                  <a:pt x="6440" y="134"/>
                  <a:pt x="8225" y="537"/>
                  <a:pt x="10010" y="537"/>
                </a:cubicBezTo>
                <a:cubicBezTo>
                  <a:pt x="13815" y="604"/>
                  <a:pt x="17647" y="-67"/>
                  <a:pt x="21453" y="134"/>
                </a:cubicBezTo>
                <a:cubicBezTo>
                  <a:pt x="21584" y="1342"/>
                  <a:pt x="21427" y="3287"/>
                  <a:pt x="21400" y="4629"/>
                </a:cubicBezTo>
                <a:cubicBezTo>
                  <a:pt x="21374" y="6239"/>
                  <a:pt x="21243" y="7983"/>
                  <a:pt x="21295" y="9593"/>
                </a:cubicBezTo>
                <a:cubicBezTo>
                  <a:pt x="21348" y="11202"/>
                  <a:pt x="21427" y="12611"/>
                  <a:pt x="21427" y="14221"/>
                </a:cubicBezTo>
                <a:cubicBezTo>
                  <a:pt x="21427" y="15898"/>
                  <a:pt x="21322" y="17508"/>
                  <a:pt x="21348" y="19252"/>
                </a:cubicBezTo>
                <a:cubicBezTo>
                  <a:pt x="21348" y="19789"/>
                  <a:pt x="21374" y="20326"/>
                  <a:pt x="21374" y="20862"/>
                </a:cubicBezTo>
                <a:cubicBezTo>
                  <a:pt x="20455" y="21533"/>
                  <a:pt x="19248" y="20862"/>
                  <a:pt x="18303" y="20795"/>
                </a:cubicBezTo>
                <a:cubicBezTo>
                  <a:pt x="17096" y="20728"/>
                  <a:pt x="15889" y="20929"/>
                  <a:pt x="14681" y="20929"/>
                </a:cubicBezTo>
                <a:cubicBezTo>
                  <a:pt x="12346" y="20929"/>
                  <a:pt x="9984" y="20862"/>
                  <a:pt x="7648" y="20862"/>
                </a:cubicBezTo>
                <a:cubicBezTo>
                  <a:pt x="6309" y="20862"/>
                  <a:pt x="4971" y="20594"/>
                  <a:pt x="3632" y="20594"/>
                </a:cubicBezTo>
                <a:cubicBezTo>
                  <a:pt x="2530" y="20594"/>
                  <a:pt x="1218" y="19923"/>
                  <a:pt x="141" y="20527"/>
                </a:cubicBezTo>
                <a:cubicBezTo>
                  <a:pt x="10" y="19118"/>
                  <a:pt x="36" y="17240"/>
                  <a:pt x="10" y="15764"/>
                </a:cubicBezTo>
                <a:cubicBezTo>
                  <a:pt x="-16" y="14221"/>
                  <a:pt x="10" y="12812"/>
                  <a:pt x="89" y="11337"/>
                </a:cubicBezTo>
                <a:cubicBezTo>
                  <a:pt x="273" y="8318"/>
                  <a:pt x="89" y="4897"/>
                  <a:pt x="89" y="1811"/>
                </a:cubicBezTo>
                <a:cubicBezTo>
                  <a:pt x="89" y="1275"/>
                  <a:pt x="115" y="872"/>
                  <a:pt x="89" y="40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64" name="AutoShape 38"/>
          <p:cNvSpPr>
            <a:spLocks/>
          </p:cNvSpPr>
          <p:nvPr/>
        </p:nvSpPr>
        <p:spPr bwMode="auto">
          <a:xfrm>
            <a:off x="8544537" y="718563"/>
            <a:ext cx="391272" cy="401116"/>
          </a:xfrm>
          <a:custGeom>
            <a:avLst/>
            <a:gdLst>
              <a:gd name="T0" fmla="*/ 66437474 w 20889"/>
              <a:gd name="T1" fmla="*/ 0 h 20965"/>
              <a:gd name="T2" fmla="*/ 177632666 w 20889"/>
              <a:gd name="T3" fmla="*/ 962796 h 20965"/>
              <a:gd name="T4" fmla="*/ 238791529 w 20889"/>
              <a:gd name="T5" fmla="*/ 3865775 h 20965"/>
              <a:gd name="T6" fmla="*/ 291622484 w 20889"/>
              <a:gd name="T7" fmla="*/ 4828547 h 20965"/>
              <a:gd name="T8" fmla="*/ 289759400 w 20889"/>
              <a:gd name="T9" fmla="*/ 135379381 h 20965"/>
              <a:gd name="T10" fmla="*/ 290690942 w 20889"/>
              <a:gd name="T11" fmla="*/ 265929573 h 20965"/>
              <a:gd name="T12" fmla="*/ 294403142 w 20889"/>
              <a:gd name="T13" fmla="*/ 310409693 h 20965"/>
              <a:gd name="T14" fmla="*/ 143348042 w 20889"/>
              <a:gd name="T15" fmla="*/ 311371872 h 20965"/>
              <a:gd name="T16" fmla="*/ 22879962 w 20889"/>
              <a:gd name="T17" fmla="*/ 304603119 h 20965"/>
              <a:gd name="T18" fmla="*/ 1566990 w 20889"/>
              <a:gd name="T19" fmla="*/ 174052310 h 20965"/>
              <a:gd name="T20" fmla="*/ 649465 w 20889"/>
              <a:gd name="T21" fmla="*/ 103474563 h 20965"/>
              <a:gd name="T22" fmla="*/ 9908336 w 20889"/>
              <a:gd name="T23" fmla="*/ 37710774 h 20965"/>
              <a:gd name="T24" fmla="*/ 76628467 w 20889"/>
              <a:gd name="T25" fmla="*/ 962796 h 2096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889" h="20965">
                <a:moveTo>
                  <a:pt x="4707" y="0"/>
                </a:moveTo>
                <a:cubicBezTo>
                  <a:pt x="7202" y="450"/>
                  <a:pt x="10025" y="64"/>
                  <a:pt x="12585" y="64"/>
                </a:cubicBezTo>
                <a:cubicBezTo>
                  <a:pt x="14030" y="64"/>
                  <a:pt x="15474" y="129"/>
                  <a:pt x="16918" y="257"/>
                </a:cubicBezTo>
                <a:cubicBezTo>
                  <a:pt x="18100" y="321"/>
                  <a:pt x="19479" y="64"/>
                  <a:pt x="20661" y="321"/>
                </a:cubicBezTo>
                <a:cubicBezTo>
                  <a:pt x="20464" y="3214"/>
                  <a:pt x="20529" y="6107"/>
                  <a:pt x="20529" y="9000"/>
                </a:cubicBezTo>
                <a:cubicBezTo>
                  <a:pt x="20529" y="11893"/>
                  <a:pt x="20464" y="14786"/>
                  <a:pt x="20595" y="17679"/>
                </a:cubicBezTo>
                <a:cubicBezTo>
                  <a:pt x="20661" y="18579"/>
                  <a:pt x="20989" y="19671"/>
                  <a:pt x="20858" y="20636"/>
                </a:cubicBezTo>
                <a:cubicBezTo>
                  <a:pt x="17444" y="21214"/>
                  <a:pt x="13570" y="20893"/>
                  <a:pt x="10156" y="20700"/>
                </a:cubicBezTo>
                <a:cubicBezTo>
                  <a:pt x="7793" y="20571"/>
                  <a:pt x="3525" y="21600"/>
                  <a:pt x="1621" y="20250"/>
                </a:cubicBezTo>
                <a:cubicBezTo>
                  <a:pt x="-611" y="18579"/>
                  <a:pt x="111" y="14079"/>
                  <a:pt x="111" y="11571"/>
                </a:cubicBezTo>
                <a:cubicBezTo>
                  <a:pt x="111" y="9964"/>
                  <a:pt x="46" y="8421"/>
                  <a:pt x="46" y="6879"/>
                </a:cubicBezTo>
                <a:cubicBezTo>
                  <a:pt x="46" y="5336"/>
                  <a:pt x="-20" y="3921"/>
                  <a:pt x="702" y="2507"/>
                </a:cubicBezTo>
                <a:cubicBezTo>
                  <a:pt x="1753" y="514"/>
                  <a:pt x="3263" y="0"/>
                  <a:pt x="5429" y="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65" name="AutoShape 39"/>
          <p:cNvSpPr>
            <a:spLocks/>
          </p:cNvSpPr>
          <p:nvPr/>
        </p:nvSpPr>
        <p:spPr bwMode="auto">
          <a:xfrm>
            <a:off x="9322160" y="718563"/>
            <a:ext cx="391272" cy="401116"/>
          </a:xfrm>
          <a:custGeom>
            <a:avLst/>
            <a:gdLst>
              <a:gd name="T0" fmla="*/ 228389099 w 20889"/>
              <a:gd name="T1" fmla="*/ 0 h 20965"/>
              <a:gd name="T2" fmla="*/ 117193907 w 20889"/>
              <a:gd name="T3" fmla="*/ 962796 h 20965"/>
              <a:gd name="T4" fmla="*/ 56035043 w 20889"/>
              <a:gd name="T5" fmla="*/ 3865775 h 20965"/>
              <a:gd name="T6" fmla="*/ 3204064 w 20889"/>
              <a:gd name="T7" fmla="*/ 4828547 h 20965"/>
              <a:gd name="T8" fmla="*/ 5067173 w 20889"/>
              <a:gd name="T9" fmla="*/ 135379381 h 20965"/>
              <a:gd name="T10" fmla="*/ 4135631 w 20889"/>
              <a:gd name="T11" fmla="*/ 265929573 h 20965"/>
              <a:gd name="T12" fmla="*/ 423430 w 20889"/>
              <a:gd name="T13" fmla="*/ 310409693 h 20965"/>
              <a:gd name="T14" fmla="*/ 151478530 w 20889"/>
              <a:gd name="T15" fmla="*/ 311371872 h 20965"/>
              <a:gd name="T16" fmla="*/ 271946610 w 20889"/>
              <a:gd name="T17" fmla="*/ 304603119 h 20965"/>
              <a:gd name="T18" fmla="*/ 293259583 w 20889"/>
              <a:gd name="T19" fmla="*/ 174052310 h 20965"/>
              <a:gd name="T20" fmla="*/ 294177108 w 20889"/>
              <a:gd name="T21" fmla="*/ 103474563 h 20965"/>
              <a:gd name="T22" fmla="*/ 284918237 w 20889"/>
              <a:gd name="T23" fmla="*/ 37710774 h 20965"/>
              <a:gd name="T24" fmla="*/ 218198082 w 20889"/>
              <a:gd name="T25" fmla="*/ 962796 h 2096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889" h="20965">
                <a:moveTo>
                  <a:pt x="16181" y="0"/>
                </a:moveTo>
                <a:cubicBezTo>
                  <a:pt x="13686" y="450"/>
                  <a:pt x="10863" y="64"/>
                  <a:pt x="8303" y="64"/>
                </a:cubicBezTo>
                <a:cubicBezTo>
                  <a:pt x="6858" y="64"/>
                  <a:pt x="5414" y="129"/>
                  <a:pt x="3970" y="257"/>
                </a:cubicBezTo>
                <a:cubicBezTo>
                  <a:pt x="2788" y="321"/>
                  <a:pt x="1409" y="64"/>
                  <a:pt x="227" y="321"/>
                </a:cubicBezTo>
                <a:cubicBezTo>
                  <a:pt x="424" y="3214"/>
                  <a:pt x="359" y="6107"/>
                  <a:pt x="359" y="9000"/>
                </a:cubicBezTo>
                <a:cubicBezTo>
                  <a:pt x="359" y="11893"/>
                  <a:pt x="424" y="14786"/>
                  <a:pt x="293" y="17679"/>
                </a:cubicBezTo>
                <a:cubicBezTo>
                  <a:pt x="227" y="18579"/>
                  <a:pt x="-101" y="19671"/>
                  <a:pt x="30" y="20636"/>
                </a:cubicBezTo>
                <a:cubicBezTo>
                  <a:pt x="3444" y="21214"/>
                  <a:pt x="7318" y="20893"/>
                  <a:pt x="10732" y="20700"/>
                </a:cubicBezTo>
                <a:cubicBezTo>
                  <a:pt x="13095" y="20571"/>
                  <a:pt x="17363" y="21600"/>
                  <a:pt x="19267" y="20250"/>
                </a:cubicBezTo>
                <a:cubicBezTo>
                  <a:pt x="21499" y="18579"/>
                  <a:pt x="20777" y="14079"/>
                  <a:pt x="20777" y="11571"/>
                </a:cubicBezTo>
                <a:cubicBezTo>
                  <a:pt x="20777" y="9964"/>
                  <a:pt x="20842" y="8421"/>
                  <a:pt x="20842" y="6879"/>
                </a:cubicBezTo>
                <a:cubicBezTo>
                  <a:pt x="20842" y="5336"/>
                  <a:pt x="20908" y="3921"/>
                  <a:pt x="20186" y="2507"/>
                </a:cubicBezTo>
                <a:cubicBezTo>
                  <a:pt x="19135" y="514"/>
                  <a:pt x="17625" y="0"/>
                  <a:pt x="15459" y="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66" name="AutoShape 40"/>
          <p:cNvSpPr>
            <a:spLocks/>
          </p:cNvSpPr>
          <p:nvPr/>
        </p:nvSpPr>
        <p:spPr bwMode="auto">
          <a:xfrm>
            <a:off x="8928427" y="718563"/>
            <a:ext cx="402346" cy="396194"/>
          </a:xfrm>
          <a:custGeom>
            <a:avLst/>
            <a:gdLst>
              <a:gd name="T0" fmla="*/ 1135780 w 21349"/>
              <a:gd name="T1" fmla="*/ 4158896 h 21088"/>
              <a:gd name="T2" fmla="*/ 63990033 w 21349"/>
              <a:gd name="T3" fmla="*/ 2293331 h 21088"/>
              <a:gd name="T4" fmla="*/ 144670974 w 21349"/>
              <a:gd name="T5" fmla="*/ 3218769 h 21088"/>
              <a:gd name="T6" fmla="*/ 285387703 w 21349"/>
              <a:gd name="T7" fmla="*/ 4158896 h 21088"/>
              <a:gd name="T8" fmla="*/ 305098070 w 21349"/>
              <a:gd name="T9" fmla="*/ 19071157 h 21088"/>
              <a:gd name="T10" fmla="*/ 301346033 w 21349"/>
              <a:gd name="T11" fmla="*/ 55433642 h 21088"/>
              <a:gd name="T12" fmla="*/ 305098070 w 21349"/>
              <a:gd name="T13" fmla="*/ 120681102 h 21088"/>
              <a:gd name="T14" fmla="*/ 302280212 w 21349"/>
              <a:gd name="T15" fmla="*/ 247473057 h 21088"/>
              <a:gd name="T16" fmla="*/ 304149131 w 21349"/>
              <a:gd name="T17" fmla="*/ 297821783 h 21088"/>
              <a:gd name="T18" fmla="*/ 142787272 w 21349"/>
              <a:gd name="T19" fmla="*/ 297821783 h 21088"/>
              <a:gd name="T20" fmla="*/ 60237387 w 21349"/>
              <a:gd name="T21" fmla="*/ 298747803 h 21088"/>
              <a:gd name="T22" fmla="*/ 186841 w 21349"/>
              <a:gd name="T23" fmla="*/ 298747803 h 21088"/>
              <a:gd name="T24" fmla="*/ 2069960 w 21349"/>
              <a:gd name="T25" fmla="*/ 28386090 h 21088"/>
              <a:gd name="T26" fmla="*/ 5822605 w 21349"/>
              <a:gd name="T27" fmla="*/ 2293331 h 2108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349" h="21088">
                <a:moveTo>
                  <a:pt x="79" y="292"/>
                </a:moveTo>
                <a:cubicBezTo>
                  <a:pt x="1057" y="-232"/>
                  <a:pt x="3211" y="95"/>
                  <a:pt x="4451" y="161"/>
                </a:cubicBezTo>
                <a:cubicBezTo>
                  <a:pt x="6278" y="292"/>
                  <a:pt x="8170" y="161"/>
                  <a:pt x="10063" y="226"/>
                </a:cubicBezTo>
                <a:cubicBezTo>
                  <a:pt x="13326" y="292"/>
                  <a:pt x="16588" y="226"/>
                  <a:pt x="19851" y="292"/>
                </a:cubicBezTo>
                <a:cubicBezTo>
                  <a:pt x="20895" y="292"/>
                  <a:pt x="21156" y="292"/>
                  <a:pt x="21222" y="1339"/>
                </a:cubicBezTo>
                <a:cubicBezTo>
                  <a:pt x="21287" y="2190"/>
                  <a:pt x="21091" y="3041"/>
                  <a:pt x="20961" y="3892"/>
                </a:cubicBezTo>
                <a:cubicBezTo>
                  <a:pt x="20765" y="5463"/>
                  <a:pt x="21026" y="6968"/>
                  <a:pt x="21222" y="8473"/>
                </a:cubicBezTo>
                <a:cubicBezTo>
                  <a:pt x="21548" y="11484"/>
                  <a:pt x="21156" y="14430"/>
                  <a:pt x="21026" y="17375"/>
                </a:cubicBezTo>
                <a:cubicBezTo>
                  <a:pt x="21026" y="18488"/>
                  <a:pt x="20895" y="19797"/>
                  <a:pt x="21156" y="20910"/>
                </a:cubicBezTo>
                <a:cubicBezTo>
                  <a:pt x="17502" y="21368"/>
                  <a:pt x="13652" y="20779"/>
                  <a:pt x="9932" y="20910"/>
                </a:cubicBezTo>
                <a:cubicBezTo>
                  <a:pt x="8040" y="20975"/>
                  <a:pt x="6017" y="21172"/>
                  <a:pt x="4190" y="20975"/>
                </a:cubicBezTo>
                <a:cubicBezTo>
                  <a:pt x="2819" y="20844"/>
                  <a:pt x="1384" y="20779"/>
                  <a:pt x="13" y="20975"/>
                </a:cubicBezTo>
                <a:cubicBezTo>
                  <a:pt x="-52" y="14626"/>
                  <a:pt x="144" y="8343"/>
                  <a:pt x="144" y="1993"/>
                </a:cubicBezTo>
                <a:cubicBezTo>
                  <a:pt x="144" y="1339"/>
                  <a:pt x="209" y="750"/>
                  <a:pt x="405" y="16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67" name="AutoShape 41"/>
          <p:cNvSpPr>
            <a:spLocks/>
          </p:cNvSpPr>
          <p:nvPr/>
        </p:nvSpPr>
        <p:spPr bwMode="auto">
          <a:xfrm>
            <a:off x="8662656" y="826839"/>
            <a:ext cx="163646" cy="153802"/>
          </a:xfrm>
          <a:custGeom>
            <a:avLst/>
            <a:gdLst>
              <a:gd name="T0" fmla="*/ 2606815 w 17573"/>
              <a:gd name="T1" fmla="*/ 3069953 h 19637"/>
              <a:gd name="T2" fmla="*/ 1692889 w 17573"/>
              <a:gd name="T3" fmla="*/ 14860831 h 19637"/>
              <a:gd name="T4" fmla="*/ 15627336 w 17573"/>
              <a:gd name="T5" fmla="*/ 20190736 h 19637"/>
              <a:gd name="T6" fmla="*/ 27050535 w 17573"/>
              <a:gd name="T7" fmla="*/ 3232012 h 19637"/>
              <a:gd name="T8" fmla="*/ 1692889 w 17573"/>
              <a:gd name="T9" fmla="*/ 5492995 h 196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573" h="19637">
                <a:moveTo>
                  <a:pt x="1503" y="2975"/>
                </a:moveTo>
                <a:cubicBezTo>
                  <a:pt x="713" y="7514"/>
                  <a:pt x="-1131" y="9549"/>
                  <a:pt x="976" y="14401"/>
                </a:cubicBezTo>
                <a:cubicBezTo>
                  <a:pt x="2557" y="18158"/>
                  <a:pt x="5323" y="20036"/>
                  <a:pt x="9010" y="19566"/>
                </a:cubicBezTo>
                <a:cubicBezTo>
                  <a:pt x="15596" y="18784"/>
                  <a:pt x="20469" y="9706"/>
                  <a:pt x="15596" y="3132"/>
                </a:cubicBezTo>
                <a:cubicBezTo>
                  <a:pt x="12040" y="-1564"/>
                  <a:pt x="3084" y="-1094"/>
                  <a:pt x="976" y="532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68" name="AutoShape 42"/>
          <p:cNvSpPr>
            <a:spLocks/>
          </p:cNvSpPr>
          <p:nvPr/>
        </p:nvSpPr>
        <p:spPr bwMode="auto">
          <a:xfrm>
            <a:off x="8731560" y="866212"/>
            <a:ext cx="6152" cy="75056"/>
          </a:xfrm>
          <a:custGeom>
            <a:avLst/>
            <a:gdLst>
              <a:gd name="T0" fmla="*/ 1921 w 10623"/>
              <a:gd name="T1" fmla="*/ 0 h 21600"/>
              <a:gd name="T2" fmla="*/ 4379 w 10623"/>
              <a:gd name="T3" fmla="*/ 194639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623" h="21600">
                <a:moveTo>
                  <a:pt x="4604" y="0"/>
                </a:moveTo>
                <a:cubicBezTo>
                  <a:pt x="-9141" y="2833"/>
                  <a:pt x="12459" y="16289"/>
                  <a:pt x="10495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69" name="AutoShape 43"/>
          <p:cNvSpPr>
            <a:spLocks/>
          </p:cNvSpPr>
          <p:nvPr/>
        </p:nvSpPr>
        <p:spPr bwMode="auto">
          <a:xfrm>
            <a:off x="8692186" y="905586"/>
            <a:ext cx="75056" cy="0"/>
          </a:xfrm>
          <a:custGeom>
            <a:avLst/>
            <a:gdLst>
              <a:gd name="T0" fmla="*/ 0 w 21600"/>
              <a:gd name="T1" fmla="*/ 0 h 9600"/>
              <a:gd name="T2" fmla="*/ 1946390 w 21600"/>
              <a:gd name="T3" fmla="*/ 0 h 9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9600">
                <a:moveTo>
                  <a:pt x="0" y="0"/>
                </a:moveTo>
                <a:cubicBezTo>
                  <a:pt x="7082" y="0"/>
                  <a:pt x="14518" y="2160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70" name="AutoShape 44"/>
          <p:cNvSpPr>
            <a:spLocks/>
          </p:cNvSpPr>
          <p:nvPr/>
        </p:nvSpPr>
        <p:spPr bwMode="auto">
          <a:xfrm>
            <a:off x="8800463" y="954802"/>
            <a:ext cx="55369" cy="47987"/>
          </a:xfrm>
          <a:custGeom>
            <a:avLst/>
            <a:gdLst>
              <a:gd name="T0" fmla="*/ 0 w 21600"/>
              <a:gd name="T1" fmla="*/ 0 h 21600"/>
              <a:gd name="T2" fmla="*/ 781413 w 21600"/>
              <a:gd name="T3" fmla="*/ 508673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680" y="6646"/>
                  <a:pt x="13920" y="14954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71" name="AutoShape 45"/>
          <p:cNvSpPr>
            <a:spLocks/>
          </p:cNvSpPr>
          <p:nvPr/>
        </p:nvSpPr>
        <p:spPr bwMode="auto">
          <a:xfrm>
            <a:off x="9026859" y="826839"/>
            <a:ext cx="163646" cy="153802"/>
          </a:xfrm>
          <a:custGeom>
            <a:avLst/>
            <a:gdLst>
              <a:gd name="T0" fmla="*/ 2606815 w 17573"/>
              <a:gd name="T1" fmla="*/ 3069953 h 19637"/>
              <a:gd name="T2" fmla="*/ 1692889 w 17573"/>
              <a:gd name="T3" fmla="*/ 14860831 h 19637"/>
              <a:gd name="T4" fmla="*/ 15627336 w 17573"/>
              <a:gd name="T5" fmla="*/ 20190736 h 19637"/>
              <a:gd name="T6" fmla="*/ 27050535 w 17573"/>
              <a:gd name="T7" fmla="*/ 3232012 h 19637"/>
              <a:gd name="T8" fmla="*/ 1692889 w 17573"/>
              <a:gd name="T9" fmla="*/ 5492995 h 196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573" h="19637">
                <a:moveTo>
                  <a:pt x="1503" y="2975"/>
                </a:moveTo>
                <a:cubicBezTo>
                  <a:pt x="713" y="7514"/>
                  <a:pt x="-1131" y="9549"/>
                  <a:pt x="976" y="14401"/>
                </a:cubicBezTo>
                <a:cubicBezTo>
                  <a:pt x="2557" y="18158"/>
                  <a:pt x="5323" y="20036"/>
                  <a:pt x="9010" y="19566"/>
                </a:cubicBezTo>
                <a:cubicBezTo>
                  <a:pt x="15596" y="18784"/>
                  <a:pt x="20469" y="9706"/>
                  <a:pt x="15596" y="3132"/>
                </a:cubicBezTo>
                <a:cubicBezTo>
                  <a:pt x="12040" y="-1564"/>
                  <a:pt x="3084" y="-1094"/>
                  <a:pt x="976" y="532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72" name="AutoShape 46"/>
          <p:cNvSpPr>
            <a:spLocks/>
          </p:cNvSpPr>
          <p:nvPr/>
        </p:nvSpPr>
        <p:spPr bwMode="auto">
          <a:xfrm>
            <a:off x="9164666" y="954802"/>
            <a:ext cx="55369" cy="47987"/>
          </a:xfrm>
          <a:custGeom>
            <a:avLst/>
            <a:gdLst>
              <a:gd name="T0" fmla="*/ 0 w 21600"/>
              <a:gd name="T1" fmla="*/ 0 h 21600"/>
              <a:gd name="T2" fmla="*/ 781413 w 21600"/>
              <a:gd name="T3" fmla="*/ 508673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680" y="6646"/>
                  <a:pt x="13920" y="14954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73" name="AutoShape 47"/>
          <p:cNvSpPr>
            <a:spLocks/>
          </p:cNvSpPr>
          <p:nvPr/>
        </p:nvSpPr>
        <p:spPr bwMode="auto">
          <a:xfrm>
            <a:off x="9420592" y="816996"/>
            <a:ext cx="163646" cy="153802"/>
          </a:xfrm>
          <a:custGeom>
            <a:avLst/>
            <a:gdLst>
              <a:gd name="T0" fmla="*/ 2606815 w 17573"/>
              <a:gd name="T1" fmla="*/ 3069953 h 19637"/>
              <a:gd name="T2" fmla="*/ 1692889 w 17573"/>
              <a:gd name="T3" fmla="*/ 14860831 h 19637"/>
              <a:gd name="T4" fmla="*/ 15627336 w 17573"/>
              <a:gd name="T5" fmla="*/ 20190736 h 19637"/>
              <a:gd name="T6" fmla="*/ 27050535 w 17573"/>
              <a:gd name="T7" fmla="*/ 3232012 h 19637"/>
              <a:gd name="T8" fmla="*/ 1692889 w 17573"/>
              <a:gd name="T9" fmla="*/ 5492995 h 196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573" h="19637">
                <a:moveTo>
                  <a:pt x="1503" y="2975"/>
                </a:moveTo>
                <a:cubicBezTo>
                  <a:pt x="713" y="7514"/>
                  <a:pt x="-1131" y="9549"/>
                  <a:pt x="976" y="14401"/>
                </a:cubicBezTo>
                <a:cubicBezTo>
                  <a:pt x="2557" y="18158"/>
                  <a:pt x="5323" y="20036"/>
                  <a:pt x="9010" y="19566"/>
                </a:cubicBezTo>
                <a:cubicBezTo>
                  <a:pt x="15596" y="18784"/>
                  <a:pt x="20469" y="9706"/>
                  <a:pt x="15596" y="3132"/>
                </a:cubicBezTo>
                <a:cubicBezTo>
                  <a:pt x="12040" y="-1564"/>
                  <a:pt x="3084" y="-1094"/>
                  <a:pt x="976" y="532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74" name="AutoShape 48"/>
          <p:cNvSpPr>
            <a:spLocks/>
          </p:cNvSpPr>
          <p:nvPr/>
        </p:nvSpPr>
        <p:spPr bwMode="auto">
          <a:xfrm>
            <a:off x="9558399" y="954802"/>
            <a:ext cx="55369" cy="47987"/>
          </a:xfrm>
          <a:custGeom>
            <a:avLst/>
            <a:gdLst>
              <a:gd name="T0" fmla="*/ 0 w 21600"/>
              <a:gd name="T1" fmla="*/ 0 h 21600"/>
              <a:gd name="T2" fmla="*/ 781413 w 21600"/>
              <a:gd name="T3" fmla="*/ 508673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680" y="6646"/>
                  <a:pt x="13920" y="14954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75" name="AutoShape 49"/>
          <p:cNvSpPr>
            <a:spLocks/>
          </p:cNvSpPr>
          <p:nvPr/>
        </p:nvSpPr>
        <p:spPr bwMode="auto">
          <a:xfrm>
            <a:off x="9076076" y="895743"/>
            <a:ext cx="73825" cy="2461"/>
          </a:xfrm>
          <a:custGeom>
            <a:avLst/>
            <a:gdLst>
              <a:gd name="T0" fmla="*/ 0 w 21600"/>
              <a:gd name="T1" fmla="*/ 0 h 11232"/>
              <a:gd name="T2" fmla="*/ 1852198 w 21600"/>
              <a:gd name="T3" fmla="*/ 122 h 112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1232">
                <a:moveTo>
                  <a:pt x="0" y="0"/>
                </a:moveTo>
                <a:cubicBezTo>
                  <a:pt x="6480" y="21600"/>
                  <a:pt x="14760" y="5400"/>
                  <a:pt x="21600" y="54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76" name="AutoShape 50"/>
          <p:cNvSpPr>
            <a:spLocks/>
          </p:cNvSpPr>
          <p:nvPr/>
        </p:nvSpPr>
        <p:spPr bwMode="auto">
          <a:xfrm>
            <a:off x="8544537" y="1673365"/>
            <a:ext cx="391272" cy="401116"/>
          </a:xfrm>
          <a:custGeom>
            <a:avLst/>
            <a:gdLst>
              <a:gd name="T0" fmla="*/ 66437474 w 20889"/>
              <a:gd name="T1" fmla="*/ 0 h 20965"/>
              <a:gd name="T2" fmla="*/ 177632666 w 20889"/>
              <a:gd name="T3" fmla="*/ 962796 h 20965"/>
              <a:gd name="T4" fmla="*/ 238791529 w 20889"/>
              <a:gd name="T5" fmla="*/ 3865775 h 20965"/>
              <a:gd name="T6" fmla="*/ 291622484 w 20889"/>
              <a:gd name="T7" fmla="*/ 4828547 h 20965"/>
              <a:gd name="T8" fmla="*/ 289759400 w 20889"/>
              <a:gd name="T9" fmla="*/ 135379381 h 20965"/>
              <a:gd name="T10" fmla="*/ 290690942 w 20889"/>
              <a:gd name="T11" fmla="*/ 265929573 h 20965"/>
              <a:gd name="T12" fmla="*/ 294403142 w 20889"/>
              <a:gd name="T13" fmla="*/ 310409693 h 20965"/>
              <a:gd name="T14" fmla="*/ 143348042 w 20889"/>
              <a:gd name="T15" fmla="*/ 311371872 h 20965"/>
              <a:gd name="T16" fmla="*/ 22879962 w 20889"/>
              <a:gd name="T17" fmla="*/ 304603119 h 20965"/>
              <a:gd name="T18" fmla="*/ 1566990 w 20889"/>
              <a:gd name="T19" fmla="*/ 174052310 h 20965"/>
              <a:gd name="T20" fmla="*/ 649465 w 20889"/>
              <a:gd name="T21" fmla="*/ 103474563 h 20965"/>
              <a:gd name="T22" fmla="*/ 9908336 w 20889"/>
              <a:gd name="T23" fmla="*/ 37710774 h 20965"/>
              <a:gd name="T24" fmla="*/ 76628467 w 20889"/>
              <a:gd name="T25" fmla="*/ 962796 h 2096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889" h="20965">
                <a:moveTo>
                  <a:pt x="4707" y="0"/>
                </a:moveTo>
                <a:cubicBezTo>
                  <a:pt x="7202" y="450"/>
                  <a:pt x="10025" y="64"/>
                  <a:pt x="12585" y="64"/>
                </a:cubicBezTo>
                <a:cubicBezTo>
                  <a:pt x="14030" y="64"/>
                  <a:pt x="15474" y="129"/>
                  <a:pt x="16918" y="257"/>
                </a:cubicBezTo>
                <a:cubicBezTo>
                  <a:pt x="18100" y="321"/>
                  <a:pt x="19479" y="64"/>
                  <a:pt x="20661" y="321"/>
                </a:cubicBezTo>
                <a:cubicBezTo>
                  <a:pt x="20464" y="3214"/>
                  <a:pt x="20529" y="6107"/>
                  <a:pt x="20529" y="9000"/>
                </a:cubicBezTo>
                <a:cubicBezTo>
                  <a:pt x="20529" y="11893"/>
                  <a:pt x="20464" y="14786"/>
                  <a:pt x="20595" y="17679"/>
                </a:cubicBezTo>
                <a:cubicBezTo>
                  <a:pt x="20661" y="18579"/>
                  <a:pt x="20989" y="19671"/>
                  <a:pt x="20858" y="20636"/>
                </a:cubicBezTo>
                <a:cubicBezTo>
                  <a:pt x="17444" y="21214"/>
                  <a:pt x="13570" y="20893"/>
                  <a:pt x="10156" y="20700"/>
                </a:cubicBezTo>
                <a:cubicBezTo>
                  <a:pt x="7793" y="20571"/>
                  <a:pt x="3525" y="21600"/>
                  <a:pt x="1621" y="20250"/>
                </a:cubicBezTo>
                <a:cubicBezTo>
                  <a:pt x="-611" y="18579"/>
                  <a:pt x="111" y="14079"/>
                  <a:pt x="111" y="11571"/>
                </a:cubicBezTo>
                <a:cubicBezTo>
                  <a:pt x="111" y="9964"/>
                  <a:pt x="46" y="8421"/>
                  <a:pt x="46" y="6879"/>
                </a:cubicBezTo>
                <a:cubicBezTo>
                  <a:pt x="46" y="5336"/>
                  <a:pt x="-20" y="3921"/>
                  <a:pt x="702" y="2507"/>
                </a:cubicBezTo>
                <a:cubicBezTo>
                  <a:pt x="1753" y="514"/>
                  <a:pt x="3263" y="0"/>
                  <a:pt x="5429" y="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77" name="AutoShape 51"/>
          <p:cNvSpPr>
            <a:spLocks/>
          </p:cNvSpPr>
          <p:nvPr/>
        </p:nvSpPr>
        <p:spPr bwMode="auto">
          <a:xfrm>
            <a:off x="9322160" y="1673365"/>
            <a:ext cx="391272" cy="401116"/>
          </a:xfrm>
          <a:custGeom>
            <a:avLst/>
            <a:gdLst>
              <a:gd name="T0" fmla="*/ 228389099 w 20889"/>
              <a:gd name="T1" fmla="*/ 0 h 20965"/>
              <a:gd name="T2" fmla="*/ 117193907 w 20889"/>
              <a:gd name="T3" fmla="*/ 962796 h 20965"/>
              <a:gd name="T4" fmla="*/ 56035043 w 20889"/>
              <a:gd name="T5" fmla="*/ 3865775 h 20965"/>
              <a:gd name="T6" fmla="*/ 3204064 w 20889"/>
              <a:gd name="T7" fmla="*/ 4828547 h 20965"/>
              <a:gd name="T8" fmla="*/ 5067173 w 20889"/>
              <a:gd name="T9" fmla="*/ 135379381 h 20965"/>
              <a:gd name="T10" fmla="*/ 4135631 w 20889"/>
              <a:gd name="T11" fmla="*/ 265929573 h 20965"/>
              <a:gd name="T12" fmla="*/ 423430 w 20889"/>
              <a:gd name="T13" fmla="*/ 310409693 h 20965"/>
              <a:gd name="T14" fmla="*/ 151478530 w 20889"/>
              <a:gd name="T15" fmla="*/ 311371872 h 20965"/>
              <a:gd name="T16" fmla="*/ 271946610 w 20889"/>
              <a:gd name="T17" fmla="*/ 304603119 h 20965"/>
              <a:gd name="T18" fmla="*/ 293259583 w 20889"/>
              <a:gd name="T19" fmla="*/ 174052310 h 20965"/>
              <a:gd name="T20" fmla="*/ 294177108 w 20889"/>
              <a:gd name="T21" fmla="*/ 103474563 h 20965"/>
              <a:gd name="T22" fmla="*/ 284918237 w 20889"/>
              <a:gd name="T23" fmla="*/ 37710774 h 20965"/>
              <a:gd name="T24" fmla="*/ 218198082 w 20889"/>
              <a:gd name="T25" fmla="*/ 962796 h 2096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889" h="20965">
                <a:moveTo>
                  <a:pt x="16181" y="0"/>
                </a:moveTo>
                <a:cubicBezTo>
                  <a:pt x="13686" y="450"/>
                  <a:pt x="10863" y="64"/>
                  <a:pt x="8303" y="64"/>
                </a:cubicBezTo>
                <a:cubicBezTo>
                  <a:pt x="6858" y="64"/>
                  <a:pt x="5414" y="129"/>
                  <a:pt x="3970" y="257"/>
                </a:cubicBezTo>
                <a:cubicBezTo>
                  <a:pt x="2788" y="321"/>
                  <a:pt x="1409" y="64"/>
                  <a:pt x="227" y="321"/>
                </a:cubicBezTo>
                <a:cubicBezTo>
                  <a:pt x="424" y="3214"/>
                  <a:pt x="359" y="6107"/>
                  <a:pt x="359" y="9000"/>
                </a:cubicBezTo>
                <a:cubicBezTo>
                  <a:pt x="359" y="11893"/>
                  <a:pt x="424" y="14786"/>
                  <a:pt x="293" y="17679"/>
                </a:cubicBezTo>
                <a:cubicBezTo>
                  <a:pt x="227" y="18579"/>
                  <a:pt x="-101" y="19671"/>
                  <a:pt x="30" y="20636"/>
                </a:cubicBezTo>
                <a:cubicBezTo>
                  <a:pt x="3444" y="21214"/>
                  <a:pt x="7318" y="20893"/>
                  <a:pt x="10732" y="20700"/>
                </a:cubicBezTo>
                <a:cubicBezTo>
                  <a:pt x="13095" y="20571"/>
                  <a:pt x="17363" y="21600"/>
                  <a:pt x="19267" y="20250"/>
                </a:cubicBezTo>
                <a:cubicBezTo>
                  <a:pt x="21499" y="18579"/>
                  <a:pt x="20777" y="14079"/>
                  <a:pt x="20777" y="11571"/>
                </a:cubicBezTo>
                <a:cubicBezTo>
                  <a:pt x="20777" y="9964"/>
                  <a:pt x="20842" y="8421"/>
                  <a:pt x="20842" y="6879"/>
                </a:cubicBezTo>
                <a:cubicBezTo>
                  <a:pt x="20842" y="5336"/>
                  <a:pt x="20908" y="3921"/>
                  <a:pt x="20186" y="2507"/>
                </a:cubicBezTo>
                <a:cubicBezTo>
                  <a:pt x="19135" y="514"/>
                  <a:pt x="17625" y="0"/>
                  <a:pt x="15459" y="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78" name="AutoShape 52"/>
          <p:cNvSpPr>
            <a:spLocks/>
          </p:cNvSpPr>
          <p:nvPr/>
        </p:nvSpPr>
        <p:spPr bwMode="auto">
          <a:xfrm>
            <a:off x="8928427" y="1673365"/>
            <a:ext cx="402346" cy="396194"/>
          </a:xfrm>
          <a:custGeom>
            <a:avLst/>
            <a:gdLst>
              <a:gd name="T0" fmla="*/ 1135780 w 21349"/>
              <a:gd name="T1" fmla="*/ 4158896 h 21088"/>
              <a:gd name="T2" fmla="*/ 63990033 w 21349"/>
              <a:gd name="T3" fmla="*/ 2293331 h 21088"/>
              <a:gd name="T4" fmla="*/ 144670974 w 21349"/>
              <a:gd name="T5" fmla="*/ 3218769 h 21088"/>
              <a:gd name="T6" fmla="*/ 285387703 w 21349"/>
              <a:gd name="T7" fmla="*/ 4158896 h 21088"/>
              <a:gd name="T8" fmla="*/ 305098070 w 21349"/>
              <a:gd name="T9" fmla="*/ 19071157 h 21088"/>
              <a:gd name="T10" fmla="*/ 301346033 w 21349"/>
              <a:gd name="T11" fmla="*/ 55433642 h 21088"/>
              <a:gd name="T12" fmla="*/ 305098070 w 21349"/>
              <a:gd name="T13" fmla="*/ 120681102 h 21088"/>
              <a:gd name="T14" fmla="*/ 302280212 w 21349"/>
              <a:gd name="T15" fmla="*/ 247473057 h 21088"/>
              <a:gd name="T16" fmla="*/ 304149131 w 21349"/>
              <a:gd name="T17" fmla="*/ 297821783 h 21088"/>
              <a:gd name="T18" fmla="*/ 142787272 w 21349"/>
              <a:gd name="T19" fmla="*/ 297821783 h 21088"/>
              <a:gd name="T20" fmla="*/ 60237387 w 21349"/>
              <a:gd name="T21" fmla="*/ 298747803 h 21088"/>
              <a:gd name="T22" fmla="*/ 186841 w 21349"/>
              <a:gd name="T23" fmla="*/ 298747803 h 21088"/>
              <a:gd name="T24" fmla="*/ 2069960 w 21349"/>
              <a:gd name="T25" fmla="*/ 28386090 h 21088"/>
              <a:gd name="T26" fmla="*/ 5822605 w 21349"/>
              <a:gd name="T27" fmla="*/ 2293331 h 2108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349" h="21088">
                <a:moveTo>
                  <a:pt x="79" y="292"/>
                </a:moveTo>
                <a:cubicBezTo>
                  <a:pt x="1057" y="-232"/>
                  <a:pt x="3211" y="95"/>
                  <a:pt x="4451" y="161"/>
                </a:cubicBezTo>
                <a:cubicBezTo>
                  <a:pt x="6278" y="292"/>
                  <a:pt x="8170" y="161"/>
                  <a:pt x="10063" y="226"/>
                </a:cubicBezTo>
                <a:cubicBezTo>
                  <a:pt x="13326" y="292"/>
                  <a:pt x="16588" y="226"/>
                  <a:pt x="19851" y="292"/>
                </a:cubicBezTo>
                <a:cubicBezTo>
                  <a:pt x="20895" y="292"/>
                  <a:pt x="21156" y="292"/>
                  <a:pt x="21222" y="1339"/>
                </a:cubicBezTo>
                <a:cubicBezTo>
                  <a:pt x="21287" y="2190"/>
                  <a:pt x="21091" y="3041"/>
                  <a:pt x="20961" y="3892"/>
                </a:cubicBezTo>
                <a:cubicBezTo>
                  <a:pt x="20765" y="5463"/>
                  <a:pt x="21026" y="6968"/>
                  <a:pt x="21222" y="8473"/>
                </a:cubicBezTo>
                <a:cubicBezTo>
                  <a:pt x="21548" y="11484"/>
                  <a:pt x="21156" y="14430"/>
                  <a:pt x="21026" y="17375"/>
                </a:cubicBezTo>
                <a:cubicBezTo>
                  <a:pt x="21026" y="18488"/>
                  <a:pt x="20895" y="19797"/>
                  <a:pt x="21156" y="20910"/>
                </a:cubicBezTo>
                <a:cubicBezTo>
                  <a:pt x="17502" y="21368"/>
                  <a:pt x="13652" y="20779"/>
                  <a:pt x="9932" y="20910"/>
                </a:cubicBezTo>
                <a:cubicBezTo>
                  <a:pt x="8040" y="20975"/>
                  <a:pt x="6017" y="21172"/>
                  <a:pt x="4190" y="20975"/>
                </a:cubicBezTo>
                <a:cubicBezTo>
                  <a:pt x="2819" y="20844"/>
                  <a:pt x="1384" y="20779"/>
                  <a:pt x="13" y="20975"/>
                </a:cubicBezTo>
                <a:cubicBezTo>
                  <a:pt x="-52" y="14626"/>
                  <a:pt x="144" y="8343"/>
                  <a:pt x="144" y="1993"/>
                </a:cubicBezTo>
                <a:cubicBezTo>
                  <a:pt x="144" y="1339"/>
                  <a:pt x="209" y="750"/>
                  <a:pt x="405" y="16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79" name="AutoShape 53"/>
          <p:cNvSpPr>
            <a:spLocks/>
          </p:cNvSpPr>
          <p:nvPr/>
        </p:nvSpPr>
        <p:spPr bwMode="auto">
          <a:xfrm>
            <a:off x="8662656" y="1781642"/>
            <a:ext cx="163646" cy="153802"/>
          </a:xfrm>
          <a:custGeom>
            <a:avLst/>
            <a:gdLst>
              <a:gd name="T0" fmla="*/ 2606815 w 17573"/>
              <a:gd name="T1" fmla="*/ 3069953 h 19637"/>
              <a:gd name="T2" fmla="*/ 1692889 w 17573"/>
              <a:gd name="T3" fmla="*/ 14860831 h 19637"/>
              <a:gd name="T4" fmla="*/ 15627336 w 17573"/>
              <a:gd name="T5" fmla="*/ 20190736 h 19637"/>
              <a:gd name="T6" fmla="*/ 27050535 w 17573"/>
              <a:gd name="T7" fmla="*/ 3232012 h 19637"/>
              <a:gd name="T8" fmla="*/ 1692889 w 17573"/>
              <a:gd name="T9" fmla="*/ 5492995 h 196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573" h="19637">
                <a:moveTo>
                  <a:pt x="1503" y="2975"/>
                </a:moveTo>
                <a:cubicBezTo>
                  <a:pt x="713" y="7514"/>
                  <a:pt x="-1131" y="9549"/>
                  <a:pt x="976" y="14401"/>
                </a:cubicBezTo>
                <a:cubicBezTo>
                  <a:pt x="2557" y="18158"/>
                  <a:pt x="5323" y="20036"/>
                  <a:pt x="9010" y="19566"/>
                </a:cubicBezTo>
                <a:cubicBezTo>
                  <a:pt x="15596" y="18784"/>
                  <a:pt x="20469" y="9706"/>
                  <a:pt x="15596" y="3132"/>
                </a:cubicBezTo>
                <a:cubicBezTo>
                  <a:pt x="12040" y="-1564"/>
                  <a:pt x="3084" y="-1094"/>
                  <a:pt x="976" y="532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80" name="AutoShape 54"/>
          <p:cNvSpPr>
            <a:spLocks/>
          </p:cNvSpPr>
          <p:nvPr/>
        </p:nvSpPr>
        <p:spPr bwMode="auto">
          <a:xfrm>
            <a:off x="8731560" y="1821015"/>
            <a:ext cx="6152" cy="75056"/>
          </a:xfrm>
          <a:custGeom>
            <a:avLst/>
            <a:gdLst>
              <a:gd name="T0" fmla="*/ 1921 w 10623"/>
              <a:gd name="T1" fmla="*/ 0 h 21600"/>
              <a:gd name="T2" fmla="*/ 4379 w 10623"/>
              <a:gd name="T3" fmla="*/ 194639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623" h="21600">
                <a:moveTo>
                  <a:pt x="4604" y="0"/>
                </a:moveTo>
                <a:cubicBezTo>
                  <a:pt x="-9141" y="2833"/>
                  <a:pt x="12459" y="16289"/>
                  <a:pt x="10495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81" name="AutoShape 55"/>
          <p:cNvSpPr>
            <a:spLocks/>
          </p:cNvSpPr>
          <p:nvPr/>
        </p:nvSpPr>
        <p:spPr bwMode="auto">
          <a:xfrm>
            <a:off x="8692186" y="1860388"/>
            <a:ext cx="75056" cy="0"/>
          </a:xfrm>
          <a:custGeom>
            <a:avLst/>
            <a:gdLst>
              <a:gd name="T0" fmla="*/ 0 w 21600"/>
              <a:gd name="T1" fmla="*/ 0 h 9600"/>
              <a:gd name="T2" fmla="*/ 1946390 w 21600"/>
              <a:gd name="T3" fmla="*/ 0 h 9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9600">
                <a:moveTo>
                  <a:pt x="0" y="0"/>
                </a:moveTo>
                <a:cubicBezTo>
                  <a:pt x="7082" y="0"/>
                  <a:pt x="14518" y="2160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82" name="AutoShape 56"/>
          <p:cNvSpPr>
            <a:spLocks/>
          </p:cNvSpPr>
          <p:nvPr/>
        </p:nvSpPr>
        <p:spPr bwMode="auto">
          <a:xfrm>
            <a:off x="8800463" y="1909605"/>
            <a:ext cx="55369" cy="47987"/>
          </a:xfrm>
          <a:custGeom>
            <a:avLst/>
            <a:gdLst>
              <a:gd name="T0" fmla="*/ 0 w 21600"/>
              <a:gd name="T1" fmla="*/ 0 h 21600"/>
              <a:gd name="T2" fmla="*/ 781413 w 21600"/>
              <a:gd name="T3" fmla="*/ 508673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680" y="6646"/>
                  <a:pt x="13920" y="14954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83" name="AutoShape 57"/>
          <p:cNvSpPr>
            <a:spLocks/>
          </p:cNvSpPr>
          <p:nvPr/>
        </p:nvSpPr>
        <p:spPr bwMode="auto">
          <a:xfrm>
            <a:off x="9026859" y="1781642"/>
            <a:ext cx="163646" cy="153802"/>
          </a:xfrm>
          <a:custGeom>
            <a:avLst/>
            <a:gdLst>
              <a:gd name="T0" fmla="*/ 2606815 w 17573"/>
              <a:gd name="T1" fmla="*/ 3069953 h 19637"/>
              <a:gd name="T2" fmla="*/ 1692889 w 17573"/>
              <a:gd name="T3" fmla="*/ 14860831 h 19637"/>
              <a:gd name="T4" fmla="*/ 15627336 w 17573"/>
              <a:gd name="T5" fmla="*/ 20190736 h 19637"/>
              <a:gd name="T6" fmla="*/ 27050535 w 17573"/>
              <a:gd name="T7" fmla="*/ 3232012 h 19637"/>
              <a:gd name="T8" fmla="*/ 1692889 w 17573"/>
              <a:gd name="T9" fmla="*/ 5492995 h 196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573" h="19637">
                <a:moveTo>
                  <a:pt x="1503" y="2975"/>
                </a:moveTo>
                <a:cubicBezTo>
                  <a:pt x="713" y="7514"/>
                  <a:pt x="-1131" y="9549"/>
                  <a:pt x="976" y="14401"/>
                </a:cubicBezTo>
                <a:cubicBezTo>
                  <a:pt x="2557" y="18158"/>
                  <a:pt x="5323" y="20036"/>
                  <a:pt x="9010" y="19566"/>
                </a:cubicBezTo>
                <a:cubicBezTo>
                  <a:pt x="15596" y="18784"/>
                  <a:pt x="20469" y="9706"/>
                  <a:pt x="15596" y="3132"/>
                </a:cubicBezTo>
                <a:cubicBezTo>
                  <a:pt x="12040" y="-1564"/>
                  <a:pt x="3084" y="-1094"/>
                  <a:pt x="976" y="532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84" name="AutoShape 58"/>
          <p:cNvSpPr>
            <a:spLocks/>
          </p:cNvSpPr>
          <p:nvPr/>
        </p:nvSpPr>
        <p:spPr bwMode="auto">
          <a:xfrm>
            <a:off x="9164666" y="1909605"/>
            <a:ext cx="55369" cy="47987"/>
          </a:xfrm>
          <a:custGeom>
            <a:avLst/>
            <a:gdLst>
              <a:gd name="T0" fmla="*/ 0 w 21600"/>
              <a:gd name="T1" fmla="*/ 0 h 21600"/>
              <a:gd name="T2" fmla="*/ 781413 w 21600"/>
              <a:gd name="T3" fmla="*/ 508673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680" y="6646"/>
                  <a:pt x="13920" y="14954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85" name="AutoShape 59"/>
          <p:cNvSpPr>
            <a:spLocks/>
          </p:cNvSpPr>
          <p:nvPr/>
        </p:nvSpPr>
        <p:spPr bwMode="auto">
          <a:xfrm>
            <a:off x="9420592" y="1771799"/>
            <a:ext cx="163646" cy="153802"/>
          </a:xfrm>
          <a:custGeom>
            <a:avLst/>
            <a:gdLst>
              <a:gd name="T0" fmla="*/ 2606815 w 17573"/>
              <a:gd name="T1" fmla="*/ 3069953 h 19637"/>
              <a:gd name="T2" fmla="*/ 1692889 w 17573"/>
              <a:gd name="T3" fmla="*/ 14860831 h 19637"/>
              <a:gd name="T4" fmla="*/ 15627336 w 17573"/>
              <a:gd name="T5" fmla="*/ 20190736 h 19637"/>
              <a:gd name="T6" fmla="*/ 27050535 w 17573"/>
              <a:gd name="T7" fmla="*/ 3232012 h 19637"/>
              <a:gd name="T8" fmla="*/ 1692889 w 17573"/>
              <a:gd name="T9" fmla="*/ 5492995 h 196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573" h="19637">
                <a:moveTo>
                  <a:pt x="1503" y="2975"/>
                </a:moveTo>
                <a:cubicBezTo>
                  <a:pt x="713" y="7514"/>
                  <a:pt x="-1131" y="9549"/>
                  <a:pt x="976" y="14401"/>
                </a:cubicBezTo>
                <a:cubicBezTo>
                  <a:pt x="2557" y="18158"/>
                  <a:pt x="5323" y="20036"/>
                  <a:pt x="9010" y="19566"/>
                </a:cubicBezTo>
                <a:cubicBezTo>
                  <a:pt x="15596" y="18784"/>
                  <a:pt x="20469" y="9706"/>
                  <a:pt x="15596" y="3132"/>
                </a:cubicBezTo>
                <a:cubicBezTo>
                  <a:pt x="12040" y="-1564"/>
                  <a:pt x="3084" y="-1094"/>
                  <a:pt x="976" y="532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86" name="AutoShape 60"/>
          <p:cNvSpPr>
            <a:spLocks/>
          </p:cNvSpPr>
          <p:nvPr/>
        </p:nvSpPr>
        <p:spPr bwMode="auto">
          <a:xfrm>
            <a:off x="9558399" y="1909605"/>
            <a:ext cx="55369" cy="47987"/>
          </a:xfrm>
          <a:custGeom>
            <a:avLst/>
            <a:gdLst>
              <a:gd name="T0" fmla="*/ 0 w 21600"/>
              <a:gd name="T1" fmla="*/ 0 h 21600"/>
              <a:gd name="T2" fmla="*/ 781413 w 21600"/>
              <a:gd name="T3" fmla="*/ 508673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680" y="6646"/>
                  <a:pt x="13920" y="14954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87" name="AutoShape 61"/>
          <p:cNvSpPr>
            <a:spLocks/>
          </p:cNvSpPr>
          <p:nvPr/>
        </p:nvSpPr>
        <p:spPr bwMode="auto">
          <a:xfrm>
            <a:off x="9076076" y="1850545"/>
            <a:ext cx="73825" cy="2461"/>
          </a:xfrm>
          <a:custGeom>
            <a:avLst/>
            <a:gdLst>
              <a:gd name="T0" fmla="*/ 0 w 21600"/>
              <a:gd name="T1" fmla="*/ 0 h 11232"/>
              <a:gd name="T2" fmla="*/ 1852198 w 21600"/>
              <a:gd name="T3" fmla="*/ 122 h 112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1232">
                <a:moveTo>
                  <a:pt x="0" y="0"/>
                </a:moveTo>
                <a:cubicBezTo>
                  <a:pt x="6480" y="21600"/>
                  <a:pt x="14760" y="5400"/>
                  <a:pt x="21600" y="54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88" name="AutoShape 62"/>
          <p:cNvSpPr>
            <a:spLocks/>
          </p:cNvSpPr>
          <p:nvPr/>
        </p:nvSpPr>
        <p:spPr bwMode="auto">
          <a:xfrm>
            <a:off x="6457751" y="2588795"/>
            <a:ext cx="975720" cy="270691"/>
          </a:xfrm>
          <a:custGeom>
            <a:avLst/>
            <a:gdLst>
              <a:gd name="T0" fmla="*/ 619555079 w 21345"/>
              <a:gd name="T1" fmla="*/ 0 h 21032"/>
              <a:gd name="T2" fmla="*/ 2147483647 w 21345"/>
              <a:gd name="T3" fmla="*/ 874669 h 21032"/>
              <a:gd name="T4" fmla="*/ 2147483647 w 21345"/>
              <a:gd name="T5" fmla="*/ 2623742 h 21032"/>
              <a:gd name="T6" fmla="*/ 2147483647 w 21345"/>
              <a:gd name="T7" fmla="*/ 26695390 h 21032"/>
              <a:gd name="T8" fmla="*/ 2147483647 w 21345"/>
              <a:gd name="T9" fmla="*/ 84463685 h 21032"/>
              <a:gd name="T10" fmla="*/ 2147483647 w 21345"/>
              <a:gd name="T11" fmla="*/ 95842407 h 21032"/>
              <a:gd name="T12" fmla="*/ 1110686951 w 21345"/>
              <a:gd name="T13" fmla="*/ 94528202 h 21032"/>
              <a:gd name="T14" fmla="*/ 349167169 w 21345"/>
              <a:gd name="T15" fmla="*/ 91029791 h 21032"/>
              <a:gd name="T16" fmla="*/ 1641833 w 21345"/>
              <a:gd name="T17" fmla="*/ 43326279 h 21032"/>
              <a:gd name="T18" fmla="*/ 260950998 w 21345"/>
              <a:gd name="T19" fmla="*/ 11378722 h 21032"/>
              <a:gd name="T20" fmla="*/ 663866639 w 21345"/>
              <a:gd name="T21" fmla="*/ 2623742 h 2103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45" h="21032">
                <a:moveTo>
                  <a:pt x="3020" y="0"/>
                </a:moveTo>
                <a:cubicBezTo>
                  <a:pt x="6463" y="1147"/>
                  <a:pt x="10014" y="0"/>
                  <a:pt x="13457" y="191"/>
                </a:cubicBezTo>
                <a:cubicBezTo>
                  <a:pt x="14937" y="287"/>
                  <a:pt x="16389" y="573"/>
                  <a:pt x="17869" y="573"/>
                </a:cubicBezTo>
                <a:cubicBezTo>
                  <a:pt x="19133" y="573"/>
                  <a:pt x="20424" y="1147"/>
                  <a:pt x="21016" y="5830"/>
                </a:cubicBezTo>
                <a:cubicBezTo>
                  <a:pt x="21527" y="9844"/>
                  <a:pt x="21500" y="15483"/>
                  <a:pt x="20532" y="18446"/>
                </a:cubicBezTo>
                <a:cubicBezTo>
                  <a:pt x="19510" y="21600"/>
                  <a:pt x="17896" y="21027"/>
                  <a:pt x="16631" y="20931"/>
                </a:cubicBezTo>
                <a:cubicBezTo>
                  <a:pt x="12892" y="20549"/>
                  <a:pt x="9153" y="20644"/>
                  <a:pt x="5414" y="20644"/>
                </a:cubicBezTo>
                <a:cubicBezTo>
                  <a:pt x="4204" y="20644"/>
                  <a:pt x="2859" y="21313"/>
                  <a:pt x="1702" y="19880"/>
                </a:cubicBezTo>
                <a:cubicBezTo>
                  <a:pt x="519" y="18542"/>
                  <a:pt x="-73" y="13667"/>
                  <a:pt x="8" y="9462"/>
                </a:cubicBezTo>
                <a:cubicBezTo>
                  <a:pt x="61" y="6690"/>
                  <a:pt x="680" y="4110"/>
                  <a:pt x="1272" y="2485"/>
                </a:cubicBezTo>
                <a:cubicBezTo>
                  <a:pt x="1944" y="669"/>
                  <a:pt x="2429" y="669"/>
                  <a:pt x="3236" y="57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89" name="AutoShape 63"/>
          <p:cNvSpPr>
            <a:spLocks/>
          </p:cNvSpPr>
          <p:nvPr/>
        </p:nvSpPr>
        <p:spPr bwMode="auto">
          <a:xfrm>
            <a:off x="6467594" y="3553441"/>
            <a:ext cx="975720" cy="270691"/>
          </a:xfrm>
          <a:custGeom>
            <a:avLst/>
            <a:gdLst>
              <a:gd name="T0" fmla="*/ 619555079 w 21345"/>
              <a:gd name="T1" fmla="*/ 0 h 21032"/>
              <a:gd name="T2" fmla="*/ 2147483647 w 21345"/>
              <a:gd name="T3" fmla="*/ 874669 h 21032"/>
              <a:gd name="T4" fmla="*/ 2147483647 w 21345"/>
              <a:gd name="T5" fmla="*/ 2623742 h 21032"/>
              <a:gd name="T6" fmla="*/ 2147483647 w 21345"/>
              <a:gd name="T7" fmla="*/ 26695390 h 21032"/>
              <a:gd name="T8" fmla="*/ 2147483647 w 21345"/>
              <a:gd name="T9" fmla="*/ 84463685 h 21032"/>
              <a:gd name="T10" fmla="*/ 2147483647 w 21345"/>
              <a:gd name="T11" fmla="*/ 95842407 h 21032"/>
              <a:gd name="T12" fmla="*/ 1110686951 w 21345"/>
              <a:gd name="T13" fmla="*/ 94528202 h 21032"/>
              <a:gd name="T14" fmla="*/ 349167169 w 21345"/>
              <a:gd name="T15" fmla="*/ 91029791 h 21032"/>
              <a:gd name="T16" fmla="*/ 1641833 w 21345"/>
              <a:gd name="T17" fmla="*/ 43326279 h 21032"/>
              <a:gd name="T18" fmla="*/ 260950998 w 21345"/>
              <a:gd name="T19" fmla="*/ 11378722 h 21032"/>
              <a:gd name="T20" fmla="*/ 663866639 w 21345"/>
              <a:gd name="T21" fmla="*/ 2623742 h 2103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45" h="21032">
                <a:moveTo>
                  <a:pt x="3020" y="0"/>
                </a:moveTo>
                <a:cubicBezTo>
                  <a:pt x="6463" y="1147"/>
                  <a:pt x="10014" y="0"/>
                  <a:pt x="13457" y="191"/>
                </a:cubicBezTo>
                <a:cubicBezTo>
                  <a:pt x="14937" y="287"/>
                  <a:pt x="16389" y="573"/>
                  <a:pt x="17869" y="573"/>
                </a:cubicBezTo>
                <a:cubicBezTo>
                  <a:pt x="19133" y="573"/>
                  <a:pt x="20424" y="1147"/>
                  <a:pt x="21016" y="5830"/>
                </a:cubicBezTo>
                <a:cubicBezTo>
                  <a:pt x="21527" y="9844"/>
                  <a:pt x="21500" y="15483"/>
                  <a:pt x="20532" y="18446"/>
                </a:cubicBezTo>
                <a:cubicBezTo>
                  <a:pt x="19510" y="21600"/>
                  <a:pt x="17896" y="21027"/>
                  <a:pt x="16631" y="20931"/>
                </a:cubicBezTo>
                <a:cubicBezTo>
                  <a:pt x="12892" y="20549"/>
                  <a:pt x="9153" y="20644"/>
                  <a:pt x="5414" y="20644"/>
                </a:cubicBezTo>
                <a:cubicBezTo>
                  <a:pt x="4204" y="20644"/>
                  <a:pt x="2859" y="21313"/>
                  <a:pt x="1702" y="19880"/>
                </a:cubicBezTo>
                <a:cubicBezTo>
                  <a:pt x="519" y="18542"/>
                  <a:pt x="-73" y="13667"/>
                  <a:pt x="8" y="9462"/>
                </a:cubicBezTo>
                <a:cubicBezTo>
                  <a:pt x="61" y="6690"/>
                  <a:pt x="680" y="4110"/>
                  <a:pt x="1272" y="2485"/>
                </a:cubicBezTo>
                <a:cubicBezTo>
                  <a:pt x="1944" y="669"/>
                  <a:pt x="2429" y="669"/>
                  <a:pt x="3236" y="57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90" name="AutoShape 64"/>
          <p:cNvSpPr>
            <a:spLocks/>
          </p:cNvSpPr>
          <p:nvPr/>
        </p:nvSpPr>
        <p:spPr bwMode="auto">
          <a:xfrm>
            <a:off x="5621068" y="4695266"/>
            <a:ext cx="92282" cy="123042"/>
          </a:xfrm>
          <a:custGeom>
            <a:avLst/>
            <a:gdLst>
              <a:gd name="T0" fmla="*/ 0 w 21600"/>
              <a:gd name="T1" fmla="*/ 3944497 h 21600"/>
              <a:gd name="T2" fmla="*/ 3472902 w 21600"/>
              <a:gd name="T3" fmla="*/ 0 h 21600"/>
              <a:gd name="T4" fmla="*/ 3617619 w 21600"/>
              <a:gd name="T5" fmla="*/ 8574991 h 21600"/>
              <a:gd name="T6" fmla="*/ 2025857 w 21600"/>
              <a:gd name="T7" fmla="*/ 5573771 h 21600"/>
              <a:gd name="T8" fmla="*/ 482348 w 21600"/>
              <a:gd name="T9" fmla="*/ 3772995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9936"/>
                </a:moveTo>
                <a:cubicBezTo>
                  <a:pt x="6336" y="8640"/>
                  <a:pt x="15840" y="3456"/>
                  <a:pt x="20736" y="0"/>
                </a:cubicBezTo>
                <a:cubicBezTo>
                  <a:pt x="21024" y="7128"/>
                  <a:pt x="19008" y="14472"/>
                  <a:pt x="21600" y="21600"/>
                </a:cubicBezTo>
                <a:cubicBezTo>
                  <a:pt x="17568" y="19440"/>
                  <a:pt x="15552" y="16416"/>
                  <a:pt x="12096" y="14040"/>
                </a:cubicBezTo>
                <a:cubicBezTo>
                  <a:pt x="9504" y="12312"/>
                  <a:pt x="5760" y="10800"/>
                  <a:pt x="2880" y="950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91" name="AutoShape 65"/>
          <p:cNvSpPr>
            <a:spLocks/>
          </p:cNvSpPr>
          <p:nvPr/>
        </p:nvSpPr>
        <p:spPr bwMode="auto">
          <a:xfrm>
            <a:off x="5650598" y="6634402"/>
            <a:ext cx="92282" cy="123042"/>
          </a:xfrm>
          <a:custGeom>
            <a:avLst/>
            <a:gdLst>
              <a:gd name="T0" fmla="*/ 0 w 21600"/>
              <a:gd name="T1" fmla="*/ 3944497 h 21600"/>
              <a:gd name="T2" fmla="*/ 3472902 w 21600"/>
              <a:gd name="T3" fmla="*/ 0 h 21600"/>
              <a:gd name="T4" fmla="*/ 3617619 w 21600"/>
              <a:gd name="T5" fmla="*/ 8574991 h 21600"/>
              <a:gd name="T6" fmla="*/ 2025857 w 21600"/>
              <a:gd name="T7" fmla="*/ 5573771 h 21600"/>
              <a:gd name="T8" fmla="*/ 482348 w 21600"/>
              <a:gd name="T9" fmla="*/ 3772995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9936"/>
                </a:moveTo>
                <a:cubicBezTo>
                  <a:pt x="6336" y="8640"/>
                  <a:pt x="15840" y="3456"/>
                  <a:pt x="20736" y="0"/>
                </a:cubicBezTo>
                <a:cubicBezTo>
                  <a:pt x="21024" y="7128"/>
                  <a:pt x="19008" y="14472"/>
                  <a:pt x="21600" y="21600"/>
                </a:cubicBezTo>
                <a:cubicBezTo>
                  <a:pt x="17568" y="19440"/>
                  <a:pt x="15552" y="16416"/>
                  <a:pt x="12096" y="14040"/>
                </a:cubicBezTo>
                <a:cubicBezTo>
                  <a:pt x="9504" y="12312"/>
                  <a:pt x="5760" y="10800"/>
                  <a:pt x="2880" y="950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92" name="AutoShape 66"/>
          <p:cNvSpPr>
            <a:spLocks/>
          </p:cNvSpPr>
          <p:nvPr/>
        </p:nvSpPr>
        <p:spPr bwMode="auto">
          <a:xfrm>
            <a:off x="9499339" y="4685423"/>
            <a:ext cx="92282" cy="123042"/>
          </a:xfrm>
          <a:custGeom>
            <a:avLst/>
            <a:gdLst>
              <a:gd name="T0" fmla="*/ 3617619 w 21600"/>
              <a:gd name="T1" fmla="*/ 3944497 h 21600"/>
              <a:gd name="T2" fmla="*/ 144717 w 21600"/>
              <a:gd name="T3" fmla="*/ 0 h 21600"/>
              <a:gd name="T4" fmla="*/ 0 w 21600"/>
              <a:gd name="T5" fmla="*/ 8574991 h 21600"/>
              <a:gd name="T6" fmla="*/ 1591762 w 21600"/>
              <a:gd name="T7" fmla="*/ 5573771 h 21600"/>
              <a:gd name="T8" fmla="*/ 3135271 w 21600"/>
              <a:gd name="T9" fmla="*/ 3772995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21600" y="9936"/>
                </a:moveTo>
                <a:cubicBezTo>
                  <a:pt x="15264" y="8640"/>
                  <a:pt x="5760" y="3456"/>
                  <a:pt x="864" y="0"/>
                </a:cubicBezTo>
                <a:cubicBezTo>
                  <a:pt x="576" y="7128"/>
                  <a:pt x="2592" y="14472"/>
                  <a:pt x="0" y="21600"/>
                </a:cubicBezTo>
                <a:cubicBezTo>
                  <a:pt x="4032" y="19440"/>
                  <a:pt x="6048" y="16416"/>
                  <a:pt x="9504" y="14040"/>
                </a:cubicBezTo>
                <a:cubicBezTo>
                  <a:pt x="12096" y="12312"/>
                  <a:pt x="15840" y="10800"/>
                  <a:pt x="18720" y="950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93" name="AutoShape 67"/>
          <p:cNvSpPr>
            <a:spLocks/>
          </p:cNvSpPr>
          <p:nvPr/>
        </p:nvSpPr>
        <p:spPr bwMode="auto">
          <a:xfrm>
            <a:off x="6762894" y="4606677"/>
            <a:ext cx="282996" cy="282996"/>
          </a:xfrm>
          <a:custGeom>
            <a:avLst/>
            <a:gdLst>
              <a:gd name="T0" fmla="*/ 28525354 w 19960"/>
              <a:gd name="T1" fmla="*/ 179351 h 20977"/>
              <a:gd name="T2" fmla="*/ 75187872 w 19960"/>
              <a:gd name="T3" fmla="*/ 1455452 h 20977"/>
              <a:gd name="T4" fmla="*/ 116200519 w 19960"/>
              <a:gd name="T5" fmla="*/ 15535575 h 20977"/>
              <a:gd name="T6" fmla="*/ 121146646 w 19960"/>
              <a:gd name="T7" fmla="*/ 57127294 h 20977"/>
              <a:gd name="T8" fmla="*/ 113372575 w 19960"/>
              <a:gd name="T9" fmla="*/ 97442597 h 20977"/>
              <a:gd name="T10" fmla="*/ 22159063 w 19960"/>
              <a:gd name="T11" fmla="*/ 106402267 h 20977"/>
              <a:gd name="T12" fmla="*/ 948666 w 19960"/>
              <a:gd name="T13" fmla="*/ 30253749 h 20977"/>
              <a:gd name="T14" fmla="*/ 33471151 w 19960"/>
              <a:gd name="T15" fmla="*/ 1455452 h 209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960" h="20977">
                <a:moveTo>
                  <a:pt x="4660" y="34"/>
                </a:moveTo>
                <a:cubicBezTo>
                  <a:pt x="7201" y="-88"/>
                  <a:pt x="9742" y="155"/>
                  <a:pt x="12283" y="276"/>
                </a:cubicBezTo>
                <a:cubicBezTo>
                  <a:pt x="14824" y="398"/>
                  <a:pt x="17596" y="155"/>
                  <a:pt x="18983" y="2946"/>
                </a:cubicBezTo>
                <a:cubicBezTo>
                  <a:pt x="20138" y="5252"/>
                  <a:pt x="19791" y="8285"/>
                  <a:pt x="19791" y="10833"/>
                </a:cubicBezTo>
                <a:cubicBezTo>
                  <a:pt x="19907" y="13382"/>
                  <a:pt x="20484" y="16537"/>
                  <a:pt x="18521" y="18478"/>
                </a:cubicBezTo>
                <a:cubicBezTo>
                  <a:pt x="15633" y="21512"/>
                  <a:pt x="7316" y="21390"/>
                  <a:pt x="3620" y="20177"/>
                </a:cubicBezTo>
                <a:cubicBezTo>
                  <a:pt x="-1116" y="18842"/>
                  <a:pt x="155" y="9863"/>
                  <a:pt x="155" y="5737"/>
                </a:cubicBezTo>
                <a:cubicBezTo>
                  <a:pt x="155" y="2703"/>
                  <a:pt x="2465" y="-88"/>
                  <a:pt x="5468" y="27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94" name="AutoShape 68"/>
          <p:cNvSpPr>
            <a:spLocks/>
          </p:cNvSpPr>
          <p:nvPr/>
        </p:nvSpPr>
        <p:spPr bwMode="auto">
          <a:xfrm>
            <a:off x="6398691" y="4606677"/>
            <a:ext cx="282996" cy="282996"/>
          </a:xfrm>
          <a:custGeom>
            <a:avLst/>
            <a:gdLst>
              <a:gd name="T0" fmla="*/ 28523527 w 19959"/>
              <a:gd name="T1" fmla="*/ 179351 h 20977"/>
              <a:gd name="T2" fmla="*/ 75199084 w 19959"/>
              <a:gd name="T3" fmla="*/ 1455452 h 20977"/>
              <a:gd name="T4" fmla="*/ 116211829 w 19959"/>
              <a:gd name="T5" fmla="*/ 15535575 h 20977"/>
              <a:gd name="T6" fmla="*/ 121164826 w 19959"/>
              <a:gd name="T7" fmla="*/ 57127294 h 20977"/>
              <a:gd name="T8" fmla="*/ 113383267 w 19959"/>
              <a:gd name="T9" fmla="*/ 97442597 h 20977"/>
              <a:gd name="T10" fmla="*/ 22162277 w 19959"/>
              <a:gd name="T11" fmla="*/ 106402267 h 20977"/>
              <a:gd name="T12" fmla="*/ 949098 w 19959"/>
              <a:gd name="T13" fmla="*/ 30253749 h 20977"/>
              <a:gd name="T14" fmla="*/ 33476176 w 19959"/>
              <a:gd name="T15" fmla="*/ 1455452 h 209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959" h="20977">
                <a:moveTo>
                  <a:pt x="4659" y="34"/>
                </a:moveTo>
                <a:cubicBezTo>
                  <a:pt x="7200" y="-88"/>
                  <a:pt x="9742" y="155"/>
                  <a:pt x="12283" y="276"/>
                </a:cubicBezTo>
                <a:cubicBezTo>
                  <a:pt x="14824" y="398"/>
                  <a:pt x="17596" y="155"/>
                  <a:pt x="18982" y="2946"/>
                </a:cubicBezTo>
                <a:cubicBezTo>
                  <a:pt x="20137" y="5252"/>
                  <a:pt x="19791" y="8285"/>
                  <a:pt x="19791" y="10833"/>
                </a:cubicBezTo>
                <a:cubicBezTo>
                  <a:pt x="19906" y="13382"/>
                  <a:pt x="20484" y="16537"/>
                  <a:pt x="18520" y="18478"/>
                </a:cubicBezTo>
                <a:cubicBezTo>
                  <a:pt x="15633" y="21512"/>
                  <a:pt x="7316" y="21390"/>
                  <a:pt x="3620" y="20177"/>
                </a:cubicBezTo>
                <a:cubicBezTo>
                  <a:pt x="-1116" y="18842"/>
                  <a:pt x="155" y="9863"/>
                  <a:pt x="155" y="5737"/>
                </a:cubicBezTo>
                <a:cubicBezTo>
                  <a:pt x="155" y="2703"/>
                  <a:pt x="2465" y="-88"/>
                  <a:pt x="5468" y="27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95" name="AutoShape 69"/>
          <p:cNvSpPr>
            <a:spLocks/>
          </p:cNvSpPr>
          <p:nvPr/>
        </p:nvSpPr>
        <p:spPr bwMode="auto">
          <a:xfrm>
            <a:off x="7127097" y="4606677"/>
            <a:ext cx="282996" cy="282996"/>
          </a:xfrm>
          <a:custGeom>
            <a:avLst/>
            <a:gdLst>
              <a:gd name="T0" fmla="*/ 28529546 w 19959"/>
              <a:gd name="T1" fmla="*/ 179351 h 20977"/>
              <a:gd name="T2" fmla="*/ 75205103 w 19959"/>
              <a:gd name="T3" fmla="*/ 1455452 h 20977"/>
              <a:gd name="T4" fmla="*/ 116217848 w 19959"/>
              <a:gd name="T5" fmla="*/ 15535575 h 20977"/>
              <a:gd name="T6" fmla="*/ 121170845 w 19959"/>
              <a:gd name="T7" fmla="*/ 57127294 h 20977"/>
              <a:gd name="T8" fmla="*/ 113389634 w 19959"/>
              <a:gd name="T9" fmla="*/ 97442597 h 20977"/>
              <a:gd name="T10" fmla="*/ 22168643 w 19959"/>
              <a:gd name="T11" fmla="*/ 106402267 h 20977"/>
              <a:gd name="T12" fmla="*/ 949098 w 19959"/>
              <a:gd name="T13" fmla="*/ 30253749 h 20977"/>
              <a:gd name="T14" fmla="*/ 33482542 w 19959"/>
              <a:gd name="T15" fmla="*/ 1455452 h 209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959" h="20977">
                <a:moveTo>
                  <a:pt x="4660" y="34"/>
                </a:moveTo>
                <a:cubicBezTo>
                  <a:pt x="7201" y="-88"/>
                  <a:pt x="9743" y="155"/>
                  <a:pt x="12284" y="276"/>
                </a:cubicBezTo>
                <a:cubicBezTo>
                  <a:pt x="14825" y="398"/>
                  <a:pt x="17597" y="155"/>
                  <a:pt x="18983" y="2946"/>
                </a:cubicBezTo>
                <a:cubicBezTo>
                  <a:pt x="20138" y="5252"/>
                  <a:pt x="19792" y="8285"/>
                  <a:pt x="19792" y="10833"/>
                </a:cubicBezTo>
                <a:cubicBezTo>
                  <a:pt x="19907" y="13382"/>
                  <a:pt x="20485" y="16537"/>
                  <a:pt x="18521" y="18478"/>
                </a:cubicBezTo>
                <a:cubicBezTo>
                  <a:pt x="15634" y="21512"/>
                  <a:pt x="7317" y="21390"/>
                  <a:pt x="3621" y="20177"/>
                </a:cubicBezTo>
                <a:cubicBezTo>
                  <a:pt x="-1115" y="18842"/>
                  <a:pt x="155" y="9863"/>
                  <a:pt x="155" y="5737"/>
                </a:cubicBezTo>
                <a:cubicBezTo>
                  <a:pt x="155" y="2703"/>
                  <a:pt x="2466" y="-88"/>
                  <a:pt x="5469" y="27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96" name="AutoShape 70"/>
          <p:cNvSpPr>
            <a:spLocks/>
          </p:cNvSpPr>
          <p:nvPr/>
        </p:nvSpPr>
        <p:spPr bwMode="auto">
          <a:xfrm>
            <a:off x="7491301" y="4606677"/>
            <a:ext cx="282996" cy="282996"/>
          </a:xfrm>
          <a:custGeom>
            <a:avLst/>
            <a:gdLst>
              <a:gd name="T0" fmla="*/ 28523527 w 19959"/>
              <a:gd name="T1" fmla="*/ 179351 h 20977"/>
              <a:gd name="T2" fmla="*/ 75199084 w 19959"/>
              <a:gd name="T3" fmla="*/ 1455452 h 20977"/>
              <a:gd name="T4" fmla="*/ 116211829 w 19959"/>
              <a:gd name="T5" fmla="*/ 15535575 h 20977"/>
              <a:gd name="T6" fmla="*/ 121164826 w 19959"/>
              <a:gd name="T7" fmla="*/ 57127294 h 20977"/>
              <a:gd name="T8" fmla="*/ 113383267 w 19959"/>
              <a:gd name="T9" fmla="*/ 97442597 h 20977"/>
              <a:gd name="T10" fmla="*/ 22162277 w 19959"/>
              <a:gd name="T11" fmla="*/ 106402267 h 20977"/>
              <a:gd name="T12" fmla="*/ 949098 w 19959"/>
              <a:gd name="T13" fmla="*/ 30253749 h 20977"/>
              <a:gd name="T14" fmla="*/ 33476176 w 19959"/>
              <a:gd name="T15" fmla="*/ 1455452 h 209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959" h="20977">
                <a:moveTo>
                  <a:pt x="4659" y="34"/>
                </a:moveTo>
                <a:cubicBezTo>
                  <a:pt x="7200" y="-88"/>
                  <a:pt x="9742" y="155"/>
                  <a:pt x="12283" y="276"/>
                </a:cubicBezTo>
                <a:cubicBezTo>
                  <a:pt x="14824" y="398"/>
                  <a:pt x="17596" y="155"/>
                  <a:pt x="18982" y="2946"/>
                </a:cubicBezTo>
                <a:cubicBezTo>
                  <a:pt x="20137" y="5252"/>
                  <a:pt x="19791" y="8285"/>
                  <a:pt x="19791" y="10833"/>
                </a:cubicBezTo>
                <a:cubicBezTo>
                  <a:pt x="19906" y="13382"/>
                  <a:pt x="20484" y="16537"/>
                  <a:pt x="18520" y="18478"/>
                </a:cubicBezTo>
                <a:cubicBezTo>
                  <a:pt x="15633" y="21512"/>
                  <a:pt x="7316" y="21390"/>
                  <a:pt x="3620" y="20177"/>
                </a:cubicBezTo>
                <a:cubicBezTo>
                  <a:pt x="-1116" y="18842"/>
                  <a:pt x="155" y="9863"/>
                  <a:pt x="155" y="5737"/>
                </a:cubicBezTo>
                <a:cubicBezTo>
                  <a:pt x="155" y="2703"/>
                  <a:pt x="2465" y="-88"/>
                  <a:pt x="5468" y="27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97" name="AutoShape 71"/>
          <p:cNvSpPr>
            <a:spLocks/>
          </p:cNvSpPr>
          <p:nvPr/>
        </p:nvSpPr>
        <p:spPr bwMode="auto">
          <a:xfrm>
            <a:off x="7855504" y="4606677"/>
            <a:ext cx="282996" cy="282996"/>
          </a:xfrm>
          <a:custGeom>
            <a:avLst/>
            <a:gdLst>
              <a:gd name="T0" fmla="*/ 28523527 w 19959"/>
              <a:gd name="T1" fmla="*/ 179351 h 20977"/>
              <a:gd name="T2" fmla="*/ 75199084 w 19959"/>
              <a:gd name="T3" fmla="*/ 1455452 h 20977"/>
              <a:gd name="T4" fmla="*/ 116211829 w 19959"/>
              <a:gd name="T5" fmla="*/ 15535575 h 20977"/>
              <a:gd name="T6" fmla="*/ 121164826 w 19959"/>
              <a:gd name="T7" fmla="*/ 57127294 h 20977"/>
              <a:gd name="T8" fmla="*/ 113383267 w 19959"/>
              <a:gd name="T9" fmla="*/ 97442597 h 20977"/>
              <a:gd name="T10" fmla="*/ 22162277 w 19959"/>
              <a:gd name="T11" fmla="*/ 106402267 h 20977"/>
              <a:gd name="T12" fmla="*/ 949098 w 19959"/>
              <a:gd name="T13" fmla="*/ 30253749 h 20977"/>
              <a:gd name="T14" fmla="*/ 33476176 w 19959"/>
              <a:gd name="T15" fmla="*/ 1455452 h 209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959" h="20977">
                <a:moveTo>
                  <a:pt x="4659" y="34"/>
                </a:moveTo>
                <a:cubicBezTo>
                  <a:pt x="7200" y="-88"/>
                  <a:pt x="9742" y="155"/>
                  <a:pt x="12283" y="276"/>
                </a:cubicBezTo>
                <a:cubicBezTo>
                  <a:pt x="14824" y="398"/>
                  <a:pt x="17596" y="155"/>
                  <a:pt x="18982" y="2946"/>
                </a:cubicBezTo>
                <a:cubicBezTo>
                  <a:pt x="20137" y="5252"/>
                  <a:pt x="19791" y="8285"/>
                  <a:pt x="19791" y="10833"/>
                </a:cubicBezTo>
                <a:cubicBezTo>
                  <a:pt x="19906" y="13382"/>
                  <a:pt x="20484" y="16537"/>
                  <a:pt x="18520" y="18478"/>
                </a:cubicBezTo>
                <a:cubicBezTo>
                  <a:pt x="15633" y="21512"/>
                  <a:pt x="7316" y="21390"/>
                  <a:pt x="3620" y="20177"/>
                </a:cubicBezTo>
                <a:cubicBezTo>
                  <a:pt x="-1116" y="18842"/>
                  <a:pt x="155" y="9863"/>
                  <a:pt x="155" y="5737"/>
                </a:cubicBezTo>
                <a:cubicBezTo>
                  <a:pt x="155" y="2703"/>
                  <a:pt x="2465" y="-88"/>
                  <a:pt x="5468" y="27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98" name="AutoShape 72"/>
          <p:cNvSpPr>
            <a:spLocks/>
          </p:cNvSpPr>
          <p:nvPr/>
        </p:nvSpPr>
        <p:spPr bwMode="auto">
          <a:xfrm>
            <a:off x="8209863" y="4606677"/>
            <a:ext cx="282996" cy="282996"/>
          </a:xfrm>
          <a:custGeom>
            <a:avLst/>
            <a:gdLst>
              <a:gd name="T0" fmla="*/ 28529546 w 19959"/>
              <a:gd name="T1" fmla="*/ 179351 h 20977"/>
              <a:gd name="T2" fmla="*/ 75205103 w 19959"/>
              <a:gd name="T3" fmla="*/ 1455452 h 20977"/>
              <a:gd name="T4" fmla="*/ 116217848 w 19959"/>
              <a:gd name="T5" fmla="*/ 15535575 h 20977"/>
              <a:gd name="T6" fmla="*/ 121170845 w 19959"/>
              <a:gd name="T7" fmla="*/ 57127294 h 20977"/>
              <a:gd name="T8" fmla="*/ 113389634 w 19959"/>
              <a:gd name="T9" fmla="*/ 97442597 h 20977"/>
              <a:gd name="T10" fmla="*/ 22168643 w 19959"/>
              <a:gd name="T11" fmla="*/ 106402267 h 20977"/>
              <a:gd name="T12" fmla="*/ 949098 w 19959"/>
              <a:gd name="T13" fmla="*/ 30253749 h 20977"/>
              <a:gd name="T14" fmla="*/ 33482542 w 19959"/>
              <a:gd name="T15" fmla="*/ 1455452 h 209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959" h="20977">
                <a:moveTo>
                  <a:pt x="4660" y="34"/>
                </a:moveTo>
                <a:cubicBezTo>
                  <a:pt x="7201" y="-88"/>
                  <a:pt x="9743" y="155"/>
                  <a:pt x="12284" y="276"/>
                </a:cubicBezTo>
                <a:cubicBezTo>
                  <a:pt x="14825" y="398"/>
                  <a:pt x="17597" y="155"/>
                  <a:pt x="18983" y="2946"/>
                </a:cubicBezTo>
                <a:cubicBezTo>
                  <a:pt x="20138" y="5252"/>
                  <a:pt x="19792" y="8285"/>
                  <a:pt x="19792" y="10833"/>
                </a:cubicBezTo>
                <a:cubicBezTo>
                  <a:pt x="19907" y="13382"/>
                  <a:pt x="20485" y="16537"/>
                  <a:pt x="18521" y="18478"/>
                </a:cubicBezTo>
                <a:cubicBezTo>
                  <a:pt x="15634" y="21512"/>
                  <a:pt x="7317" y="21390"/>
                  <a:pt x="3621" y="20177"/>
                </a:cubicBezTo>
                <a:cubicBezTo>
                  <a:pt x="-1115" y="18842"/>
                  <a:pt x="155" y="9863"/>
                  <a:pt x="155" y="5737"/>
                </a:cubicBezTo>
                <a:cubicBezTo>
                  <a:pt x="155" y="2703"/>
                  <a:pt x="2466" y="-88"/>
                  <a:pt x="5469" y="27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99" name="AutoShape 73"/>
          <p:cNvSpPr>
            <a:spLocks/>
          </p:cNvSpPr>
          <p:nvPr/>
        </p:nvSpPr>
        <p:spPr bwMode="auto">
          <a:xfrm>
            <a:off x="8574067" y="4606677"/>
            <a:ext cx="282996" cy="282996"/>
          </a:xfrm>
          <a:custGeom>
            <a:avLst/>
            <a:gdLst>
              <a:gd name="T0" fmla="*/ 28523527 w 19959"/>
              <a:gd name="T1" fmla="*/ 179351 h 20977"/>
              <a:gd name="T2" fmla="*/ 75199084 w 19959"/>
              <a:gd name="T3" fmla="*/ 1455452 h 20977"/>
              <a:gd name="T4" fmla="*/ 116211829 w 19959"/>
              <a:gd name="T5" fmla="*/ 15535575 h 20977"/>
              <a:gd name="T6" fmla="*/ 121164826 w 19959"/>
              <a:gd name="T7" fmla="*/ 57127294 h 20977"/>
              <a:gd name="T8" fmla="*/ 113383267 w 19959"/>
              <a:gd name="T9" fmla="*/ 97442597 h 20977"/>
              <a:gd name="T10" fmla="*/ 22162277 w 19959"/>
              <a:gd name="T11" fmla="*/ 106402267 h 20977"/>
              <a:gd name="T12" fmla="*/ 949098 w 19959"/>
              <a:gd name="T13" fmla="*/ 30253749 h 20977"/>
              <a:gd name="T14" fmla="*/ 33476176 w 19959"/>
              <a:gd name="T15" fmla="*/ 1455452 h 209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959" h="20977">
                <a:moveTo>
                  <a:pt x="4659" y="34"/>
                </a:moveTo>
                <a:cubicBezTo>
                  <a:pt x="7200" y="-88"/>
                  <a:pt x="9742" y="155"/>
                  <a:pt x="12283" y="276"/>
                </a:cubicBezTo>
                <a:cubicBezTo>
                  <a:pt x="14824" y="398"/>
                  <a:pt x="17596" y="155"/>
                  <a:pt x="18982" y="2946"/>
                </a:cubicBezTo>
                <a:cubicBezTo>
                  <a:pt x="20137" y="5252"/>
                  <a:pt x="19791" y="8285"/>
                  <a:pt x="19791" y="10833"/>
                </a:cubicBezTo>
                <a:cubicBezTo>
                  <a:pt x="19906" y="13382"/>
                  <a:pt x="20484" y="16537"/>
                  <a:pt x="18520" y="18478"/>
                </a:cubicBezTo>
                <a:cubicBezTo>
                  <a:pt x="15633" y="21512"/>
                  <a:pt x="7316" y="21390"/>
                  <a:pt x="3620" y="20177"/>
                </a:cubicBezTo>
                <a:cubicBezTo>
                  <a:pt x="-1116" y="18842"/>
                  <a:pt x="155" y="9863"/>
                  <a:pt x="155" y="5737"/>
                </a:cubicBezTo>
                <a:cubicBezTo>
                  <a:pt x="155" y="2703"/>
                  <a:pt x="2465" y="-88"/>
                  <a:pt x="5468" y="27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00" name="AutoShape 74"/>
          <p:cNvSpPr>
            <a:spLocks/>
          </p:cNvSpPr>
          <p:nvPr/>
        </p:nvSpPr>
        <p:spPr bwMode="auto">
          <a:xfrm>
            <a:off x="5512792" y="5659913"/>
            <a:ext cx="376507" cy="388811"/>
          </a:xfrm>
          <a:custGeom>
            <a:avLst/>
            <a:gdLst>
              <a:gd name="T0" fmla="*/ 21843868 w 19696"/>
              <a:gd name="T1" fmla="*/ 73544750 h 18978"/>
              <a:gd name="T2" fmla="*/ 73933396 w 19696"/>
              <a:gd name="T3" fmla="*/ 328421728 h 18978"/>
              <a:gd name="T4" fmla="*/ 289973615 w 19696"/>
              <a:gd name="T5" fmla="*/ 228686978 h 18978"/>
              <a:gd name="T6" fmla="*/ 214749422 w 19696"/>
              <a:gd name="T7" fmla="*/ 13703916 h 18978"/>
              <a:gd name="T8" fmla="*/ 12212126 w 19696"/>
              <a:gd name="T9" fmla="*/ 91275373 h 189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96" h="18978">
                <a:moveTo>
                  <a:pt x="1456" y="3982"/>
                </a:moveTo>
                <a:cubicBezTo>
                  <a:pt x="-1115" y="8782"/>
                  <a:pt x="-472" y="14902"/>
                  <a:pt x="4928" y="17782"/>
                </a:cubicBezTo>
                <a:cubicBezTo>
                  <a:pt x="10328" y="20662"/>
                  <a:pt x="17914" y="18142"/>
                  <a:pt x="19328" y="12382"/>
                </a:cubicBezTo>
                <a:cubicBezTo>
                  <a:pt x="20485" y="8062"/>
                  <a:pt x="18942" y="2662"/>
                  <a:pt x="14314" y="742"/>
                </a:cubicBezTo>
                <a:cubicBezTo>
                  <a:pt x="9814" y="-938"/>
                  <a:pt x="2614" y="142"/>
                  <a:pt x="814" y="49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01" name="AutoShape 75"/>
          <p:cNvSpPr>
            <a:spLocks/>
          </p:cNvSpPr>
          <p:nvPr/>
        </p:nvSpPr>
        <p:spPr bwMode="auto">
          <a:xfrm>
            <a:off x="6772738" y="5659913"/>
            <a:ext cx="376507" cy="388811"/>
          </a:xfrm>
          <a:custGeom>
            <a:avLst/>
            <a:gdLst>
              <a:gd name="T0" fmla="*/ 21843868 w 19696"/>
              <a:gd name="T1" fmla="*/ 73544750 h 18978"/>
              <a:gd name="T2" fmla="*/ 73933396 w 19696"/>
              <a:gd name="T3" fmla="*/ 328421728 h 18978"/>
              <a:gd name="T4" fmla="*/ 289973615 w 19696"/>
              <a:gd name="T5" fmla="*/ 228686978 h 18978"/>
              <a:gd name="T6" fmla="*/ 214749422 w 19696"/>
              <a:gd name="T7" fmla="*/ 13703916 h 18978"/>
              <a:gd name="T8" fmla="*/ 12212126 w 19696"/>
              <a:gd name="T9" fmla="*/ 91275373 h 189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96" h="18978">
                <a:moveTo>
                  <a:pt x="1456" y="3982"/>
                </a:moveTo>
                <a:cubicBezTo>
                  <a:pt x="-1115" y="8782"/>
                  <a:pt x="-472" y="14902"/>
                  <a:pt x="4928" y="17782"/>
                </a:cubicBezTo>
                <a:cubicBezTo>
                  <a:pt x="10328" y="20662"/>
                  <a:pt x="17914" y="18142"/>
                  <a:pt x="19328" y="12382"/>
                </a:cubicBezTo>
                <a:cubicBezTo>
                  <a:pt x="20485" y="8062"/>
                  <a:pt x="18942" y="2662"/>
                  <a:pt x="14314" y="742"/>
                </a:cubicBezTo>
                <a:cubicBezTo>
                  <a:pt x="9814" y="-938"/>
                  <a:pt x="2614" y="142"/>
                  <a:pt x="814" y="49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02" name="AutoShape 76"/>
          <p:cNvSpPr>
            <a:spLocks/>
          </p:cNvSpPr>
          <p:nvPr/>
        </p:nvSpPr>
        <p:spPr bwMode="auto">
          <a:xfrm>
            <a:off x="9391063" y="5659913"/>
            <a:ext cx="376507" cy="388811"/>
          </a:xfrm>
          <a:custGeom>
            <a:avLst/>
            <a:gdLst>
              <a:gd name="T0" fmla="*/ 21843868 w 19696"/>
              <a:gd name="T1" fmla="*/ 73544750 h 18978"/>
              <a:gd name="T2" fmla="*/ 73933396 w 19696"/>
              <a:gd name="T3" fmla="*/ 328421728 h 18978"/>
              <a:gd name="T4" fmla="*/ 289973615 w 19696"/>
              <a:gd name="T5" fmla="*/ 228686978 h 18978"/>
              <a:gd name="T6" fmla="*/ 214749422 w 19696"/>
              <a:gd name="T7" fmla="*/ 13703916 h 18978"/>
              <a:gd name="T8" fmla="*/ 12212126 w 19696"/>
              <a:gd name="T9" fmla="*/ 91275373 h 189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96" h="18978">
                <a:moveTo>
                  <a:pt x="1456" y="3982"/>
                </a:moveTo>
                <a:cubicBezTo>
                  <a:pt x="-1115" y="8782"/>
                  <a:pt x="-472" y="14902"/>
                  <a:pt x="4928" y="17782"/>
                </a:cubicBezTo>
                <a:cubicBezTo>
                  <a:pt x="10328" y="20662"/>
                  <a:pt x="17914" y="18142"/>
                  <a:pt x="19328" y="12382"/>
                </a:cubicBezTo>
                <a:cubicBezTo>
                  <a:pt x="20485" y="8062"/>
                  <a:pt x="18942" y="2662"/>
                  <a:pt x="14314" y="742"/>
                </a:cubicBezTo>
                <a:cubicBezTo>
                  <a:pt x="9814" y="-938"/>
                  <a:pt x="2614" y="142"/>
                  <a:pt x="814" y="49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03" name="AutoShape 77"/>
          <p:cNvSpPr>
            <a:spLocks/>
          </p:cNvSpPr>
          <p:nvPr/>
        </p:nvSpPr>
        <p:spPr bwMode="auto">
          <a:xfrm>
            <a:off x="9548556" y="6634402"/>
            <a:ext cx="92282" cy="123042"/>
          </a:xfrm>
          <a:custGeom>
            <a:avLst/>
            <a:gdLst>
              <a:gd name="T0" fmla="*/ 3617619 w 21600"/>
              <a:gd name="T1" fmla="*/ 3944497 h 21600"/>
              <a:gd name="T2" fmla="*/ 144717 w 21600"/>
              <a:gd name="T3" fmla="*/ 0 h 21600"/>
              <a:gd name="T4" fmla="*/ 0 w 21600"/>
              <a:gd name="T5" fmla="*/ 8574991 h 21600"/>
              <a:gd name="T6" fmla="*/ 1591762 w 21600"/>
              <a:gd name="T7" fmla="*/ 5573771 h 21600"/>
              <a:gd name="T8" fmla="*/ 3135271 w 21600"/>
              <a:gd name="T9" fmla="*/ 3772995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21600" y="9936"/>
                </a:moveTo>
                <a:cubicBezTo>
                  <a:pt x="15264" y="8640"/>
                  <a:pt x="5760" y="3456"/>
                  <a:pt x="864" y="0"/>
                </a:cubicBezTo>
                <a:cubicBezTo>
                  <a:pt x="576" y="7128"/>
                  <a:pt x="2592" y="14472"/>
                  <a:pt x="0" y="21600"/>
                </a:cubicBezTo>
                <a:cubicBezTo>
                  <a:pt x="4032" y="19440"/>
                  <a:pt x="6048" y="16416"/>
                  <a:pt x="9504" y="14040"/>
                </a:cubicBezTo>
                <a:cubicBezTo>
                  <a:pt x="12096" y="12312"/>
                  <a:pt x="15840" y="10800"/>
                  <a:pt x="18720" y="950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04" name="AutoShape 78"/>
          <p:cNvSpPr>
            <a:spLocks/>
          </p:cNvSpPr>
          <p:nvPr/>
        </p:nvSpPr>
        <p:spPr bwMode="auto">
          <a:xfrm>
            <a:off x="5630911" y="5787875"/>
            <a:ext cx="137807" cy="123042"/>
          </a:xfrm>
          <a:custGeom>
            <a:avLst/>
            <a:gdLst>
              <a:gd name="T0" fmla="*/ 12047242 w 21600"/>
              <a:gd name="T1" fmla="*/ 4287499 h 21600"/>
              <a:gd name="T2" fmla="*/ 0 w 21600"/>
              <a:gd name="T3" fmla="*/ 3430000 h 21600"/>
              <a:gd name="T4" fmla="*/ 5808356 w 21600"/>
              <a:gd name="T5" fmla="*/ 0 h 21600"/>
              <a:gd name="T6" fmla="*/ 860585 w 21600"/>
              <a:gd name="T7" fmla="*/ 4115998 h 21600"/>
              <a:gd name="T8" fmla="*/ 5808356 w 21600"/>
              <a:gd name="T9" fmla="*/ 8574991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cubicBezTo>
                  <a:pt x="14657" y="10800"/>
                  <a:pt x="6557" y="12096"/>
                  <a:pt x="0" y="8640"/>
                </a:cubicBezTo>
                <a:cubicBezTo>
                  <a:pt x="3471" y="5616"/>
                  <a:pt x="6943" y="2592"/>
                  <a:pt x="10414" y="0"/>
                </a:cubicBezTo>
                <a:cubicBezTo>
                  <a:pt x="7329" y="2160"/>
                  <a:pt x="1157" y="6480"/>
                  <a:pt x="1543" y="10368"/>
                </a:cubicBezTo>
                <a:cubicBezTo>
                  <a:pt x="1929" y="13392"/>
                  <a:pt x="8100" y="20304"/>
                  <a:pt x="10414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05" name="AutoShape 79"/>
          <p:cNvSpPr>
            <a:spLocks/>
          </p:cNvSpPr>
          <p:nvPr/>
        </p:nvSpPr>
        <p:spPr bwMode="auto">
          <a:xfrm>
            <a:off x="9499339" y="5787875"/>
            <a:ext cx="137807" cy="123042"/>
          </a:xfrm>
          <a:custGeom>
            <a:avLst/>
            <a:gdLst>
              <a:gd name="T0" fmla="*/ 0 w 21600"/>
              <a:gd name="T1" fmla="*/ 4287499 h 21600"/>
              <a:gd name="T2" fmla="*/ 12047242 w 21600"/>
              <a:gd name="T3" fmla="*/ 3430000 h 21600"/>
              <a:gd name="T4" fmla="*/ 6238887 w 21600"/>
              <a:gd name="T5" fmla="*/ 0 h 21600"/>
              <a:gd name="T6" fmla="*/ 11186657 w 21600"/>
              <a:gd name="T7" fmla="*/ 4115998 h 21600"/>
              <a:gd name="T8" fmla="*/ 6238887 w 21600"/>
              <a:gd name="T9" fmla="*/ 8574991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6943" y="10800"/>
                  <a:pt x="15043" y="12096"/>
                  <a:pt x="21600" y="8640"/>
                </a:cubicBezTo>
                <a:cubicBezTo>
                  <a:pt x="18129" y="5616"/>
                  <a:pt x="14657" y="2592"/>
                  <a:pt x="11186" y="0"/>
                </a:cubicBezTo>
                <a:cubicBezTo>
                  <a:pt x="14271" y="2160"/>
                  <a:pt x="20443" y="6480"/>
                  <a:pt x="20057" y="10368"/>
                </a:cubicBezTo>
                <a:cubicBezTo>
                  <a:pt x="19671" y="13392"/>
                  <a:pt x="13500" y="20304"/>
                  <a:pt x="11186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06" name="AutoShape 80"/>
          <p:cNvSpPr>
            <a:spLocks/>
          </p:cNvSpPr>
          <p:nvPr/>
        </p:nvSpPr>
        <p:spPr bwMode="auto">
          <a:xfrm>
            <a:off x="6615244" y="6634402"/>
            <a:ext cx="153802" cy="139037"/>
          </a:xfrm>
          <a:custGeom>
            <a:avLst/>
            <a:gdLst>
              <a:gd name="T0" fmla="*/ 5685603 w 13285"/>
              <a:gd name="T1" fmla="*/ 6462712 h 12516"/>
              <a:gd name="T2" fmla="*/ 40268485 w 13285"/>
              <a:gd name="T3" fmla="*/ 29175231 h 12516"/>
              <a:gd name="T4" fmla="*/ 4275760 w 13285"/>
              <a:gd name="T5" fmla="*/ 9707405 h 12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5" h="12516">
                <a:moveTo>
                  <a:pt x="1706" y="2195"/>
                </a:moveTo>
                <a:cubicBezTo>
                  <a:pt x="-4223" y="6823"/>
                  <a:pt x="6789" y="17403"/>
                  <a:pt x="12083" y="9909"/>
                </a:cubicBezTo>
                <a:cubicBezTo>
                  <a:pt x="17377" y="2415"/>
                  <a:pt x="3612" y="-4197"/>
                  <a:pt x="1283" y="329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07" name="AutoShape 81"/>
          <p:cNvSpPr>
            <a:spLocks/>
          </p:cNvSpPr>
          <p:nvPr/>
        </p:nvSpPr>
        <p:spPr bwMode="auto">
          <a:xfrm>
            <a:off x="6949918" y="6634402"/>
            <a:ext cx="153802" cy="139037"/>
          </a:xfrm>
          <a:custGeom>
            <a:avLst/>
            <a:gdLst>
              <a:gd name="T0" fmla="*/ 5685603 w 13285"/>
              <a:gd name="T1" fmla="*/ 6462712 h 12516"/>
              <a:gd name="T2" fmla="*/ 40268485 w 13285"/>
              <a:gd name="T3" fmla="*/ 29175231 h 12516"/>
              <a:gd name="T4" fmla="*/ 4275760 w 13285"/>
              <a:gd name="T5" fmla="*/ 9707405 h 12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5" h="12516">
                <a:moveTo>
                  <a:pt x="1706" y="2195"/>
                </a:moveTo>
                <a:cubicBezTo>
                  <a:pt x="-4223" y="6823"/>
                  <a:pt x="6789" y="17403"/>
                  <a:pt x="12083" y="9909"/>
                </a:cubicBezTo>
                <a:cubicBezTo>
                  <a:pt x="17377" y="2415"/>
                  <a:pt x="3612" y="-4197"/>
                  <a:pt x="1283" y="329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08" name="AutoShape 82"/>
          <p:cNvSpPr>
            <a:spLocks/>
          </p:cNvSpPr>
          <p:nvPr/>
        </p:nvSpPr>
        <p:spPr bwMode="auto">
          <a:xfrm>
            <a:off x="7284591" y="6634402"/>
            <a:ext cx="153802" cy="139037"/>
          </a:xfrm>
          <a:custGeom>
            <a:avLst/>
            <a:gdLst>
              <a:gd name="T0" fmla="*/ 5685603 w 13285"/>
              <a:gd name="T1" fmla="*/ 6462712 h 12516"/>
              <a:gd name="T2" fmla="*/ 40268485 w 13285"/>
              <a:gd name="T3" fmla="*/ 29175231 h 12516"/>
              <a:gd name="T4" fmla="*/ 4275760 w 13285"/>
              <a:gd name="T5" fmla="*/ 9707405 h 12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5" h="12516">
                <a:moveTo>
                  <a:pt x="1706" y="2195"/>
                </a:moveTo>
                <a:cubicBezTo>
                  <a:pt x="-4223" y="6823"/>
                  <a:pt x="6789" y="17403"/>
                  <a:pt x="12083" y="9909"/>
                </a:cubicBezTo>
                <a:cubicBezTo>
                  <a:pt x="17377" y="2415"/>
                  <a:pt x="3612" y="-4197"/>
                  <a:pt x="1283" y="329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09" name="AutoShape 83"/>
          <p:cNvSpPr>
            <a:spLocks/>
          </p:cNvSpPr>
          <p:nvPr/>
        </p:nvSpPr>
        <p:spPr bwMode="auto">
          <a:xfrm>
            <a:off x="7619264" y="6634402"/>
            <a:ext cx="153802" cy="139037"/>
          </a:xfrm>
          <a:custGeom>
            <a:avLst/>
            <a:gdLst>
              <a:gd name="T0" fmla="*/ 5685603 w 13285"/>
              <a:gd name="T1" fmla="*/ 6462712 h 12516"/>
              <a:gd name="T2" fmla="*/ 40268485 w 13285"/>
              <a:gd name="T3" fmla="*/ 29175231 h 12516"/>
              <a:gd name="T4" fmla="*/ 4275760 w 13285"/>
              <a:gd name="T5" fmla="*/ 9707405 h 12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5" h="12516">
                <a:moveTo>
                  <a:pt x="1706" y="2195"/>
                </a:moveTo>
                <a:cubicBezTo>
                  <a:pt x="-4223" y="6823"/>
                  <a:pt x="6789" y="17403"/>
                  <a:pt x="12083" y="9909"/>
                </a:cubicBezTo>
                <a:cubicBezTo>
                  <a:pt x="17377" y="2415"/>
                  <a:pt x="3612" y="-4197"/>
                  <a:pt x="1283" y="329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10" name="AutoShape 84"/>
          <p:cNvSpPr>
            <a:spLocks/>
          </p:cNvSpPr>
          <p:nvPr/>
        </p:nvSpPr>
        <p:spPr bwMode="auto">
          <a:xfrm>
            <a:off x="7953937" y="6634402"/>
            <a:ext cx="153802" cy="139037"/>
          </a:xfrm>
          <a:custGeom>
            <a:avLst/>
            <a:gdLst>
              <a:gd name="T0" fmla="*/ 5685603 w 13285"/>
              <a:gd name="T1" fmla="*/ 6462712 h 12516"/>
              <a:gd name="T2" fmla="*/ 40268485 w 13285"/>
              <a:gd name="T3" fmla="*/ 29175231 h 12516"/>
              <a:gd name="T4" fmla="*/ 4275760 w 13285"/>
              <a:gd name="T5" fmla="*/ 9707405 h 12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5" h="12516">
                <a:moveTo>
                  <a:pt x="1706" y="2195"/>
                </a:moveTo>
                <a:cubicBezTo>
                  <a:pt x="-4223" y="6823"/>
                  <a:pt x="6789" y="17403"/>
                  <a:pt x="12083" y="9909"/>
                </a:cubicBezTo>
                <a:cubicBezTo>
                  <a:pt x="17377" y="2415"/>
                  <a:pt x="3612" y="-4197"/>
                  <a:pt x="1283" y="329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11" name="AutoShape 85"/>
          <p:cNvSpPr>
            <a:spLocks/>
          </p:cNvSpPr>
          <p:nvPr/>
        </p:nvSpPr>
        <p:spPr bwMode="auto">
          <a:xfrm>
            <a:off x="8288610" y="6634402"/>
            <a:ext cx="153802" cy="139037"/>
          </a:xfrm>
          <a:custGeom>
            <a:avLst/>
            <a:gdLst>
              <a:gd name="T0" fmla="*/ 5685603 w 13285"/>
              <a:gd name="T1" fmla="*/ 6462712 h 12516"/>
              <a:gd name="T2" fmla="*/ 40268485 w 13285"/>
              <a:gd name="T3" fmla="*/ 29175231 h 12516"/>
              <a:gd name="T4" fmla="*/ 4275760 w 13285"/>
              <a:gd name="T5" fmla="*/ 9707405 h 12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5" h="12516">
                <a:moveTo>
                  <a:pt x="1706" y="2195"/>
                </a:moveTo>
                <a:cubicBezTo>
                  <a:pt x="-4223" y="6823"/>
                  <a:pt x="6789" y="17403"/>
                  <a:pt x="12083" y="9909"/>
                </a:cubicBezTo>
                <a:cubicBezTo>
                  <a:pt x="17377" y="2415"/>
                  <a:pt x="3612" y="-4197"/>
                  <a:pt x="1283" y="329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12" name="AutoShape 86"/>
          <p:cNvSpPr>
            <a:spLocks/>
          </p:cNvSpPr>
          <p:nvPr/>
        </p:nvSpPr>
        <p:spPr bwMode="auto">
          <a:xfrm>
            <a:off x="8623283" y="6634402"/>
            <a:ext cx="153802" cy="139037"/>
          </a:xfrm>
          <a:custGeom>
            <a:avLst/>
            <a:gdLst>
              <a:gd name="T0" fmla="*/ 5685603 w 13285"/>
              <a:gd name="T1" fmla="*/ 6462712 h 12516"/>
              <a:gd name="T2" fmla="*/ 40268485 w 13285"/>
              <a:gd name="T3" fmla="*/ 29175231 h 12516"/>
              <a:gd name="T4" fmla="*/ 4275760 w 13285"/>
              <a:gd name="T5" fmla="*/ 9707405 h 12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5" h="12516">
                <a:moveTo>
                  <a:pt x="1706" y="2195"/>
                </a:moveTo>
                <a:cubicBezTo>
                  <a:pt x="-4223" y="6823"/>
                  <a:pt x="6789" y="17403"/>
                  <a:pt x="12083" y="9909"/>
                </a:cubicBezTo>
                <a:cubicBezTo>
                  <a:pt x="17377" y="2415"/>
                  <a:pt x="3612" y="-4197"/>
                  <a:pt x="1283" y="329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13" name="Rectangle 101"/>
          <p:cNvSpPr>
            <a:spLocks/>
          </p:cNvSpPr>
          <p:nvPr/>
        </p:nvSpPr>
        <p:spPr bwMode="auto">
          <a:xfrm>
            <a:off x="824785" y="879326"/>
            <a:ext cx="47641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1</a:t>
            </a:r>
          </a:p>
        </p:txBody>
      </p:sp>
      <p:sp>
        <p:nvSpPr>
          <p:cNvPr id="22614" name="Rectangle 102"/>
          <p:cNvSpPr>
            <a:spLocks/>
          </p:cNvSpPr>
          <p:nvPr/>
        </p:nvSpPr>
        <p:spPr bwMode="auto">
          <a:xfrm>
            <a:off x="1838500" y="879326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2</a:t>
            </a:r>
          </a:p>
        </p:txBody>
      </p:sp>
      <p:sp>
        <p:nvSpPr>
          <p:cNvPr id="22615" name="Rectangle 103"/>
          <p:cNvSpPr>
            <a:spLocks/>
          </p:cNvSpPr>
          <p:nvPr/>
        </p:nvSpPr>
        <p:spPr bwMode="auto">
          <a:xfrm>
            <a:off x="2862206" y="879326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3</a:t>
            </a:r>
          </a:p>
        </p:txBody>
      </p:sp>
      <p:sp>
        <p:nvSpPr>
          <p:cNvPr id="22616" name="Rectangle 104"/>
          <p:cNvSpPr>
            <a:spLocks/>
          </p:cNvSpPr>
          <p:nvPr/>
        </p:nvSpPr>
        <p:spPr bwMode="auto">
          <a:xfrm>
            <a:off x="3885912" y="879326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4</a:t>
            </a:r>
          </a:p>
        </p:txBody>
      </p:sp>
      <p:sp>
        <p:nvSpPr>
          <p:cNvPr id="22617" name="Rectangle 105"/>
          <p:cNvSpPr>
            <a:spLocks/>
          </p:cNvSpPr>
          <p:nvPr/>
        </p:nvSpPr>
        <p:spPr bwMode="auto">
          <a:xfrm>
            <a:off x="1051181" y="1755382"/>
            <a:ext cx="47641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1</a:t>
            </a:r>
          </a:p>
        </p:txBody>
      </p:sp>
      <p:sp>
        <p:nvSpPr>
          <p:cNvPr id="22618" name="Rectangle 106"/>
          <p:cNvSpPr>
            <a:spLocks/>
          </p:cNvSpPr>
          <p:nvPr/>
        </p:nvSpPr>
        <p:spPr bwMode="auto">
          <a:xfrm>
            <a:off x="2064896" y="1755382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2</a:t>
            </a:r>
          </a:p>
        </p:txBody>
      </p:sp>
      <p:sp>
        <p:nvSpPr>
          <p:cNvPr id="22619" name="Rectangle 107"/>
          <p:cNvSpPr>
            <a:spLocks/>
          </p:cNvSpPr>
          <p:nvPr/>
        </p:nvSpPr>
        <p:spPr bwMode="auto">
          <a:xfrm>
            <a:off x="3088602" y="1755382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3</a:t>
            </a:r>
          </a:p>
        </p:txBody>
      </p:sp>
      <p:sp>
        <p:nvSpPr>
          <p:cNvPr id="22620" name="Rectangle 108"/>
          <p:cNvSpPr>
            <a:spLocks/>
          </p:cNvSpPr>
          <p:nvPr/>
        </p:nvSpPr>
        <p:spPr bwMode="auto">
          <a:xfrm>
            <a:off x="4112308" y="1755382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4</a:t>
            </a:r>
          </a:p>
        </p:txBody>
      </p:sp>
      <p:sp>
        <p:nvSpPr>
          <p:cNvPr id="22621" name="Rectangle 109"/>
          <p:cNvSpPr>
            <a:spLocks/>
          </p:cNvSpPr>
          <p:nvPr/>
        </p:nvSpPr>
        <p:spPr bwMode="auto">
          <a:xfrm>
            <a:off x="5727116" y="790736"/>
            <a:ext cx="48924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1</a:t>
            </a:r>
          </a:p>
        </p:txBody>
      </p:sp>
      <p:sp>
        <p:nvSpPr>
          <p:cNvPr id="22622" name="Rectangle 110"/>
          <p:cNvSpPr>
            <a:spLocks/>
          </p:cNvSpPr>
          <p:nvPr/>
        </p:nvSpPr>
        <p:spPr bwMode="auto">
          <a:xfrm>
            <a:off x="6691615" y="790736"/>
            <a:ext cx="51168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2</a:t>
            </a:r>
          </a:p>
        </p:txBody>
      </p:sp>
      <p:sp>
        <p:nvSpPr>
          <p:cNvPr id="22623" name="Rectangle 111"/>
          <p:cNvSpPr>
            <a:spLocks/>
          </p:cNvSpPr>
          <p:nvPr/>
        </p:nvSpPr>
        <p:spPr bwMode="auto">
          <a:xfrm>
            <a:off x="7675947" y="790736"/>
            <a:ext cx="51168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3</a:t>
            </a:r>
          </a:p>
        </p:txBody>
      </p:sp>
      <p:sp>
        <p:nvSpPr>
          <p:cNvPr id="22624" name="Rectangle 112"/>
          <p:cNvSpPr>
            <a:spLocks/>
          </p:cNvSpPr>
          <p:nvPr/>
        </p:nvSpPr>
        <p:spPr bwMode="auto">
          <a:xfrm>
            <a:off x="5736960" y="1755382"/>
            <a:ext cx="48924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1</a:t>
            </a:r>
          </a:p>
        </p:txBody>
      </p:sp>
      <p:sp>
        <p:nvSpPr>
          <p:cNvPr id="22625" name="Rectangle 113"/>
          <p:cNvSpPr>
            <a:spLocks/>
          </p:cNvSpPr>
          <p:nvPr/>
        </p:nvSpPr>
        <p:spPr bwMode="auto">
          <a:xfrm>
            <a:off x="6691615" y="1755382"/>
            <a:ext cx="51168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2</a:t>
            </a:r>
          </a:p>
        </p:txBody>
      </p:sp>
      <p:sp>
        <p:nvSpPr>
          <p:cNvPr id="22626" name="Rectangle 114"/>
          <p:cNvSpPr>
            <a:spLocks/>
          </p:cNvSpPr>
          <p:nvPr/>
        </p:nvSpPr>
        <p:spPr bwMode="auto">
          <a:xfrm>
            <a:off x="7685791" y="1755382"/>
            <a:ext cx="51168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3</a:t>
            </a:r>
          </a:p>
        </p:txBody>
      </p:sp>
      <p:sp>
        <p:nvSpPr>
          <p:cNvPr id="22627" name="Rectangle 115"/>
          <p:cNvSpPr>
            <a:spLocks/>
          </p:cNvSpPr>
          <p:nvPr/>
        </p:nvSpPr>
        <p:spPr bwMode="auto">
          <a:xfrm>
            <a:off x="1070868" y="2611751"/>
            <a:ext cx="47641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1</a:t>
            </a:r>
          </a:p>
        </p:txBody>
      </p:sp>
      <p:sp>
        <p:nvSpPr>
          <p:cNvPr id="22628" name="Rectangle 116"/>
          <p:cNvSpPr>
            <a:spLocks/>
          </p:cNvSpPr>
          <p:nvPr/>
        </p:nvSpPr>
        <p:spPr bwMode="auto">
          <a:xfrm>
            <a:off x="2084583" y="2611751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2</a:t>
            </a:r>
          </a:p>
        </p:txBody>
      </p:sp>
      <p:sp>
        <p:nvSpPr>
          <p:cNvPr id="22629" name="Rectangle 117"/>
          <p:cNvSpPr>
            <a:spLocks/>
          </p:cNvSpPr>
          <p:nvPr/>
        </p:nvSpPr>
        <p:spPr bwMode="auto">
          <a:xfrm>
            <a:off x="3108289" y="2611751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3</a:t>
            </a:r>
          </a:p>
        </p:txBody>
      </p:sp>
      <p:sp>
        <p:nvSpPr>
          <p:cNvPr id="22630" name="Rectangle 118"/>
          <p:cNvSpPr>
            <a:spLocks/>
          </p:cNvSpPr>
          <p:nvPr/>
        </p:nvSpPr>
        <p:spPr bwMode="auto">
          <a:xfrm>
            <a:off x="4131995" y="2611751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4</a:t>
            </a:r>
          </a:p>
        </p:txBody>
      </p:sp>
      <p:sp>
        <p:nvSpPr>
          <p:cNvPr id="22631" name="Rectangle 119"/>
          <p:cNvSpPr>
            <a:spLocks/>
          </p:cNvSpPr>
          <p:nvPr/>
        </p:nvSpPr>
        <p:spPr bwMode="auto">
          <a:xfrm>
            <a:off x="1011808" y="3537024"/>
            <a:ext cx="47641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1</a:t>
            </a:r>
          </a:p>
        </p:txBody>
      </p:sp>
      <p:sp>
        <p:nvSpPr>
          <p:cNvPr id="22632" name="Rectangle 120"/>
          <p:cNvSpPr>
            <a:spLocks/>
          </p:cNvSpPr>
          <p:nvPr/>
        </p:nvSpPr>
        <p:spPr bwMode="auto">
          <a:xfrm>
            <a:off x="2025523" y="3537024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2</a:t>
            </a:r>
          </a:p>
        </p:txBody>
      </p:sp>
      <p:sp>
        <p:nvSpPr>
          <p:cNvPr id="22633" name="Rectangle 121"/>
          <p:cNvSpPr>
            <a:spLocks/>
          </p:cNvSpPr>
          <p:nvPr/>
        </p:nvSpPr>
        <p:spPr bwMode="auto">
          <a:xfrm>
            <a:off x="3049229" y="3537024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3</a:t>
            </a:r>
          </a:p>
        </p:txBody>
      </p:sp>
      <p:sp>
        <p:nvSpPr>
          <p:cNvPr id="22634" name="Rectangle 122"/>
          <p:cNvSpPr>
            <a:spLocks/>
          </p:cNvSpPr>
          <p:nvPr/>
        </p:nvSpPr>
        <p:spPr bwMode="auto">
          <a:xfrm>
            <a:off x="4072935" y="3537024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4</a:t>
            </a:r>
          </a:p>
        </p:txBody>
      </p:sp>
      <p:sp>
        <p:nvSpPr>
          <p:cNvPr id="22635" name="Rectangle 123"/>
          <p:cNvSpPr>
            <a:spLocks/>
          </p:cNvSpPr>
          <p:nvPr/>
        </p:nvSpPr>
        <p:spPr bwMode="auto">
          <a:xfrm>
            <a:off x="1031495" y="4600103"/>
            <a:ext cx="47641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1</a:t>
            </a:r>
          </a:p>
        </p:txBody>
      </p:sp>
      <p:sp>
        <p:nvSpPr>
          <p:cNvPr id="22636" name="Rectangle 124"/>
          <p:cNvSpPr>
            <a:spLocks/>
          </p:cNvSpPr>
          <p:nvPr/>
        </p:nvSpPr>
        <p:spPr bwMode="auto">
          <a:xfrm>
            <a:off x="1427729" y="5358039"/>
            <a:ext cx="1863016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Downloading File: 37% Done</a:t>
            </a:r>
          </a:p>
        </p:txBody>
      </p:sp>
      <p:sp>
        <p:nvSpPr>
          <p:cNvPr id="22637" name="Rectangle 125"/>
          <p:cNvSpPr>
            <a:spLocks/>
          </p:cNvSpPr>
          <p:nvPr/>
        </p:nvSpPr>
        <p:spPr bwMode="auto">
          <a:xfrm>
            <a:off x="2045210" y="4600103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2</a:t>
            </a:r>
          </a:p>
        </p:txBody>
      </p:sp>
      <p:sp>
        <p:nvSpPr>
          <p:cNvPr id="22638" name="Rectangle 126"/>
          <p:cNvSpPr>
            <a:spLocks/>
          </p:cNvSpPr>
          <p:nvPr/>
        </p:nvSpPr>
        <p:spPr bwMode="auto">
          <a:xfrm>
            <a:off x="3068916" y="4600103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3</a:t>
            </a:r>
          </a:p>
        </p:txBody>
      </p:sp>
      <p:sp>
        <p:nvSpPr>
          <p:cNvPr id="22639" name="Rectangle 127"/>
          <p:cNvSpPr>
            <a:spLocks/>
          </p:cNvSpPr>
          <p:nvPr/>
        </p:nvSpPr>
        <p:spPr bwMode="auto">
          <a:xfrm>
            <a:off x="4092622" y="4600103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4</a:t>
            </a:r>
          </a:p>
        </p:txBody>
      </p:sp>
      <p:sp>
        <p:nvSpPr>
          <p:cNvPr id="22640" name="Rectangle 128"/>
          <p:cNvSpPr>
            <a:spLocks/>
          </p:cNvSpPr>
          <p:nvPr/>
        </p:nvSpPr>
        <p:spPr bwMode="auto">
          <a:xfrm>
            <a:off x="5648015" y="2582221"/>
            <a:ext cx="47641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1</a:t>
            </a:r>
          </a:p>
        </p:txBody>
      </p:sp>
      <p:sp>
        <p:nvSpPr>
          <p:cNvPr id="22641" name="Rectangle 129"/>
          <p:cNvSpPr>
            <a:spLocks/>
          </p:cNvSpPr>
          <p:nvPr/>
        </p:nvSpPr>
        <p:spPr bwMode="auto">
          <a:xfrm>
            <a:off x="6661730" y="2582221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2</a:t>
            </a:r>
          </a:p>
        </p:txBody>
      </p:sp>
      <p:sp>
        <p:nvSpPr>
          <p:cNvPr id="22642" name="Rectangle 130"/>
          <p:cNvSpPr>
            <a:spLocks/>
          </p:cNvSpPr>
          <p:nvPr/>
        </p:nvSpPr>
        <p:spPr bwMode="auto">
          <a:xfrm>
            <a:off x="7685436" y="2582221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3</a:t>
            </a:r>
          </a:p>
        </p:txBody>
      </p:sp>
      <p:sp>
        <p:nvSpPr>
          <p:cNvPr id="22643" name="Rectangle 131"/>
          <p:cNvSpPr>
            <a:spLocks/>
          </p:cNvSpPr>
          <p:nvPr/>
        </p:nvSpPr>
        <p:spPr bwMode="auto">
          <a:xfrm>
            <a:off x="8403999" y="2572378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4</a:t>
            </a:r>
          </a:p>
        </p:txBody>
      </p:sp>
      <p:sp>
        <p:nvSpPr>
          <p:cNvPr id="22644" name="Rectangle 132"/>
          <p:cNvSpPr>
            <a:spLocks/>
          </p:cNvSpPr>
          <p:nvPr/>
        </p:nvSpPr>
        <p:spPr bwMode="auto">
          <a:xfrm>
            <a:off x="9063502" y="2572378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5</a:t>
            </a:r>
          </a:p>
        </p:txBody>
      </p:sp>
      <p:sp>
        <p:nvSpPr>
          <p:cNvPr id="22645" name="Rectangle 133"/>
          <p:cNvSpPr>
            <a:spLocks/>
          </p:cNvSpPr>
          <p:nvPr/>
        </p:nvSpPr>
        <p:spPr bwMode="auto">
          <a:xfrm>
            <a:off x="5677545" y="3566554"/>
            <a:ext cx="47641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1</a:t>
            </a:r>
          </a:p>
        </p:txBody>
      </p:sp>
      <p:sp>
        <p:nvSpPr>
          <p:cNvPr id="22646" name="Rectangle 134"/>
          <p:cNvSpPr>
            <a:spLocks/>
          </p:cNvSpPr>
          <p:nvPr/>
        </p:nvSpPr>
        <p:spPr bwMode="auto">
          <a:xfrm>
            <a:off x="5844964" y="4619790"/>
            <a:ext cx="34336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Prev</a:t>
            </a:r>
          </a:p>
        </p:txBody>
      </p:sp>
      <p:sp>
        <p:nvSpPr>
          <p:cNvPr id="22647" name="Rectangle 135"/>
          <p:cNvSpPr>
            <a:spLocks/>
          </p:cNvSpPr>
          <p:nvPr/>
        </p:nvSpPr>
        <p:spPr bwMode="auto">
          <a:xfrm>
            <a:off x="6476651" y="4609946"/>
            <a:ext cx="12215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</a:t>
            </a:r>
          </a:p>
        </p:txBody>
      </p:sp>
      <p:sp>
        <p:nvSpPr>
          <p:cNvPr id="22648" name="Rectangle 136"/>
          <p:cNvSpPr>
            <a:spLocks/>
          </p:cNvSpPr>
          <p:nvPr/>
        </p:nvSpPr>
        <p:spPr bwMode="auto">
          <a:xfrm>
            <a:off x="6830864" y="4609946"/>
            <a:ext cx="144595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</a:t>
            </a:r>
          </a:p>
        </p:txBody>
      </p:sp>
      <p:sp>
        <p:nvSpPr>
          <p:cNvPr id="22649" name="Rectangle 137"/>
          <p:cNvSpPr>
            <a:spLocks/>
          </p:cNvSpPr>
          <p:nvPr/>
        </p:nvSpPr>
        <p:spPr bwMode="auto">
          <a:xfrm>
            <a:off x="7195067" y="4619790"/>
            <a:ext cx="144595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3</a:t>
            </a:r>
          </a:p>
        </p:txBody>
      </p:sp>
      <p:sp>
        <p:nvSpPr>
          <p:cNvPr id="22650" name="Rectangle 138"/>
          <p:cNvSpPr>
            <a:spLocks/>
          </p:cNvSpPr>
          <p:nvPr/>
        </p:nvSpPr>
        <p:spPr bwMode="auto">
          <a:xfrm>
            <a:off x="7559270" y="4609946"/>
            <a:ext cx="144595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4</a:t>
            </a:r>
          </a:p>
        </p:txBody>
      </p:sp>
      <p:sp>
        <p:nvSpPr>
          <p:cNvPr id="22651" name="Rectangle 139"/>
          <p:cNvSpPr>
            <a:spLocks/>
          </p:cNvSpPr>
          <p:nvPr/>
        </p:nvSpPr>
        <p:spPr bwMode="auto">
          <a:xfrm>
            <a:off x="7923473" y="4619790"/>
            <a:ext cx="144595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5</a:t>
            </a:r>
          </a:p>
        </p:txBody>
      </p:sp>
      <p:sp>
        <p:nvSpPr>
          <p:cNvPr id="22652" name="Rectangle 140"/>
          <p:cNvSpPr>
            <a:spLocks/>
          </p:cNvSpPr>
          <p:nvPr/>
        </p:nvSpPr>
        <p:spPr bwMode="auto">
          <a:xfrm>
            <a:off x="6427434" y="5722242"/>
            <a:ext cx="12215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</a:t>
            </a:r>
          </a:p>
        </p:txBody>
      </p:sp>
      <p:sp>
        <p:nvSpPr>
          <p:cNvPr id="22653" name="Rectangle 141"/>
          <p:cNvSpPr>
            <a:spLocks/>
          </p:cNvSpPr>
          <p:nvPr/>
        </p:nvSpPr>
        <p:spPr bwMode="auto">
          <a:xfrm>
            <a:off x="6889924" y="5722242"/>
            <a:ext cx="144595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</a:t>
            </a:r>
          </a:p>
        </p:txBody>
      </p:sp>
      <p:sp>
        <p:nvSpPr>
          <p:cNvPr id="22654" name="Rectangle 142"/>
          <p:cNvSpPr>
            <a:spLocks/>
          </p:cNvSpPr>
          <p:nvPr/>
        </p:nvSpPr>
        <p:spPr bwMode="auto">
          <a:xfrm>
            <a:off x="7401777" y="5732086"/>
            <a:ext cx="144595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3</a:t>
            </a:r>
          </a:p>
        </p:txBody>
      </p:sp>
      <p:sp>
        <p:nvSpPr>
          <p:cNvPr id="22655" name="Rectangle 143"/>
          <p:cNvSpPr>
            <a:spLocks/>
          </p:cNvSpPr>
          <p:nvPr/>
        </p:nvSpPr>
        <p:spPr bwMode="auto">
          <a:xfrm>
            <a:off x="7765980" y="5722242"/>
            <a:ext cx="144595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4</a:t>
            </a:r>
          </a:p>
        </p:txBody>
      </p:sp>
      <p:sp>
        <p:nvSpPr>
          <p:cNvPr id="22656" name="Rectangle 144"/>
          <p:cNvSpPr>
            <a:spLocks/>
          </p:cNvSpPr>
          <p:nvPr/>
        </p:nvSpPr>
        <p:spPr bwMode="auto">
          <a:xfrm>
            <a:off x="8130183" y="5732086"/>
            <a:ext cx="144595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5</a:t>
            </a:r>
          </a:p>
        </p:txBody>
      </p:sp>
      <p:sp>
        <p:nvSpPr>
          <p:cNvPr id="22657" name="Rectangle 145"/>
          <p:cNvSpPr>
            <a:spLocks/>
          </p:cNvSpPr>
          <p:nvPr/>
        </p:nvSpPr>
        <p:spPr bwMode="auto">
          <a:xfrm>
            <a:off x="8504230" y="5732086"/>
            <a:ext cx="144595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6</a:t>
            </a:r>
          </a:p>
        </p:txBody>
      </p:sp>
      <p:sp>
        <p:nvSpPr>
          <p:cNvPr id="22658" name="Rectangle 146"/>
          <p:cNvSpPr>
            <a:spLocks/>
          </p:cNvSpPr>
          <p:nvPr/>
        </p:nvSpPr>
        <p:spPr bwMode="auto">
          <a:xfrm>
            <a:off x="8837711" y="5732086"/>
            <a:ext cx="165435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...</a:t>
            </a:r>
          </a:p>
        </p:txBody>
      </p:sp>
      <p:sp>
        <p:nvSpPr>
          <p:cNvPr id="22659" name="Rectangle 147"/>
          <p:cNvSpPr>
            <a:spLocks/>
          </p:cNvSpPr>
          <p:nvPr/>
        </p:nvSpPr>
        <p:spPr bwMode="auto">
          <a:xfrm>
            <a:off x="8276641" y="4609946"/>
            <a:ext cx="165435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...</a:t>
            </a:r>
          </a:p>
        </p:txBody>
      </p:sp>
      <p:sp>
        <p:nvSpPr>
          <p:cNvPr id="22660" name="Rectangle 148"/>
          <p:cNvSpPr>
            <a:spLocks/>
          </p:cNvSpPr>
          <p:nvPr/>
        </p:nvSpPr>
        <p:spPr bwMode="auto">
          <a:xfrm>
            <a:off x="8611861" y="4619790"/>
            <a:ext cx="229555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25</a:t>
            </a:r>
          </a:p>
        </p:txBody>
      </p:sp>
      <p:sp>
        <p:nvSpPr>
          <p:cNvPr id="22661" name="Rectangle 149"/>
          <p:cNvSpPr>
            <a:spLocks/>
          </p:cNvSpPr>
          <p:nvPr/>
        </p:nvSpPr>
        <p:spPr bwMode="auto">
          <a:xfrm>
            <a:off x="9063922" y="4609946"/>
            <a:ext cx="39466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Next</a:t>
            </a:r>
          </a:p>
        </p:txBody>
      </p:sp>
      <p:sp>
        <p:nvSpPr>
          <p:cNvPr id="22662" name="Rectangle 150"/>
          <p:cNvSpPr>
            <a:spLocks/>
          </p:cNvSpPr>
          <p:nvPr/>
        </p:nvSpPr>
        <p:spPr bwMode="auto">
          <a:xfrm>
            <a:off x="6691260" y="3566554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2</a:t>
            </a:r>
          </a:p>
        </p:txBody>
      </p:sp>
      <p:sp>
        <p:nvSpPr>
          <p:cNvPr id="22663" name="Rectangle 151"/>
          <p:cNvSpPr>
            <a:spLocks/>
          </p:cNvSpPr>
          <p:nvPr/>
        </p:nvSpPr>
        <p:spPr bwMode="auto">
          <a:xfrm>
            <a:off x="7714966" y="3566554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3</a:t>
            </a:r>
          </a:p>
        </p:txBody>
      </p:sp>
      <p:sp>
        <p:nvSpPr>
          <p:cNvPr id="22664" name="Rectangle 152"/>
          <p:cNvSpPr>
            <a:spLocks/>
          </p:cNvSpPr>
          <p:nvPr/>
        </p:nvSpPr>
        <p:spPr bwMode="auto">
          <a:xfrm>
            <a:off x="8443372" y="3556710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4</a:t>
            </a:r>
          </a:p>
        </p:txBody>
      </p:sp>
      <p:sp>
        <p:nvSpPr>
          <p:cNvPr id="22665" name="Rectangle 153"/>
          <p:cNvSpPr>
            <a:spLocks/>
          </p:cNvSpPr>
          <p:nvPr/>
        </p:nvSpPr>
        <p:spPr bwMode="auto">
          <a:xfrm>
            <a:off x="9093032" y="3556710"/>
            <a:ext cx="49886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885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AutoShape 1"/>
          <p:cNvSpPr>
            <a:spLocks/>
          </p:cNvSpPr>
          <p:nvPr/>
        </p:nvSpPr>
        <p:spPr bwMode="auto">
          <a:xfrm>
            <a:off x="1427811" y="4153884"/>
            <a:ext cx="8185957" cy="2622017"/>
          </a:xfrm>
          <a:custGeom>
            <a:avLst/>
            <a:gdLst>
              <a:gd name="T0" fmla="*/ 2147483647 w 21566"/>
              <a:gd name="T1" fmla="*/ 434295616 h 21469"/>
              <a:gd name="T2" fmla="*/ 2147483647 w 21566"/>
              <a:gd name="T3" fmla="*/ 277794223 h 21469"/>
              <a:gd name="T4" fmla="*/ 2147483647 w 21566"/>
              <a:gd name="T5" fmla="*/ 434295616 h 21469"/>
              <a:gd name="T6" fmla="*/ 2147483647 w 21566"/>
              <a:gd name="T7" fmla="*/ 590797009 h 21469"/>
              <a:gd name="T8" fmla="*/ 2147483647 w 21566"/>
              <a:gd name="T9" fmla="*/ 590797009 h 21469"/>
              <a:gd name="T10" fmla="*/ 2147483647 w 21566"/>
              <a:gd name="T11" fmla="*/ 1064199419 h 21469"/>
              <a:gd name="T12" fmla="*/ 2147483647 w 21566"/>
              <a:gd name="T13" fmla="*/ 2147483647 h 21469"/>
              <a:gd name="T14" fmla="*/ 2147483647 w 21566"/>
              <a:gd name="T15" fmla="*/ 2147483647 h 21469"/>
              <a:gd name="T16" fmla="*/ 2147483647 w 21566"/>
              <a:gd name="T17" fmla="*/ 2147483647 h 21469"/>
              <a:gd name="T18" fmla="*/ 2147483647 w 21566"/>
              <a:gd name="T19" fmla="*/ 2147483647 h 21469"/>
              <a:gd name="T20" fmla="*/ 2147483647 w 21566"/>
              <a:gd name="T21" fmla="*/ 2147483647 h 21469"/>
              <a:gd name="T22" fmla="*/ 2147483647 w 21566"/>
              <a:gd name="T23" fmla="*/ 2147483647 h 21469"/>
              <a:gd name="T24" fmla="*/ 2147483647 w 21566"/>
              <a:gd name="T25" fmla="*/ 2147483647 h 21469"/>
              <a:gd name="T26" fmla="*/ 2147483647 w 21566"/>
              <a:gd name="T27" fmla="*/ 2147483647 h 21469"/>
              <a:gd name="T28" fmla="*/ 2147483647 w 21566"/>
              <a:gd name="T29" fmla="*/ 2147483647 h 21469"/>
              <a:gd name="T30" fmla="*/ 2147483647 w 21566"/>
              <a:gd name="T31" fmla="*/ 2147483647 h 21469"/>
              <a:gd name="T32" fmla="*/ 2147483647 w 21566"/>
              <a:gd name="T33" fmla="*/ 2147483647 h 21469"/>
              <a:gd name="T34" fmla="*/ 2147483647 w 21566"/>
              <a:gd name="T35" fmla="*/ 2147483647 h 21469"/>
              <a:gd name="T36" fmla="*/ 2147483647 w 21566"/>
              <a:gd name="T37" fmla="*/ 2147483647 h 21469"/>
              <a:gd name="T38" fmla="*/ 2147483647 w 21566"/>
              <a:gd name="T39" fmla="*/ 2147483647 h 21469"/>
              <a:gd name="T40" fmla="*/ 2147483647 w 21566"/>
              <a:gd name="T41" fmla="*/ 2147483647 h 21469"/>
              <a:gd name="T42" fmla="*/ 0 w 21566"/>
              <a:gd name="T43" fmla="*/ 1064199419 h 21469"/>
              <a:gd name="T44" fmla="*/ 0 w 21566"/>
              <a:gd name="T45" fmla="*/ 590797009 h 2146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1566" h="21469">
                <a:moveTo>
                  <a:pt x="26" y="111"/>
                </a:moveTo>
                <a:cubicBezTo>
                  <a:pt x="662" y="-50"/>
                  <a:pt x="1298" y="-10"/>
                  <a:pt x="1934" y="71"/>
                </a:cubicBezTo>
                <a:cubicBezTo>
                  <a:pt x="2960" y="151"/>
                  <a:pt x="3998" y="71"/>
                  <a:pt x="5024" y="111"/>
                </a:cubicBezTo>
                <a:cubicBezTo>
                  <a:pt x="8061" y="192"/>
                  <a:pt x="11099" y="151"/>
                  <a:pt x="14136" y="151"/>
                </a:cubicBezTo>
                <a:cubicBezTo>
                  <a:pt x="15590" y="151"/>
                  <a:pt x="17044" y="151"/>
                  <a:pt x="18498" y="151"/>
                </a:cubicBezTo>
                <a:cubicBezTo>
                  <a:pt x="19510" y="151"/>
                  <a:pt x="20523" y="474"/>
                  <a:pt x="21535" y="272"/>
                </a:cubicBezTo>
                <a:cubicBezTo>
                  <a:pt x="21600" y="2287"/>
                  <a:pt x="21535" y="4504"/>
                  <a:pt x="21535" y="6519"/>
                </a:cubicBezTo>
                <a:cubicBezTo>
                  <a:pt x="21535" y="8614"/>
                  <a:pt x="21548" y="10669"/>
                  <a:pt x="21561" y="12725"/>
                </a:cubicBezTo>
                <a:cubicBezTo>
                  <a:pt x="21574" y="15546"/>
                  <a:pt x="21561" y="18286"/>
                  <a:pt x="21509" y="21066"/>
                </a:cubicBezTo>
                <a:cubicBezTo>
                  <a:pt x="21340" y="21187"/>
                  <a:pt x="21107" y="21066"/>
                  <a:pt x="20925" y="21147"/>
                </a:cubicBezTo>
                <a:cubicBezTo>
                  <a:pt x="20652" y="21228"/>
                  <a:pt x="20367" y="21268"/>
                  <a:pt x="20081" y="21268"/>
                </a:cubicBezTo>
                <a:cubicBezTo>
                  <a:pt x="19315" y="21308"/>
                  <a:pt x="18562" y="21429"/>
                  <a:pt x="17797" y="21429"/>
                </a:cubicBezTo>
                <a:cubicBezTo>
                  <a:pt x="15914" y="21429"/>
                  <a:pt x="14032" y="21187"/>
                  <a:pt x="12163" y="21066"/>
                </a:cubicBezTo>
                <a:cubicBezTo>
                  <a:pt x="9307" y="20905"/>
                  <a:pt x="6438" y="21469"/>
                  <a:pt x="3583" y="21469"/>
                </a:cubicBezTo>
                <a:cubicBezTo>
                  <a:pt x="2856" y="21469"/>
                  <a:pt x="2116" y="21268"/>
                  <a:pt x="1389" y="21268"/>
                </a:cubicBezTo>
                <a:cubicBezTo>
                  <a:pt x="1025" y="21268"/>
                  <a:pt x="506" y="21550"/>
                  <a:pt x="156" y="21228"/>
                </a:cubicBezTo>
                <a:cubicBezTo>
                  <a:pt x="117" y="21187"/>
                  <a:pt x="65" y="21187"/>
                  <a:pt x="26" y="21187"/>
                </a:cubicBezTo>
                <a:cubicBezTo>
                  <a:pt x="39" y="19414"/>
                  <a:pt x="65" y="17681"/>
                  <a:pt x="104" y="15908"/>
                </a:cubicBezTo>
                <a:cubicBezTo>
                  <a:pt x="130" y="14981"/>
                  <a:pt x="91" y="14216"/>
                  <a:pt x="39" y="13329"/>
                </a:cubicBezTo>
                <a:cubicBezTo>
                  <a:pt x="0" y="12483"/>
                  <a:pt x="52" y="11556"/>
                  <a:pt x="39" y="10669"/>
                </a:cubicBezTo>
                <a:cubicBezTo>
                  <a:pt x="26" y="8896"/>
                  <a:pt x="52" y="7204"/>
                  <a:pt x="91" y="5431"/>
                </a:cubicBezTo>
                <a:cubicBezTo>
                  <a:pt x="117" y="3738"/>
                  <a:pt x="39" y="1965"/>
                  <a:pt x="0" y="272"/>
                </a:cubicBezTo>
                <a:cubicBezTo>
                  <a:pt x="0" y="232"/>
                  <a:pt x="0" y="192"/>
                  <a:pt x="0" y="15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353659" y="1072922"/>
            <a:ext cx="4358133" cy="2385777"/>
          </a:xfrm>
          <a:custGeom>
            <a:avLst/>
            <a:gdLst>
              <a:gd name="T0" fmla="*/ 969590970 w 21473"/>
              <a:gd name="T1" fmla="*/ 309419816 h 21402"/>
              <a:gd name="T2" fmla="*/ 2147483647 w 21473"/>
              <a:gd name="T3" fmla="*/ 136857871 h 21402"/>
              <a:gd name="T4" fmla="*/ 2147483647 w 21473"/>
              <a:gd name="T5" fmla="*/ 309419816 h 21402"/>
              <a:gd name="T6" fmla="*/ 2147483647 w 21473"/>
              <a:gd name="T7" fmla="*/ 309419816 h 21402"/>
              <a:gd name="T8" fmla="*/ 2147483647 w 21473"/>
              <a:gd name="T9" fmla="*/ 2147483647 h 21402"/>
              <a:gd name="T10" fmla="*/ 2147483647 w 21473"/>
              <a:gd name="T11" fmla="*/ 2147483647 h 21402"/>
              <a:gd name="T12" fmla="*/ 2147483647 w 21473"/>
              <a:gd name="T13" fmla="*/ 2147483647 h 21402"/>
              <a:gd name="T14" fmla="*/ 2147483647 w 21473"/>
              <a:gd name="T15" fmla="*/ 2147483647 h 21402"/>
              <a:gd name="T16" fmla="*/ 2147483647 w 21473"/>
              <a:gd name="T17" fmla="*/ 2147483647 h 21402"/>
              <a:gd name="T18" fmla="*/ 2147483647 w 21473"/>
              <a:gd name="T19" fmla="*/ 2147483647 h 21402"/>
              <a:gd name="T20" fmla="*/ 969590970 w 21473"/>
              <a:gd name="T21" fmla="*/ 2147483647 h 21402"/>
              <a:gd name="T22" fmla="*/ 395036340 w 21473"/>
              <a:gd name="T23" fmla="*/ 2147483647 h 21402"/>
              <a:gd name="T24" fmla="*/ 1562179652 w 21473"/>
              <a:gd name="T25" fmla="*/ 2147483647 h 21402"/>
              <a:gd name="T26" fmla="*/ 395036340 w 21473"/>
              <a:gd name="T27" fmla="*/ 309419816 h 214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73" h="21402">
                <a:moveTo>
                  <a:pt x="54" y="104"/>
                </a:moveTo>
                <a:cubicBezTo>
                  <a:pt x="1833" y="104"/>
                  <a:pt x="3547" y="-72"/>
                  <a:pt x="5325" y="46"/>
                </a:cubicBezTo>
                <a:cubicBezTo>
                  <a:pt x="7168" y="163"/>
                  <a:pt x="9076" y="104"/>
                  <a:pt x="10951" y="104"/>
                </a:cubicBezTo>
                <a:cubicBezTo>
                  <a:pt x="14411" y="104"/>
                  <a:pt x="17903" y="-131"/>
                  <a:pt x="21396" y="104"/>
                </a:cubicBezTo>
                <a:cubicBezTo>
                  <a:pt x="21525" y="2518"/>
                  <a:pt x="21460" y="5048"/>
                  <a:pt x="21428" y="7402"/>
                </a:cubicBezTo>
                <a:cubicBezTo>
                  <a:pt x="21396" y="9874"/>
                  <a:pt x="21363" y="12346"/>
                  <a:pt x="21396" y="14877"/>
                </a:cubicBezTo>
                <a:cubicBezTo>
                  <a:pt x="21428" y="16996"/>
                  <a:pt x="21460" y="19115"/>
                  <a:pt x="21428" y="21292"/>
                </a:cubicBezTo>
                <a:cubicBezTo>
                  <a:pt x="20652" y="21057"/>
                  <a:pt x="19747" y="21234"/>
                  <a:pt x="18970" y="21351"/>
                </a:cubicBezTo>
                <a:cubicBezTo>
                  <a:pt x="17677" y="21469"/>
                  <a:pt x="16384" y="21351"/>
                  <a:pt x="15090" y="21292"/>
                </a:cubicBezTo>
                <a:cubicBezTo>
                  <a:pt x="12633" y="21175"/>
                  <a:pt x="10175" y="21292"/>
                  <a:pt x="7718" y="21292"/>
                </a:cubicBezTo>
                <a:cubicBezTo>
                  <a:pt x="5163" y="21292"/>
                  <a:pt x="2576" y="20704"/>
                  <a:pt x="54" y="21351"/>
                </a:cubicBezTo>
                <a:cubicBezTo>
                  <a:pt x="281" y="18821"/>
                  <a:pt x="-43" y="15995"/>
                  <a:pt x="22" y="13406"/>
                </a:cubicBezTo>
                <a:cubicBezTo>
                  <a:pt x="87" y="10698"/>
                  <a:pt x="-75" y="7815"/>
                  <a:pt x="87" y="5107"/>
                </a:cubicBezTo>
                <a:cubicBezTo>
                  <a:pt x="184" y="3636"/>
                  <a:pt x="-75" y="1517"/>
                  <a:pt x="22" y="10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5" name="AutoShape 5"/>
          <p:cNvSpPr>
            <a:spLocks/>
          </p:cNvSpPr>
          <p:nvPr/>
        </p:nvSpPr>
        <p:spPr bwMode="auto">
          <a:xfrm>
            <a:off x="353659" y="718563"/>
            <a:ext cx="1114757" cy="402346"/>
          </a:xfrm>
          <a:custGeom>
            <a:avLst/>
            <a:gdLst>
              <a:gd name="T0" fmla="*/ 49528859 w 21481"/>
              <a:gd name="T1" fmla="*/ 0 h 21298"/>
              <a:gd name="T2" fmla="*/ 818253201 w 21481"/>
              <a:gd name="T3" fmla="*/ 1260052 h 21298"/>
              <a:gd name="T4" fmla="*/ 1539856009 w 21481"/>
              <a:gd name="T5" fmla="*/ 1260052 h 21298"/>
              <a:gd name="T6" fmla="*/ 2147483647 w 21481"/>
              <a:gd name="T7" fmla="*/ 2519494 h 21298"/>
              <a:gd name="T8" fmla="*/ 2147483647 w 21481"/>
              <a:gd name="T9" fmla="*/ 2519494 h 21298"/>
              <a:gd name="T10" fmla="*/ 2147483647 w 21481"/>
              <a:gd name="T11" fmla="*/ 3764703 h 21298"/>
              <a:gd name="T12" fmla="*/ 2147483647 w 21481"/>
              <a:gd name="T13" fmla="*/ 18838332 h 21298"/>
              <a:gd name="T14" fmla="*/ 2147483647 w 21481"/>
              <a:gd name="T15" fmla="*/ 59035077 h 21298"/>
              <a:gd name="T16" fmla="*/ 2147483647 w 21481"/>
              <a:gd name="T17" fmla="*/ 228610365 h 21298"/>
              <a:gd name="T18" fmla="*/ 2147483647 w 21481"/>
              <a:gd name="T19" fmla="*/ 301459629 h 21298"/>
              <a:gd name="T20" fmla="*/ 2147483647 w 21481"/>
              <a:gd name="T21" fmla="*/ 302719071 h 21298"/>
              <a:gd name="T22" fmla="*/ 2147483647 w 21481"/>
              <a:gd name="T23" fmla="*/ 306484359 h 21298"/>
              <a:gd name="T24" fmla="*/ 1853226678 w 21481"/>
              <a:gd name="T25" fmla="*/ 301459629 h 21298"/>
              <a:gd name="T26" fmla="*/ 305870427 w 21481"/>
              <a:gd name="T27" fmla="*/ 302719071 h 21298"/>
              <a:gd name="T28" fmla="*/ 39921656 w 21481"/>
              <a:gd name="T29" fmla="*/ 298954369 h 21298"/>
              <a:gd name="T30" fmla="*/ 39921656 w 21481"/>
              <a:gd name="T31" fmla="*/ 261277728 h 21298"/>
              <a:gd name="T32" fmla="*/ 21012099 w 21481"/>
              <a:gd name="T33" fmla="*/ 185908946 h 21298"/>
              <a:gd name="T34" fmla="*/ 2102542 w 21481"/>
              <a:gd name="T35" fmla="*/ 5024755 h 212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481" h="21298">
                <a:moveTo>
                  <a:pt x="165" y="0"/>
                </a:moveTo>
                <a:cubicBezTo>
                  <a:pt x="955" y="520"/>
                  <a:pt x="1936" y="87"/>
                  <a:pt x="2726" y="87"/>
                </a:cubicBezTo>
                <a:cubicBezTo>
                  <a:pt x="3549" y="87"/>
                  <a:pt x="4339" y="87"/>
                  <a:pt x="5130" y="87"/>
                </a:cubicBezTo>
                <a:cubicBezTo>
                  <a:pt x="7217" y="87"/>
                  <a:pt x="9241" y="87"/>
                  <a:pt x="11328" y="174"/>
                </a:cubicBezTo>
                <a:cubicBezTo>
                  <a:pt x="13637" y="260"/>
                  <a:pt x="15977" y="174"/>
                  <a:pt x="18318" y="174"/>
                </a:cubicBezTo>
                <a:cubicBezTo>
                  <a:pt x="19108" y="174"/>
                  <a:pt x="19931" y="174"/>
                  <a:pt x="20721" y="260"/>
                </a:cubicBezTo>
                <a:cubicBezTo>
                  <a:pt x="21227" y="260"/>
                  <a:pt x="21259" y="0"/>
                  <a:pt x="21354" y="1301"/>
                </a:cubicBezTo>
                <a:cubicBezTo>
                  <a:pt x="21417" y="2169"/>
                  <a:pt x="21385" y="3210"/>
                  <a:pt x="21385" y="4077"/>
                </a:cubicBezTo>
                <a:cubicBezTo>
                  <a:pt x="21385" y="7981"/>
                  <a:pt x="21417" y="11884"/>
                  <a:pt x="21449" y="15788"/>
                </a:cubicBezTo>
                <a:cubicBezTo>
                  <a:pt x="21480" y="17089"/>
                  <a:pt x="21575" y="20299"/>
                  <a:pt x="21164" y="20819"/>
                </a:cubicBezTo>
                <a:cubicBezTo>
                  <a:pt x="20911" y="21080"/>
                  <a:pt x="20373" y="20906"/>
                  <a:pt x="20089" y="20906"/>
                </a:cubicBezTo>
                <a:cubicBezTo>
                  <a:pt x="19614" y="20993"/>
                  <a:pt x="19140" y="21080"/>
                  <a:pt x="18665" y="21166"/>
                </a:cubicBezTo>
                <a:cubicBezTo>
                  <a:pt x="14491" y="21600"/>
                  <a:pt x="10316" y="20819"/>
                  <a:pt x="6174" y="20819"/>
                </a:cubicBezTo>
                <a:cubicBezTo>
                  <a:pt x="4466" y="20819"/>
                  <a:pt x="2726" y="21166"/>
                  <a:pt x="1019" y="20906"/>
                </a:cubicBezTo>
                <a:cubicBezTo>
                  <a:pt x="829" y="20906"/>
                  <a:pt x="260" y="20993"/>
                  <a:pt x="133" y="20646"/>
                </a:cubicBezTo>
                <a:cubicBezTo>
                  <a:pt x="38" y="20299"/>
                  <a:pt x="133" y="18477"/>
                  <a:pt x="133" y="18044"/>
                </a:cubicBezTo>
                <a:cubicBezTo>
                  <a:pt x="133" y="16222"/>
                  <a:pt x="70" y="14573"/>
                  <a:pt x="70" y="12839"/>
                </a:cubicBezTo>
                <a:cubicBezTo>
                  <a:pt x="70" y="8675"/>
                  <a:pt x="-25" y="4511"/>
                  <a:pt x="7" y="34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6" name="AutoShape 6"/>
          <p:cNvSpPr>
            <a:spLocks/>
          </p:cNvSpPr>
          <p:nvPr/>
        </p:nvSpPr>
        <p:spPr bwMode="auto">
          <a:xfrm>
            <a:off x="2481047" y="718563"/>
            <a:ext cx="1113527" cy="402346"/>
          </a:xfrm>
          <a:custGeom>
            <a:avLst/>
            <a:gdLst>
              <a:gd name="T0" fmla="*/ 49361512 w 21481"/>
              <a:gd name="T1" fmla="*/ 0 h 21298"/>
              <a:gd name="T2" fmla="*/ 815549343 w 21481"/>
              <a:gd name="T3" fmla="*/ 1260052 h 21298"/>
              <a:gd name="T4" fmla="*/ 1534764412 w 21481"/>
              <a:gd name="T5" fmla="*/ 1260052 h 21298"/>
              <a:gd name="T6" fmla="*/ 2147483647 w 21481"/>
              <a:gd name="T7" fmla="*/ 2519494 h 21298"/>
              <a:gd name="T8" fmla="*/ 2147483647 w 21481"/>
              <a:gd name="T9" fmla="*/ 2519494 h 21298"/>
              <a:gd name="T10" fmla="*/ 2147483647 w 21481"/>
              <a:gd name="T11" fmla="*/ 3764703 h 21298"/>
              <a:gd name="T12" fmla="*/ 2147483647 w 21481"/>
              <a:gd name="T13" fmla="*/ 18838332 h 21298"/>
              <a:gd name="T14" fmla="*/ 2147483647 w 21481"/>
              <a:gd name="T15" fmla="*/ 59035077 h 21298"/>
              <a:gd name="T16" fmla="*/ 2147483647 w 21481"/>
              <a:gd name="T17" fmla="*/ 228610365 h 21298"/>
              <a:gd name="T18" fmla="*/ 2147483647 w 21481"/>
              <a:gd name="T19" fmla="*/ 301459629 h 21298"/>
              <a:gd name="T20" fmla="*/ 2147483647 w 21481"/>
              <a:gd name="T21" fmla="*/ 302719071 h 21298"/>
              <a:gd name="T22" fmla="*/ 2147483647 w 21481"/>
              <a:gd name="T23" fmla="*/ 306484359 h 21298"/>
              <a:gd name="T24" fmla="*/ 1847099420 w 21481"/>
              <a:gd name="T25" fmla="*/ 301459629 h 21298"/>
              <a:gd name="T26" fmla="*/ 304860298 w 21481"/>
              <a:gd name="T27" fmla="*/ 302719071 h 21298"/>
              <a:gd name="T28" fmla="*/ 39788921 w 21481"/>
              <a:gd name="T29" fmla="*/ 298954369 h 21298"/>
              <a:gd name="T30" fmla="*/ 39788921 w 21481"/>
              <a:gd name="T31" fmla="*/ 261277728 h 21298"/>
              <a:gd name="T32" fmla="*/ 20943435 w 21481"/>
              <a:gd name="T33" fmla="*/ 185908946 h 21298"/>
              <a:gd name="T34" fmla="*/ 2093467 w 21481"/>
              <a:gd name="T35" fmla="*/ 5024755 h 212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481" h="21298">
                <a:moveTo>
                  <a:pt x="165" y="0"/>
                </a:moveTo>
                <a:cubicBezTo>
                  <a:pt x="955" y="520"/>
                  <a:pt x="1936" y="87"/>
                  <a:pt x="2726" y="87"/>
                </a:cubicBezTo>
                <a:cubicBezTo>
                  <a:pt x="3549" y="87"/>
                  <a:pt x="4339" y="87"/>
                  <a:pt x="5130" y="87"/>
                </a:cubicBezTo>
                <a:cubicBezTo>
                  <a:pt x="7217" y="87"/>
                  <a:pt x="9241" y="87"/>
                  <a:pt x="11328" y="174"/>
                </a:cubicBezTo>
                <a:cubicBezTo>
                  <a:pt x="13637" y="260"/>
                  <a:pt x="15977" y="174"/>
                  <a:pt x="18318" y="174"/>
                </a:cubicBezTo>
                <a:cubicBezTo>
                  <a:pt x="19108" y="174"/>
                  <a:pt x="19931" y="174"/>
                  <a:pt x="20721" y="260"/>
                </a:cubicBezTo>
                <a:cubicBezTo>
                  <a:pt x="21227" y="260"/>
                  <a:pt x="21259" y="0"/>
                  <a:pt x="21354" y="1301"/>
                </a:cubicBezTo>
                <a:cubicBezTo>
                  <a:pt x="21417" y="2169"/>
                  <a:pt x="21385" y="3210"/>
                  <a:pt x="21385" y="4077"/>
                </a:cubicBezTo>
                <a:cubicBezTo>
                  <a:pt x="21385" y="7981"/>
                  <a:pt x="21417" y="11884"/>
                  <a:pt x="21449" y="15788"/>
                </a:cubicBezTo>
                <a:cubicBezTo>
                  <a:pt x="21480" y="17089"/>
                  <a:pt x="21575" y="20299"/>
                  <a:pt x="21164" y="20819"/>
                </a:cubicBezTo>
                <a:cubicBezTo>
                  <a:pt x="20911" y="21080"/>
                  <a:pt x="20373" y="20906"/>
                  <a:pt x="20089" y="20906"/>
                </a:cubicBezTo>
                <a:cubicBezTo>
                  <a:pt x="19614" y="20993"/>
                  <a:pt x="19140" y="21080"/>
                  <a:pt x="18665" y="21166"/>
                </a:cubicBezTo>
                <a:cubicBezTo>
                  <a:pt x="14491" y="21600"/>
                  <a:pt x="10316" y="20819"/>
                  <a:pt x="6174" y="20819"/>
                </a:cubicBezTo>
                <a:cubicBezTo>
                  <a:pt x="4466" y="20819"/>
                  <a:pt x="2726" y="21166"/>
                  <a:pt x="1019" y="20906"/>
                </a:cubicBezTo>
                <a:cubicBezTo>
                  <a:pt x="829" y="20906"/>
                  <a:pt x="260" y="20993"/>
                  <a:pt x="133" y="20646"/>
                </a:cubicBezTo>
                <a:cubicBezTo>
                  <a:pt x="38" y="20299"/>
                  <a:pt x="133" y="18477"/>
                  <a:pt x="133" y="18044"/>
                </a:cubicBezTo>
                <a:cubicBezTo>
                  <a:pt x="133" y="16222"/>
                  <a:pt x="70" y="14573"/>
                  <a:pt x="70" y="12839"/>
                </a:cubicBezTo>
                <a:cubicBezTo>
                  <a:pt x="70" y="8675"/>
                  <a:pt x="-25" y="4511"/>
                  <a:pt x="7" y="34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7" name="AutoShape 7"/>
          <p:cNvSpPr>
            <a:spLocks/>
          </p:cNvSpPr>
          <p:nvPr/>
        </p:nvSpPr>
        <p:spPr bwMode="auto">
          <a:xfrm>
            <a:off x="3593343" y="718563"/>
            <a:ext cx="1113527" cy="402346"/>
          </a:xfrm>
          <a:custGeom>
            <a:avLst/>
            <a:gdLst>
              <a:gd name="T0" fmla="*/ 49361512 w 21481"/>
              <a:gd name="T1" fmla="*/ 0 h 21298"/>
              <a:gd name="T2" fmla="*/ 815549343 w 21481"/>
              <a:gd name="T3" fmla="*/ 1260052 h 21298"/>
              <a:gd name="T4" fmla="*/ 1534764412 w 21481"/>
              <a:gd name="T5" fmla="*/ 1260052 h 21298"/>
              <a:gd name="T6" fmla="*/ 2147483647 w 21481"/>
              <a:gd name="T7" fmla="*/ 2519494 h 21298"/>
              <a:gd name="T8" fmla="*/ 2147483647 w 21481"/>
              <a:gd name="T9" fmla="*/ 2519494 h 21298"/>
              <a:gd name="T10" fmla="*/ 2147483647 w 21481"/>
              <a:gd name="T11" fmla="*/ 3764703 h 21298"/>
              <a:gd name="T12" fmla="*/ 2147483647 w 21481"/>
              <a:gd name="T13" fmla="*/ 18838332 h 21298"/>
              <a:gd name="T14" fmla="*/ 2147483647 w 21481"/>
              <a:gd name="T15" fmla="*/ 59035077 h 21298"/>
              <a:gd name="T16" fmla="*/ 2147483647 w 21481"/>
              <a:gd name="T17" fmla="*/ 228610365 h 21298"/>
              <a:gd name="T18" fmla="*/ 2147483647 w 21481"/>
              <a:gd name="T19" fmla="*/ 301459629 h 21298"/>
              <a:gd name="T20" fmla="*/ 2147483647 w 21481"/>
              <a:gd name="T21" fmla="*/ 302719071 h 21298"/>
              <a:gd name="T22" fmla="*/ 2147483647 w 21481"/>
              <a:gd name="T23" fmla="*/ 306484359 h 21298"/>
              <a:gd name="T24" fmla="*/ 1847099420 w 21481"/>
              <a:gd name="T25" fmla="*/ 301459629 h 21298"/>
              <a:gd name="T26" fmla="*/ 304860298 w 21481"/>
              <a:gd name="T27" fmla="*/ 302719071 h 21298"/>
              <a:gd name="T28" fmla="*/ 39788921 w 21481"/>
              <a:gd name="T29" fmla="*/ 298954369 h 21298"/>
              <a:gd name="T30" fmla="*/ 39788921 w 21481"/>
              <a:gd name="T31" fmla="*/ 261277728 h 21298"/>
              <a:gd name="T32" fmla="*/ 20943435 w 21481"/>
              <a:gd name="T33" fmla="*/ 185908946 h 21298"/>
              <a:gd name="T34" fmla="*/ 2093467 w 21481"/>
              <a:gd name="T35" fmla="*/ 5024755 h 212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481" h="21298">
                <a:moveTo>
                  <a:pt x="165" y="0"/>
                </a:moveTo>
                <a:cubicBezTo>
                  <a:pt x="955" y="520"/>
                  <a:pt x="1936" y="87"/>
                  <a:pt x="2726" y="87"/>
                </a:cubicBezTo>
                <a:cubicBezTo>
                  <a:pt x="3549" y="87"/>
                  <a:pt x="4339" y="87"/>
                  <a:pt x="5130" y="87"/>
                </a:cubicBezTo>
                <a:cubicBezTo>
                  <a:pt x="7217" y="87"/>
                  <a:pt x="9241" y="87"/>
                  <a:pt x="11328" y="174"/>
                </a:cubicBezTo>
                <a:cubicBezTo>
                  <a:pt x="13637" y="260"/>
                  <a:pt x="15977" y="174"/>
                  <a:pt x="18318" y="174"/>
                </a:cubicBezTo>
                <a:cubicBezTo>
                  <a:pt x="19108" y="174"/>
                  <a:pt x="19931" y="174"/>
                  <a:pt x="20721" y="260"/>
                </a:cubicBezTo>
                <a:cubicBezTo>
                  <a:pt x="21227" y="260"/>
                  <a:pt x="21259" y="0"/>
                  <a:pt x="21354" y="1301"/>
                </a:cubicBezTo>
                <a:cubicBezTo>
                  <a:pt x="21417" y="2169"/>
                  <a:pt x="21385" y="3210"/>
                  <a:pt x="21385" y="4077"/>
                </a:cubicBezTo>
                <a:cubicBezTo>
                  <a:pt x="21385" y="7981"/>
                  <a:pt x="21417" y="11884"/>
                  <a:pt x="21449" y="15788"/>
                </a:cubicBezTo>
                <a:cubicBezTo>
                  <a:pt x="21480" y="17089"/>
                  <a:pt x="21575" y="20299"/>
                  <a:pt x="21164" y="20819"/>
                </a:cubicBezTo>
                <a:cubicBezTo>
                  <a:pt x="20911" y="21080"/>
                  <a:pt x="20373" y="20906"/>
                  <a:pt x="20089" y="20906"/>
                </a:cubicBezTo>
                <a:cubicBezTo>
                  <a:pt x="19614" y="20993"/>
                  <a:pt x="19140" y="21080"/>
                  <a:pt x="18665" y="21166"/>
                </a:cubicBezTo>
                <a:cubicBezTo>
                  <a:pt x="14491" y="21600"/>
                  <a:pt x="10316" y="20819"/>
                  <a:pt x="6174" y="20819"/>
                </a:cubicBezTo>
                <a:cubicBezTo>
                  <a:pt x="4466" y="20819"/>
                  <a:pt x="2726" y="21166"/>
                  <a:pt x="1019" y="20906"/>
                </a:cubicBezTo>
                <a:cubicBezTo>
                  <a:pt x="829" y="20906"/>
                  <a:pt x="260" y="20993"/>
                  <a:pt x="133" y="20646"/>
                </a:cubicBezTo>
                <a:cubicBezTo>
                  <a:pt x="38" y="20299"/>
                  <a:pt x="133" y="18477"/>
                  <a:pt x="133" y="18044"/>
                </a:cubicBezTo>
                <a:cubicBezTo>
                  <a:pt x="133" y="16222"/>
                  <a:pt x="70" y="14573"/>
                  <a:pt x="70" y="12839"/>
                </a:cubicBezTo>
                <a:cubicBezTo>
                  <a:pt x="70" y="8675"/>
                  <a:pt x="-25" y="4511"/>
                  <a:pt x="7" y="34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8" name="AutoShape 8"/>
          <p:cNvSpPr>
            <a:spLocks/>
          </p:cNvSpPr>
          <p:nvPr/>
        </p:nvSpPr>
        <p:spPr bwMode="auto">
          <a:xfrm>
            <a:off x="1467185" y="718563"/>
            <a:ext cx="1027398" cy="473710"/>
          </a:xfrm>
          <a:custGeom>
            <a:avLst/>
            <a:gdLst>
              <a:gd name="T0" fmla="*/ 82119280 w 21451"/>
              <a:gd name="T1" fmla="*/ 3209834 h 21307"/>
              <a:gd name="T2" fmla="*/ 1293830130 w 21451"/>
              <a:gd name="T3" fmla="*/ 8425686 h 21307"/>
              <a:gd name="T4" fmla="*/ 2069230106 w 21451"/>
              <a:gd name="T5" fmla="*/ 1462984 h 21307"/>
              <a:gd name="T6" fmla="*/ 2147483647 w 21451"/>
              <a:gd name="T7" fmla="*/ 4932818 h 21307"/>
              <a:gd name="T8" fmla="*/ 2147483647 w 21451"/>
              <a:gd name="T9" fmla="*/ 8425686 h 21307"/>
              <a:gd name="T10" fmla="*/ 2147483647 w 21451"/>
              <a:gd name="T11" fmla="*/ 234632167 h 21307"/>
              <a:gd name="T12" fmla="*/ 2147483647 w 21451"/>
              <a:gd name="T13" fmla="*/ 345988544 h 21307"/>
              <a:gd name="T14" fmla="*/ 2147483647 w 21451"/>
              <a:gd name="T15" fmla="*/ 403413195 h 21307"/>
              <a:gd name="T16" fmla="*/ 2147483647 w 21451"/>
              <a:gd name="T17" fmla="*/ 415592580 h 21307"/>
              <a:gd name="T18" fmla="*/ 2147483647 w 21451"/>
              <a:gd name="T19" fmla="*/ 412098880 h 21307"/>
              <a:gd name="T20" fmla="*/ 2147483647 w 21451"/>
              <a:gd name="T21" fmla="*/ 412098880 h 21307"/>
              <a:gd name="T22" fmla="*/ 2147483647 w 21451"/>
              <a:gd name="T23" fmla="*/ 452129098 h 21307"/>
              <a:gd name="T24" fmla="*/ 2147483647 w 21451"/>
              <a:gd name="T25" fmla="*/ 502591019 h 21307"/>
              <a:gd name="T26" fmla="*/ 2147483647 w 21451"/>
              <a:gd name="T27" fmla="*/ 462561633 h 21307"/>
              <a:gd name="T28" fmla="*/ 2125863921 w 21451"/>
              <a:gd name="T29" fmla="*/ 419061581 h 21307"/>
              <a:gd name="T30" fmla="*/ 1511865315 w 21451"/>
              <a:gd name="T31" fmla="*/ 420808431 h 21307"/>
              <a:gd name="T32" fmla="*/ 235734426 w 21451"/>
              <a:gd name="T33" fmla="*/ 419061581 h 21307"/>
              <a:gd name="T34" fmla="*/ 9439608 w 21451"/>
              <a:gd name="T35" fmla="*/ 417315564 h 21307"/>
              <a:gd name="T36" fmla="*/ 17462505 w 21451"/>
              <a:gd name="T37" fmla="*/ 311175038 h 21307"/>
              <a:gd name="T38" fmla="*/ 33745098 w 21451"/>
              <a:gd name="T39" fmla="*/ 206781334 h 21307"/>
              <a:gd name="T40" fmla="*/ 17462505 w 21451"/>
              <a:gd name="T41" fmla="*/ 102387658 h 21307"/>
              <a:gd name="T42" fmla="*/ 33745098 w 21451"/>
              <a:gd name="T43" fmla="*/ 1462984 h 2130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451" h="21307">
                <a:moveTo>
                  <a:pt x="348" y="136"/>
                </a:moveTo>
                <a:cubicBezTo>
                  <a:pt x="2060" y="209"/>
                  <a:pt x="3771" y="357"/>
                  <a:pt x="5483" y="357"/>
                </a:cubicBezTo>
                <a:cubicBezTo>
                  <a:pt x="6578" y="357"/>
                  <a:pt x="7674" y="209"/>
                  <a:pt x="8769" y="62"/>
                </a:cubicBezTo>
                <a:cubicBezTo>
                  <a:pt x="10001" y="-159"/>
                  <a:pt x="11200" y="283"/>
                  <a:pt x="12398" y="209"/>
                </a:cubicBezTo>
                <a:cubicBezTo>
                  <a:pt x="15342" y="62"/>
                  <a:pt x="18354" y="62"/>
                  <a:pt x="21264" y="357"/>
                </a:cubicBezTo>
                <a:cubicBezTo>
                  <a:pt x="21469" y="3527"/>
                  <a:pt x="21195" y="6771"/>
                  <a:pt x="21401" y="9941"/>
                </a:cubicBezTo>
                <a:cubicBezTo>
                  <a:pt x="21469" y="11489"/>
                  <a:pt x="21469" y="13111"/>
                  <a:pt x="21401" y="14659"/>
                </a:cubicBezTo>
                <a:cubicBezTo>
                  <a:pt x="21366" y="15248"/>
                  <a:pt x="21435" y="16502"/>
                  <a:pt x="21332" y="17092"/>
                </a:cubicBezTo>
                <a:cubicBezTo>
                  <a:pt x="21161" y="17829"/>
                  <a:pt x="20921" y="17608"/>
                  <a:pt x="20476" y="17608"/>
                </a:cubicBezTo>
                <a:cubicBezTo>
                  <a:pt x="18696" y="17608"/>
                  <a:pt x="16916" y="17608"/>
                  <a:pt x="15102" y="17460"/>
                </a:cubicBezTo>
                <a:cubicBezTo>
                  <a:pt x="14794" y="17460"/>
                  <a:pt x="14349" y="17313"/>
                  <a:pt x="14041" y="17460"/>
                </a:cubicBezTo>
                <a:cubicBezTo>
                  <a:pt x="13527" y="17681"/>
                  <a:pt x="13322" y="18345"/>
                  <a:pt x="12945" y="19156"/>
                </a:cubicBezTo>
                <a:cubicBezTo>
                  <a:pt x="12671" y="19672"/>
                  <a:pt x="12158" y="21146"/>
                  <a:pt x="11816" y="21294"/>
                </a:cubicBezTo>
                <a:cubicBezTo>
                  <a:pt x="11439" y="21441"/>
                  <a:pt x="11200" y="20262"/>
                  <a:pt x="10926" y="19598"/>
                </a:cubicBezTo>
                <a:cubicBezTo>
                  <a:pt x="10310" y="18345"/>
                  <a:pt x="9865" y="17681"/>
                  <a:pt x="9009" y="17755"/>
                </a:cubicBezTo>
                <a:cubicBezTo>
                  <a:pt x="8153" y="17829"/>
                  <a:pt x="7263" y="17829"/>
                  <a:pt x="6407" y="17829"/>
                </a:cubicBezTo>
                <a:cubicBezTo>
                  <a:pt x="4593" y="17829"/>
                  <a:pt x="2779" y="17976"/>
                  <a:pt x="999" y="17755"/>
                </a:cubicBezTo>
                <a:cubicBezTo>
                  <a:pt x="656" y="17681"/>
                  <a:pt x="348" y="17534"/>
                  <a:pt x="40" y="17681"/>
                </a:cubicBezTo>
                <a:cubicBezTo>
                  <a:pt x="211" y="16133"/>
                  <a:pt x="74" y="14732"/>
                  <a:pt x="74" y="13184"/>
                </a:cubicBezTo>
                <a:cubicBezTo>
                  <a:pt x="74" y="11710"/>
                  <a:pt x="245" y="10309"/>
                  <a:pt x="143" y="8761"/>
                </a:cubicBezTo>
                <a:cubicBezTo>
                  <a:pt x="40" y="7213"/>
                  <a:pt x="40" y="5886"/>
                  <a:pt x="74" y="4338"/>
                </a:cubicBezTo>
                <a:cubicBezTo>
                  <a:pt x="74" y="3158"/>
                  <a:pt x="-131" y="1020"/>
                  <a:pt x="143" y="6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9" name="AutoShape 9"/>
          <p:cNvSpPr>
            <a:spLocks/>
          </p:cNvSpPr>
          <p:nvPr/>
        </p:nvSpPr>
        <p:spPr bwMode="auto">
          <a:xfrm>
            <a:off x="5227335" y="718563"/>
            <a:ext cx="4396276" cy="2738906"/>
          </a:xfrm>
          <a:custGeom>
            <a:avLst/>
            <a:gdLst>
              <a:gd name="T0" fmla="*/ 2147483647 w 21458"/>
              <a:gd name="T1" fmla="*/ 2147483647 h 21447"/>
              <a:gd name="T2" fmla="*/ 2147483647 w 21458"/>
              <a:gd name="T3" fmla="*/ 304170915 h 21447"/>
              <a:gd name="T4" fmla="*/ 2147483647 w 21458"/>
              <a:gd name="T5" fmla="*/ 304170915 h 21447"/>
              <a:gd name="T6" fmla="*/ 2147483647 w 21458"/>
              <a:gd name="T7" fmla="*/ 648603171 h 21447"/>
              <a:gd name="T8" fmla="*/ 2147483647 w 21458"/>
              <a:gd name="T9" fmla="*/ 532299183 h 21447"/>
              <a:gd name="T10" fmla="*/ 2147483647 w 21458"/>
              <a:gd name="T11" fmla="*/ 993035262 h 21447"/>
              <a:gd name="T12" fmla="*/ 1052790367 w 21458"/>
              <a:gd name="T13" fmla="*/ 2147483647 h 21447"/>
              <a:gd name="T14" fmla="*/ 461726783 w 21458"/>
              <a:gd name="T15" fmla="*/ 2147483647 h 21447"/>
              <a:gd name="T16" fmla="*/ 1939350717 w 21458"/>
              <a:gd name="T17" fmla="*/ 2147483647 h 21447"/>
              <a:gd name="T18" fmla="*/ 1939350717 w 21458"/>
              <a:gd name="T19" fmla="*/ 2147483647 h 21447"/>
              <a:gd name="T20" fmla="*/ 2147483647 w 21458"/>
              <a:gd name="T21" fmla="*/ 2147483647 h 21447"/>
              <a:gd name="T22" fmla="*/ 2147483647 w 21458"/>
              <a:gd name="T23" fmla="*/ 2147483647 h 21447"/>
              <a:gd name="T24" fmla="*/ 2147483647 w 21458"/>
              <a:gd name="T25" fmla="*/ 2147483647 h 21447"/>
              <a:gd name="T26" fmla="*/ 2147483647 w 21458"/>
              <a:gd name="T27" fmla="*/ 2147483647 h 21447"/>
              <a:gd name="T28" fmla="*/ 2147483647 w 21458"/>
              <a:gd name="T29" fmla="*/ 2147483647 h 21447"/>
              <a:gd name="T30" fmla="*/ 2147483647 w 21458"/>
              <a:gd name="T31" fmla="*/ 2147483647 h 21447"/>
              <a:gd name="T32" fmla="*/ 2147483647 w 21458"/>
              <a:gd name="T33" fmla="*/ 2147483647 h 21447"/>
              <a:gd name="T34" fmla="*/ 2147483647 w 21458"/>
              <a:gd name="T35" fmla="*/ 2147483647 h 21447"/>
              <a:gd name="T36" fmla="*/ 2147483647 w 21458"/>
              <a:gd name="T37" fmla="*/ 2147483647 h 21447"/>
              <a:gd name="T38" fmla="*/ 2147483647 w 21458"/>
              <a:gd name="T39" fmla="*/ 2147483647 h 21447"/>
              <a:gd name="T40" fmla="*/ 2147483647 w 21458"/>
              <a:gd name="T41" fmla="*/ 2147483647 h 21447"/>
              <a:gd name="T42" fmla="*/ 2147483647 w 21458"/>
              <a:gd name="T43" fmla="*/ 2147483647 h 21447"/>
              <a:gd name="T44" fmla="*/ 2147483647 w 21458"/>
              <a:gd name="T45" fmla="*/ 2147483647 h 21447"/>
              <a:gd name="T46" fmla="*/ 2147483647 w 21458"/>
              <a:gd name="T47" fmla="*/ 2147483647 h 21447"/>
              <a:gd name="T48" fmla="*/ 2147483647 w 21458"/>
              <a:gd name="T49" fmla="*/ 2147483647 h 21447"/>
              <a:gd name="T50" fmla="*/ 2147483647 w 21458"/>
              <a:gd name="T51" fmla="*/ 2147483647 h 21447"/>
              <a:gd name="T52" fmla="*/ 2147483647 w 21458"/>
              <a:gd name="T53" fmla="*/ 2147483647 h 21447"/>
              <a:gd name="T54" fmla="*/ 2147483647 w 21458"/>
              <a:gd name="T55" fmla="*/ 2147483647 h 21447"/>
              <a:gd name="T56" fmla="*/ 2147483647 w 21458"/>
              <a:gd name="T57" fmla="*/ 2147483647 h 21447"/>
              <a:gd name="T58" fmla="*/ 2147483647 w 21458"/>
              <a:gd name="T59" fmla="*/ 2147483647 h 21447"/>
              <a:gd name="T60" fmla="*/ 2147483647 w 21458"/>
              <a:gd name="T61" fmla="*/ 2147483647 h 2144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458" h="21447">
                <a:moveTo>
                  <a:pt x="4845" y="3176"/>
                </a:moveTo>
                <a:cubicBezTo>
                  <a:pt x="4845" y="2431"/>
                  <a:pt x="5165" y="325"/>
                  <a:pt x="4620" y="68"/>
                </a:cubicBezTo>
                <a:cubicBezTo>
                  <a:pt x="4300" y="-86"/>
                  <a:pt x="3884" y="68"/>
                  <a:pt x="3564" y="68"/>
                </a:cubicBezTo>
                <a:cubicBezTo>
                  <a:pt x="3147" y="68"/>
                  <a:pt x="2747" y="145"/>
                  <a:pt x="2347" y="145"/>
                </a:cubicBezTo>
                <a:cubicBezTo>
                  <a:pt x="1979" y="145"/>
                  <a:pt x="1610" y="119"/>
                  <a:pt x="1242" y="119"/>
                </a:cubicBezTo>
                <a:cubicBezTo>
                  <a:pt x="970" y="119"/>
                  <a:pt x="377" y="-60"/>
                  <a:pt x="153" y="222"/>
                </a:cubicBezTo>
                <a:cubicBezTo>
                  <a:pt x="-103" y="505"/>
                  <a:pt x="57" y="1481"/>
                  <a:pt x="57" y="1969"/>
                </a:cubicBezTo>
                <a:cubicBezTo>
                  <a:pt x="57" y="2585"/>
                  <a:pt x="41" y="3202"/>
                  <a:pt x="25" y="3844"/>
                </a:cubicBezTo>
                <a:cubicBezTo>
                  <a:pt x="-23" y="6489"/>
                  <a:pt x="-7" y="9134"/>
                  <a:pt x="105" y="11754"/>
                </a:cubicBezTo>
                <a:cubicBezTo>
                  <a:pt x="153" y="13038"/>
                  <a:pt x="121" y="14323"/>
                  <a:pt x="105" y="15607"/>
                </a:cubicBezTo>
                <a:cubicBezTo>
                  <a:pt x="89" y="16814"/>
                  <a:pt x="137" y="18021"/>
                  <a:pt x="137" y="19228"/>
                </a:cubicBezTo>
                <a:cubicBezTo>
                  <a:pt x="137" y="19947"/>
                  <a:pt x="121" y="20666"/>
                  <a:pt x="137" y="21386"/>
                </a:cubicBezTo>
                <a:cubicBezTo>
                  <a:pt x="585" y="21180"/>
                  <a:pt x="1114" y="21309"/>
                  <a:pt x="1578" y="21334"/>
                </a:cubicBezTo>
                <a:cubicBezTo>
                  <a:pt x="2363" y="21360"/>
                  <a:pt x="3163" y="21231"/>
                  <a:pt x="3964" y="21283"/>
                </a:cubicBezTo>
                <a:cubicBezTo>
                  <a:pt x="5757" y="21360"/>
                  <a:pt x="7551" y="21257"/>
                  <a:pt x="9344" y="21386"/>
                </a:cubicBezTo>
                <a:cubicBezTo>
                  <a:pt x="10273" y="21437"/>
                  <a:pt x="11217" y="21360"/>
                  <a:pt x="12162" y="21411"/>
                </a:cubicBezTo>
                <a:cubicBezTo>
                  <a:pt x="13363" y="21488"/>
                  <a:pt x="14564" y="21283"/>
                  <a:pt x="15765" y="21334"/>
                </a:cubicBezTo>
                <a:cubicBezTo>
                  <a:pt x="17446" y="21411"/>
                  <a:pt x="19111" y="21180"/>
                  <a:pt x="20776" y="21334"/>
                </a:cubicBezTo>
                <a:cubicBezTo>
                  <a:pt x="20905" y="21360"/>
                  <a:pt x="21177" y="21514"/>
                  <a:pt x="21289" y="21411"/>
                </a:cubicBezTo>
                <a:cubicBezTo>
                  <a:pt x="21433" y="21283"/>
                  <a:pt x="21353" y="20949"/>
                  <a:pt x="21353" y="20718"/>
                </a:cubicBezTo>
                <a:cubicBezTo>
                  <a:pt x="21337" y="20076"/>
                  <a:pt x="21353" y="19459"/>
                  <a:pt x="21353" y="18817"/>
                </a:cubicBezTo>
                <a:cubicBezTo>
                  <a:pt x="21353" y="17533"/>
                  <a:pt x="21417" y="16275"/>
                  <a:pt x="21369" y="14990"/>
                </a:cubicBezTo>
                <a:cubicBezTo>
                  <a:pt x="21353" y="14297"/>
                  <a:pt x="21417" y="13629"/>
                  <a:pt x="21401" y="12936"/>
                </a:cubicBezTo>
                <a:cubicBezTo>
                  <a:pt x="21385" y="12319"/>
                  <a:pt x="21465" y="11703"/>
                  <a:pt x="21433" y="11112"/>
                </a:cubicBezTo>
                <a:cubicBezTo>
                  <a:pt x="21385" y="10419"/>
                  <a:pt x="21353" y="9648"/>
                  <a:pt x="21369" y="8929"/>
                </a:cubicBezTo>
                <a:cubicBezTo>
                  <a:pt x="21385" y="8338"/>
                  <a:pt x="21465" y="7799"/>
                  <a:pt x="21433" y="7157"/>
                </a:cubicBezTo>
                <a:cubicBezTo>
                  <a:pt x="21417" y="6489"/>
                  <a:pt x="21385" y="5796"/>
                  <a:pt x="21401" y="5153"/>
                </a:cubicBezTo>
                <a:cubicBezTo>
                  <a:pt x="21417" y="4511"/>
                  <a:pt x="21497" y="3869"/>
                  <a:pt x="21433" y="3227"/>
                </a:cubicBezTo>
                <a:cubicBezTo>
                  <a:pt x="20408" y="2945"/>
                  <a:pt x="19303" y="3202"/>
                  <a:pt x="18263" y="3150"/>
                </a:cubicBezTo>
                <a:cubicBezTo>
                  <a:pt x="16966" y="3099"/>
                  <a:pt x="15653" y="3124"/>
                  <a:pt x="14356" y="3150"/>
                </a:cubicBezTo>
                <a:cubicBezTo>
                  <a:pt x="14068" y="3150"/>
                  <a:pt x="5133" y="3202"/>
                  <a:pt x="4861" y="325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0" name="AutoShape 10"/>
          <p:cNvSpPr>
            <a:spLocks/>
          </p:cNvSpPr>
          <p:nvPr/>
        </p:nvSpPr>
        <p:spPr bwMode="auto">
          <a:xfrm>
            <a:off x="6349475" y="718563"/>
            <a:ext cx="996637" cy="412190"/>
          </a:xfrm>
          <a:custGeom>
            <a:avLst/>
            <a:gdLst>
              <a:gd name="T0" fmla="*/ 0 w 21109"/>
              <a:gd name="T1" fmla="*/ 346256601 h 20842"/>
              <a:gd name="T2" fmla="*/ 23507652 w 21109"/>
              <a:gd name="T3" fmla="*/ 265133098 h 20842"/>
              <a:gd name="T4" fmla="*/ 31418929 w 21109"/>
              <a:gd name="T5" fmla="*/ 177148436 h 20842"/>
              <a:gd name="T6" fmla="*/ 251136401 w 21109"/>
              <a:gd name="T7" fmla="*/ 13540002 h 20842"/>
              <a:gd name="T8" fmla="*/ 1483526152 w 21109"/>
              <a:gd name="T9" fmla="*/ 9403001 h 20842"/>
              <a:gd name="T10" fmla="*/ 2147483647 w 21109"/>
              <a:gd name="T11" fmla="*/ 10782010 h 20842"/>
              <a:gd name="T12" fmla="*/ 2147483647 w 21109"/>
              <a:gd name="T13" fmla="*/ 5282917 h 20842"/>
              <a:gd name="T14" fmla="*/ 2147483647 w 21109"/>
              <a:gd name="T15" fmla="*/ 36898412 h 20842"/>
              <a:gd name="T16" fmla="*/ 2147483647 w 21109"/>
              <a:gd name="T17" fmla="*/ 126278361 h 20842"/>
              <a:gd name="T18" fmla="*/ 2147483647 w 21109"/>
              <a:gd name="T19" fmla="*/ 335258442 h 20842"/>
              <a:gd name="T20" fmla="*/ 2147483647 w 21109"/>
              <a:gd name="T21" fmla="*/ 337999516 h 20842"/>
              <a:gd name="T22" fmla="*/ 2147483647 w 21109"/>
              <a:gd name="T23" fmla="*/ 337999516 h 20842"/>
              <a:gd name="T24" fmla="*/ 2147483647 w 21109"/>
              <a:gd name="T25" fmla="*/ 333879433 h 20842"/>
              <a:gd name="T26" fmla="*/ 1860342108 w 21109"/>
              <a:gd name="T27" fmla="*/ 339378525 h 20842"/>
              <a:gd name="T28" fmla="*/ 39103904 w 21109"/>
              <a:gd name="T29" fmla="*/ 337999516 h 208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109" h="20842">
                <a:moveTo>
                  <a:pt x="0" y="20842"/>
                </a:moveTo>
                <a:cubicBezTo>
                  <a:pt x="382" y="20014"/>
                  <a:pt x="139" y="17201"/>
                  <a:pt x="104" y="15959"/>
                </a:cubicBezTo>
                <a:cubicBezTo>
                  <a:pt x="69" y="14221"/>
                  <a:pt x="139" y="12401"/>
                  <a:pt x="139" y="10663"/>
                </a:cubicBezTo>
                <a:cubicBezTo>
                  <a:pt x="139" y="7435"/>
                  <a:pt x="-417" y="2387"/>
                  <a:pt x="1111" y="815"/>
                </a:cubicBezTo>
                <a:cubicBezTo>
                  <a:pt x="2674" y="-758"/>
                  <a:pt x="4931" y="401"/>
                  <a:pt x="6563" y="566"/>
                </a:cubicBezTo>
                <a:cubicBezTo>
                  <a:pt x="8786" y="815"/>
                  <a:pt x="11078" y="649"/>
                  <a:pt x="13300" y="649"/>
                </a:cubicBezTo>
                <a:cubicBezTo>
                  <a:pt x="15106" y="649"/>
                  <a:pt x="16912" y="318"/>
                  <a:pt x="18717" y="318"/>
                </a:cubicBezTo>
                <a:cubicBezTo>
                  <a:pt x="19586" y="318"/>
                  <a:pt x="20384" y="70"/>
                  <a:pt x="20836" y="2221"/>
                </a:cubicBezTo>
                <a:cubicBezTo>
                  <a:pt x="21183" y="3877"/>
                  <a:pt x="21114" y="5863"/>
                  <a:pt x="21079" y="7601"/>
                </a:cubicBezTo>
                <a:cubicBezTo>
                  <a:pt x="21044" y="11821"/>
                  <a:pt x="21079" y="16042"/>
                  <a:pt x="21009" y="20180"/>
                </a:cubicBezTo>
                <a:cubicBezTo>
                  <a:pt x="20245" y="20594"/>
                  <a:pt x="19273" y="20345"/>
                  <a:pt x="18474" y="20345"/>
                </a:cubicBezTo>
                <a:cubicBezTo>
                  <a:pt x="17433" y="20345"/>
                  <a:pt x="16391" y="20345"/>
                  <a:pt x="15349" y="20345"/>
                </a:cubicBezTo>
                <a:cubicBezTo>
                  <a:pt x="14203" y="20345"/>
                  <a:pt x="13126" y="20097"/>
                  <a:pt x="12015" y="20097"/>
                </a:cubicBezTo>
                <a:cubicBezTo>
                  <a:pt x="10730" y="20097"/>
                  <a:pt x="9480" y="20511"/>
                  <a:pt x="8230" y="20428"/>
                </a:cubicBezTo>
                <a:cubicBezTo>
                  <a:pt x="5556" y="20263"/>
                  <a:pt x="2847" y="20263"/>
                  <a:pt x="173" y="2034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1" name="AutoShape 11"/>
          <p:cNvSpPr>
            <a:spLocks/>
          </p:cNvSpPr>
          <p:nvPr/>
        </p:nvSpPr>
        <p:spPr bwMode="auto">
          <a:xfrm>
            <a:off x="7481457" y="718563"/>
            <a:ext cx="996637" cy="412190"/>
          </a:xfrm>
          <a:custGeom>
            <a:avLst/>
            <a:gdLst>
              <a:gd name="T0" fmla="*/ 0 w 21109"/>
              <a:gd name="T1" fmla="*/ 346256601 h 20842"/>
              <a:gd name="T2" fmla="*/ 23507652 w 21109"/>
              <a:gd name="T3" fmla="*/ 265133098 h 20842"/>
              <a:gd name="T4" fmla="*/ 31192626 w 21109"/>
              <a:gd name="T5" fmla="*/ 177148436 h 20842"/>
              <a:gd name="T6" fmla="*/ 251136401 w 21109"/>
              <a:gd name="T7" fmla="*/ 13540002 h 20842"/>
              <a:gd name="T8" fmla="*/ 1483526152 w 21109"/>
              <a:gd name="T9" fmla="*/ 9403001 h 20842"/>
              <a:gd name="T10" fmla="*/ 2147483647 w 21109"/>
              <a:gd name="T11" fmla="*/ 10782010 h 20842"/>
              <a:gd name="T12" fmla="*/ 2147483647 w 21109"/>
              <a:gd name="T13" fmla="*/ 5282917 h 20842"/>
              <a:gd name="T14" fmla="*/ 2147483647 w 21109"/>
              <a:gd name="T15" fmla="*/ 36898412 h 20842"/>
              <a:gd name="T16" fmla="*/ 2147483647 w 21109"/>
              <a:gd name="T17" fmla="*/ 126278361 h 20842"/>
              <a:gd name="T18" fmla="*/ 2147483647 w 21109"/>
              <a:gd name="T19" fmla="*/ 335258442 h 20842"/>
              <a:gd name="T20" fmla="*/ 2147483647 w 21109"/>
              <a:gd name="T21" fmla="*/ 337999516 h 20842"/>
              <a:gd name="T22" fmla="*/ 2147483647 w 21109"/>
              <a:gd name="T23" fmla="*/ 337999516 h 20842"/>
              <a:gd name="T24" fmla="*/ 2147483647 w 21109"/>
              <a:gd name="T25" fmla="*/ 333879433 h 20842"/>
              <a:gd name="T26" fmla="*/ 1860342108 w 21109"/>
              <a:gd name="T27" fmla="*/ 339378525 h 20842"/>
              <a:gd name="T28" fmla="*/ 39103904 w 21109"/>
              <a:gd name="T29" fmla="*/ 337999516 h 208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109" h="20842">
                <a:moveTo>
                  <a:pt x="0" y="20842"/>
                </a:moveTo>
                <a:cubicBezTo>
                  <a:pt x="382" y="20014"/>
                  <a:pt x="138" y="17201"/>
                  <a:pt x="104" y="15959"/>
                </a:cubicBezTo>
                <a:cubicBezTo>
                  <a:pt x="69" y="14221"/>
                  <a:pt x="138" y="12401"/>
                  <a:pt x="138" y="10663"/>
                </a:cubicBezTo>
                <a:cubicBezTo>
                  <a:pt x="138" y="7435"/>
                  <a:pt x="-417" y="2387"/>
                  <a:pt x="1111" y="815"/>
                </a:cubicBezTo>
                <a:cubicBezTo>
                  <a:pt x="2674" y="-758"/>
                  <a:pt x="4931" y="401"/>
                  <a:pt x="6563" y="566"/>
                </a:cubicBezTo>
                <a:cubicBezTo>
                  <a:pt x="8785" y="815"/>
                  <a:pt x="11077" y="649"/>
                  <a:pt x="13300" y="649"/>
                </a:cubicBezTo>
                <a:cubicBezTo>
                  <a:pt x="15106" y="649"/>
                  <a:pt x="16912" y="318"/>
                  <a:pt x="18718" y="318"/>
                </a:cubicBezTo>
                <a:cubicBezTo>
                  <a:pt x="19586" y="318"/>
                  <a:pt x="20384" y="70"/>
                  <a:pt x="20836" y="2221"/>
                </a:cubicBezTo>
                <a:cubicBezTo>
                  <a:pt x="21183" y="3877"/>
                  <a:pt x="21114" y="5863"/>
                  <a:pt x="21079" y="7601"/>
                </a:cubicBezTo>
                <a:cubicBezTo>
                  <a:pt x="21044" y="11821"/>
                  <a:pt x="21079" y="16042"/>
                  <a:pt x="21010" y="20180"/>
                </a:cubicBezTo>
                <a:cubicBezTo>
                  <a:pt x="20245" y="20594"/>
                  <a:pt x="19273" y="20345"/>
                  <a:pt x="18474" y="20345"/>
                </a:cubicBezTo>
                <a:cubicBezTo>
                  <a:pt x="17432" y="20345"/>
                  <a:pt x="16391" y="20345"/>
                  <a:pt x="15349" y="20345"/>
                </a:cubicBezTo>
                <a:cubicBezTo>
                  <a:pt x="14203" y="20345"/>
                  <a:pt x="13126" y="20097"/>
                  <a:pt x="12015" y="20097"/>
                </a:cubicBezTo>
                <a:cubicBezTo>
                  <a:pt x="10730" y="20097"/>
                  <a:pt x="9480" y="20511"/>
                  <a:pt x="8230" y="20428"/>
                </a:cubicBezTo>
                <a:cubicBezTo>
                  <a:pt x="5556" y="20263"/>
                  <a:pt x="2847" y="20263"/>
                  <a:pt x="173" y="2034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2" name="AutoShape 12"/>
          <p:cNvSpPr>
            <a:spLocks/>
          </p:cNvSpPr>
          <p:nvPr/>
        </p:nvSpPr>
        <p:spPr bwMode="auto">
          <a:xfrm>
            <a:off x="8623283" y="718563"/>
            <a:ext cx="996637" cy="412190"/>
          </a:xfrm>
          <a:custGeom>
            <a:avLst/>
            <a:gdLst>
              <a:gd name="T0" fmla="*/ 0 w 21109"/>
              <a:gd name="T1" fmla="*/ 346256601 h 20842"/>
              <a:gd name="T2" fmla="*/ 23507652 w 21109"/>
              <a:gd name="T3" fmla="*/ 265133098 h 20842"/>
              <a:gd name="T4" fmla="*/ 31418929 w 21109"/>
              <a:gd name="T5" fmla="*/ 177148436 h 20842"/>
              <a:gd name="T6" fmla="*/ 251136401 w 21109"/>
              <a:gd name="T7" fmla="*/ 13540002 h 20842"/>
              <a:gd name="T8" fmla="*/ 1483526152 w 21109"/>
              <a:gd name="T9" fmla="*/ 9403001 h 20842"/>
              <a:gd name="T10" fmla="*/ 2147483647 w 21109"/>
              <a:gd name="T11" fmla="*/ 10782010 h 20842"/>
              <a:gd name="T12" fmla="*/ 2147483647 w 21109"/>
              <a:gd name="T13" fmla="*/ 5282917 h 20842"/>
              <a:gd name="T14" fmla="*/ 2147483647 w 21109"/>
              <a:gd name="T15" fmla="*/ 36898412 h 20842"/>
              <a:gd name="T16" fmla="*/ 2147483647 w 21109"/>
              <a:gd name="T17" fmla="*/ 126278361 h 20842"/>
              <a:gd name="T18" fmla="*/ 2147483647 w 21109"/>
              <a:gd name="T19" fmla="*/ 335258442 h 20842"/>
              <a:gd name="T20" fmla="*/ 2147483647 w 21109"/>
              <a:gd name="T21" fmla="*/ 337999516 h 20842"/>
              <a:gd name="T22" fmla="*/ 2147483647 w 21109"/>
              <a:gd name="T23" fmla="*/ 337999516 h 20842"/>
              <a:gd name="T24" fmla="*/ 2147483647 w 21109"/>
              <a:gd name="T25" fmla="*/ 333879433 h 20842"/>
              <a:gd name="T26" fmla="*/ 1860342108 w 21109"/>
              <a:gd name="T27" fmla="*/ 339378525 h 20842"/>
              <a:gd name="T28" fmla="*/ 39103904 w 21109"/>
              <a:gd name="T29" fmla="*/ 337999516 h 208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109" h="20842">
                <a:moveTo>
                  <a:pt x="0" y="20842"/>
                </a:moveTo>
                <a:cubicBezTo>
                  <a:pt x="382" y="20014"/>
                  <a:pt x="139" y="17201"/>
                  <a:pt x="104" y="15959"/>
                </a:cubicBezTo>
                <a:cubicBezTo>
                  <a:pt x="69" y="14221"/>
                  <a:pt x="139" y="12401"/>
                  <a:pt x="139" y="10663"/>
                </a:cubicBezTo>
                <a:cubicBezTo>
                  <a:pt x="139" y="7435"/>
                  <a:pt x="-417" y="2387"/>
                  <a:pt x="1111" y="815"/>
                </a:cubicBezTo>
                <a:cubicBezTo>
                  <a:pt x="2674" y="-758"/>
                  <a:pt x="4931" y="401"/>
                  <a:pt x="6563" y="566"/>
                </a:cubicBezTo>
                <a:cubicBezTo>
                  <a:pt x="8786" y="815"/>
                  <a:pt x="11078" y="649"/>
                  <a:pt x="13300" y="649"/>
                </a:cubicBezTo>
                <a:cubicBezTo>
                  <a:pt x="15106" y="649"/>
                  <a:pt x="16912" y="318"/>
                  <a:pt x="18717" y="318"/>
                </a:cubicBezTo>
                <a:cubicBezTo>
                  <a:pt x="19586" y="318"/>
                  <a:pt x="20384" y="70"/>
                  <a:pt x="20836" y="2221"/>
                </a:cubicBezTo>
                <a:cubicBezTo>
                  <a:pt x="21183" y="3877"/>
                  <a:pt x="21114" y="5863"/>
                  <a:pt x="21079" y="7601"/>
                </a:cubicBezTo>
                <a:cubicBezTo>
                  <a:pt x="21044" y="11821"/>
                  <a:pt x="21079" y="16042"/>
                  <a:pt x="21009" y="20180"/>
                </a:cubicBezTo>
                <a:cubicBezTo>
                  <a:pt x="20245" y="20594"/>
                  <a:pt x="19273" y="20345"/>
                  <a:pt x="18474" y="20345"/>
                </a:cubicBezTo>
                <a:cubicBezTo>
                  <a:pt x="17433" y="20345"/>
                  <a:pt x="16391" y="20345"/>
                  <a:pt x="15349" y="20345"/>
                </a:cubicBezTo>
                <a:cubicBezTo>
                  <a:pt x="14203" y="20345"/>
                  <a:pt x="13126" y="20097"/>
                  <a:pt x="12015" y="20097"/>
                </a:cubicBezTo>
                <a:cubicBezTo>
                  <a:pt x="10730" y="20097"/>
                  <a:pt x="9480" y="20511"/>
                  <a:pt x="8230" y="20428"/>
                </a:cubicBezTo>
                <a:cubicBezTo>
                  <a:pt x="5556" y="20263"/>
                  <a:pt x="2847" y="20263"/>
                  <a:pt x="173" y="2034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3" name="AutoShape 13"/>
          <p:cNvSpPr>
            <a:spLocks/>
          </p:cNvSpPr>
          <p:nvPr/>
        </p:nvSpPr>
        <p:spPr bwMode="auto">
          <a:xfrm>
            <a:off x="364732" y="4163727"/>
            <a:ext cx="1096301" cy="401116"/>
          </a:xfrm>
          <a:custGeom>
            <a:avLst/>
            <a:gdLst>
              <a:gd name="T0" fmla="*/ 78973318 w 21491"/>
              <a:gd name="T1" fmla="*/ 3337611 h 21310"/>
              <a:gd name="T2" fmla="*/ 2147483647 w 21491"/>
              <a:gd name="T3" fmla="*/ 3337611 h 21310"/>
              <a:gd name="T4" fmla="*/ 2147483647 w 21491"/>
              <a:gd name="T5" fmla="*/ 3337611 h 21310"/>
              <a:gd name="T6" fmla="*/ 2147483647 w 21491"/>
              <a:gd name="T7" fmla="*/ 153030467 h 21310"/>
              <a:gd name="T8" fmla="*/ 2147483647 w 21491"/>
              <a:gd name="T9" fmla="*/ 305229931 h 21310"/>
              <a:gd name="T10" fmla="*/ 628654727 w 21491"/>
              <a:gd name="T11" fmla="*/ 300230872 h 21310"/>
              <a:gd name="T12" fmla="*/ 23950634 w 21491"/>
              <a:gd name="T13" fmla="*/ 302723322 h 21310"/>
              <a:gd name="T14" fmla="*/ 42196227 w 21491"/>
              <a:gd name="T15" fmla="*/ 8321904 h 213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491" h="21310">
                <a:moveTo>
                  <a:pt x="277" y="233"/>
                </a:moveTo>
                <a:cubicBezTo>
                  <a:pt x="6191" y="233"/>
                  <a:pt x="12105" y="-290"/>
                  <a:pt x="18020" y="233"/>
                </a:cubicBezTo>
                <a:cubicBezTo>
                  <a:pt x="19112" y="233"/>
                  <a:pt x="20270" y="233"/>
                  <a:pt x="21362" y="233"/>
                </a:cubicBezTo>
                <a:cubicBezTo>
                  <a:pt x="21298" y="3716"/>
                  <a:pt x="21491" y="7200"/>
                  <a:pt x="21491" y="10684"/>
                </a:cubicBezTo>
                <a:cubicBezTo>
                  <a:pt x="21491" y="13994"/>
                  <a:pt x="21105" y="18174"/>
                  <a:pt x="21362" y="21310"/>
                </a:cubicBezTo>
                <a:cubicBezTo>
                  <a:pt x="15191" y="21310"/>
                  <a:pt x="8827" y="21310"/>
                  <a:pt x="2205" y="20961"/>
                </a:cubicBezTo>
                <a:cubicBezTo>
                  <a:pt x="1495" y="20924"/>
                  <a:pt x="791" y="20961"/>
                  <a:pt x="84" y="21135"/>
                </a:cubicBezTo>
                <a:cubicBezTo>
                  <a:pt x="-109" y="14342"/>
                  <a:pt x="84" y="7374"/>
                  <a:pt x="148" y="58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4" name="AutoShape 14"/>
          <p:cNvSpPr>
            <a:spLocks/>
          </p:cNvSpPr>
          <p:nvPr/>
        </p:nvSpPr>
        <p:spPr bwMode="auto">
          <a:xfrm>
            <a:off x="364732" y="4961036"/>
            <a:ext cx="1096301" cy="401116"/>
          </a:xfrm>
          <a:custGeom>
            <a:avLst/>
            <a:gdLst>
              <a:gd name="T0" fmla="*/ 78973318 w 21491"/>
              <a:gd name="T1" fmla="*/ 3337611 h 21310"/>
              <a:gd name="T2" fmla="*/ 2147483647 w 21491"/>
              <a:gd name="T3" fmla="*/ 3337611 h 21310"/>
              <a:gd name="T4" fmla="*/ 2147483647 w 21491"/>
              <a:gd name="T5" fmla="*/ 3337611 h 21310"/>
              <a:gd name="T6" fmla="*/ 2147483647 w 21491"/>
              <a:gd name="T7" fmla="*/ 153030467 h 21310"/>
              <a:gd name="T8" fmla="*/ 2147483647 w 21491"/>
              <a:gd name="T9" fmla="*/ 305229931 h 21310"/>
              <a:gd name="T10" fmla="*/ 628654727 w 21491"/>
              <a:gd name="T11" fmla="*/ 300230872 h 21310"/>
              <a:gd name="T12" fmla="*/ 23950634 w 21491"/>
              <a:gd name="T13" fmla="*/ 302723322 h 21310"/>
              <a:gd name="T14" fmla="*/ 42196227 w 21491"/>
              <a:gd name="T15" fmla="*/ 8321904 h 213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491" h="21310">
                <a:moveTo>
                  <a:pt x="277" y="233"/>
                </a:moveTo>
                <a:cubicBezTo>
                  <a:pt x="6191" y="233"/>
                  <a:pt x="12105" y="-290"/>
                  <a:pt x="18020" y="233"/>
                </a:cubicBezTo>
                <a:cubicBezTo>
                  <a:pt x="19112" y="233"/>
                  <a:pt x="20270" y="233"/>
                  <a:pt x="21362" y="233"/>
                </a:cubicBezTo>
                <a:cubicBezTo>
                  <a:pt x="21298" y="3716"/>
                  <a:pt x="21491" y="7200"/>
                  <a:pt x="21491" y="10684"/>
                </a:cubicBezTo>
                <a:cubicBezTo>
                  <a:pt x="21491" y="13993"/>
                  <a:pt x="21105" y="18174"/>
                  <a:pt x="21362" y="21310"/>
                </a:cubicBezTo>
                <a:cubicBezTo>
                  <a:pt x="15191" y="21310"/>
                  <a:pt x="8827" y="21310"/>
                  <a:pt x="2205" y="20961"/>
                </a:cubicBezTo>
                <a:cubicBezTo>
                  <a:pt x="1495" y="20924"/>
                  <a:pt x="791" y="20961"/>
                  <a:pt x="84" y="21135"/>
                </a:cubicBezTo>
                <a:cubicBezTo>
                  <a:pt x="-109" y="14342"/>
                  <a:pt x="84" y="7374"/>
                  <a:pt x="148" y="58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5" name="AutoShape 15"/>
          <p:cNvSpPr>
            <a:spLocks/>
          </p:cNvSpPr>
          <p:nvPr/>
        </p:nvSpPr>
        <p:spPr bwMode="auto">
          <a:xfrm>
            <a:off x="364732" y="5354769"/>
            <a:ext cx="1096301" cy="401116"/>
          </a:xfrm>
          <a:custGeom>
            <a:avLst/>
            <a:gdLst>
              <a:gd name="T0" fmla="*/ 78973318 w 21491"/>
              <a:gd name="T1" fmla="*/ 3337611 h 21310"/>
              <a:gd name="T2" fmla="*/ 2147483647 w 21491"/>
              <a:gd name="T3" fmla="*/ 3337611 h 21310"/>
              <a:gd name="T4" fmla="*/ 2147483647 w 21491"/>
              <a:gd name="T5" fmla="*/ 3337611 h 21310"/>
              <a:gd name="T6" fmla="*/ 2147483647 w 21491"/>
              <a:gd name="T7" fmla="*/ 153030467 h 21310"/>
              <a:gd name="T8" fmla="*/ 2147483647 w 21491"/>
              <a:gd name="T9" fmla="*/ 305229931 h 21310"/>
              <a:gd name="T10" fmla="*/ 628654727 w 21491"/>
              <a:gd name="T11" fmla="*/ 300230872 h 21310"/>
              <a:gd name="T12" fmla="*/ 23950634 w 21491"/>
              <a:gd name="T13" fmla="*/ 302723322 h 21310"/>
              <a:gd name="T14" fmla="*/ 42196227 w 21491"/>
              <a:gd name="T15" fmla="*/ 8321904 h 213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491" h="21310">
                <a:moveTo>
                  <a:pt x="277" y="233"/>
                </a:moveTo>
                <a:cubicBezTo>
                  <a:pt x="6191" y="233"/>
                  <a:pt x="12105" y="-290"/>
                  <a:pt x="18020" y="233"/>
                </a:cubicBezTo>
                <a:cubicBezTo>
                  <a:pt x="19112" y="233"/>
                  <a:pt x="20270" y="233"/>
                  <a:pt x="21362" y="233"/>
                </a:cubicBezTo>
                <a:cubicBezTo>
                  <a:pt x="21298" y="3716"/>
                  <a:pt x="21491" y="7200"/>
                  <a:pt x="21491" y="10684"/>
                </a:cubicBezTo>
                <a:cubicBezTo>
                  <a:pt x="21491" y="13993"/>
                  <a:pt x="21105" y="18174"/>
                  <a:pt x="21362" y="21310"/>
                </a:cubicBezTo>
                <a:cubicBezTo>
                  <a:pt x="15191" y="21310"/>
                  <a:pt x="8827" y="21310"/>
                  <a:pt x="2205" y="20961"/>
                </a:cubicBezTo>
                <a:cubicBezTo>
                  <a:pt x="1495" y="20924"/>
                  <a:pt x="791" y="20961"/>
                  <a:pt x="84" y="21135"/>
                </a:cubicBezTo>
                <a:cubicBezTo>
                  <a:pt x="-109" y="14342"/>
                  <a:pt x="84" y="7374"/>
                  <a:pt x="148" y="58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6" name="AutoShape 16"/>
          <p:cNvSpPr>
            <a:spLocks/>
          </p:cNvSpPr>
          <p:nvPr/>
        </p:nvSpPr>
        <p:spPr bwMode="auto">
          <a:xfrm>
            <a:off x="364732" y="4557460"/>
            <a:ext cx="1321467" cy="409729"/>
          </a:xfrm>
          <a:custGeom>
            <a:avLst/>
            <a:gdLst>
              <a:gd name="T0" fmla="*/ 40918294 w 21583"/>
              <a:gd name="T1" fmla="*/ 942393 h 21342"/>
              <a:gd name="T2" fmla="*/ 1289110561 w 21583"/>
              <a:gd name="T3" fmla="*/ 942393 h 21342"/>
              <a:gd name="T4" fmla="*/ 2147483647 w 21583"/>
              <a:gd name="T5" fmla="*/ 942393 h 21342"/>
              <a:gd name="T6" fmla="*/ 2147483647 w 21583"/>
              <a:gd name="T7" fmla="*/ 5790025 h 21342"/>
              <a:gd name="T8" fmla="*/ 2147483647 w 21583"/>
              <a:gd name="T9" fmla="*/ 2887346 h 21342"/>
              <a:gd name="T10" fmla="*/ 2147483647 w 21583"/>
              <a:gd name="T11" fmla="*/ 942393 h 21342"/>
              <a:gd name="T12" fmla="*/ 2147483647 w 21583"/>
              <a:gd name="T13" fmla="*/ 44634787 h 21342"/>
              <a:gd name="T14" fmla="*/ 2147483647 w 21583"/>
              <a:gd name="T15" fmla="*/ 106792431 h 21342"/>
              <a:gd name="T16" fmla="*/ 2147483647 w 21583"/>
              <a:gd name="T17" fmla="*/ 168949480 h 21342"/>
              <a:gd name="T18" fmla="*/ 2147483647 w 21583"/>
              <a:gd name="T19" fmla="*/ 282580493 h 21342"/>
              <a:gd name="T20" fmla="*/ 2147483647 w 21583"/>
              <a:gd name="T21" fmla="*/ 324343291 h 21342"/>
              <a:gd name="T22" fmla="*/ 2147483647 w 21583"/>
              <a:gd name="T23" fmla="*/ 322397719 h 21342"/>
              <a:gd name="T24" fmla="*/ 2147483647 w 21583"/>
              <a:gd name="T25" fmla="*/ 315604565 h 21342"/>
              <a:gd name="T26" fmla="*/ 695086938 w 21583"/>
              <a:gd name="T27" fmla="*/ 320468123 h 21342"/>
              <a:gd name="T28" fmla="*/ 21198630 w 21583"/>
              <a:gd name="T29" fmla="*/ 318522576 h 21342"/>
              <a:gd name="T30" fmla="*/ 1478967 w 21583"/>
              <a:gd name="T31" fmla="*/ 243736325 h 21342"/>
              <a:gd name="T32" fmla="*/ 31058462 w 21583"/>
              <a:gd name="T33" fmla="*/ 171867491 h 21342"/>
              <a:gd name="T34" fmla="*/ 11338799 w 21583"/>
              <a:gd name="T35" fmla="*/ 42704573 h 21342"/>
              <a:gd name="T36" fmla="*/ 31058462 w 21583"/>
              <a:gd name="T37" fmla="*/ 5790025 h 2134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583" h="21342">
                <a:moveTo>
                  <a:pt x="83" y="62"/>
                </a:moveTo>
                <a:cubicBezTo>
                  <a:pt x="907" y="381"/>
                  <a:pt x="1791" y="126"/>
                  <a:pt x="2615" y="62"/>
                </a:cubicBezTo>
                <a:cubicBezTo>
                  <a:pt x="3419" y="-66"/>
                  <a:pt x="4223" y="62"/>
                  <a:pt x="5026" y="62"/>
                </a:cubicBezTo>
                <a:cubicBezTo>
                  <a:pt x="6995" y="62"/>
                  <a:pt x="8965" y="381"/>
                  <a:pt x="10934" y="381"/>
                </a:cubicBezTo>
                <a:cubicBezTo>
                  <a:pt x="12481" y="381"/>
                  <a:pt x="14048" y="253"/>
                  <a:pt x="15595" y="190"/>
                </a:cubicBezTo>
                <a:cubicBezTo>
                  <a:pt x="16238" y="190"/>
                  <a:pt x="16901" y="-130"/>
                  <a:pt x="17524" y="62"/>
                </a:cubicBezTo>
                <a:cubicBezTo>
                  <a:pt x="18047" y="190"/>
                  <a:pt x="18388" y="2043"/>
                  <a:pt x="18830" y="2937"/>
                </a:cubicBezTo>
                <a:cubicBezTo>
                  <a:pt x="19393" y="4024"/>
                  <a:pt x="19755" y="5621"/>
                  <a:pt x="20197" y="7027"/>
                </a:cubicBezTo>
                <a:cubicBezTo>
                  <a:pt x="20578" y="8306"/>
                  <a:pt x="21081" y="10542"/>
                  <a:pt x="21583" y="11117"/>
                </a:cubicBezTo>
                <a:cubicBezTo>
                  <a:pt x="20799" y="14249"/>
                  <a:pt x="19694" y="16038"/>
                  <a:pt x="18750" y="18594"/>
                </a:cubicBezTo>
                <a:cubicBezTo>
                  <a:pt x="18288" y="19745"/>
                  <a:pt x="17986" y="21342"/>
                  <a:pt x="17384" y="21342"/>
                </a:cubicBezTo>
                <a:cubicBezTo>
                  <a:pt x="16459" y="21342"/>
                  <a:pt x="15555" y="21150"/>
                  <a:pt x="14631" y="21214"/>
                </a:cubicBezTo>
                <a:cubicBezTo>
                  <a:pt x="12240" y="21470"/>
                  <a:pt x="9869" y="21150"/>
                  <a:pt x="7478" y="20767"/>
                </a:cubicBezTo>
                <a:cubicBezTo>
                  <a:pt x="5468" y="20448"/>
                  <a:pt x="3419" y="21278"/>
                  <a:pt x="1410" y="21087"/>
                </a:cubicBezTo>
                <a:cubicBezTo>
                  <a:pt x="947" y="21023"/>
                  <a:pt x="485" y="20831"/>
                  <a:pt x="43" y="20959"/>
                </a:cubicBezTo>
                <a:cubicBezTo>
                  <a:pt x="63" y="19425"/>
                  <a:pt x="-17" y="17700"/>
                  <a:pt x="3" y="16038"/>
                </a:cubicBezTo>
                <a:cubicBezTo>
                  <a:pt x="23" y="14504"/>
                  <a:pt x="63" y="12907"/>
                  <a:pt x="63" y="11309"/>
                </a:cubicBezTo>
                <a:cubicBezTo>
                  <a:pt x="63" y="8497"/>
                  <a:pt x="43" y="5685"/>
                  <a:pt x="23" y="2810"/>
                </a:cubicBezTo>
                <a:cubicBezTo>
                  <a:pt x="23" y="1979"/>
                  <a:pt x="3" y="1212"/>
                  <a:pt x="63" y="38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7" name="Rectangle 31"/>
          <p:cNvSpPr>
            <a:spLocks/>
          </p:cNvSpPr>
          <p:nvPr/>
        </p:nvSpPr>
        <p:spPr bwMode="auto">
          <a:xfrm>
            <a:off x="588930" y="790736"/>
            <a:ext cx="63190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TabItem</a:t>
            </a:r>
          </a:p>
        </p:txBody>
      </p:sp>
      <p:sp>
        <p:nvSpPr>
          <p:cNvPr id="23568" name="Rectangle 32"/>
          <p:cNvSpPr>
            <a:spLocks/>
          </p:cNvSpPr>
          <p:nvPr/>
        </p:nvSpPr>
        <p:spPr bwMode="auto">
          <a:xfrm>
            <a:off x="588930" y="4245743"/>
            <a:ext cx="63190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TabItem</a:t>
            </a:r>
          </a:p>
        </p:txBody>
      </p:sp>
      <p:sp>
        <p:nvSpPr>
          <p:cNvPr id="23569" name="Rectangle 33"/>
          <p:cNvSpPr>
            <a:spLocks/>
          </p:cNvSpPr>
          <p:nvPr/>
        </p:nvSpPr>
        <p:spPr bwMode="auto">
          <a:xfrm>
            <a:off x="588930" y="5043053"/>
            <a:ext cx="63190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TabItem</a:t>
            </a:r>
          </a:p>
        </p:txBody>
      </p:sp>
      <p:sp>
        <p:nvSpPr>
          <p:cNvPr id="23570" name="Rectangle 34"/>
          <p:cNvSpPr>
            <a:spLocks/>
          </p:cNvSpPr>
          <p:nvPr/>
        </p:nvSpPr>
        <p:spPr bwMode="auto">
          <a:xfrm>
            <a:off x="588930" y="5446629"/>
            <a:ext cx="63190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TabItem</a:t>
            </a:r>
          </a:p>
        </p:txBody>
      </p:sp>
      <p:sp>
        <p:nvSpPr>
          <p:cNvPr id="23571" name="Rectangle 35"/>
          <p:cNvSpPr>
            <a:spLocks/>
          </p:cNvSpPr>
          <p:nvPr/>
        </p:nvSpPr>
        <p:spPr bwMode="auto">
          <a:xfrm>
            <a:off x="2734776" y="790736"/>
            <a:ext cx="63190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TabItem</a:t>
            </a:r>
          </a:p>
        </p:txBody>
      </p:sp>
      <p:sp>
        <p:nvSpPr>
          <p:cNvPr id="23572" name="Rectangle 36"/>
          <p:cNvSpPr>
            <a:spLocks/>
          </p:cNvSpPr>
          <p:nvPr/>
        </p:nvSpPr>
        <p:spPr bwMode="auto">
          <a:xfrm>
            <a:off x="3837228" y="790736"/>
            <a:ext cx="63190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TabItem</a:t>
            </a:r>
          </a:p>
        </p:txBody>
      </p:sp>
      <p:sp>
        <p:nvSpPr>
          <p:cNvPr id="23573" name="Rectangle 37"/>
          <p:cNvSpPr>
            <a:spLocks/>
          </p:cNvSpPr>
          <p:nvPr/>
        </p:nvSpPr>
        <p:spPr bwMode="auto">
          <a:xfrm>
            <a:off x="6544143" y="839952"/>
            <a:ext cx="63190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TabItem</a:t>
            </a:r>
          </a:p>
        </p:txBody>
      </p:sp>
      <p:sp>
        <p:nvSpPr>
          <p:cNvPr id="23574" name="Rectangle 38"/>
          <p:cNvSpPr>
            <a:spLocks/>
          </p:cNvSpPr>
          <p:nvPr/>
        </p:nvSpPr>
        <p:spPr bwMode="auto">
          <a:xfrm>
            <a:off x="7646596" y="839952"/>
            <a:ext cx="63190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TabItem</a:t>
            </a:r>
          </a:p>
        </p:txBody>
      </p:sp>
      <p:sp>
        <p:nvSpPr>
          <p:cNvPr id="23575" name="Rectangle 39"/>
          <p:cNvSpPr>
            <a:spLocks/>
          </p:cNvSpPr>
          <p:nvPr/>
        </p:nvSpPr>
        <p:spPr bwMode="auto">
          <a:xfrm>
            <a:off x="8798265" y="839952"/>
            <a:ext cx="63190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TabItem</a:t>
            </a:r>
          </a:p>
        </p:txBody>
      </p:sp>
      <p:sp>
        <p:nvSpPr>
          <p:cNvPr id="23576" name="Rectangle 40"/>
          <p:cNvSpPr>
            <a:spLocks/>
          </p:cNvSpPr>
          <p:nvPr/>
        </p:nvSpPr>
        <p:spPr bwMode="auto">
          <a:xfrm>
            <a:off x="1642279" y="789506"/>
            <a:ext cx="641527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TabItem</a:t>
            </a:r>
          </a:p>
        </p:txBody>
      </p:sp>
      <p:sp>
        <p:nvSpPr>
          <p:cNvPr id="23577" name="Rectangle 41"/>
          <p:cNvSpPr>
            <a:spLocks/>
          </p:cNvSpPr>
          <p:nvPr/>
        </p:nvSpPr>
        <p:spPr bwMode="auto">
          <a:xfrm>
            <a:off x="579200" y="4648090"/>
            <a:ext cx="641527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TabItem</a:t>
            </a:r>
          </a:p>
        </p:txBody>
      </p:sp>
      <p:sp>
        <p:nvSpPr>
          <p:cNvPr id="23578" name="Rectangle 42"/>
          <p:cNvSpPr>
            <a:spLocks/>
          </p:cNvSpPr>
          <p:nvPr/>
        </p:nvSpPr>
        <p:spPr bwMode="auto">
          <a:xfrm>
            <a:off x="5402430" y="838722"/>
            <a:ext cx="641527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TabItem</a:t>
            </a:r>
          </a:p>
        </p:txBody>
      </p:sp>
    </p:spTree>
    <p:extLst>
      <p:ext uri="{BB962C8B-B14F-4D97-AF65-F5344CB8AC3E}">
        <p14:creationId xmlns:p14="http://schemas.microsoft.com/office/powerpoint/2010/main" val="57650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1"/>
          <p:cNvSpPr>
            <a:spLocks/>
          </p:cNvSpPr>
          <p:nvPr/>
        </p:nvSpPr>
        <p:spPr bwMode="auto">
          <a:xfrm>
            <a:off x="5640755" y="2598638"/>
            <a:ext cx="1853006" cy="4772783"/>
          </a:xfrm>
          <a:custGeom>
            <a:avLst/>
            <a:gdLst>
              <a:gd name="T0" fmla="*/ 706088041 w 21181"/>
              <a:gd name="T1" fmla="*/ 187204217 h 21528"/>
              <a:gd name="T2" fmla="*/ 2147483647 w 21181"/>
              <a:gd name="T3" fmla="*/ 865983404 h 21528"/>
              <a:gd name="T4" fmla="*/ 2147483647 w 21181"/>
              <a:gd name="T5" fmla="*/ 2147483647 h 21528"/>
              <a:gd name="T6" fmla="*/ 2147483647 w 21181"/>
              <a:gd name="T7" fmla="*/ 2147483647 h 21528"/>
              <a:gd name="T8" fmla="*/ 2147483647 w 21181"/>
              <a:gd name="T9" fmla="*/ 2147483647 h 21528"/>
              <a:gd name="T10" fmla="*/ 2147483647 w 21181"/>
              <a:gd name="T11" fmla="*/ 2147483647 h 21528"/>
              <a:gd name="T12" fmla="*/ 2147483647 w 21181"/>
              <a:gd name="T13" fmla="*/ 2147483647 h 21528"/>
              <a:gd name="T14" fmla="*/ 2147483647 w 21181"/>
              <a:gd name="T15" fmla="*/ 2147483647 h 21528"/>
              <a:gd name="T16" fmla="*/ 2147483647 w 21181"/>
              <a:gd name="T17" fmla="*/ 2147483647 h 21528"/>
              <a:gd name="T18" fmla="*/ 706088041 w 21181"/>
              <a:gd name="T19" fmla="*/ 2147483647 h 21528"/>
              <a:gd name="T20" fmla="*/ 706088041 w 21181"/>
              <a:gd name="T21" fmla="*/ 2147483647 h 21528"/>
              <a:gd name="T22" fmla="*/ 382519034 w 21181"/>
              <a:gd name="T23" fmla="*/ 2147483647 h 21528"/>
              <a:gd name="T24" fmla="*/ 382519034 w 21181"/>
              <a:gd name="T25" fmla="*/ 2147483647 h 21528"/>
              <a:gd name="T26" fmla="*/ 274671163 w 21181"/>
              <a:gd name="T27" fmla="*/ 2147483647 h 21528"/>
              <a:gd name="T28" fmla="*/ 166810651 w 21181"/>
              <a:gd name="T29" fmla="*/ 2147483647 h 21528"/>
              <a:gd name="T30" fmla="*/ 58962780 w 21181"/>
              <a:gd name="T31" fmla="*/ 2147483647 h 21528"/>
              <a:gd name="T32" fmla="*/ 382519034 w 21181"/>
              <a:gd name="T33" fmla="*/ 2147483647 h 21528"/>
              <a:gd name="T34" fmla="*/ 58962780 w 21181"/>
              <a:gd name="T35" fmla="*/ 2147483647 h 21528"/>
              <a:gd name="T36" fmla="*/ 490379659 w 21181"/>
              <a:gd name="T37" fmla="*/ 187204217 h 215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181" h="21528">
                <a:moveTo>
                  <a:pt x="491" y="8"/>
                </a:moveTo>
                <a:cubicBezTo>
                  <a:pt x="7391" y="8"/>
                  <a:pt x="14216" y="-22"/>
                  <a:pt x="21116" y="37"/>
                </a:cubicBezTo>
                <a:cubicBezTo>
                  <a:pt x="21341" y="1517"/>
                  <a:pt x="20891" y="3027"/>
                  <a:pt x="21116" y="4506"/>
                </a:cubicBezTo>
                <a:cubicBezTo>
                  <a:pt x="21341" y="5868"/>
                  <a:pt x="20891" y="7229"/>
                  <a:pt x="20966" y="8620"/>
                </a:cubicBezTo>
                <a:cubicBezTo>
                  <a:pt x="21041" y="9923"/>
                  <a:pt x="20366" y="11343"/>
                  <a:pt x="20891" y="12675"/>
                </a:cubicBezTo>
                <a:cubicBezTo>
                  <a:pt x="21491" y="14185"/>
                  <a:pt x="20891" y="15694"/>
                  <a:pt x="21041" y="17233"/>
                </a:cubicBezTo>
                <a:cubicBezTo>
                  <a:pt x="21116" y="18654"/>
                  <a:pt x="20966" y="20045"/>
                  <a:pt x="20966" y="21466"/>
                </a:cubicBezTo>
                <a:cubicBezTo>
                  <a:pt x="17366" y="21555"/>
                  <a:pt x="13766" y="21288"/>
                  <a:pt x="10091" y="21407"/>
                </a:cubicBezTo>
                <a:cubicBezTo>
                  <a:pt x="8441" y="21466"/>
                  <a:pt x="6866" y="21495"/>
                  <a:pt x="5216" y="21495"/>
                </a:cubicBezTo>
                <a:cubicBezTo>
                  <a:pt x="4316" y="21495"/>
                  <a:pt x="773" y="21578"/>
                  <a:pt x="491" y="21481"/>
                </a:cubicBezTo>
                <a:cubicBezTo>
                  <a:pt x="191" y="21377"/>
                  <a:pt x="491" y="19956"/>
                  <a:pt x="491" y="19631"/>
                </a:cubicBezTo>
                <a:cubicBezTo>
                  <a:pt x="416" y="18920"/>
                  <a:pt x="266" y="18210"/>
                  <a:pt x="266" y="17529"/>
                </a:cubicBezTo>
                <a:cubicBezTo>
                  <a:pt x="266" y="16079"/>
                  <a:pt x="-34" y="14629"/>
                  <a:pt x="266" y="13178"/>
                </a:cubicBezTo>
                <a:cubicBezTo>
                  <a:pt x="566" y="11787"/>
                  <a:pt x="191" y="10456"/>
                  <a:pt x="191" y="9064"/>
                </a:cubicBezTo>
                <a:cubicBezTo>
                  <a:pt x="191" y="8295"/>
                  <a:pt x="-109" y="7614"/>
                  <a:pt x="116" y="6815"/>
                </a:cubicBezTo>
                <a:cubicBezTo>
                  <a:pt x="266" y="6134"/>
                  <a:pt x="191" y="5513"/>
                  <a:pt x="41" y="4832"/>
                </a:cubicBezTo>
                <a:cubicBezTo>
                  <a:pt x="-34" y="4388"/>
                  <a:pt x="116" y="3944"/>
                  <a:pt x="266" y="3500"/>
                </a:cubicBezTo>
                <a:cubicBezTo>
                  <a:pt x="416" y="3027"/>
                  <a:pt x="191" y="2671"/>
                  <a:pt x="41" y="2198"/>
                </a:cubicBezTo>
                <a:cubicBezTo>
                  <a:pt x="-109" y="1517"/>
                  <a:pt x="191" y="688"/>
                  <a:pt x="341" y="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78" name="AutoShape 2"/>
          <p:cNvSpPr>
            <a:spLocks/>
          </p:cNvSpPr>
          <p:nvPr/>
        </p:nvSpPr>
        <p:spPr bwMode="auto">
          <a:xfrm>
            <a:off x="7885034" y="2578951"/>
            <a:ext cx="1133213" cy="1821015"/>
          </a:xfrm>
          <a:custGeom>
            <a:avLst/>
            <a:gdLst>
              <a:gd name="T0" fmla="*/ 127456595 w 21495"/>
              <a:gd name="T1" fmla="*/ 37770883 h 21514"/>
              <a:gd name="T2" fmla="*/ 2147483647 w 21495"/>
              <a:gd name="T3" fmla="*/ 0 h 21514"/>
              <a:gd name="T4" fmla="*/ 2147483647 w 21495"/>
              <a:gd name="T5" fmla="*/ 75541656 h 21514"/>
              <a:gd name="T6" fmla="*/ 2147483647 w 21495"/>
              <a:gd name="T7" fmla="*/ 2147483647 h 21514"/>
              <a:gd name="T8" fmla="*/ 2147483647 w 21495"/>
              <a:gd name="T9" fmla="*/ 2147483647 h 21514"/>
              <a:gd name="T10" fmla="*/ 2147483647 w 21495"/>
              <a:gd name="T11" fmla="*/ 2147483647 h 21514"/>
              <a:gd name="T12" fmla="*/ 2147483647 w 21495"/>
              <a:gd name="T13" fmla="*/ 2147483647 h 21514"/>
              <a:gd name="T14" fmla="*/ 2147483647 w 21495"/>
              <a:gd name="T15" fmla="*/ 2147483647 h 21514"/>
              <a:gd name="T16" fmla="*/ 2147483647 w 21495"/>
              <a:gd name="T17" fmla="*/ 2147483647 h 21514"/>
              <a:gd name="T18" fmla="*/ 2147483647 w 21495"/>
              <a:gd name="T19" fmla="*/ 2147483647 h 21514"/>
              <a:gd name="T20" fmla="*/ 523674008 w 21495"/>
              <a:gd name="T21" fmla="*/ 2147483647 h 21514"/>
              <a:gd name="T22" fmla="*/ 68604815 w 21495"/>
              <a:gd name="T23" fmla="*/ 2147483647 h 21514"/>
              <a:gd name="T24" fmla="*/ 9757728 w 21495"/>
              <a:gd name="T25" fmla="*/ 2147483647 h 21514"/>
              <a:gd name="T26" fmla="*/ 39336255 w 21495"/>
              <a:gd name="T27" fmla="*/ 2147483647 h 21514"/>
              <a:gd name="T28" fmla="*/ 141933544 w 21495"/>
              <a:gd name="T29" fmla="*/ 2147483647 h 21514"/>
              <a:gd name="T30" fmla="*/ 68604815 w 21495"/>
              <a:gd name="T31" fmla="*/ 2147483647 h 21514"/>
              <a:gd name="T32" fmla="*/ 97873375 w 21495"/>
              <a:gd name="T33" fmla="*/ 151083312 h 215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495" h="21514">
                <a:moveTo>
                  <a:pt x="405" y="29"/>
                </a:moveTo>
                <a:cubicBezTo>
                  <a:pt x="6003" y="320"/>
                  <a:pt x="11741" y="0"/>
                  <a:pt x="17386" y="0"/>
                </a:cubicBezTo>
                <a:cubicBezTo>
                  <a:pt x="18646" y="0"/>
                  <a:pt x="19952" y="0"/>
                  <a:pt x="21211" y="58"/>
                </a:cubicBezTo>
                <a:cubicBezTo>
                  <a:pt x="21445" y="610"/>
                  <a:pt x="21071" y="1337"/>
                  <a:pt x="21118" y="1919"/>
                </a:cubicBezTo>
                <a:cubicBezTo>
                  <a:pt x="21118" y="2587"/>
                  <a:pt x="21165" y="3227"/>
                  <a:pt x="21258" y="3896"/>
                </a:cubicBezTo>
                <a:cubicBezTo>
                  <a:pt x="21445" y="5349"/>
                  <a:pt x="21445" y="6774"/>
                  <a:pt x="21491" y="8256"/>
                </a:cubicBezTo>
                <a:cubicBezTo>
                  <a:pt x="21538" y="9594"/>
                  <a:pt x="21165" y="10960"/>
                  <a:pt x="21211" y="12268"/>
                </a:cubicBezTo>
                <a:cubicBezTo>
                  <a:pt x="21258" y="13780"/>
                  <a:pt x="21305" y="15262"/>
                  <a:pt x="21258" y="16745"/>
                </a:cubicBezTo>
                <a:cubicBezTo>
                  <a:pt x="21211" y="17588"/>
                  <a:pt x="21165" y="18402"/>
                  <a:pt x="21305" y="19245"/>
                </a:cubicBezTo>
                <a:cubicBezTo>
                  <a:pt x="21398" y="19914"/>
                  <a:pt x="21071" y="20757"/>
                  <a:pt x="21398" y="21397"/>
                </a:cubicBezTo>
                <a:cubicBezTo>
                  <a:pt x="14820" y="21600"/>
                  <a:pt x="8242" y="21484"/>
                  <a:pt x="1664" y="21455"/>
                </a:cubicBezTo>
                <a:cubicBezTo>
                  <a:pt x="1198" y="21455"/>
                  <a:pt x="731" y="21484"/>
                  <a:pt x="218" y="21484"/>
                </a:cubicBezTo>
                <a:cubicBezTo>
                  <a:pt x="358" y="20786"/>
                  <a:pt x="125" y="20234"/>
                  <a:pt x="31" y="19565"/>
                </a:cubicBezTo>
                <a:cubicBezTo>
                  <a:pt x="-62" y="18780"/>
                  <a:pt x="78" y="17908"/>
                  <a:pt x="125" y="17123"/>
                </a:cubicBezTo>
                <a:cubicBezTo>
                  <a:pt x="171" y="15640"/>
                  <a:pt x="358" y="14187"/>
                  <a:pt x="451" y="12762"/>
                </a:cubicBezTo>
                <a:cubicBezTo>
                  <a:pt x="638" y="9768"/>
                  <a:pt x="405" y="6774"/>
                  <a:pt x="218" y="3779"/>
                </a:cubicBezTo>
                <a:cubicBezTo>
                  <a:pt x="125" y="2587"/>
                  <a:pt x="-15" y="1250"/>
                  <a:pt x="311" y="11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79" name="AutoShape 3"/>
          <p:cNvSpPr>
            <a:spLocks/>
          </p:cNvSpPr>
          <p:nvPr/>
        </p:nvSpPr>
        <p:spPr bwMode="auto">
          <a:xfrm>
            <a:off x="206009" y="4616520"/>
            <a:ext cx="4745714" cy="510623"/>
          </a:xfrm>
          <a:custGeom>
            <a:avLst/>
            <a:gdLst>
              <a:gd name="T0" fmla="*/ 2147483647 w 21576"/>
              <a:gd name="T1" fmla="*/ 4994700 h 21054"/>
              <a:gd name="T2" fmla="*/ 2147483647 w 21576"/>
              <a:gd name="T3" fmla="*/ 857734 h 21054"/>
              <a:gd name="T4" fmla="*/ 2147483647 w 21576"/>
              <a:gd name="T5" fmla="*/ 9130696 h 21054"/>
              <a:gd name="T6" fmla="*/ 2147483647 w 21576"/>
              <a:gd name="T7" fmla="*/ 17403659 h 21054"/>
              <a:gd name="T8" fmla="*/ 2147483647 w 21576"/>
              <a:gd name="T9" fmla="*/ 9130696 h 21054"/>
              <a:gd name="T10" fmla="*/ 2147483647 w 21576"/>
              <a:gd name="T11" fmla="*/ 17403659 h 21054"/>
              <a:gd name="T12" fmla="*/ 2147483647 w 21576"/>
              <a:gd name="T13" fmla="*/ 4994700 h 21054"/>
              <a:gd name="T14" fmla="*/ 2147483647 w 21576"/>
              <a:gd name="T15" fmla="*/ 311083087 h 21054"/>
              <a:gd name="T16" fmla="*/ 2147483647 w 21576"/>
              <a:gd name="T17" fmla="*/ 633718339 h 21054"/>
              <a:gd name="T18" fmla="*/ 2147483647 w 21576"/>
              <a:gd name="T19" fmla="*/ 637854335 h 21054"/>
              <a:gd name="T20" fmla="*/ 2147483647 w 21576"/>
              <a:gd name="T21" fmla="*/ 629581373 h 21054"/>
              <a:gd name="T22" fmla="*/ 2147483647 w 21576"/>
              <a:gd name="T23" fmla="*/ 637854335 h 21054"/>
              <a:gd name="T24" fmla="*/ 2147483647 w 21576"/>
              <a:gd name="T25" fmla="*/ 600627521 h 21054"/>
              <a:gd name="T26" fmla="*/ 137151106 w 21576"/>
              <a:gd name="T27" fmla="*/ 629581373 h 21054"/>
              <a:gd name="T28" fmla="*/ 1828386749 w 21576"/>
              <a:gd name="T29" fmla="*/ 13266693 h 210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76" h="21054">
                <a:moveTo>
                  <a:pt x="125" y="163"/>
                </a:moveTo>
                <a:cubicBezTo>
                  <a:pt x="438" y="1243"/>
                  <a:pt x="811" y="163"/>
                  <a:pt x="1140" y="28"/>
                </a:cubicBezTo>
                <a:cubicBezTo>
                  <a:pt x="1527" y="-107"/>
                  <a:pt x="1915" y="298"/>
                  <a:pt x="2303" y="298"/>
                </a:cubicBezTo>
                <a:cubicBezTo>
                  <a:pt x="3198" y="298"/>
                  <a:pt x="4078" y="433"/>
                  <a:pt x="4958" y="568"/>
                </a:cubicBezTo>
                <a:cubicBezTo>
                  <a:pt x="7390" y="973"/>
                  <a:pt x="9821" y="-377"/>
                  <a:pt x="12268" y="298"/>
                </a:cubicBezTo>
                <a:cubicBezTo>
                  <a:pt x="14654" y="973"/>
                  <a:pt x="17056" y="568"/>
                  <a:pt x="19458" y="568"/>
                </a:cubicBezTo>
                <a:cubicBezTo>
                  <a:pt x="20144" y="568"/>
                  <a:pt x="20845" y="298"/>
                  <a:pt x="21531" y="163"/>
                </a:cubicBezTo>
                <a:cubicBezTo>
                  <a:pt x="21561" y="3403"/>
                  <a:pt x="21501" y="6778"/>
                  <a:pt x="21531" y="10153"/>
                </a:cubicBezTo>
                <a:cubicBezTo>
                  <a:pt x="21561" y="13528"/>
                  <a:pt x="21576" y="17173"/>
                  <a:pt x="21576" y="20683"/>
                </a:cubicBezTo>
                <a:cubicBezTo>
                  <a:pt x="20741" y="21223"/>
                  <a:pt x="19890" y="21088"/>
                  <a:pt x="19055" y="20818"/>
                </a:cubicBezTo>
                <a:cubicBezTo>
                  <a:pt x="17608" y="20413"/>
                  <a:pt x="16161" y="20818"/>
                  <a:pt x="14714" y="20548"/>
                </a:cubicBezTo>
                <a:cubicBezTo>
                  <a:pt x="12611" y="20008"/>
                  <a:pt x="10508" y="20818"/>
                  <a:pt x="8404" y="20818"/>
                </a:cubicBezTo>
                <a:cubicBezTo>
                  <a:pt x="6286" y="20818"/>
                  <a:pt x="4168" y="20008"/>
                  <a:pt x="2064" y="19603"/>
                </a:cubicBezTo>
                <a:cubicBezTo>
                  <a:pt x="1348" y="19468"/>
                  <a:pt x="722" y="20683"/>
                  <a:pt x="6" y="20548"/>
                </a:cubicBezTo>
                <a:cubicBezTo>
                  <a:pt x="-24" y="13798"/>
                  <a:pt x="80" y="7183"/>
                  <a:pt x="80" y="43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0" name="AutoShape 4"/>
          <p:cNvSpPr>
            <a:spLocks/>
          </p:cNvSpPr>
          <p:nvPr/>
        </p:nvSpPr>
        <p:spPr bwMode="auto">
          <a:xfrm>
            <a:off x="285986" y="4626363"/>
            <a:ext cx="3941022" cy="2565417"/>
          </a:xfrm>
          <a:custGeom>
            <a:avLst/>
            <a:gdLst>
              <a:gd name="T0" fmla="*/ 2147483647 w 21532"/>
              <a:gd name="T1" fmla="*/ 496992528 h 21489"/>
              <a:gd name="T2" fmla="*/ 2147483647 w 21532"/>
              <a:gd name="T3" fmla="*/ 197345099 h 21489"/>
              <a:gd name="T4" fmla="*/ 2147483647 w 21532"/>
              <a:gd name="T5" fmla="*/ 398320055 h 21489"/>
              <a:gd name="T6" fmla="*/ 2147483647 w 21532"/>
              <a:gd name="T7" fmla="*/ 2147483647 h 21489"/>
              <a:gd name="T8" fmla="*/ 2147483647 w 21532"/>
              <a:gd name="T9" fmla="*/ 2147483647 h 21489"/>
              <a:gd name="T10" fmla="*/ 2147483647 w 21532"/>
              <a:gd name="T11" fmla="*/ 2147483647 h 21489"/>
              <a:gd name="T12" fmla="*/ 2147483647 w 21532"/>
              <a:gd name="T13" fmla="*/ 2147483647 h 21489"/>
              <a:gd name="T14" fmla="*/ 2147483647 w 21532"/>
              <a:gd name="T15" fmla="*/ 2147483647 h 21489"/>
              <a:gd name="T16" fmla="*/ 2147483647 w 21532"/>
              <a:gd name="T17" fmla="*/ 2147483647 h 21489"/>
              <a:gd name="T18" fmla="*/ 2147483647 w 21532"/>
              <a:gd name="T19" fmla="*/ 2147483647 h 21489"/>
              <a:gd name="T20" fmla="*/ 2147483647 w 21532"/>
              <a:gd name="T21" fmla="*/ 2147483647 h 21489"/>
              <a:gd name="T22" fmla="*/ 2147483647 w 21532"/>
              <a:gd name="T23" fmla="*/ 2147483647 h 21489"/>
              <a:gd name="T24" fmla="*/ 2147483647 w 21532"/>
              <a:gd name="T25" fmla="*/ 2147483647 h 21489"/>
              <a:gd name="T26" fmla="*/ 2147483647 w 21532"/>
              <a:gd name="T27" fmla="*/ 2147483647 h 21489"/>
              <a:gd name="T28" fmla="*/ 2147483647 w 21532"/>
              <a:gd name="T29" fmla="*/ 2147483647 h 21489"/>
              <a:gd name="T30" fmla="*/ 2147483647 w 21532"/>
              <a:gd name="T31" fmla="*/ 2147483647 h 21489"/>
              <a:gd name="T32" fmla="*/ 2147483647 w 21532"/>
              <a:gd name="T33" fmla="*/ 2147483647 h 21489"/>
              <a:gd name="T34" fmla="*/ 2147483647 w 21532"/>
              <a:gd name="T35" fmla="*/ 2147483647 h 21489"/>
              <a:gd name="T36" fmla="*/ 2147483647 w 21532"/>
              <a:gd name="T37" fmla="*/ 2147483647 h 21489"/>
              <a:gd name="T38" fmla="*/ 2147483647 w 21532"/>
              <a:gd name="T39" fmla="*/ 2147483647 h 21489"/>
              <a:gd name="T40" fmla="*/ 2147483647 w 21532"/>
              <a:gd name="T41" fmla="*/ 2147483647 h 21489"/>
              <a:gd name="T42" fmla="*/ 2147483647 w 21532"/>
              <a:gd name="T43" fmla="*/ 2147483647 h 21489"/>
              <a:gd name="T44" fmla="*/ 2147483647 w 21532"/>
              <a:gd name="T45" fmla="*/ 2147483647 h 21489"/>
              <a:gd name="T46" fmla="*/ 882336026 w 21532"/>
              <a:gd name="T47" fmla="*/ 2147483647 h 21489"/>
              <a:gd name="T48" fmla="*/ 645273239 w 21532"/>
              <a:gd name="T49" fmla="*/ 2147483647 h 21489"/>
              <a:gd name="T50" fmla="*/ 882336026 w 21532"/>
              <a:gd name="T51" fmla="*/ 2147483647 h 21489"/>
              <a:gd name="T52" fmla="*/ 882336026 w 21532"/>
              <a:gd name="T53" fmla="*/ 2147483647 h 21489"/>
              <a:gd name="T54" fmla="*/ 1106238223 w 21532"/>
              <a:gd name="T55" fmla="*/ 2147483647 h 21489"/>
              <a:gd name="T56" fmla="*/ 645273239 w 21532"/>
              <a:gd name="T57" fmla="*/ 2147483647 h 21489"/>
              <a:gd name="T58" fmla="*/ 645273239 w 21532"/>
              <a:gd name="T59" fmla="*/ 2147483647 h 21489"/>
              <a:gd name="T60" fmla="*/ 2147483647 w 21532"/>
              <a:gd name="T61" fmla="*/ 599318732 h 2148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2" h="21489">
                <a:moveTo>
                  <a:pt x="335" y="136"/>
                </a:moveTo>
                <a:cubicBezTo>
                  <a:pt x="1250" y="-111"/>
                  <a:pt x="2164" y="54"/>
                  <a:pt x="3096" y="54"/>
                </a:cubicBezTo>
                <a:cubicBezTo>
                  <a:pt x="3580" y="54"/>
                  <a:pt x="4082" y="54"/>
                  <a:pt x="4566" y="109"/>
                </a:cubicBezTo>
                <a:cubicBezTo>
                  <a:pt x="5014" y="136"/>
                  <a:pt x="5354" y="246"/>
                  <a:pt x="5372" y="1016"/>
                </a:cubicBezTo>
                <a:cubicBezTo>
                  <a:pt x="5390" y="2033"/>
                  <a:pt x="5319" y="3077"/>
                  <a:pt x="5354" y="4066"/>
                </a:cubicBezTo>
                <a:cubicBezTo>
                  <a:pt x="5892" y="3846"/>
                  <a:pt x="6699" y="4121"/>
                  <a:pt x="7273" y="4148"/>
                </a:cubicBezTo>
                <a:cubicBezTo>
                  <a:pt x="8169" y="4176"/>
                  <a:pt x="9083" y="4121"/>
                  <a:pt x="9997" y="4121"/>
                </a:cubicBezTo>
                <a:cubicBezTo>
                  <a:pt x="11915" y="4121"/>
                  <a:pt x="13815" y="4039"/>
                  <a:pt x="15733" y="4231"/>
                </a:cubicBezTo>
                <a:cubicBezTo>
                  <a:pt x="17472" y="4396"/>
                  <a:pt x="19229" y="4313"/>
                  <a:pt x="20985" y="4231"/>
                </a:cubicBezTo>
                <a:cubicBezTo>
                  <a:pt x="21165" y="4231"/>
                  <a:pt x="21398" y="4121"/>
                  <a:pt x="21451" y="4423"/>
                </a:cubicBezTo>
                <a:cubicBezTo>
                  <a:pt x="21487" y="4588"/>
                  <a:pt x="21362" y="4698"/>
                  <a:pt x="21344" y="4863"/>
                </a:cubicBezTo>
                <a:cubicBezTo>
                  <a:pt x="21326" y="5110"/>
                  <a:pt x="21380" y="5193"/>
                  <a:pt x="21416" y="5440"/>
                </a:cubicBezTo>
                <a:cubicBezTo>
                  <a:pt x="21541" y="6182"/>
                  <a:pt x="21362" y="6842"/>
                  <a:pt x="21380" y="7611"/>
                </a:cubicBezTo>
                <a:cubicBezTo>
                  <a:pt x="21398" y="8298"/>
                  <a:pt x="21541" y="8985"/>
                  <a:pt x="21523" y="9700"/>
                </a:cubicBezTo>
                <a:cubicBezTo>
                  <a:pt x="21505" y="10442"/>
                  <a:pt x="21469" y="11184"/>
                  <a:pt x="21469" y="11953"/>
                </a:cubicBezTo>
                <a:cubicBezTo>
                  <a:pt x="21469" y="12833"/>
                  <a:pt x="21559" y="13739"/>
                  <a:pt x="21523" y="14619"/>
                </a:cubicBezTo>
                <a:cubicBezTo>
                  <a:pt x="21505" y="15251"/>
                  <a:pt x="21398" y="15855"/>
                  <a:pt x="21398" y="16487"/>
                </a:cubicBezTo>
                <a:cubicBezTo>
                  <a:pt x="21398" y="17284"/>
                  <a:pt x="21487" y="18081"/>
                  <a:pt x="21523" y="18878"/>
                </a:cubicBezTo>
                <a:cubicBezTo>
                  <a:pt x="21559" y="19675"/>
                  <a:pt x="21433" y="20500"/>
                  <a:pt x="21416" y="21324"/>
                </a:cubicBezTo>
                <a:cubicBezTo>
                  <a:pt x="19874" y="21352"/>
                  <a:pt x="18314" y="21489"/>
                  <a:pt x="16755" y="21489"/>
                </a:cubicBezTo>
                <a:cubicBezTo>
                  <a:pt x="13905" y="21489"/>
                  <a:pt x="11037" y="21104"/>
                  <a:pt x="8187" y="21214"/>
                </a:cubicBezTo>
                <a:cubicBezTo>
                  <a:pt x="7093" y="21269"/>
                  <a:pt x="6000" y="21269"/>
                  <a:pt x="4888" y="21214"/>
                </a:cubicBezTo>
                <a:cubicBezTo>
                  <a:pt x="3723" y="21159"/>
                  <a:pt x="2540" y="21379"/>
                  <a:pt x="1375" y="21214"/>
                </a:cubicBezTo>
                <a:cubicBezTo>
                  <a:pt x="1124" y="21187"/>
                  <a:pt x="138" y="21462"/>
                  <a:pt x="67" y="21242"/>
                </a:cubicBezTo>
                <a:cubicBezTo>
                  <a:pt x="13" y="21077"/>
                  <a:pt x="49" y="19703"/>
                  <a:pt x="49" y="19318"/>
                </a:cubicBezTo>
                <a:cubicBezTo>
                  <a:pt x="102" y="16652"/>
                  <a:pt x="120" y="13959"/>
                  <a:pt x="67" y="11321"/>
                </a:cubicBezTo>
                <a:cubicBezTo>
                  <a:pt x="31" y="9947"/>
                  <a:pt x="67" y="8793"/>
                  <a:pt x="67" y="7309"/>
                </a:cubicBezTo>
                <a:cubicBezTo>
                  <a:pt x="67" y="6974"/>
                  <a:pt x="84" y="6622"/>
                  <a:pt x="84" y="6265"/>
                </a:cubicBezTo>
                <a:cubicBezTo>
                  <a:pt x="84" y="5880"/>
                  <a:pt x="84" y="5687"/>
                  <a:pt x="49" y="5303"/>
                </a:cubicBezTo>
                <a:cubicBezTo>
                  <a:pt x="-41" y="4588"/>
                  <a:pt x="13" y="3819"/>
                  <a:pt x="49" y="3132"/>
                </a:cubicBezTo>
                <a:cubicBezTo>
                  <a:pt x="67" y="2582"/>
                  <a:pt x="-41" y="356"/>
                  <a:pt x="282" y="1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1" name="AutoShape 7"/>
          <p:cNvSpPr>
            <a:spLocks/>
          </p:cNvSpPr>
          <p:nvPr/>
        </p:nvSpPr>
        <p:spPr bwMode="auto">
          <a:xfrm>
            <a:off x="1595148" y="177180"/>
            <a:ext cx="1115988" cy="396194"/>
          </a:xfrm>
          <a:custGeom>
            <a:avLst/>
            <a:gdLst>
              <a:gd name="T0" fmla="*/ 47516087 w 21308"/>
              <a:gd name="T1" fmla="*/ 0 h 20627"/>
              <a:gd name="T2" fmla="*/ 2147483647 w 21308"/>
              <a:gd name="T3" fmla="*/ 5828788 h 20627"/>
              <a:gd name="T4" fmla="*/ 2147483647 w 21308"/>
              <a:gd name="T5" fmla="*/ 5828788 h 20627"/>
              <a:gd name="T6" fmla="*/ 2147483647 w 21308"/>
              <a:gd name="T7" fmla="*/ 7777458 h 20627"/>
              <a:gd name="T8" fmla="*/ 2147483647 w 21308"/>
              <a:gd name="T9" fmla="*/ 74560228 h 20627"/>
              <a:gd name="T10" fmla="*/ 2147483647 w 21308"/>
              <a:gd name="T11" fmla="*/ 155619270 h 20627"/>
              <a:gd name="T12" fmla="*/ 2147483647 w 21308"/>
              <a:gd name="T13" fmla="*/ 307342463 h 20627"/>
              <a:gd name="T14" fmla="*/ 395261247 w 21308"/>
              <a:gd name="T15" fmla="*/ 305394412 h 20627"/>
              <a:gd name="T16" fmla="*/ 62018443 w 21308"/>
              <a:gd name="T17" fmla="*/ 309291134 h 20627"/>
              <a:gd name="T18" fmla="*/ 47516087 w 21308"/>
              <a:gd name="T19" fmla="*/ 149775118 h 20627"/>
              <a:gd name="T20" fmla="*/ 57082310 w 21308"/>
              <a:gd name="T21" fmla="*/ 71972855 h 20627"/>
              <a:gd name="T22" fmla="*/ 105219469 w 21308"/>
              <a:gd name="T23" fmla="*/ 1948051 h 206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308" h="20627">
                <a:moveTo>
                  <a:pt x="154" y="0"/>
                </a:moveTo>
                <a:cubicBezTo>
                  <a:pt x="2361" y="1022"/>
                  <a:pt x="4755" y="0"/>
                  <a:pt x="7056" y="383"/>
                </a:cubicBezTo>
                <a:cubicBezTo>
                  <a:pt x="9874" y="767"/>
                  <a:pt x="12785" y="383"/>
                  <a:pt x="15649" y="383"/>
                </a:cubicBezTo>
                <a:cubicBezTo>
                  <a:pt x="17481" y="383"/>
                  <a:pt x="19359" y="639"/>
                  <a:pt x="21237" y="511"/>
                </a:cubicBezTo>
                <a:cubicBezTo>
                  <a:pt x="21378" y="1917"/>
                  <a:pt x="21260" y="3346"/>
                  <a:pt x="21284" y="4899"/>
                </a:cubicBezTo>
                <a:cubicBezTo>
                  <a:pt x="21315" y="6859"/>
                  <a:pt x="21284" y="8052"/>
                  <a:pt x="21237" y="10225"/>
                </a:cubicBezTo>
                <a:cubicBezTo>
                  <a:pt x="21190" y="13420"/>
                  <a:pt x="21237" y="16871"/>
                  <a:pt x="21190" y="20194"/>
                </a:cubicBezTo>
                <a:cubicBezTo>
                  <a:pt x="14569" y="21600"/>
                  <a:pt x="7901" y="19044"/>
                  <a:pt x="1281" y="20066"/>
                </a:cubicBezTo>
                <a:cubicBezTo>
                  <a:pt x="952" y="20066"/>
                  <a:pt x="576" y="20066"/>
                  <a:pt x="201" y="20322"/>
                </a:cubicBezTo>
                <a:cubicBezTo>
                  <a:pt x="-222" y="17766"/>
                  <a:pt x="154" y="12653"/>
                  <a:pt x="154" y="9841"/>
                </a:cubicBezTo>
                <a:cubicBezTo>
                  <a:pt x="154" y="8052"/>
                  <a:pt x="138" y="6518"/>
                  <a:pt x="185" y="4729"/>
                </a:cubicBezTo>
                <a:cubicBezTo>
                  <a:pt x="232" y="3451"/>
                  <a:pt x="107" y="1150"/>
                  <a:pt x="341" y="12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2" name="AutoShape 8"/>
          <p:cNvSpPr>
            <a:spLocks/>
          </p:cNvSpPr>
          <p:nvPr/>
        </p:nvSpPr>
        <p:spPr bwMode="auto">
          <a:xfrm>
            <a:off x="2697600" y="177180"/>
            <a:ext cx="1115988" cy="396194"/>
          </a:xfrm>
          <a:custGeom>
            <a:avLst/>
            <a:gdLst>
              <a:gd name="T0" fmla="*/ 47516087 w 21308"/>
              <a:gd name="T1" fmla="*/ 0 h 20627"/>
              <a:gd name="T2" fmla="*/ 2147483647 w 21308"/>
              <a:gd name="T3" fmla="*/ 5828788 h 20627"/>
              <a:gd name="T4" fmla="*/ 2147483647 w 21308"/>
              <a:gd name="T5" fmla="*/ 5828788 h 20627"/>
              <a:gd name="T6" fmla="*/ 2147483647 w 21308"/>
              <a:gd name="T7" fmla="*/ 7777458 h 20627"/>
              <a:gd name="T8" fmla="*/ 2147483647 w 21308"/>
              <a:gd name="T9" fmla="*/ 74560228 h 20627"/>
              <a:gd name="T10" fmla="*/ 2147483647 w 21308"/>
              <a:gd name="T11" fmla="*/ 155619270 h 20627"/>
              <a:gd name="T12" fmla="*/ 2147483647 w 21308"/>
              <a:gd name="T13" fmla="*/ 307342463 h 20627"/>
              <a:gd name="T14" fmla="*/ 395261247 w 21308"/>
              <a:gd name="T15" fmla="*/ 305394412 h 20627"/>
              <a:gd name="T16" fmla="*/ 62018443 w 21308"/>
              <a:gd name="T17" fmla="*/ 309291134 h 20627"/>
              <a:gd name="T18" fmla="*/ 47516087 w 21308"/>
              <a:gd name="T19" fmla="*/ 149775118 h 20627"/>
              <a:gd name="T20" fmla="*/ 57082310 w 21308"/>
              <a:gd name="T21" fmla="*/ 71972855 h 20627"/>
              <a:gd name="T22" fmla="*/ 105219469 w 21308"/>
              <a:gd name="T23" fmla="*/ 1948051 h 206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308" h="20627">
                <a:moveTo>
                  <a:pt x="154" y="0"/>
                </a:moveTo>
                <a:cubicBezTo>
                  <a:pt x="2361" y="1022"/>
                  <a:pt x="4755" y="0"/>
                  <a:pt x="7056" y="383"/>
                </a:cubicBezTo>
                <a:cubicBezTo>
                  <a:pt x="9874" y="767"/>
                  <a:pt x="12785" y="383"/>
                  <a:pt x="15649" y="383"/>
                </a:cubicBezTo>
                <a:cubicBezTo>
                  <a:pt x="17481" y="383"/>
                  <a:pt x="19359" y="639"/>
                  <a:pt x="21237" y="511"/>
                </a:cubicBezTo>
                <a:cubicBezTo>
                  <a:pt x="21378" y="1917"/>
                  <a:pt x="21260" y="3346"/>
                  <a:pt x="21284" y="4899"/>
                </a:cubicBezTo>
                <a:cubicBezTo>
                  <a:pt x="21315" y="6859"/>
                  <a:pt x="21284" y="8052"/>
                  <a:pt x="21237" y="10225"/>
                </a:cubicBezTo>
                <a:cubicBezTo>
                  <a:pt x="21190" y="13420"/>
                  <a:pt x="21237" y="16871"/>
                  <a:pt x="21190" y="20194"/>
                </a:cubicBezTo>
                <a:cubicBezTo>
                  <a:pt x="14569" y="21600"/>
                  <a:pt x="7901" y="19044"/>
                  <a:pt x="1281" y="20066"/>
                </a:cubicBezTo>
                <a:cubicBezTo>
                  <a:pt x="952" y="20066"/>
                  <a:pt x="576" y="20066"/>
                  <a:pt x="201" y="20322"/>
                </a:cubicBezTo>
                <a:cubicBezTo>
                  <a:pt x="-222" y="17766"/>
                  <a:pt x="154" y="12653"/>
                  <a:pt x="154" y="9841"/>
                </a:cubicBezTo>
                <a:cubicBezTo>
                  <a:pt x="154" y="8052"/>
                  <a:pt x="138" y="6518"/>
                  <a:pt x="185" y="4729"/>
                </a:cubicBezTo>
                <a:cubicBezTo>
                  <a:pt x="232" y="3451"/>
                  <a:pt x="107" y="1150"/>
                  <a:pt x="341" y="12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AutoShape 9"/>
          <p:cNvSpPr>
            <a:spLocks/>
          </p:cNvSpPr>
          <p:nvPr/>
        </p:nvSpPr>
        <p:spPr bwMode="auto">
          <a:xfrm>
            <a:off x="5493105" y="187023"/>
            <a:ext cx="1115988" cy="396194"/>
          </a:xfrm>
          <a:custGeom>
            <a:avLst/>
            <a:gdLst>
              <a:gd name="T0" fmla="*/ 47516087 w 21308"/>
              <a:gd name="T1" fmla="*/ 0 h 20627"/>
              <a:gd name="T2" fmla="*/ 2147483647 w 21308"/>
              <a:gd name="T3" fmla="*/ 5828788 h 20627"/>
              <a:gd name="T4" fmla="*/ 2147483647 w 21308"/>
              <a:gd name="T5" fmla="*/ 5828788 h 20627"/>
              <a:gd name="T6" fmla="*/ 2147483647 w 21308"/>
              <a:gd name="T7" fmla="*/ 7777458 h 20627"/>
              <a:gd name="T8" fmla="*/ 2147483647 w 21308"/>
              <a:gd name="T9" fmla="*/ 74560228 h 20627"/>
              <a:gd name="T10" fmla="*/ 2147483647 w 21308"/>
              <a:gd name="T11" fmla="*/ 155619270 h 20627"/>
              <a:gd name="T12" fmla="*/ 2147483647 w 21308"/>
              <a:gd name="T13" fmla="*/ 307342463 h 20627"/>
              <a:gd name="T14" fmla="*/ 395261247 w 21308"/>
              <a:gd name="T15" fmla="*/ 305394412 h 20627"/>
              <a:gd name="T16" fmla="*/ 62018443 w 21308"/>
              <a:gd name="T17" fmla="*/ 309291134 h 20627"/>
              <a:gd name="T18" fmla="*/ 47516087 w 21308"/>
              <a:gd name="T19" fmla="*/ 149775118 h 20627"/>
              <a:gd name="T20" fmla="*/ 57082310 w 21308"/>
              <a:gd name="T21" fmla="*/ 71972855 h 20627"/>
              <a:gd name="T22" fmla="*/ 105219469 w 21308"/>
              <a:gd name="T23" fmla="*/ 1948051 h 206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308" h="20627">
                <a:moveTo>
                  <a:pt x="154" y="0"/>
                </a:moveTo>
                <a:cubicBezTo>
                  <a:pt x="2361" y="1022"/>
                  <a:pt x="4755" y="0"/>
                  <a:pt x="7056" y="383"/>
                </a:cubicBezTo>
                <a:cubicBezTo>
                  <a:pt x="9874" y="767"/>
                  <a:pt x="12785" y="383"/>
                  <a:pt x="15649" y="383"/>
                </a:cubicBezTo>
                <a:cubicBezTo>
                  <a:pt x="17481" y="383"/>
                  <a:pt x="19359" y="639"/>
                  <a:pt x="21237" y="511"/>
                </a:cubicBezTo>
                <a:cubicBezTo>
                  <a:pt x="21378" y="1917"/>
                  <a:pt x="21260" y="3346"/>
                  <a:pt x="21284" y="4899"/>
                </a:cubicBezTo>
                <a:cubicBezTo>
                  <a:pt x="21315" y="6859"/>
                  <a:pt x="21284" y="8052"/>
                  <a:pt x="21237" y="10225"/>
                </a:cubicBezTo>
                <a:cubicBezTo>
                  <a:pt x="21190" y="13420"/>
                  <a:pt x="21237" y="16871"/>
                  <a:pt x="21190" y="20194"/>
                </a:cubicBezTo>
                <a:cubicBezTo>
                  <a:pt x="14569" y="21600"/>
                  <a:pt x="7901" y="19044"/>
                  <a:pt x="1281" y="20066"/>
                </a:cubicBezTo>
                <a:cubicBezTo>
                  <a:pt x="952" y="20066"/>
                  <a:pt x="576" y="20066"/>
                  <a:pt x="201" y="20322"/>
                </a:cubicBezTo>
                <a:cubicBezTo>
                  <a:pt x="-222" y="17766"/>
                  <a:pt x="154" y="12653"/>
                  <a:pt x="154" y="9841"/>
                </a:cubicBezTo>
                <a:cubicBezTo>
                  <a:pt x="154" y="8052"/>
                  <a:pt x="138" y="6518"/>
                  <a:pt x="185" y="4729"/>
                </a:cubicBezTo>
                <a:cubicBezTo>
                  <a:pt x="232" y="3451"/>
                  <a:pt x="107" y="1150"/>
                  <a:pt x="341" y="12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4" name="AutoShape 10"/>
          <p:cNvSpPr>
            <a:spLocks/>
          </p:cNvSpPr>
          <p:nvPr/>
        </p:nvSpPr>
        <p:spPr bwMode="auto">
          <a:xfrm>
            <a:off x="6605401" y="187023"/>
            <a:ext cx="1115988" cy="396194"/>
          </a:xfrm>
          <a:custGeom>
            <a:avLst/>
            <a:gdLst>
              <a:gd name="T0" fmla="*/ 47516087 w 21308"/>
              <a:gd name="T1" fmla="*/ 0 h 20627"/>
              <a:gd name="T2" fmla="*/ 2147483647 w 21308"/>
              <a:gd name="T3" fmla="*/ 5828788 h 20627"/>
              <a:gd name="T4" fmla="*/ 2147483647 w 21308"/>
              <a:gd name="T5" fmla="*/ 5828788 h 20627"/>
              <a:gd name="T6" fmla="*/ 2147483647 w 21308"/>
              <a:gd name="T7" fmla="*/ 7777458 h 20627"/>
              <a:gd name="T8" fmla="*/ 2147483647 w 21308"/>
              <a:gd name="T9" fmla="*/ 74560228 h 20627"/>
              <a:gd name="T10" fmla="*/ 2147483647 w 21308"/>
              <a:gd name="T11" fmla="*/ 155619270 h 20627"/>
              <a:gd name="T12" fmla="*/ 2147483647 w 21308"/>
              <a:gd name="T13" fmla="*/ 307342463 h 20627"/>
              <a:gd name="T14" fmla="*/ 395261247 w 21308"/>
              <a:gd name="T15" fmla="*/ 305394412 h 20627"/>
              <a:gd name="T16" fmla="*/ 62018443 w 21308"/>
              <a:gd name="T17" fmla="*/ 309291134 h 20627"/>
              <a:gd name="T18" fmla="*/ 47516087 w 21308"/>
              <a:gd name="T19" fmla="*/ 149775118 h 20627"/>
              <a:gd name="T20" fmla="*/ 57082310 w 21308"/>
              <a:gd name="T21" fmla="*/ 71972855 h 20627"/>
              <a:gd name="T22" fmla="*/ 105219469 w 21308"/>
              <a:gd name="T23" fmla="*/ 1948051 h 206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308" h="20627">
                <a:moveTo>
                  <a:pt x="154" y="0"/>
                </a:moveTo>
                <a:cubicBezTo>
                  <a:pt x="2361" y="1022"/>
                  <a:pt x="4755" y="0"/>
                  <a:pt x="7056" y="383"/>
                </a:cubicBezTo>
                <a:cubicBezTo>
                  <a:pt x="9874" y="767"/>
                  <a:pt x="12785" y="383"/>
                  <a:pt x="15649" y="383"/>
                </a:cubicBezTo>
                <a:cubicBezTo>
                  <a:pt x="17481" y="383"/>
                  <a:pt x="19359" y="639"/>
                  <a:pt x="21237" y="511"/>
                </a:cubicBezTo>
                <a:cubicBezTo>
                  <a:pt x="21378" y="1917"/>
                  <a:pt x="21260" y="3346"/>
                  <a:pt x="21284" y="4899"/>
                </a:cubicBezTo>
                <a:cubicBezTo>
                  <a:pt x="21315" y="6859"/>
                  <a:pt x="21284" y="8052"/>
                  <a:pt x="21237" y="10225"/>
                </a:cubicBezTo>
                <a:cubicBezTo>
                  <a:pt x="21190" y="13420"/>
                  <a:pt x="21237" y="16871"/>
                  <a:pt x="21190" y="20194"/>
                </a:cubicBezTo>
                <a:cubicBezTo>
                  <a:pt x="14569" y="21600"/>
                  <a:pt x="7901" y="19044"/>
                  <a:pt x="1281" y="20066"/>
                </a:cubicBezTo>
                <a:cubicBezTo>
                  <a:pt x="952" y="20066"/>
                  <a:pt x="576" y="20066"/>
                  <a:pt x="201" y="20322"/>
                </a:cubicBezTo>
                <a:cubicBezTo>
                  <a:pt x="-222" y="17766"/>
                  <a:pt x="154" y="12653"/>
                  <a:pt x="154" y="9841"/>
                </a:cubicBezTo>
                <a:cubicBezTo>
                  <a:pt x="154" y="8052"/>
                  <a:pt x="138" y="6518"/>
                  <a:pt x="185" y="4729"/>
                </a:cubicBezTo>
                <a:cubicBezTo>
                  <a:pt x="232" y="3451"/>
                  <a:pt x="107" y="1150"/>
                  <a:pt x="341" y="12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5" name="AutoShape 11"/>
          <p:cNvSpPr>
            <a:spLocks/>
          </p:cNvSpPr>
          <p:nvPr/>
        </p:nvSpPr>
        <p:spPr bwMode="auto">
          <a:xfrm>
            <a:off x="7717697" y="187023"/>
            <a:ext cx="1115988" cy="396194"/>
          </a:xfrm>
          <a:custGeom>
            <a:avLst/>
            <a:gdLst>
              <a:gd name="T0" fmla="*/ 47516087 w 21308"/>
              <a:gd name="T1" fmla="*/ 0 h 20627"/>
              <a:gd name="T2" fmla="*/ 2147483647 w 21308"/>
              <a:gd name="T3" fmla="*/ 5828788 h 20627"/>
              <a:gd name="T4" fmla="*/ 2147483647 w 21308"/>
              <a:gd name="T5" fmla="*/ 5828788 h 20627"/>
              <a:gd name="T6" fmla="*/ 2147483647 w 21308"/>
              <a:gd name="T7" fmla="*/ 7777458 h 20627"/>
              <a:gd name="T8" fmla="*/ 2147483647 w 21308"/>
              <a:gd name="T9" fmla="*/ 74560228 h 20627"/>
              <a:gd name="T10" fmla="*/ 2147483647 w 21308"/>
              <a:gd name="T11" fmla="*/ 155619270 h 20627"/>
              <a:gd name="T12" fmla="*/ 2147483647 w 21308"/>
              <a:gd name="T13" fmla="*/ 307342463 h 20627"/>
              <a:gd name="T14" fmla="*/ 395261247 w 21308"/>
              <a:gd name="T15" fmla="*/ 305394412 h 20627"/>
              <a:gd name="T16" fmla="*/ 62018443 w 21308"/>
              <a:gd name="T17" fmla="*/ 309291134 h 20627"/>
              <a:gd name="T18" fmla="*/ 47516087 w 21308"/>
              <a:gd name="T19" fmla="*/ 149775118 h 20627"/>
              <a:gd name="T20" fmla="*/ 57082310 w 21308"/>
              <a:gd name="T21" fmla="*/ 71972855 h 20627"/>
              <a:gd name="T22" fmla="*/ 105219469 w 21308"/>
              <a:gd name="T23" fmla="*/ 1948051 h 206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308" h="20627">
                <a:moveTo>
                  <a:pt x="154" y="0"/>
                </a:moveTo>
                <a:cubicBezTo>
                  <a:pt x="2361" y="1022"/>
                  <a:pt x="4755" y="0"/>
                  <a:pt x="7056" y="383"/>
                </a:cubicBezTo>
                <a:cubicBezTo>
                  <a:pt x="9874" y="767"/>
                  <a:pt x="12785" y="383"/>
                  <a:pt x="15649" y="383"/>
                </a:cubicBezTo>
                <a:cubicBezTo>
                  <a:pt x="17481" y="383"/>
                  <a:pt x="19359" y="639"/>
                  <a:pt x="21237" y="511"/>
                </a:cubicBezTo>
                <a:cubicBezTo>
                  <a:pt x="21378" y="1917"/>
                  <a:pt x="21260" y="3346"/>
                  <a:pt x="21284" y="4899"/>
                </a:cubicBezTo>
                <a:cubicBezTo>
                  <a:pt x="21315" y="6859"/>
                  <a:pt x="21284" y="8052"/>
                  <a:pt x="21237" y="10225"/>
                </a:cubicBezTo>
                <a:cubicBezTo>
                  <a:pt x="21190" y="13420"/>
                  <a:pt x="21237" y="16871"/>
                  <a:pt x="21190" y="20194"/>
                </a:cubicBezTo>
                <a:cubicBezTo>
                  <a:pt x="14569" y="21600"/>
                  <a:pt x="7901" y="19044"/>
                  <a:pt x="1281" y="20066"/>
                </a:cubicBezTo>
                <a:cubicBezTo>
                  <a:pt x="952" y="20066"/>
                  <a:pt x="576" y="20066"/>
                  <a:pt x="201" y="20322"/>
                </a:cubicBezTo>
                <a:cubicBezTo>
                  <a:pt x="-222" y="17766"/>
                  <a:pt x="154" y="12653"/>
                  <a:pt x="154" y="9841"/>
                </a:cubicBezTo>
                <a:cubicBezTo>
                  <a:pt x="154" y="8052"/>
                  <a:pt x="138" y="6518"/>
                  <a:pt x="185" y="4729"/>
                </a:cubicBezTo>
                <a:cubicBezTo>
                  <a:pt x="232" y="3451"/>
                  <a:pt x="107" y="1150"/>
                  <a:pt x="341" y="12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6" name="AutoShape 12"/>
          <p:cNvSpPr>
            <a:spLocks/>
          </p:cNvSpPr>
          <p:nvPr/>
        </p:nvSpPr>
        <p:spPr bwMode="auto">
          <a:xfrm>
            <a:off x="8829993" y="187023"/>
            <a:ext cx="1115988" cy="396194"/>
          </a:xfrm>
          <a:custGeom>
            <a:avLst/>
            <a:gdLst>
              <a:gd name="T0" fmla="*/ 47516087 w 21308"/>
              <a:gd name="T1" fmla="*/ 0 h 20627"/>
              <a:gd name="T2" fmla="*/ 2147483647 w 21308"/>
              <a:gd name="T3" fmla="*/ 5828788 h 20627"/>
              <a:gd name="T4" fmla="*/ 2147483647 w 21308"/>
              <a:gd name="T5" fmla="*/ 5828788 h 20627"/>
              <a:gd name="T6" fmla="*/ 2147483647 w 21308"/>
              <a:gd name="T7" fmla="*/ 7777458 h 20627"/>
              <a:gd name="T8" fmla="*/ 2147483647 w 21308"/>
              <a:gd name="T9" fmla="*/ 74560228 h 20627"/>
              <a:gd name="T10" fmla="*/ 2147483647 w 21308"/>
              <a:gd name="T11" fmla="*/ 155619270 h 20627"/>
              <a:gd name="T12" fmla="*/ 2147483647 w 21308"/>
              <a:gd name="T13" fmla="*/ 307342463 h 20627"/>
              <a:gd name="T14" fmla="*/ 395261247 w 21308"/>
              <a:gd name="T15" fmla="*/ 305394412 h 20627"/>
              <a:gd name="T16" fmla="*/ 62018443 w 21308"/>
              <a:gd name="T17" fmla="*/ 309291134 h 20627"/>
              <a:gd name="T18" fmla="*/ 47516087 w 21308"/>
              <a:gd name="T19" fmla="*/ 149775118 h 20627"/>
              <a:gd name="T20" fmla="*/ 57082310 w 21308"/>
              <a:gd name="T21" fmla="*/ 71972855 h 20627"/>
              <a:gd name="T22" fmla="*/ 105219469 w 21308"/>
              <a:gd name="T23" fmla="*/ 1948051 h 206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308" h="20627">
                <a:moveTo>
                  <a:pt x="154" y="0"/>
                </a:moveTo>
                <a:cubicBezTo>
                  <a:pt x="2361" y="1022"/>
                  <a:pt x="4755" y="0"/>
                  <a:pt x="7056" y="383"/>
                </a:cubicBezTo>
                <a:cubicBezTo>
                  <a:pt x="9874" y="767"/>
                  <a:pt x="12785" y="383"/>
                  <a:pt x="15649" y="383"/>
                </a:cubicBezTo>
                <a:cubicBezTo>
                  <a:pt x="17481" y="383"/>
                  <a:pt x="19359" y="639"/>
                  <a:pt x="21237" y="511"/>
                </a:cubicBezTo>
                <a:cubicBezTo>
                  <a:pt x="21378" y="1917"/>
                  <a:pt x="21260" y="3346"/>
                  <a:pt x="21284" y="4899"/>
                </a:cubicBezTo>
                <a:cubicBezTo>
                  <a:pt x="21315" y="6859"/>
                  <a:pt x="21284" y="8052"/>
                  <a:pt x="21237" y="10225"/>
                </a:cubicBezTo>
                <a:cubicBezTo>
                  <a:pt x="21190" y="13420"/>
                  <a:pt x="21237" y="16871"/>
                  <a:pt x="21190" y="20194"/>
                </a:cubicBezTo>
                <a:cubicBezTo>
                  <a:pt x="14569" y="21600"/>
                  <a:pt x="7901" y="19044"/>
                  <a:pt x="1281" y="20066"/>
                </a:cubicBezTo>
                <a:cubicBezTo>
                  <a:pt x="952" y="20066"/>
                  <a:pt x="576" y="20066"/>
                  <a:pt x="201" y="20322"/>
                </a:cubicBezTo>
                <a:cubicBezTo>
                  <a:pt x="-222" y="17766"/>
                  <a:pt x="154" y="12653"/>
                  <a:pt x="154" y="9841"/>
                </a:cubicBezTo>
                <a:cubicBezTo>
                  <a:pt x="154" y="8052"/>
                  <a:pt x="138" y="6518"/>
                  <a:pt x="185" y="4729"/>
                </a:cubicBezTo>
                <a:cubicBezTo>
                  <a:pt x="232" y="3451"/>
                  <a:pt x="107" y="1150"/>
                  <a:pt x="341" y="12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7" name="AutoShape 13"/>
          <p:cNvSpPr>
            <a:spLocks/>
          </p:cNvSpPr>
          <p:nvPr/>
        </p:nvSpPr>
        <p:spPr bwMode="auto">
          <a:xfrm>
            <a:off x="3809896" y="177180"/>
            <a:ext cx="1115988" cy="396194"/>
          </a:xfrm>
          <a:custGeom>
            <a:avLst/>
            <a:gdLst>
              <a:gd name="T0" fmla="*/ 47516087 w 21308"/>
              <a:gd name="T1" fmla="*/ 0 h 20627"/>
              <a:gd name="T2" fmla="*/ 2147483647 w 21308"/>
              <a:gd name="T3" fmla="*/ 5828788 h 20627"/>
              <a:gd name="T4" fmla="*/ 2147483647 w 21308"/>
              <a:gd name="T5" fmla="*/ 5828788 h 20627"/>
              <a:gd name="T6" fmla="*/ 2147483647 w 21308"/>
              <a:gd name="T7" fmla="*/ 7777458 h 20627"/>
              <a:gd name="T8" fmla="*/ 2147483647 w 21308"/>
              <a:gd name="T9" fmla="*/ 74560228 h 20627"/>
              <a:gd name="T10" fmla="*/ 2147483647 w 21308"/>
              <a:gd name="T11" fmla="*/ 155619270 h 20627"/>
              <a:gd name="T12" fmla="*/ 2147483647 w 21308"/>
              <a:gd name="T13" fmla="*/ 307342463 h 20627"/>
              <a:gd name="T14" fmla="*/ 395261247 w 21308"/>
              <a:gd name="T15" fmla="*/ 305394412 h 20627"/>
              <a:gd name="T16" fmla="*/ 62018443 w 21308"/>
              <a:gd name="T17" fmla="*/ 309291134 h 20627"/>
              <a:gd name="T18" fmla="*/ 47516087 w 21308"/>
              <a:gd name="T19" fmla="*/ 149775118 h 20627"/>
              <a:gd name="T20" fmla="*/ 57082310 w 21308"/>
              <a:gd name="T21" fmla="*/ 71972855 h 20627"/>
              <a:gd name="T22" fmla="*/ 105219469 w 21308"/>
              <a:gd name="T23" fmla="*/ 1948051 h 206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308" h="20627">
                <a:moveTo>
                  <a:pt x="154" y="0"/>
                </a:moveTo>
                <a:cubicBezTo>
                  <a:pt x="2361" y="1022"/>
                  <a:pt x="4755" y="0"/>
                  <a:pt x="7056" y="383"/>
                </a:cubicBezTo>
                <a:cubicBezTo>
                  <a:pt x="9874" y="767"/>
                  <a:pt x="12785" y="383"/>
                  <a:pt x="15649" y="383"/>
                </a:cubicBezTo>
                <a:cubicBezTo>
                  <a:pt x="17481" y="383"/>
                  <a:pt x="19359" y="639"/>
                  <a:pt x="21237" y="511"/>
                </a:cubicBezTo>
                <a:cubicBezTo>
                  <a:pt x="21378" y="1917"/>
                  <a:pt x="21260" y="3346"/>
                  <a:pt x="21284" y="4899"/>
                </a:cubicBezTo>
                <a:cubicBezTo>
                  <a:pt x="21315" y="6859"/>
                  <a:pt x="21284" y="8052"/>
                  <a:pt x="21237" y="10225"/>
                </a:cubicBezTo>
                <a:cubicBezTo>
                  <a:pt x="21190" y="13420"/>
                  <a:pt x="21237" y="16871"/>
                  <a:pt x="21190" y="20194"/>
                </a:cubicBezTo>
                <a:cubicBezTo>
                  <a:pt x="14569" y="21600"/>
                  <a:pt x="7901" y="19044"/>
                  <a:pt x="1281" y="20066"/>
                </a:cubicBezTo>
                <a:cubicBezTo>
                  <a:pt x="952" y="20066"/>
                  <a:pt x="576" y="20066"/>
                  <a:pt x="201" y="20322"/>
                </a:cubicBezTo>
                <a:cubicBezTo>
                  <a:pt x="-222" y="17766"/>
                  <a:pt x="154" y="12653"/>
                  <a:pt x="154" y="9841"/>
                </a:cubicBezTo>
                <a:cubicBezTo>
                  <a:pt x="154" y="8052"/>
                  <a:pt x="138" y="6518"/>
                  <a:pt x="185" y="4729"/>
                </a:cubicBezTo>
                <a:cubicBezTo>
                  <a:pt x="232" y="3451"/>
                  <a:pt x="107" y="1150"/>
                  <a:pt x="341" y="12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8" name="AutoShape 14"/>
          <p:cNvSpPr>
            <a:spLocks/>
          </p:cNvSpPr>
          <p:nvPr/>
        </p:nvSpPr>
        <p:spPr bwMode="auto">
          <a:xfrm>
            <a:off x="481621" y="177180"/>
            <a:ext cx="1117218" cy="396194"/>
          </a:xfrm>
          <a:custGeom>
            <a:avLst/>
            <a:gdLst>
              <a:gd name="T0" fmla="*/ 47675817 w 21308"/>
              <a:gd name="T1" fmla="*/ 0 h 20627"/>
              <a:gd name="T2" fmla="*/ 2147483647 w 21308"/>
              <a:gd name="T3" fmla="*/ 5828788 h 20627"/>
              <a:gd name="T4" fmla="*/ 2147483647 w 21308"/>
              <a:gd name="T5" fmla="*/ 5828788 h 20627"/>
              <a:gd name="T6" fmla="*/ 2147483647 w 21308"/>
              <a:gd name="T7" fmla="*/ 7777458 h 20627"/>
              <a:gd name="T8" fmla="*/ 2147483647 w 21308"/>
              <a:gd name="T9" fmla="*/ 74560228 h 20627"/>
              <a:gd name="T10" fmla="*/ 2147483647 w 21308"/>
              <a:gd name="T11" fmla="*/ 155619270 h 20627"/>
              <a:gd name="T12" fmla="*/ 2147483647 w 21308"/>
              <a:gd name="T13" fmla="*/ 307342463 h 20627"/>
              <a:gd name="T14" fmla="*/ 396567803 w 21308"/>
              <a:gd name="T15" fmla="*/ 305394412 h 20627"/>
              <a:gd name="T16" fmla="*/ 62223854 w 21308"/>
              <a:gd name="T17" fmla="*/ 309291134 h 20627"/>
              <a:gd name="T18" fmla="*/ 47675817 w 21308"/>
              <a:gd name="T19" fmla="*/ 149775118 h 20627"/>
              <a:gd name="T20" fmla="*/ 57272269 w 21308"/>
              <a:gd name="T21" fmla="*/ 71972855 h 20627"/>
              <a:gd name="T22" fmla="*/ 105565918 w 21308"/>
              <a:gd name="T23" fmla="*/ 1948051 h 206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308" h="20627">
                <a:moveTo>
                  <a:pt x="154" y="0"/>
                </a:moveTo>
                <a:cubicBezTo>
                  <a:pt x="2361" y="1022"/>
                  <a:pt x="4755" y="0"/>
                  <a:pt x="7056" y="383"/>
                </a:cubicBezTo>
                <a:cubicBezTo>
                  <a:pt x="9874" y="767"/>
                  <a:pt x="12785" y="383"/>
                  <a:pt x="15649" y="383"/>
                </a:cubicBezTo>
                <a:cubicBezTo>
                  <a:pt x="17481" y="383"/>
                  <a:pt x="19359" y="639"/>
                  <a:pt x="21237" y="511"/>
                </a:cubicBezTo>
                <a:cubicBezTo>
                  <a:pt x="21378" y="1917"/>
                  <a:pt x="21260" y="3346"/>
                  <a:pt x="21284" y="4899"/>
                </a:cubicBezTo>
                <a:cubicBezTo>
                  <a:pt x="21315" y="6859"/>
                  <a:pt x="21284" y="8052"/>
                  <a:pt x="21237" y="10225"/>
                </a:cubicBezTo>
                <a:cubicBezTo>
                  <a:pt x="21190" y="13420"/>
                  <a:pt x="21237" y="16871"/>
                  <a:pt x="21190" y="20194"/>
                </a:cubicBezTo>
                <a:cubicBezTo>
                  <a:pt x="14569" y="21600"/>
                  <a:pt x="7901" y="19044"/>
                  <a:pt x="1281" y="20066"/>
                </a:cubicBezTo>
                <a:cubicBezTo>
                  <a:pt x="952" y="20066"/>
                  <a:pt x="576" y="20066"/>
                  <a:pt x="201" y="20322"/>
                </a:cubicBezTo>
                <a:cubicBezTo>
                  <a:pt x="-222" y="17766"/>
                  <a:pt x="154" y="12653"/>
                  <a:pt x="154" y="9841"/>
                </a:cubicBezTo>
                <a:cubicBezTo>
                  <a:pt x="154" y="8052"/>
                  <a:pt x="138" y="6518"/>
                  <a:pt x="185" y="4729"/>
                </a:cubicBezTo>
                <a:cubicBezTo>
                  <a:pt x="232" y="3451"/>
                  <a:pt x="107" y="1150"/>
                  <a:pt x="341" y="12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9" name="AutoShape 15"/>
          <p:cNvSpPr>
            <a:spLocks/>
          </p:cNvSpPr>
          <p:nvPr/>
        </p:nvSpPr>
        <p:spPr bwMode="auto">
          <a:xfrm>
            <a:off x="98962" y="177180"/>
            <a:ext cx="392503" cy="391272"/>
          </a:xfrm>
          <a:custGeom>
            <a:avLst/>
            <a:gdLst>
              <a:gd name="T0" fmla="*/ 281086032 w 21490"/>
              <a:gd name="T1" fmla="*/ 0 h 21426"/>
              <a:gd name="T2" fmla="*/ 224672472 w 21490"/>
              <a:gd name="T3" fmla="*/ 1177454 h 21426"/>
              <a:gd name="T4" fmla="*/ 158274399 w 21490"/>
              <a:gd name="T5" fmla="*/ 0 h 21426"/>
              <a:gd name="T6" fmla="*/ 54843138 w 21490"/>
              <a:gd name="T7" fmla="*/ 1177454 h 21426"/>
              <a:gd name="T8" fmla="*/ 13125358 w 21490"/>
              <a:gd name="T9" fmla="*/ 18167951 h 21426"/>
              <a:gd name="T10" fmla="*/ 183242 w 21490"/>
              <a:gd name="T11" fmla="*/ 59787599 h 21426"/>
              <a:gd name="T12" fmla="*/ 785211 w 21490"/>
              <a:gd name="T13" fmla="*/ 142438497 h 21426"/>
              <a:gd name="T14" fmla="*/ 785211 w 21490"/>
              <a:gd name="T15" fmla="*/ 227430401 h 21426"/>
              <a:gd name="T16" fmla="*/ 13125358 w 21490"/>
              <a:gd name="T17" fmla="*/ 266695730 h 21426"/>
              <a:gd name="T18" fmla="*/ 60129722 w 21490"/>
              <a:gd name="T19" fmla="*/ 278415205 h 21426"/>
              <a:gd name="T20" fmla="*/ 155330134 w 21490"/>
              <a:gd name="T21" fmla="*/ 278415205 h 21426"/>
              <a:gd name="T22" fmla="*/ 209388061 w 21490"/>
              <a:gd name="T23" fmla="*/ 278415205 h 21426"/>
              <a:gd name="T24" fmla="*/ 267568646 w 21490"/>
              <a:gd name="T25" fmla="*/ 278415205 h 21426"/>
              <a:gd name="T26" fmla="*/ 274033012 w 21490"/>
              <a:gd name="T27" fmla="*/ 277840097 h 21426"/>
              <a:gd name="T28" fmla="*/ 271677378 w 21490"/>
              <a:gd name="T29" fmla="*/ 257906271 h 21426"/>
              <a:gd name="T30" fmla="*/ 272279347 w 21490"/>
              <a:gd name="T31" fmla="*/ 235631416 h 21426"/>
              <a:gd name="T32" fmla="*/ 272855207 w 21490"/>
              <a:gd name="T33" fmla="*/ 191081752 h 21426"/>
              <a:gd name="T34" fmla="*/ 277565908 w 21490"/>
              <a:gd name="T35" fmla="*/ 107266736 h 21426"/>
              <a:gd name="T36" fmla="*/ 278155105 w 21490"/>
              <a:gd name="T37" fmla="*/ 50998140 h 21426"/>
              <a:gd name="T38" fmla="*/ 281086032 w 21490"/>
              <a:gd name="T39" fmla="*/ 25793292 h 21426"/>
              <a:gd name="T40" fmla="*/ 280497401 w 21490"/>
              <a:gd name="T41" fmla="*/ 1752562 h 214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490" h="21426">
                <a:moveTo>
                  <a:pt x="21480" y="0"/>
                </a:moveTo>
                <a:cubicBezTo>
                  <a:pt x="20178" y="269"/>
                  <a:pt x="18516" y="134"/>
                  <a:pt x="17169" y="90"/>
                </a:cubicBezTo>
                <a:cubicBezTo>
                  <a:pt x="15463" y="45"/>
                  <a:pt x="13801" y="0"/>
                  <a:pt x="12095" y="0"/>
                </a:cubicBezTo>
                <a:cubicBezTo>
                  <a:pt x="9445" y="0"/>
                  <a:pt x="6840" y="45"/>
                  <a:pt x="4191" y="90"/>
                </a:cubicBezTo>
                <a:cubicBezTo>
                  <a:pt x="2889" y="134"/>
                  <a:pt x="1766" y="269"/>
                  <a:pt x="1003" y="1389"/>
                </a:cubicBezTo>
                <a:cubicBezTo>
                  <a:pt x="419" y="2241"/>
                  <a:pt x="-30" y="3495"/>
                  <a:pt x="14" y="4571"/>
                </a:cubicBezTo>
                <a:cubicBezTo>
                  <a:pt x="60" y="6632"/>
                  <a:pt x="60" y="8784"/>
                  <a:pt x="60" y="10890"/>
                </a:cubicBezTo>
                <a:cubicBezTo>
                  <a:pt x="60" y="13041"/>
                  <a:pt x="-75" y="15237"/>
                  <a:pt x="60" y="17388"/>
                </a:cubicBezTo>
                <a:cubicBezTo>
                  <a:pt x="104" y="18508"/>
                  <a:pt x="149" y="19494"/>
                  <a:pt x="1003" y="20390"/>
                </a:cubicBezTo>
                <a:cubicBezTo>
                  <a:pt x="1856" y="21242"/>
                  <a:pt x="3472" y="21242"/>
                  <a:pt x="4595" y="21286"/>
                </a:cubicBezTo>
                <a:cubicBezTo>
                  <a:pt x="7020" y="21331"/>
                  <a:pt x="9445" y="21286"/>
                  <a:pt x="11870" y="21286"/>
                </a:cubicBezTo>
                <a:cubicBezTo>
                  <a:pt x="13262" y="21286"/>
                  <a:pt x="14610" y="21286"/>
                  <a:pt x="16001" y="21286"/>
                </a:cubicBezTo>
                <a:cubicBezTo>
                  <a:pt x="17349" y="21286"/>
                  <a:pt x="19145" y="21600"/>
                  <a:pt x="20447" y="21286"/>
                </a:cubicBezTo>
                <a:cubicBezTo>
                  <a:pt x="20627" y="21242"/>
                  <a:pt x="20807" y="21242"/>
                  <a:pt x="20941" y="21242"/>
                </a:cubicBezTo>
                <a:cubicBezTo>
                  <a:pt x="21031" y="20749"/>
                  <a:pt x="20761" y="20211"/>
                  <a:pt x="20761" y="19718"/>
                </a:cubicBezTo>
                <a:cubicBezTo>
                  <a:pt x="20761" y="19180"/>
                  <a:pt x="20807" y="18598"/>
                  <a:pt x="20807" y="18015"/>
                </a:cubicBezTo>
                <a:cubicBezTo>
                  <a:pt x="20807" y="16895"/>
                  <a:pt x="20761" y="15730"/>
                  <a:pt x="20851" y="14609"/>
                </a:cubicBezTo>
                <a:cubicBezTo>
                  <a:pt x="21031" y="12458"/>
                  <a:pt x="20851" y="10352"/>
                  <a:pt x="21211" y="8201"/>
                </a:cubicBezTo>
                <a:cubicBezTo>
                  <a:pt x="21435" y="6767"/>
                  <a:pt x="21390" y="5333"/>
                  <a:pt x="21256" y="3899"/>
                </a:cubicBezTo>
                <a:cubicBezTo>
                  <a:pt x="21166" y="3227"/>
                  <a:pt x="21390" y="2644"/>
                  <a:pt x="21480" y="1972"/>
                </a:cubicBezTo>
                <a:cubicBezTo>
                  <a:pt x="21525" y="1344"/>
                  <a:pt x="21390" y="762"/>
                  <a:pt x="21435" y="13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0" name="AutoShape 16"/>
          <p:cNvSpPr>
            <a:spLocks/>
          </p:cNvSpPr>
          <p:nvPr/>
        </p:nvSpPr>
        <p:spPr bwMode="auto">
          <a:xfrm>
            <a:off x="4922192" y="177180"/>
            <a:ext cx="392503" cy="391272"/>
          </a:xfrm>
          <a:custGeom>
            <a:avLst/>
            <a:gdLst>
              <a:gd name="T0" fmla="*/ 131045 w 21490"/>
              <a:gd name="T1" fmla="*/ 280246603 h 21426"/>
              <a:gd name="T2" fmla="*/ 56544629 w 21490"/>
              <a:gd name="T3" fmla="*/ 279069173 h 21426"/>
              <a:gd name="T4" fmla="*/ 122942678 w 21490"/>
              <a:gd name="T5" fmla="*/ 280246603 h 21426"/>
              <a:gd name="T6" fmla="*/ 226373940 w 21490"/>
              <a:gd name="T7" fmla="*/ 279069173 h 21426"/>
              <a:gd name="T8" fmla="*/ 268091743 w 21490"/>
              <a:gd name="T9" fmla="*/ 262078676 h 21426"/>
              <a:gd name="T10" fmla="*/ 281033835 w 21490"/>
              <a:gd name="T11" fmla="*/ 220459005 h 21426"/>
              <a:gd name="T12" fmla="*/ 280431866 w 21490"/>
              <a:gd name="T13" fmla="*/ 137808107 h 21426"/>
              <a:gd name="T14" fmla="*/ 280431866 w 21490"/>
              <a:gd name="T15" fmla="*/ 52816202 h 21426"/>
              <a:gd name="T16" fmla="*/ 268091743 w 21490"/>
              <a:gd name="T17" fmla="*/ 13550873 h 21426"/>
              <a:gd name="T18" fmla="*/ 221087379 w 21490"/>
              <a:gd name="T19" fmla="*/ 1831398 h 21426"/>
              <a:gd name="T20" fmla="*/ 125886943 w 21490"/>
              <a:gd name="T21" fmla="*/ 1831398 h 21426"/>
              <a:gd name="T22" fmla="*/ 71829017 w 21490"/>
              <a:gd name="T23" fmla="*/ 1831398 h 21426"/>
              <a:gd name="T24" fmla="*/ 13648455 w 21490"/>
              <a:gd name="T25" fmla="*/ 1831398 h 21426"/>
              <a:gd name="T26" fmla="*/ 7184066 w 21490"/>
              <a:gd name="T27" fmla="*/ 2406507 h 21426"/>
              <a:gd name="T28" fmla="*/ 9539699 w 21490"/>
              <a:gd name="T29" fmla="*/ 22340332 h 21426"/>
              <a:gd name="T30" fmla="*/ 8937753 w 21490"/>
              <a:gd name="T31" fmla="*/ 44615188 h 21426"/>
              <a:gd name="T32" fmla="*/ 8361894 w 21490"/>
              <a:gd name="T33" fmla="*/ 89164851 h 21426"/>
              <a:gd name="T34" fmla="*/ 3651169 w 21490"/>
              <a:gd name="T35" fmla="*/ 172979867 h 21426"/>
              <a:gd name="T36" fmla="*/ 3061996 w 21490"/>
              <a:gd name="T37" fmla="*/ 229248464 h 21426"/>
              <a:gd name="T38" fmla="*/ 131045 w 21490"/>
              <a:gd name="T39" fmla="*/ 254453311 h 21426"/>
              <a:gd name="T40" fmla="*/ 719677 w 21490"/>
              <a:gd name="T41" fmla="*/ 278494041 h 214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490" h="21426">
                <a:moveTo>
                  <a:pt x="10" y="21426"/>
                </a:moveTo>
                <a:cubicBezTo>
                  <a:pt x="1312" y="21157"/>
                  <a:pt x="2974" y="21292"/>
                  <a:pt x="4321" y="21336"/>
                </a:cubicBezTo>
                <a:cubicBezTo>
                  <a:pt x="6027" y="21381"/>
                  <a:pt x="7689" y="21426"/>
                  <a:pt x="9395" y="21426"/>
                </a:cubicBezTo>
                <a:cubicBezTo>
                  <a:pt x="12045" y="21426"/>
                  <a:pt x="14650" y="21381"/>
                  <a:pt x="17299" y="21336"/>
                </a:cubicBezTo>
                <a:cubicBezTo>
                  <a:pt x="18601" y="21292"/>
                  <a:pt x="19724" y="21157"/>
                  <a:pt x="20487" y="20037"/>
                </a:cubicBezTo>
                <a:cubicBezTo>
                  <a:pt x="21071" y="19185"/>
                  <a:pt x="21520" y="17931"/>
                  <a:pt x="21476" y="16855"/>
                </a:cubicBezTo>
                <a:cubicBezTo>
                  <a:pt x="21430" y="14794"/>
                  <a:pt x="21430" y="12642"/>
                  <a:pt x="21430" y="10536"/>
                </a:cubicBezTo>
                <a:cubicBezTo>
                  <a:pt x="21430" y="8385"/>
                  <a:pt x="21565" y="6189"/>
                  <a:pt x="21430" y="4038"/>
                </a:cubicBezTo>
                <a:cubicBezTo>
                  <a:pt x="21386" y="2918"/>
                  <a:pt x="21341" y="1932"/>
                  <a:pt x="20487" y="1036"/>
                </a:cubicBezTo>
                <a:cubicBezTo>
                  <a:pt x="19634" y="184"/>
                  <a:pt x="18018" y="184"/>
                  <a:pt x="16895" y="140"/>
                </a:cubicBezTo>
                <a:cubicBezTo>
                  <a:pt x="14470" y="95"/>
                  <a:pt x="12045" y="140"/>
                  <a:pt x="9620" y="140"/>
                </a:cubicBezTo>
                <a:cubicBezTo>
                  <a:pt x="8228" y="140"/>
                  <a:pt x="6880" y="140"/>
                  <a:pt x="5489" y="140"/>
                </a:cubicBezTo>
                <a:cubicBezTo>
                  <a:pt x="4141" y="140"/>
                  <a:pt x="2345" y="-174"/>
                  <a:pt x="1043" y="140"/>
                </a:cubicBezTo>
                <a:cubicBezTo>
                  <a:pt x="863" y="184"/>
                  <a:pt x="683" y="184"/>
                  <a:pt x="549" y="184"/>
                </a:cubicBezTo>
                <a:cubicBezTo>
                  <a:pt x="459" y="677"/>
                  <a:pt x="729" y="1215"/>
                  <a:pt x="729" y="1708"/>
                </a:cubicBezTo>
                <a:cubicBezTo>
                  <a:pt x="729" y="2246"/>
                  <a:pt x="683" y="2828"/>
                  <a:pt x="683" y="3411"/>
                </a:cubicBezTo>
                <a:cubicBezTo>
                  <a:pt x="683" y="4531"/>
                  <a:pt x="729" y="5696"/>
                  <a:pt x="639" y="6817"/>
                </a:cubicBezTo>
                <a:cubicBezTo>
                  <a:pt x="459" y="8968"/>
                  <a:pt x="639" y="11074"/>
                  <a:pt x="279" y="13225"/>
                </a:cubicBezTo>
                <a:cubicBezTo>
                  <a:pt x="55" y="14659"/>
                  <a:pt x="100" y="16093"/>
                  <a:pt x="234" y="17527"/>
                </a:cubicBezTo>
                <a:cubicBezTo>
                  <a:pt x="324" y="18199"/>
                  <a:pt x="100" y="18782"/>
                  <a:pt x="10" y="19454"/>
                </a:cubicBezTo>
                <a:cubicBezTo>
                  <a:pt x="-35" y="20082"/>
                  <a:pt x="100" y="20664"/>
                  <a:pt x="55" y="2129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1" name="AutoShape 17"/>
          <p:cNvSpPr>
            <a:spLocks/>
          </p:cNvSpPr>
          <p:nvPr/>
        </p:nvSpPr>
        <p:spPr bwMode="auto">
          <a:xfrm>
            <a:off x="1595148" y="561069"/>
            <a:ext cx="1683209" cy="403576"/>
          </a:xfrm>
          <a:custGeom>
            <a:avLst/>
            <a:gdLst>
              <a:gd name="T0" fmla="*/ 121096534 w 21530"/>
              <a:gd name="T1" fmla="*/ 0 h 21222"/>
              <a:gd name="T2" fmla="*/ 1713888694 w 21530"/>
              <a:gd name="T3" fmla="*/ 3810713 h 21222"/>
              <a:gd name="T4" fmla="*/ 2147483647 w 21530"/>
              <a:gd name="T5" fmla="*/ 7622040 h 21222"/>
              <a:gd name="T6" fmla="*/ 2147483647 w 21530"/>
              <a:gd name="T7" fmla="*/ 3810713 h 21222"/>
              <a:gd name="T8" fmla="*/ 2147483647 w 21530"/>
              <a:gd name="T9" fmla="*/ 8906713 h 21222"/>
              <a:gd name="T10" fmla="*/ 2147483647 w 21530"/>
              <a:gd name="T11" fmla="*/ 6351181 h 21222"/>
              <a:gd name="T12" fmla="*/ 2147483647 w 21530"/>
              <a:gd name="T13" fmla="*/ 44489622 h 21222"/>
              <a:gd name="T14" fmla="*/ 2147483647 w 21530"/>
              <a:gd name="T15" fmla="*/ 86438776 h 21222"/>
              <a:gd name="T16" fmla="*/ 2147483647 w 21530"/>
              <a:gd name="T17" fmla="*/ 181769201 h 21222"/>
              <a:gd name="T18" fmla="*/ 2147483647 w 21530"/>
              <a:gd name="T19" fmla="*/ 261856796 h 21222"/>
              <a:gd name="T20" fmla="*/ 2147483647 w 21530"/>
              <a:gd name="T21" fmla="*/ 303790886 h 21222"/>
              <a:gd name="T22" fmla="*/ 2147483647 w 21530"/>
              <a:gd name="T23" fmla="*/ 310157131 h 21222"/>
              <a:gd name="T24" fmla="*/ 2147483647 w 21530"/>
              <a:gd name="T25" fmla="*/ 303790886 h 21222"/>
              <a:gd name="T26" fmla="*/ 2122352783 w 21530"/>
              <a:gd name="T27" fmla="*/ 303790886 h 21222"/>
              <a:gd name="T28" fmla="*/ 56447960 w 21530"/>
              <a:gd name="T29" fmla="*/ 306346418 h 21222"/>
              <a:gd name="T30" fmla="*/ 77997417 w 21530"/>
              <a:gd name="T31" fmla="*/ 153808332 h 21222"/>
              <a:gd name="T32" fmla="*/ 34898402 w 21530"/>
              <a:gd name="T33" fmla="*/ 78816736 h 21222"/>
              <a:gd name="T34" fmla="*/ 77997417 w 21530"/>
              <a:gd name="T35" fmla="*/ 7622040 h 2122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30" h="21222">
                <a:moveTo>
                  <a:pt x="118" y="0"/>
                </a:moveTo>
                <a:cubicBezTo>
                  <a:pt x="600" y="516"/>
                  <a:pt x="1166" y="258"/>
                  <a:pt x="1670" y="258"/>
                </a:cubicBezTo>
                <a:cubicBezTo>
                  <a:pt x="2299" y="258"/>
                  <a:pt x="2928" y="603"/>
                  <a:pt x="3557" y="516"/>
                </a:cubicBezTo>
                <a:cubicBezTo>
                  <a:pt x="5046" y="344"/>
                  <a:pt x="6493" y="258"/>
                  <a:pt x="7982" y="258"/>
                </a:cubicBezTo>
                <a:cubicBezTo>
                  <a:pt x="10498" y="258"/>
                  <a:pt x="13036" y="603"/>
                  <a:pt x="15573" y="603"/>
                </a:cubicBezTo>
                <a:cubicBezTo>
                  <a:pt x="17566" y="603"/>
                  <a:pt x="19558" y="774"/>
                  <a:pt x="21529" y="430"/>
                </a:cubicBezTo>
                <a:cubicBezTo>
                  <a:pt x="21529" y="1893"/>
                  <a:pt x="21466" y="2054"/>
                  <a:pt x="21487" y="3012"/>
                </a:cubicBezTo>
                <a:cubicBezTo>
                  <a:pt x="21508" y="3958"/>
                  <a:pt x="21424" y="4733"/>
                  <a:pt x="21424" y="5852"/>
                </a:cubicBezTo>
                <a:cubicBezTo>
                  <a:pt x="21424" y="7946"/>
                  <a:pt x="21445" y="10155"/>
                  <a:pt x="21487" y="12306"/>
                </a:cubicBezTo>
                <a:cubicBezTo>
                  <a:pt x="21508" y="14113"/>
                  <a:pt x="21424" y="15920"/>
                  <a:pt x="21445" y="17728"/>
                </a:cubicBezTo>
                <a:cubicBezTo>
                  <a:pt x="21445" y="18330"/>
                  <a:pt x="21550" y="20051"/>
                  <a:pt x="21466" y="20567"/>
                </a:cubicBezTo>
                <a:cubicBezTo>
                  <a:pt x="21466" y="20567"/>
                  <a:pt x="21005" y="20998"/>
                  <a:pt x="20837" y="20998"/>
                </a:cubicBezTo>
                <a:cubicBezTo>
                  <a:pt x="15636" y="21600"/>
                  <a:pt x="10414" y="20826"/>
                  <a:pt x="5193" y="20567"/>
                </a:cubicBezTo>
                <a:cubicBezTo>
                  <a:pt x="4165" y="20567"/>
                  <a:pt x="3117" y="20567"/>
                  <a:pt x="2068" y="20567"/>
                </a:cubicBezTo>
                <a:cubicBezTo>
                  <a:pt x="1397" y="20567"/>
                  <a:pt x="726" y="20309"/>
                  <a:pt x="55" y="20740"/>
                </a:cubicBezTo>
                <a:cubicBezTo>
                  <a:pt x="34" y="17297"/>
                  <a:pt x="34" y="13941"/>
                  <a:pt x="76" y="10413"/>
                </a:cubicBezTo>
                <a:cubicBezTo>
                  <a:pt x="97" y="8692"/>
                  <a:pt x="55" y="7057"/>
                  <a:pt x="34" y="5336"/>
                </a:cubicBezTo>
                <a:cubicBezTo>
                  <a:pt x="13" y="4045"/>
                  <a:pt x="-50" y="1635"/>
                  <a:pt x="76" y="51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2" name="AutoShape 18"/>
          <p:cNvSpPr>
            <a:spLocks/>
          </p:cNvSpPr>
          <p:nvPr/>
        </p:nvSpPr>
        <p:spPr bwMode="auto">
          <a:xfrm>
            <a:off x="1595148" y="954802"/>
            <a:ext cx="1683209" cy="403576"/>
          </a:xfrm>
          <a:custGeom>
            <a:avLst/>
            <a:gdLst>
              <a:gd name="T0" fmla="*/ 121096534 w 21530"/>
              <a:gd name="T1" fmla="*/ 0 h 21222"/>
              <a:gd name="T2" fmla="*/ 1713888694 w 21530"/>
              <a:gd name="T3" fmla="*/ 3810713 h 21222"/>
              <a:gd name="T4" fmla="*/ 2147483647 w 21530"/>
              <a:gd name="T5" fmla="*/ 7622040 h 21222"/>
              <a:gd name="T6" fmla="*/ 2147483647 w 21530"/>
              <a:gd name="T7" fmla="*/ 3810713 h 21222"/>
              <a:gd name="T8" fmla="*/ 2147483647 w 21530"/>
              <a:gd name="T9" fmla="*/ 8906713 h 21222"/>
              <a:gd name="T10" fmla="*/ 2147483647 w 21530"/>
              <a:gd name="T11" fmla="*/ 6351181 h 21222"/>
              <a:gd name="T12" fmla="*/ 2147483647 w 21530"/>
              <a:gd name="T13" fmla="*/ 44489622 h 21222"/>
              <a:gd name="T14" fmla="*/ 2147483647 w 21530"/>
              <a:gd name="T15" fmla="*/ 86438776 h 21222"/>
              <a:gd name="T16" fmla="*/ 2147483647 w 21530"/>
              <a:gd name="T17" fmla="*/ 181769201 h 21222"/>
              <a:gd name="T18" fmla="*/ 2147483647 w 21530"/>
              <a:gd name="T19" fmla="*/ 261856796 h 21222"/>
              <a:gd name="T20" fmla="*/ 2147483647 w 21530"/>
              <a:gd name="T21" fmla="*/ 303790886 h 21222"/>
              <a:gd name="T22" fmla="*/ 2147483647 w 21530"/>
              <a:gd name="T23" fmla="*/ 310157131 h 21222"/>
              <a:gd name="T24" fmla="*/ 2147483647 w 21530"/>
              <a:gd name="T25" fmla="*/ 303790886 h 21222"/>
              <a:gd name="T26" fmla="*/ 2122352783 w 21530"/>
              <a:gd name="T27" fmla="*/ 303790886 h 21222"/>
              <a:gd name="T28" fmla="*/ 56447960 w 21530"/>
              <a:gd name="T29" fmla="*/ 306346418 h 21222"/>
              <a:gd name="T30" fmla="*/ 77997417 w 21530"/>
              <a:gd name="T31" fmla="*/ 153808332 h 21222"/>
              <a:gd name="T32" fmla="*/ 34898402 w 21530"/>
              <a:gd name="T33" fmla="*/ 78816736 h 21222"/>
              <a:gd name="T34" fmla="*/ 77997417 w 21530"/>
              <a:gd name="T35" fmla="*/ 7622040 h 2122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30" h="21222">
                <a:moveTo>
                  <a:pt x="118" y="0"/>
                </a:moveTo>
                <a:cubicBezTo>
                  <a:pt x="600" y="516"/>
                  <a:pt x="1166" y="258"/>
                  <a:pt x="1670" y="258"/>
                </a:cubicBezTo>
                <a:cubicBezTo>
                  <a:pt x="2299" y="258"/>
                  <a:pt x="2928" y="603"/>
                  <a:pt x="3557" y="516"/>
                </a:cubicBezTo>
                <a:cubicBezTo>
                  <a:pt x="5046" y="344"/>
                  <a:pt x="6493" y="258"/>
                  <a:pt x="7982" y="258"/>
                </a:cubicBezTo>
                <a:cubicBezTo>
                  <a:pt x="10498" y="258"/>
                  <a:pt x="13036" y="603"/>
                  <a:pt x="15573" y="603"/>
                </a:cubicBezTo>
                <a:cubicBezTo>
                  <a:pt x="17566" y="603"/>
                  <a:pt x="19558" y="774"/>
                  <a:pt x="21529" y="430"/>
                </a:cubicBezTo>
                <a:cubicBezTo>
                  <a:pt x="21529" y="1893"/>
                  <a:pt x="21466" y="2054"/>
                  <a:pt x="21487" y="3012"/>
                </a:cubicBezTo>
                <a:cubicBezTo>
                  <a:pt x="21508" y="3958"/>
                  <a:pt x="21424" y="4733"/>
                  <a:pt x="21424" y="5852"/>
                </a:cubicBezTo>
                <a:cubicBezTo>
                  <a:pt x="21424" y="7946"/>
                  <a:pt x="21445" y="10155"/>
                  <a:pt x="21487" y="12306"/>
                </a:cubicBezTo>
                <a:cubicBezTo>
                  <a:pt x="21508" y="14113"/>
                  <a:pt x="21424" y="15920"/>
                  <a:pt x="21445" y="17728"/>
                </a:cubicBezTo>
                <a:cubicBezTo>
                  <a:pt x="21445" y="18330"/>
                  <a:pt x="21550" y="20051"/>
                  <a:pt x="21466" y="20567"/>
                </a:cubicBezTo>
                <a:cubicBezTo>
                  <a:pt x="21466" y="20567"/>
                  <a:pt x="21005" y="20998"/>
                  <a:pt x="20837" y="20998"/>
                </a:cubicBezTo>
                <a:cubicBezTo>
                  <a:pt x="15636" y="21600"/>
                  <a:pt x="10414" y="20826"/>
                  <a:pt x="5193" y="20567"/>
                </a:cubicBezTo>
                <a:cubicBezTo>
                  <a:pt x="4165" y="20567"/>
                  <a:pt x="3117" y="20567"/>
                  <a:pt x="2068" y="20567"/>
                </a:cubicBezTo>
                <a:cubicBezTo>
                  <a:pt x="1397" y="20567"/>
                  <a:pt x="726" y="20309"/>
                  <a:pt x="55" y="20740"/>
                </a:cubicBezTo>
                <a:cubicBezTo>
                  <a:pt x="34" y="17297"/>
                  <a:pt x="34" y="13941"/>
                  <a:pt x="76" y="10413"/>
                </a:cubicBezTo>
                <a:cubicBezTo>
                  <a:pt x="97" y="8692"/>
                  <a:pt x="55" y="7057"/>
                  <a:pt x="34" y="5336"/>
                </a:cubicBezTo>
                <a:cubicBezTo>
                  <a:pt x="13" y="4045"/>
                  <a:pt x="-50" y="1635"/>
                  <a:pt x="76" y="51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3" name="AutoShape 19"/>
          <p:cNvSpPr>
            <a:spLocks/>
          </p:cNvSpPr>
          <p:nvPr/>
        </p:nvSpPr>
        <p:spPr bwMode="auto">
          <a:xfrm>
            <a:off x="1595148" y="1358379"/>
            <a:ext cx="1683209" cy="403576"/>
          </a:xfrm>
          <a:custGeom>
            <a:avLst/>
            <a:gdLst>
              <a:gd name="T0" fmla="*/ 121096534 w 21530"/>
              <a:gd name="T1" fmla="*/ 0 h 21222"/>
              <a:gd name="T2" fmla="*/ 1713888694 w 21530"/>
              <a:gd name="T3" fmla="*/ 3810713 h 21222"/>
              <a:gd name="T4" fmla="*/ 2147483647 w 21530"/>
              <a:gd name="T5" fmla="*/ 7622040 h 21222"/>
              <a:gd name="T6" fmla="*/ 2147483647 w 21530"/>
              <a:gd name="T7" fmla="*/ 3810713 h 21222"/>
              <a:gd name="T8" fmla="*/ 2147483647 w 21530"/>
              <a:gd name="T9" fmla="*/ 8906713 h 21222"/>
              <a:gd name="T10" fmla="*/ 2147483647 w 21530"/>
              <a:gd name="T11" fmla="*/ 6351181 h 21222"/>
              <a:gd name="T12" fmla="*/ 2147483647 w 21530"/>
              <a:gd name="T13" fmla="*/ 44489622 h 21222"/>
              <a:gd name="T14" fmla="*/ 2147483647 w 21530"/>
              <a:gd name="T15" fmla="*/ 86438776 h 21222"/>
              <a:gd name="T16" fmla="*/ 2147483647 w 21530"/>
              <a:gd name="T17" fmla="*/ 181769201 h 21222"/>
              <a:gd name="T18" fmla="*/ 2147483647 w 21530"/>
              <a:gd name="T19" fmla="*/ 261841731 h 21222"/>
              <a:gd name="T20" fmla="*/ 2147483647 w 21530"/>
              <a:gd name="T21" fmla="*/ 303790886 h 21222"/>
              <a:gd name="T22" fmla="*/ 2147483647 w 21530"/>
              <a:gd name="T23" fmla="*/ 310157131 h 21222"/>
              <a:gd name="T24" fmla="*/ 2147483647 w 21530"/>
              <a:gd name="T25" fmla="*/ 303790886 h 21222"/>
              <a:gd name="T26" fmla="*/ 2122352783 w 21530"/>
              <a:gd name="T27" fmla="*/ 303790886 h 21222"/>
              <a:gd name="T28" fmla="*/ 56447960 w 21530"/>
              <a:gd name="T29" fmla="*/ 306346418 h 21222"/>
              <a:gd name="T30" fmla="*/ 77997417 w 21530"/>
              <a:gd name="T31" fmla="*/ 153808332 h 21222"/>
              <a:gd name="T32" fmla="*/ 34898402 w 21530"/>
              <a:gd name="T33" fmla="*/ 78802285 h 21222"/>
              <a:gd name="T34" fmla="*/ 77997417 w 21530"/>
              <a:gd name="T35" fmla="*/ 7622040 h 2122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30" h="21222">
                <a:moveTo>
                  <a:pt x="118" y="0"/>
                </a:moveTo>
                <a:cubicBezTo>
                  <a:pt x="600" y="516"/>
                  <a:pt x="1166" y="258"/>
                  <a:pt x="1670" y="258"/>
                </a:cubicBezTo>
                <a:cubicBezTo>
                  <a:pt x="2299" y="258"/>
                  <a:pt x="2928" y="603"/>
                  <a:pt x="3557" y="516"/>
                </a:cubicBezTo>
                <a:cubicBezTo>
                  <a:pt x="5046" y="344"/>
                  <a:pt x="6493" y="258"/>
                  <a:pt x="7982" y="258"/>
                </a:cubicBezTo>
                <a:cubicBezTo>
                  <a:pt x="10498" y="258"/>
                  <a:pt x="13036" y="603"/>
                  <a:pt x="15573" y="603"/>
                </a:cubicBezTo>
                <a:cubicBezTo>
                  <a:pt x="17566" y="603"/>
                  <a:pt x="19558" y="775"/>
                  <a:pt x="21529" y="430"/>
                </a:cubicBezTo>
                <a:cubicBezTo>
                  <a:pt x="21529" y="1893"/>
                  <a:pt x="21466" y="2054"/>
                  <a:pt x="21487" y="3012"/>
                </a:cubicBezTo>
                <a:cubicBezTo>
                  <a:pt x="21508" y="3958"/>
                  <a:pt x="21424" y="4733"/>
                  <a:pt x="21424" y="5852"/>
                </a:cubicBezTo>
                <a:cubicBezTo>
                  <a:pt x="21424" y="7946"/>
                  <a:pt x="21445" y="10155"/>
                  <a:pt x="21487" y="12306"/>
                </a:cubicBezTo>
                <a:cubicBezTo>
                  <a:pt x="21508" y="14113"/>
                  <a:pt x="21424" y="15920"/>
                  <a:pt x="21445" y="17727"/>
                </a:cubicBezTo>
                <a:cubicBezTo>
                  <a:pt x="21445" y="18330"/>
                  <a:pt x="21550" y="20051"/>
                  <a:pt x="21466" y="20567"/>
                </a:cubicBezTo>
                <a:cubicBezTo>
                  <a:pt x="21466" y="20567"/>
                  <a:pt x="21005" y="20998"/>
                  <a:pt x="20837" y="20998"/>
                </a:cubicBezTo>
                <a:cubicBezTo>
                  <a:pt x="15636" y="21600"/>
                  <a:pt x="10414" y="20825"/>
                  <a:pt x="5193" y="20567"/>
                </a:cubicBezTo>
                <a:cubicBezTo>
                  <a:pt x="4165" y="20567"/>
                  <a:pt x="3117" y="20567"/>
                  <a:pt x="2068" y="20567"/>
                </a:cubicBezTo>
                <a:cubicBezTo>
                  <a:pt x="1397" y="20567"/>
                  <a:pt x="726" y="20309"/>
                  <a:pt x="55" y="20740"/>
                </a:cubicBezTo>
                <a:cubicBezTo>
                  <a:pt x="34" y="17297"/>
                  <a:pt x="34" y="13941"/>
                  <a:pt x="76" y="10413"/>
                </a:cubicBezTo>
                <a:cubicBezTo>
                  <a:pt x="97" y="8692"/>
                  <a:pt x="55" y="7057"/>
                  <a:pt x="34" y="5335"/>
                </a:cubicBezTo>
                <a:cubicBezTo>
                  <a:pt x="13" y="4044"/>
                  <a:pt x="-50" y="1635"/>
                  <a:pt x="76" y="51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4" name="AutoShape 20"/>
          <p:cNvSpPr>
            <a:spLocks/>
          </p:cNvSpPr>
          <p:nvPr/>
        </p:nvSpPr>
        <p:spPr bwMode="auto">
          <a:xfrm>
            <a:off x="3278356" y="1348535"/>
            <a:ext cx="1683209" cy="403576"/>
          </a:xfrm>
          <a:custGeom>
            <a:avLst/>
            <a:gdLst>
              <a:gd name="T0" fmla="*/ 121096534 w 21530"/>
              <a:gd name="T1" fmla="*/ 0 h 21222"/>
              <a:gd name="T2" fmla="*/ 1713888694 w 21530"/>
              <a:gd name="T3" fmla="*/ 3810713 h 21222"/>
              <a:gd name="T4" fmla="*/ 2147483647 w 21530"/>
              <a:gd name="T5" fmla="*/ 7622040 h 21222"/>
              <a:gd name="T6" fmla="*/ 2147483647 w 21530"/>
              <a:gd name="T7" fmla="*/ 3810713 h 21222"/>
              <a:gd name="T8" fmla="*/ 2147483647 w 21530"/>
              <a:gd name="T9" fmla="*/ 8906713 h 21222"/>
              <a:gd name="T10" fmla="*/ 2147483647 w 21530"/>
              <a:gd name="T11" fmla="*/ 6351181 h 21222"/>
              <a:gd name="T12" fmla="*/ 2147483647 w 21530"/>
              <a:gd name="T13" fmla="*/ 44489622 h 21222"/>
              <a:gd name="T14" fmla="*/ 2147483647 w 21530"/>
              <a:gd name="T15" fmla="*/ 86438776 h 21222"/>
              <a:gd name="T16" fmla="*/ 2147483647 w 21530"/>
              <a:gd name="T17" fmla="*/ 181769201 h 21222"/>
              <a:gd name="T18" fmla="*/ 2147483647 w 21530"/>
              <a:gd name="T19" fmla="*/ 261856796 h 21222"/>
              <a:gd name="T20" fmla="*/ 2147483647 w 21530"/>
              <a:gd name="T21" fmla="*/ 303790886 h 21222"/>
              <a:gd name="T22" fmla="*/ 2147483647 w 21530"/>
              <a:gd name="T23" fmla="*/ 310157131 h 21222"/>
              <a:gd name="T24" fmla="*/ 2147483647 w 21530"/>
              <a:gd name="T25" fmla="*/ 303790886 h 21222"/>
              <a:gd name="T26" fmla="*/ 2122352783 w 21530"/>
              <a:gd name="T27" fmla="*/ 303790886 h 21222"/>
              <a:gd name="T28" fmla="*/ 56447960 w 21530"/>
              <a:gd name="T29" fmla="*/ 306346418 h 21222"/>
              <a:gd name="T30" fmla="*/ 77997417 w 21530"/>
              <a:gd name="T31" fmla="*/ 153808332 h 21222"/>
              <a:gd name="T32" fmla="*/ 34898402 w 21530"/>
              <a:gd name="T33" fmla="*/ 78816736 h 21222"/>
              <a:gd name="T34" fmla="*/ 77997417 w 21530"/>
              <a:gd name="T35" fmla="*/ 7622040 h 2122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30" h="21222">
                <a:moveTo>
                  <a:pt x="118" y="0"/>
                </a:moveTo>
                <a:cubicBezTo>
                  <a:pt x="600" y="516"/>
                  <a:pt x="1166" y="258"/>
                  <a:pt x="1670" y="258"/>
                </a:cubicBezTo>
                <a:cubicBezTo>
                  <a:pt x="2299" y="258"/>
                  <a:pt x="2928" y="603"/>
                  <a:pt x="3557" y="516"/>
                </a:cubicBezTo>
                <a:cubicBezTo>
                  <a:pt x="5046" y="344"/>
                  <a:pt x="6493" y="258"/>
                  <a:pt x="7982" y="258"/>
                </a:cubicBezTo>
                <a:cubicBezTo>
                  <a:pt x="10498" y="258"/>
                  <a:pt x="13036" y="603"/>
                  <a:pt x="15573" y="603"/>
                </a:cubicBezTo>
                <a:cubicBezTo>
                  <a:pt x="17566" y="603"/>
                  <a:pt x="19558" y="774"/>
                  <a:pt x="21529" y="430"/>
                </a:cubicBezTo>
                <a:cubicBezTo>
                  <a:pt x="21529" y="1893"/>
                  <a:pt x="21466" y="2054"/>
                  <a:pt x="21487" y="3012"/>
                </a:cubicBezTo>
                <a:cubicBezTo>
                  <a:pt x="21508" y="3958"/>
                  <a:pt x="21424" y="4733"/>
                  <a:pt x="21424" y="5852"/>
                </a:cubicBezTo>
                <a:cubicBezTo>
                  <a:pt x="21424" y="7946"/>
                  <a:pt x="21445" y="10155"/>
                  <a:pt x="21487" y="12306"/>
                </a:cubicBezTo>
                <a:cubicBezTo>
                  <a:pt x="21508" y="14113"/>
                  <a:pt x="21424" y="15920"/>
                  <a:pt x="21445" y="17728"/>
                </a:cubicBezTo>
                <a:cubicBezTo>
                  <a:pt x="21445" y="18330"/>
                  <a:pt x="21550" y="20051"/>
                  <a:pt x="21466" y="20567"/>
                </a:cubicBezTo>
                <a:cubicBezTo>
                  <a:pt x="21466" y="20567"/>
                  <a:pt x="21005" y="20998"/>
                  <a:pt x="20837" y="20998"/>
                </a:cubicBezTo>
                <a:cubicBezTo>
                  <a:pt x="15636" y="21600"/>
                  <a:pt x="10414" y="20826"/>
                  <a:pt x="5193" y="20567"/>
                </a:cubicBezTo>
                <a:cubicBezTo>
                  <a:pt x="4165" y="20567"/>
                  <a:pt x="3117" y="20567"/>
                  <a:pt x="2068" y="20567"/>
                </a:cubicBezTo>
                <a:cubicBezTo>
                  <a:pt x="1397" y="20567"/>
                  <a:pt x="726" y="20309"/>
                  <a:pt x="55" y="20740"/>
                </a:cubicBezTo>
                <a:cubicBezTo>
                  <a:pt x="34" y="17297"/>
                  <a:pt x="34" y="13941"/>
                  <a:pt x="76" y="10413"/>
                </a:cubicBezTo>
                <a:cubicBezTo>
                  <a:pt x="97" y="8692"/>
                  <a:pt x="55" y="7057"/>
                  <a:pt x="34" y="5336"/>
                </a:cubicBezTo>
                <a:cubicBezTo>
                  <a:pt x="13" y="4045"/>
                  <a:pt x="-50" y="1635"/>
                  <a:pt x="76" y="51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5" name="AutoShape 21"/>
          <p:cNvSpPr>
            <a:spLocks/>
          </p:cNvSpPr>
          <p:nvPr/>
        </p:nvSpPr>
        <p:spPr bwMode="auto">
          <a:xfrm>
            <a:off x="3278356" y="1752112"/>
            <a:ext cx="1683209" cy="403576"/>
          </a:xfrm>
          <a:custGeom>
            <a:avLst/>
            <a:gdLst>
              <a:gd name="T0" fmla="*/ 121096534 w 21530"/>
              <a:gd name="T1" fmla="*/ 0 h 21222"/>
              <a:gd name="T2" fmla="*/ 1713888694 w 21530"/>
              <a:gd name="T3" fmla="*/ 3810713 h 21222"/>
              <a:gd name="T4" fmla="*/ 2147483647 w 21530"/>
              <a:gd name="T5" fmla="*/ 7622040 h 21222"/>
              <a:gd name="T6" fmla="*/ 2147483647 w 21530"/>
              <a:gd name="T7" fmla="*/ 3810713 h 21222"/>
              <a:gd name="T8" fmla="*/ 2147483647 w 21530"/>
              <a:gd name="T9" fmla="*/ 8906713 h 21222"/>
              <a:gd name="T10" fmla="*/ 2147483647 w 21530"/>
              <a:gd name="T11" fmla="*/ 6351181 h 21222"/>
              <a:gd name="T12" fmla="*/ 2147483647 w 21530"/>
              <a:gd name="T13" fmla="*/ 44489622 h 21222"/>
              <a:gd name="T14" fmla="*/ 2147483647 w 21530"/>
              <a:gd name="T15" fmla="*/ 86438776 h 21222"/>
              <a:gd name="T16" fmla="*/ 2147483647 w 21530"/>
              <a:gd name="T17" fmla="*/ 181769201 h 21222"/>
              <a:gd name="T18" fmla="*/ 2147483647 w 21530"/>
              <a:gd name="T19" fmla="*/ 261856796 h 21222"/>
              <a:gd name="T20" fmla="*/ 2147483647 w 21530"/>
              <a:gd name="T21" fmla="*/ 303790886 h 21222"/>
              <a:gd name="T22" fmla="*/ 2147483647 w 21530"/>
              <a:gd name="T23" fmla="*/ 310157131 h 21222"/>
              <a:gd name="T24" fmla="*/ 2147483647 w 21530"/>
              <a:gd name="T25" fmla="*/ 303790886 h 21222"/>
              <a:gd name="T26" fmla="*/ 2122352783 w 21530"/>
              <a:gd name="T27" fmla="*/ 303790886 h 21222"/>
              <a:gd name="T28" fmla="*/ 56447960 w 21530"/>
              <a:gd name="T29" fmla="*/ 306346418 h 21222"/>
              <a:gd name="T30" fmla="*/ 77997417 w 21530"/>
              <a:gd name="T31" fmla="*/ 153808332 h 21222"/>
              <a:gd name="T32" fmla="*/ 34898402 w 21530"/>
              <a:gd name="T33" fmla="*/ 78816736 h 21222"/>
              <a:gd name="T34" fmla="*/ 77997417 w 21530"/>
              <a:gd name="T35" fmla="*/ 7622040 h 2122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30" h="21222">
                <a:moveTo>
                  <a:pt x="118" y="0"/>
                </a:moveTo>
                <a:cubicBezTo>
                  <a:pt x="600" y="516"/>
                  <a:pt x="1166" y="258"/>
                  <a:pt x="1670" y="258"/>
                </a:cubicBezTo>
                <a:cubicBezTo>
                  <a:pt x="2299" y="258"/>
                  <a:pt x="2928" y="603"/>
                  <a:pt x="3557" y="516"/>
                </a:cubicBezTo>
                <a:cubicBezTo>
                  <a:pt x="5046" y="344"/>
                  <a:pt x="6493" y="258"/>
                  <a:pt x="7982" y="258"/>
                </a:cubicBezTo>
                <a:cubicBezTo>
                  <a:pt x="10498" y="258"/>
                  <a:pt x="13036" y="603"/>
                  <a:pt x="15573" y="603"/>
                </a:cubicBezTo>
                <a:cubicBezTo>
                  <a:pt x="17566" y="603"/>
                  <a:pt x="19558" y="774"/>
                  <a:pt x="21529" y="430"/>
                </a:cubicBezTo>
                <a:cubicBezTo>
                  <a:pt x="21529" y="1893"/>
                  <a:pt x="21466" y="2054"/>
                  <a:pt x="21487" y="3012"/>
                </a:cubicBezTo>
                <a:cubicBezTo>
                  <a:pt x="21508" y="3958"/>
                  <a:pt x="21424" y="4733"/>
                  <a:pt x="21424" y="5852"/>
                </a:cubicBezTo>
                <a:cubicBezTo>
                  <a:pt x="21424" y="7946"/>
                  <a:pt x="21445" y="10155"/>
                  <a:pt x="21487" y="12306"/>
                </a:cubicBezTo>
                <a:cubicBezTo>
                  <a:pt x="21508" y="14113"/>
                  <a:pt x="21424" y="15920"/>
                  <a:pt x="21445" y="17728"/>
                </a:cubicBezTo>
                <a:cubicBezTo>
                  <a:pt x="21445" y="18330"/>
                  <a:pt x="21550" y="20051"/>
                  <a:pt x="21466" y="20567"/>
                </a:cubicBezTo>
                <a:cubicBezTo>
                  <a:pt x="21466" y="20567"/>
                  <a:pt x="21005" y="20998"/>
                  <a:pt x="20837" y="20998"/>
                </a:cubicBezTo>
                <a:cubicBezTo>
                  <a:pt x="15636" y="21600"/>
                  <a:pt x="10414" y="20826"/>
                  <a:pt x="5193" y="20567"/>
                </a:cubicBezTo>
                <a:cubicBezTo>
                  <a:pt x="4165" y="20567"/>
                  <a:pt x="3117" y="20567"/>
                  <a:pt x="2068" y="20567"/>
                </a:cubicBezTo>
                <a:cubicBezTo>
                  <a:pt x="1397" y="20567"/>
                  <a:pt x="726" y="20309"/>
                  <a:pt x="55" y="20740"/>
                </a:cubicBezTo>
                <a:cubicBezTo>
                  <a:pt x="34" y="17297"/>
                  <a:pt x="34" y="13941"/>
                  <a:pt x="76" y="10413"/>
                </a:cubicBezTo>
                <a:cubicBezTo>
                  <a:pt x="97" y="8692"/>
                  <a:pt x="55" y="7057"/>
                  <a:pt x="34" y="5336"/>
                </a:cubicBezTo>
                <a:cubicBezTo>
                  <a:pt x="13" y="4045"/>
                  <a:pt x="-50" y="1635"/>
                  <a:pt x="76" y="51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6" name="AutoShape 22"/>
          <p:cNvSpPr>
            <a:spLocks/>
          </p:cNvSpPr>
          <p:nvPr/>
        </p:nvSpPr>
        <p:spPr bwMode="auto">
          <a:xfrm>
            <a:off x="3278356" y="2145845"/>
            <a:ext cx="1683209" cy="403576"/>
          </a:xfrm>
          <a:custGeom>
            <a:avLst/>
            <a:gdLst>
              <a:gd name="T0" fmla="*/ 121096534 w 21530"/>
              <a:gd name="T1" fmla="*/ 0 h 21222"/>
              <a:gd name="T2" fmla="*/ 1713888694 w 21530"/>
              <a:gd name="T3" fmla="*/ 3810713 h 21222"/>
              <a:gd name="T4" fmla="*/ 2147483647 w 21530"/>
              <a:gd name="T5" fmla="*/ 7622040 h 21222"/>
              <a:gd name="T6" fmla="*/ 2147483647 w 21530"/>
              <a:gd name="T7" fmla="*/ 3810713 h 21222"/>
              <a:gd name="T8" fmla="*/ 2147483647 w 21530"/>
              <a:gd name="T9" fmla="*/ 8906713 h 21222"/>
              <a:gd name="T10" fmla="*/ 2147483647 w 21530"/>
              <a:gd name="T11" fmla="*/ 6351181 h 21222"/>
              <a:gd name="T12" fmla="*/ 2147483647 w 21530"/>
              <a:gd name="T13" fmla="*/ 44489622 h 21222"/>
              <a:gd name="T14" fmla="*/ 2147483647 w 21530"/>
              <a:gd name="T15" fmla="*/ 86438776 h 21222"/>
              <a:gd name="T16" fmla="*/ 2147483647 w 21530"/>
              <a:gd name="T17" fmla="*/ 181769201 h 21222"/>
              <a:gd name="T18" fmla="*/ 2147483647 w 21530"/>
              <a:gd name="T19" fmla="*/ 261841731 h 21222"/>
              <a:gd name="T20" fmla="*/ 2147483647 w 21530"/>
              <a:gd name="T21" fmla="*/ 303790886 h 21222"/>
              <a:gd name="T22" fmla="*/ 2147483647 w 21530"/>
              <a:gd name="T23" fmla="*/ 310157131 h 21222"/>
              <a:gd name="T24" fmla="*/ 2147483647 w 21530"/>
              <a:gd name="T25" fmla="*/ 303790886 h 21222"/>
              <a:gd name="T26" fmla="*/ 2122352783 w 21530"/>
              <a:gd name="T27" fmla="*/ 303790886 h 21222"/>
              <a:gd name="T28" fmla="*/ 56447960 w 21530"/>
              <a:gd name="T29" fmla="*/ 306346418 h 21222"/>
              <a:gd name="T30" fmla="*/ 77997417 w 21530"/>
              <a:gd name="T31" fmla="*/ 153808332 h 21222"/>
              <a:gd name="T32" fmla="*/ 34898402 w 21530"/>
              <a:gd name="T33" fmla="*/ 78802285 h 21222"/>
              <a:gd name="T34" fmla="*/ 77997417 w 21530"/>
              <a:gd name="T35" fmla="*/ 7622040 h 2122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30" h="21222">
                <a:moveTo>
                  <a:pt x="118" y="0"/>
                </a:moveTo>
                <a:cubicBezTo>
                  <a:pt x="600" y="516"/>
                  <a:pt x="1166" y="258"/>
                  <a:pt x="1670" y="258"/>
                </a:cubicBezTo>
                <a:cubicBezTo>
                  <a:pt x="2299" y="258"/>
                  <a:pt x="2928" y="603"/>
                  <a:pt x="3557" y="516"/>
                </a:cubicBezTo>
                <a:cubicBezTo>
                  <a:pt x="5046" y="344"/>
                  <a:pt x="6493" y="258"/>
                  <a:pt x="7982" y="258"/>
                </a:cubicBezTo>
                <a:cubicBezTo>
                  <a:pt x="10498" y="258"/>
                  <a:pt x="13036" y="603"/>
                  <a:pt x="15573" y="603"/>
                </a:cubicBezTo>
                <a:cubicBezTo>
                  <a:pt x="17566" y="603"/>
                  <a:pt x="19558" y="775"/>
                  <a:pt x="21529" y="430"/>
                </a:cubicBezTo>
                <a:cubicBezTo>
                  <a:pt x="21529" y="1893"/>
                  <a:pt x="21466" y="2054"/>
                  <a:pt x="21487" y="3012"/>
                </a:cubicBezTo>
                <a:cubicBezTo>
                  <a:pt x="21508" y="3958"/>
                  <a:pt x="21424" y="4733"/>
                  <a:pt x="21424" y="5852"/>
                </a:cubicBezTo>
                <a:cubicBezTo>
                  <a:pt x="21424" y="7946"/>
                  <a:pt x="21445" y="10155"/>
                  <a:pt x="21487" y="12306"/>
                </a:cubicBezTo>
                <a:cubicBezTo>
                  <a:pt x="21508" y="14113"/>
                  <a:pt x="21424" y="15920"/>
                  <a:pt x="21445" y="17727"/>
                </a:cubicBezTo>
                <a:cubicBezTo>
                  <a:pt x="21445" y="18330"/>
                  <a:pt x="21550" y="20051"/>
                  <a:pt x="21466" y="20567"/>
                </a:cubicBezTo>
                <a:cubicBezTo>
                  <a:pt x="21466" y="20567"/>
                  <a:pt x="21005" y="20998"/>
                  <a:pt x="20837" y="20998"/>
                </a:cubicBezTo>
                <a:cubicBezTo>
                  <a:pt x="15636" y="21600"/>
                  <a:pt x="10414" y="20825"/>
                  <a:pt x="5193" y="20567"/>
                </a:cubicBezTo>
                <a:cubicBezTo>
                  <a:pt x="4165" y="20567"/>
                  <a:pt x="3117" y="20567"/>
                  <a:pt x="2068" y="20567"/>
                </a:cubicBezTo>
                <a:cubicBezTo>
                  <a:pt x="1397" y="20567"/>
                  <a:pt x="726" y="20309"/>
                  <a:pt x="55" y="20740"/>
                </a:cubicBezTo>
                <a:cubicBezTo>
                  <a:pt x="34" y="17297"/>
                  <a:pt x="34" y="13941"/>
                  <a:pt x="76" y="10413"/>
                </a:cubicBezTo>
                <a:cubicBezTo>
                  <a:pt x="97" y="8692"/>
                  <a:pt x="55" y="7057"/>
                  <a:pt x="34" y="5335"/>
                </a:cubicBezTo>
                <a:cubicBezTo>
                  <a:pt x="13" y="4044"/>
                  <a:pt x="-50" y="1635"/>
                  <a:pt x="76" y="51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7" name="AutoShape 23"/>
          <p:cNvSpPr>
            <a:spLocks/>
          </p:cNvSpPr>
          <p:nvPr/>
        </p:nvSpPr>
        <p:spPr bwMode="auto">
          <a:xfrm>
            <a:off x="1595148" y="1752112"/>
            <a:ext cx="1683209" cy="403576"/>
          </a:xfrm>
          <a:custGeom>
            <a:avLst/>
            <a:gdLst>
              <a:gd name="T0" fmla="*/ 121096534 w 21530"/>
              <a:gd name="T1" fmla="*/ 0 h 21222"/>
              <a:gd name="T2" fmla="*/ 1713888694 w 21530"/>
              <a:gd name="T3" fmla="*/ 3810713 h 21222"/>
              <a:gd name="T4" fmla="*/ 2147483647 w 21530"/>
              <a:gd name="T5" fmla="*/ 7622040 h 21222"/>
              <a:gd name="T6" fmla="*/ 2147483647 w 21530"/>
              <a:gd name="T7" fmla="*/ 3810713 h 21222"/>
              <a:gd name="T8" fmla="*/ 2147483647 w 21530"/>
              <a:gd name="T9" fmla="*/ 8906713 h 21222"/>
              <a:gd name="T10" fmla="*/ 2147483647 w 21530"/>
              <a:gd name="T11" fmla="*/ 6351181 h 21222"/>
              <a:gd name="T12" fmla="*/ 2147483647 w 21530"/>
              <a:gd name="T13" fmla="*/ 44489622 h 21222"/>
              <a:gd name="T14" fmla="*/ 2147483647 w 21530"/>
              <a:gd name="T15" fmla="*/ 86438776 h 21222"/>
              <a:gd name="T16" fmla="*/ 2147483647 w 21530"/>
              <a:gd name="T17" fmla="*/ 181769201 h 21222"/>
              <a:gd name="T18" fmla="*/ 2147483647 w 21530"/>
              <a:gd name="T19" fmla="*/ 261856796 h 21222"/>
              <a:gd name="T20" fmla="*/ 2147483647 w 21530"/>
              <a:gd name="T21" fmla="*/ 303790886 h 21222"/>
              <a:gd name="T22" fmla="*/ 2147483647 w 21530"/>
              <a:gd name="T23" fmla="*/ 310157131 h 21222"/>
              <a:gd name="T24" fmla="*/ 2147483647 w 21530"/>
              <a:gd name="T25" fmla="*/ 303790886 h 21222"/>
              <a:gd name="T26" fmla="*/ 2122352783 w 21530"/>
              <a:gd name="T27" fmla="*/ 303790886 h 21222"/>
              <a:gd name="T28" fmla="*/ 56447960 w 21530"/>
              <a:gd name="T29" fmla="*/ 306346418 h 21222"/>
              <a:gd name="T30" fmla="*/ 77997417 w 21530"/>
              <a:gd name="T31" fmla="*/ 153808332 h 21222"/>
              <a:gd name="T32" fmla="*/ 34898402 w 21530"/>
              <a:gd name="T33" fmla="*/ 78816736 h 21222"/>
              <a:gd name="T34" fmla="*/ 77997417 w 21530"/>
              <a:gd name="T35" fmla="*/ 7622040 h 2122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30" h="21222">
                <a:moveTo>
                  <a:pt x="118" y="0"/>
                </a:moveTo>
                <a:cubicBezTo>
                  <a:pt x="600" y="516"/>
                  <a:pt x="1166" y="258"/>
                  <a:pt x="1670" y="258"/>
                </a:cubicBezTo>
                <a:cubicBezTo>
                  <a:pt x="2299" y="258"/>
                  <a:pt x="2928" y="603"/>
                  <a:pt x="3557" y="516"/>
                </a:cubicBezTo>
                <a:cubicBezTo>
                  <a:pt x="5046" y="344"/>
                  <a:pt x="6493" y="258"/>
                  <a:pt x="7982" y="258"/>
                </a:cubicBezTo>
                <a:cubicBezTo>
                  <a:pt x="10498" y="258"/>
                  <a:pt x="13036" y="603"/>
                  <a:pt x="15573" y="603"/>
                </a:cubicBezTo>
                <a:cubicBezTo>
                  <a:pt x="17566" y="603"/>
                  <a:pt x="19558" y="774"/>
                  <a:pt x="21529" y="430"/>
                </a:cubicBezTo>
                <a:cubicBezTo>
                  <a:pt x="21529" y="1893"/>
                  <a:pt x="21466" y="2054"/>
                  <a:pt x="21487" y="3012"/>
                </a:cubicBezTo>
                <a:cubicBezTo>
                  <a:pt x="21508" y="3958"/>
                  <a:pt x="21424" y="4733"/>
                  <a:pt x="21424" y="5852"/>
                </a:cubicBezTo>
                <a:cubicBezTo>
                  <a:pt x="21424" y="7946"/>
                  <a:pt x="21445" y="10155"/>
                  <a:pt x="21487" y="12306"/>
                </a:cubicBezTo>
                <a:cubicBezTo>
                  <a:pt x="21508" y="14113"/>
                  <a:pt x="21424" y="15920"/>
                  <a:pt x="21445" y="17728"/>
                </a:cubicBezTo>
                <a:cubicBezTo>
                  <a:pt x="21445" y="18330"/>
                  <a:pt x="21550" y="20051"/>
                  <a:pt x="21466" y="20567"/>
                </a:cubicBezTo>
                <a:cubicBezTo>
                  <a:pt x="21466" y="20567"/>
                  <a:pt x="21005" y="20998"/>
                  <a:pt x="20837" y="20998"/>
                </a:cubicBezTo>
                <a:cubicBezTo>
                  <a:pt x="15636" y="21600"/>
                  <a:pt x="10414" y="20826"/>
                  <a:pt x="5193" y="20567"/>
                </a:cubicBezTo>
                <a:cubicBezTo>
                  <a:pt x="4165" y="20567"/>
                  <a:pt x="3117" y="20567"/>
                  <a:pt x="2068" y="20567"/>
                </a:cubicBezTo>
                <a:cubicBezTo>
                  <a:pt x="1397" y="20567"/>
                  <a:pt x="726" y="20309"/>
                  <a:pt x="55" y="20740"/>
                </a:cubicBezTo>
                <a:cubicBezTo>
                  <a:pt x="34" y="17297"/>
                  <a:pt x="34" y="13941"/>
                  <a:pt x="76" y="10413"/>
                </a:cubicBezTo>
                <a:cubicBezTo>
                  <a:pt x="97" y="8692"/>
                  <a:pt x="55" y="7057"/>
                  <a:pt x="34" y="5336"/>
                </a:cubicBezTo>
                <a:cubicBezTo>
                  <a:pt x="13" y="4045"/>
                  <a:pt x="-50" y="1635"/>
                  <a:pt x="76" y="51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8" name="AutoShape 24"/>
          <p:cNvSpPr>
            <a:spLocks/>
          </p:cNvSpPr>
          <p:nvPr/>
        </p:nvSpPr>
        <p:spPr bwMode="auto">
          <a:xfrm>
            <a:off x="3022430" y="1486342"/>
            <a:ext cx="86129" cy="129194"/>
          </a:xfrm>
          <a:custGeom>
            <a:avLst/>
            <a:gdLst>
              <a:gd name="T0" fmla="*/ 0 w 21600"/>
              <a:gd name="T1" fmla="*/ 0 h 21600"/>
              <a:gd name="T2" fmla="*/ 2941222 w 21600"/>
              <a:gd name="T3" fmla="*/ 4523557 h 21600"/>
              <a:gd name="T4" fmla="*/ 166533 w 21600"/>
              <a:gd name="T5" fmla="*/ 9926710 h 21600"/>
              <a:gd name="T6" fmla="*/ 55557 w 21600"/>
              <a:gd name="T7" fmla="*/ 50232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6929" y="1641"/>
                  <a:pt x="15893" y="6562"/>
                  <a:pt x="21600" y="9843"/>
                </a:cubicBezTo>
                <a:cubicBezTo>
                  <a:pt x="16301" y="13944"/>
                  <a:pt x="7335" y="18046"/>
                  <a:pt x="1223" y="21600"/>
                </a:cubicBezTo>
                <a:cubicBezTo>
                  <a:pt x="408" y="14765"/>
                  <a:pt x="817" y="7929"/>
                  <a:pt x="408" y="109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9" name="AutoShape 25"/>
          <p:cNvSpPr>
            <a:spLocks/>
          </p:cNvSpPr>
          <p:nvPr/>
        </p:nvSpPr>
        <p:spPr bwMode="auto">
          <a:xfrm>
            <a:off x="6615244" y="561069"/>
            <a:ext cx="1683209" cy="403576"/>
          </a:xfrm>
          <a:custGeom>
            <a:avLst/>
            <a:gdLst>
              <a:gd name="T0" fmla="*/ 121096534 w 21530"/>
              <a:gd name="T1" fmla="*/ 0 h 21222"/>
              <a:gd name="T2" fmla="*/ 1713888694 w 21530"/>
              <a:gd name="T3" fmla="*/ 3810713 h 21222"/>
              <a:gd name="T4" fmla="*/ 2147483647 w 21530"/>
              <a:gd name="T5" fmla="*/ 7622040 h 21222"/>
              <a:gd name="T6" fmla="*/ 2147483647 w 21530"/>
              <a:gd name="T7" fmla="*/ 3810713 h 21222"/>
              <a:gd name="T8" fmla="*/ 2147483647 w 21530"/>
              <a:gd name="T9" fmla="*/ 8906713 h 21222"/>
              <a:gd name="T10" fmla="*/ 2147483647 w 21530"/>
              <a:gd name="T11" fmla="*/ 6351181 h 21222"/>
              <a:gd name="T12" fmla="*/ 2147483647 w 21530"/>
              <a:gd name="T13" fmla="*/ 44489622 h 21222"/>
              <a:gd name="T14" fmla="*/ 2147483647 w 21530"/>
              <a:gd name="T15" fmla="*/ 86438776 h 21222"/>
              <a:gd name="T16" fmla="*/ 2147483647 w 21530"/>
              <a:gd name="T17" fmla="*/ 181769201 h 21222"/>
              <a:gd name="T18" fmla="*/ 2147483647 w 21530"/>
              <a:gd name="T19" fmla="*/ 261856796 h 21222"/>
              <a:gd name="T20" fmla="*/ 2147483647 w 21530"/>
              <a:gd name="T21" fmla="*/ 303790886 h 21222"/>
              <a:gd name="T22" fmla="*/ 2147483647 w 21530"/>
              <a:gd name="T23" fmla="*/ 310157131 h 21222"/>
              <a:gd name="T24" fmla="*/ 2147483647 w 21530"/>
              <a:gd name="T25" fmla="*/ 303790886 h 21222"/>
              <a:gd name="T26" fmla="*/ 2122352783 w 21530"/>
              <a:gd name="T27" fmla="*/ 303790886 h 21222"/>
              <a:gd name="T28" fmla="*/ 56447960 w 21530"/>
              <a:gd name="T29" fmla="*/ 306346418 h 21222"/>
              <a:gd name="T30" fmla="*/ 77997417 w 21530"/>
              <a:gd name="T31" fmla="*/ 153808332 h 21222"/>
              <a:gd name="T32" fmla="*/ 34898402 w 21530"/>
              <a:gd name="T33" fmla="*/ 78816736 h 21222"/>
              <a:gd name="T34" fmla="*/ 77997417 w 21530"/>
              <a:gd name="T35" fmla="*/ 7622040 h 2122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30" h="21222">
                <a:moveTo>
                  <a:pt x="118" y="0"/>
                </a:moveTo>
                <a:cubicBezTo>
                  <a:pt x="600" y="516"/>
                  <a:pt x="1166" y="258"/>
                  <a:pt x="1670" y="258"/>
                </a:cubicBezTo>
                <a:cubicBezTo>
                  <a:pt x="2299" y="258"/>
                  <a:pt x="2928" y="603"/>
                  <a:pt x="3557" y="516"/>
                </a:cubicBezTo>
                <a:cubicBezTo>
                  <a:pt x="5046" y="344"/>
                  <a:pt x="6493" y="258"/>
                  <a:pt x="7982" y="258"/>
                </a:cubicBezTo>
                <a:cubicBezTo>
                  <a:pt x="10498" y="258"/>
                  <a:pt x="13036" y="603"/>
                  <a:pt x="15573" y="603"/>
                </a:cubicBezTo>
                <a:cubicBezTo>
                  <a:pt x="17566" y="603"/>
                  <a:pt x="19558" y="774"/>
                  <a:pt x="21529" y="430"/>
                </a:cubicBezTo>
                <a:cubicBezTo>
                  <a:pt x="21529" y="1893"/>
                  <a:pt x="21466" y="2054"/>
                  <a:pt x="21487" y="3012"/>
                </a:cubicBezTo>
                <a:cubicBezTo>
                  <a:pt x="21508" y="3958"/>
                  <a:pt x="21424" y="4733"/>
                  <a:pt x="21424" y="5852"/>
                </a:cubicBezTo>
                <a:cubicBezTo>
                  <a:pt x="21424" y="7946"/>
                  <a:pt x="21445" y="10155"/>
                  <a:pt x="21487" y="12306"/>
                </a:cubicBezTo>
                <a:cubicBezTo>
                  <a:pt x="21508" y="14113"/>
                  <a:pt x="21424" y="15920"/>
                  <a:pt x="21445" y="17728"/>
                </a:cubicBezTo>
                <a:cubicBezTo>
                  <a:pt x="21445" y="18330"/>
                  <a:pt x="21550" y="20051"/>
                  <a:pt x="21466" y="20567"/>
                </a:cubicBezTo>
                <a:cubicBezTo>
                  <a:pt x="21466" y="20567"/>
                  <a:pt x="21005" y="20998"/>
                  <a:pt x="20837" y="20998"/>
                </a:cubicBezTo>
                <a:cubicBezTo>
                  <a:pt x="15636" y="21600"/>
                  <a:pt x="10414" y="20826"/>
                  <a:pt x="5193" y="20567"/>
                </a:cubicBezTo>
                <a:cubicBezTo>
                  <a:pt x="4165" y="20567"/>
                  <a:pt x="3117" y="20567"/>
                  <a:pt x="2068" y="20567"/>
                </a:cubicBezTo>
                <a:cubicBezTo>
                  <a:pt x="1397" y="20567"/>
                  <a:pt x="726" y="20309"/>
                  <a:pt x="55" y="20740"/>
                </a:cubicBezTo>
                <a:cubicBezTo>
                  <a:pt x="34" y="17297"/>
                  <a:pt x="34" y="13941"/>
                  <a:pt x="76" y="10413"/>
                </a:cubicBezTo>
                <a:cubicBezTo>
                  <a:pt x="97" y="8692"/>
                  <a:pt x="55" y="7057"/>
                  <a:pt x="34" y="5336"/>
                </a:cubicBezTo>
                <a:cubicBezTo>
                  <a:pt x="13" y="4045"/>
                  <a:pt x="-50" y="1635"/>
                  <a:pt x="76" y="51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0" name="AutoShape 26"/>
          <p:cNvSpPr>
            <a:spLocks/>
          </p:cNvSpPr>
          <p:nvPr/>
        </p:nvSpPr>
        <p:spPr bwMode="auto">
          <a:xfrm>
            <a:off x="6615244" y="964646"/>
            <a:ext cx="1683209" cy="403576"/>
          </a:xfrm>
          <a:custGeom>
            <a:avLst/>
            <a:gdLst>
              <a:gd name="T0" fmla="*/ 121096534 w 21530"/>
              <a:gd name="T1" fmla="*/ 0 h 21222"/>
              <a:gd name="T2" fmla="*/ 1713888694 w 21530"/>
              <a:gd name="T3" fmla="*/ 3810713 h 21222"/>
              <a:gd name="T4" fmla="*/ 2147483647 w 21530"/>
              <a:gd name="T5" fmla="*/ 7622040 h 21222"/>
              <a:gd name="T6" fmla="*/ 2147483647 w 21530"/>
              <a:gd name="T7" fmla="*/ 3810713 h 21222"/>
              <a:gd name="T8" fmla="*/ 2147483647 w 21530"/>
              <a:gd name="T9" fmla="*/ 8906713 h 21222"/>
              <a:gd name="T10" fmla="*/ 2147483647 w 21530"/>
              <a:gd name="T11" fmla="*/ 6351181 h 21222"/>
              <a:gd name="T12" fmla="*/ 2147483647 w 21530"/>
              <a:gd name="T13" fmla="*/ 44489622 h 21222"/>
              <a:gd name="T14" fmla="*/ 2147483647 w 21530"/>
              <a:gd name="T15" fmla="*/ 86438776 h 21222"/>
              <a:gd name="T16" fmla="*/ 2147483647 w 21530"/>
              <a:gd name="T17" fmla="*/ 181769201 h 21222"/>
              <a:gd name="T18" fmla="*/ 2147483647 w 21530"/>
              <a:gd name="T19" fmla="*/ 261856796 h 21222"/>
              <a:gd name="T20" fmla="*/ 2147483647 w 21530"/>
              <a:gd name="T21" fmla="*/ 303790886 h 21222"/>
              <a:gd name="T22" fmla="*/ 2147483647 w 21530"/>
              <a:gd name="T23" fmla="*/ 310157131 h 21222"/>
              <a:gd name="T24" fmla="*/ 2147483647 w 21530"/>
              <a:gd name="T25" fmla="*/ 303790886 h 21222"/>
              <a:gd name="T26" fmla="*/ 2122352783 w 21530"/>
              <a:gd name="T27" fmla="*/ 303790886 h 21222"/>
              <a:gd name="T28" fmla="*/ 56447960 w 21530"/>
              <a:gd name="T29" fmla="*/ 306346418 h 21222"/>
              <a:gd name="T30" fmla="*/ 77997417 w 21530"/>
              <a:gd name="T31" fmla="*/ 153808332 h 21222"/>
              <a:gd name="T32" fmla="*/ 34898402 w 21530"/>
              <a:gd name="T33" fmla="*/ 78816736 h 21222"/>
              <a:gd name="T34" fmla="*/ 77997417 w 21530"/>
              <a:gd name="T35" fmla="*/ 7622040 h 2122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30" h="21222">
                <a:moveTo>
                  <a:pt x="118" y="0"/>
                </a:moveTo>
                <a:cubicBezTo>
                  <a:pt x="600" y="516"/>
                  <a:pt x="1166" y="258"/>
                  <a:pt x="1670" y="258"/>
                </a:cubicBezTo>
                <a:cubicBezTo>
                  <a:pt x="2299" y="258"/>
                  <a:pt x="2928" y="603"/>
                  <a:pt x="3557" y="516"/>
                </a:cubicBezTo>
                <a:cubicBezTo>
                  <a:pt x="5046" y="344"/>
                  <a:pt x="6493" y="258"/>
                  <a:pt x="7982" y="258"/>
                </a:cubicBezTo>
                <a:cubicBezTo>
                  <a:pt x="10498" y="258"/>
                  <a:pt x="13036" y="603"/>
                  <a:pt x="15573" y="603"/>
                </a:cubicBezTo>
                <a:cubicBezTo>
                  <a:pt x="17566" y="603"/>
                  <a:pt x="19558" y="774"/>
                  <a:pt x="21529" y="430"/>
                </a:cubicBezTo>
                <a:cubicBezTo>
                  <a:pt x="21529" y="1893"/>
                  <a:pt x="21466" y="2054"/>
                  <a:pt x="21487" y="3012"/>
                </a:cubicBezTo>
                <a:cubicBezTo>
                  <a:pt x="21508" y="3958"/>
                  <a:pt x="21424" y="4733"/>
                  <a:pt x="21424" y="5852"/>
                </a:cubicBezTo>
                <a:cubicBezTo>
                  <a:pt x="21424" y="7946"/>
                  <a:pt x="21445" y="10155"/>
                  <a:pt x="21487" y="12306"/>
                </a:cubicBezTo>
                <a:cubicBezTo>
                  <a:pt x="21508" y="14113"/>
                  <a:pt x="21424" y="15920"/>
                  <a:pt x="21445" y="17728"/>
                </a:cubicBezTo>
                <a:cubicBezTo>
                  <a:pt x="21445" y="18330"/>
                  <a:pt x="21550" y="20051"/>
                  <a:pt x="21466" y="20567"/>
                </a:cubicBezTo>
                <a:cubicBezTo>
                  <a:pt x="21466" y="20567"/>
                  <a:pt x="21005" y="20998"/>
                  <a:pt x="20837" y="20998"/>
                </a:cubicBezTo>
                <a:cubicBezTo>
                  <a:pt x="15636" y="21600"/>
                  <a:pt x="10414" y="20826"/>
                  <a:pt x="5193" y="20567"/>
                </a:cubicBezTo>
                <a:cubicBezTo>
                  <a:pt x="4165" y="20567"/>
                  <a:pt x="3117" y="20567"/>
                  <a:pt x="2068" y="20567"/>
                </a:cubicBezTo>
                <a:cubicBezTo>
                  <a:pt x="1397" y="20567"/>
                  <a:pt x="726" y="20309"/>
                  <a:pt x="55" y="20740"/>
                </a:cubicBezTo>
                <a:cubicBezTo>
                  <a:pt x="34" y="17297"/>
                  <a:pt x="34" y="13941"/>
                  <a:pt x="76" y="10413"/>
                </a:cubicBezTo>
                <a:cubicBezTo>
                  <a:pt x="97" y="8692"/>
                  <a:pt x="55" y="7057"/>
                  <a:pt x="34" y="5336"/>
                </a:cubicBezTo>
                <a:cubicBezTo>
                  <a:pt x="13" y="4045"/>
                  <a:pt x="-50" y="1635"/>
                  <a:pt x="76" y="51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1" name="AutoShape 27"/>
          <p:cNvSpPr>
            <a:spLocks/>
          </p:cNvSpPr>
          <p:nvPr/>
        </p:nvSpPr>
        <p:spPr bwMode="auto">
          <a:xfrm>
            <a:off x="6615244" y="1358379"/>
            <a:ext cx="1683209" cy="403576"/>
          </a:xfrm>
          <a:custGeom>
            <a:avLst/>
            <a:gdLst>
              <a:gd name="T0" fmla="*/ 121096534 w 21530"/>
              <a:gd name="T1" fmla="*/ 0 h 21222"/>
              <a:gd name="T2" fmla="*/ 1713888694 w 21530"/>
              <a:gd name="T3" fmla="*/ 3810713 h 21222"/>
              <a:gd name="T4" fmla="*/ 2147483647 w 21530"/>
              <a:gd name="T5" fmla="*/ 7622040 h 21222"/>
              <a:gd name="T6" fmla="*/ 2147483647 w 21530"/>
              <a:gd name="T7" fmla="*/ 3810713 h 21222"/>
              <a:gd name="T8" fmla="*/ 2147483647 w 21530"/>
              <a:gd name="T9" fmla="*/ 8906713 h 21222"/>
              <a:gd name="T10" fmla="*/ 2147483647 w 21530"/>
              <a:gd name="T11" fmla="*/ 6351181 h 21222"/>
              <a:gd name="T12" fmla="*/ 2147483647 w 21530"/>
              <a:gd name="T13" fmla="*/ 44489622 h 21222"/>
              <a:gd name="T14" fmla="*/ 2147483647 w 21530"/>
              <a:gd name="T15" fmla="*/ 86438776 h 21222"/>
              <a:gd name="T16" fmla="*/ 2147483647 w 21530"/>
              <a:gd name="T17" fmla="*/ 181769201 h 21222"/>
              <a:gd name="T18" fmla="*/ 2147483647 w 21530"/>
              <a:gd name="T19" fmla="*/ 261841731 h 21222"/>
              <a:gd name="T20" fmla="*/ 2147483647 w 21530"/>
              <a:gd name="T21" fmla="*/ 303790886 h 21222"/>
              <a:gd name="T22" fmla="*/ 2147483647 w 21530"/>
              <a:gd name="T23" fmla="*/ 310157131 h 21222"/>
              <a:gd name="T24" fmla="*/ 2147483647 w 21530"/>
              <a:gd name="T25" fmla="*/ 303790886 h 21222"/>
              <a:gd name="T26" fmla="*/ 2122352783 w 21530"/>
              <a:gd name="T27" fmla="*/ 303790886 h 21222"/>
              <a:gd name="T28" fmla="*/ 56447960 w 21530"/>
              <a:gd name="T29" fmla="*/ 306346418 h 21222"/>
              <a:gd name="T30" fmla="*/ 77997417 w 21530"/>
              <a:gd name="T31" fmla="*/ 153808332 h 21222"/>
              <a:gd name="T32" fmla="*/ 34898402 w 21530"/>
              <a:gd name="T33" fmla="*/ 78802285 h 21222"/>
              <a:gd name="T34" fmla="*/ 77997417 w 21530"/>
              <a:gd name="T35" fmla="*/ 7622040 h 2122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30" h="21222">
                <a:moveTo>
                  <a:pt x="118" y="0"/>
                </a:moveTo>
                <a:cubicBezTo>
                  <a:pt x="600" y="516"/>
                  <a:pt x="1166" y="258"/>
                  <a:pt x="1670" y="258"/>
                </a:cubicBezTo>
                <a:cubicBezTo>
                  <a:pt x="2299" y="258"/>
                  <a:pt x="2928" y="603"/>
                  <a:pt x="3557" y="516"/>
                </a:cubicBezTo>
                <a:cubicBezTo>
                  <a:pt x="5046" y="344"/>
                  <a:pt x="6493" y="258"/>
                  <a:pt x="7982" y="258"/>
                </a:cubicBezTo>
                <a:cubicBezTo>
                  <a:pt x="10498" y="258"/>
                  <a:pt x="13036" y="603"/>
                  <a:pt x="15573" y="603"/>
                </a:cubicBezTo>
                <a:cubicBezTo>
                  <a:pt x="17566" y="603"/>
                  <a:pt x="19558" y="775"/>
                  <a:pt x="21529" y="430"/>
                </a:cubicBezTo>
                <a:cubicBezTo>
                  <a:pt x="21529" y="1893"/>
                  <a:pt x="21466" y="2054"/>
                  <a:pt x="21487" y="3012"/>
                </a:cubicBezTo>
                <a:cubicBezTo>
                  <a:pt x="21508" y="3958"/>
                  <a:pt x="21424" y="4733"/>
                  <a:pt x="21424" y="5852"/>
                </a:cubicBezTo>
                <a:cubicBezTo>
                  <a:pt x="21424" y="7946"/>
                  <a:pt x="21445" y="10155"/>
                  <a:pt x="21487" y="12306"/>
                </a:cubicBezTo>
                <a:cubicBezTo>
                  <a:pt x="21508" y="14113"/>
                  <a:pt x="21424" y="15920"/>
                  <a:pt x="21445" y="17727"/>
                </a:cubicBezTo>
                <a:cubicBezTo>
                  <a:pt x="21445" y="18330"/>
                  <a:pt x="21550" y="20051"/>
                  <a:pt x="21466" y="20567"/>
                </a:cubicBezTo>
                <a:cubicBezTo>
                  <a:pt x="21466" y="20567"/>
                  <a:pt x="21005" y="20998"/>
                  <a:pt x="20837" y="20998"/>
                </a:cubicBezTo>
                <a:cubicBezTo>
                  <a:pt x="15636" y="21600"/>
                  <a:pt x="10414" y="20825"/>
                  <a:pt x="5193" y="20567"/>
                </a:cubicBezTo>
                <a:cubicBezTo>
                  <a:pt x="4165" y="20567"/>
                  <a:pt x="3117" y="20567"/>
                  <a:pt x="2068" y="20567"/>
                </a:cubicBezTo>
                <a:cubicBezTo>
                  <a:pt x="1397" y="20567"/>
                  <a:pt x="726" y="20309"/>
                  <a:pt x="55" y="20740"/>
                </a:cubicBezTo>
                <a:cubicBezTo>
                  <a:pt x="34" y="17297"/>
                  <a:pt x="34" y="13941"/>
                  <a:pt x="76" y="10413"/>
                </a:cubicBezTo>
                <a:cubicBezTo>
                  <a:pt x="97" y="8692"/>
                  <a:pt x="55" y="7057"/>
                  <a:pt x="34" y="5335"/>
                </a:cubicBezTo>
                <a:cubicBezTo>
                  <a:pt x="13" y="4044"/>
                  <a:pt x="-50" y="1635"/>
                  <a:pt x="76" y="51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2" name="AutoShape 28"/>
          <p:cNvSpPr>
            <a:spLocks/>
          </p:cNvSpPr>
          <p:nvPr/>
        </p:nvSpPr>
        <p:spPr bwMode="auto">
          <a:xfrm>
            <a:off x="6615244" y="1752112"/>
            <a:ext cx="1683209" cy="403576"/>
          </a:xfrm>
          <a:custGeom>
            <a:avLst/>
            <a:gdLst>
              <a:gd name="T0" fmla="*/ 121096534 w 21530"/>
              <a:gd name="T1" fmla="*/ 0 h 21222"/>
              <a:gd name="T2" fmla="*/ 1713888694 w 21530"/>
              <a:gd name="T3" fmla="*/ 3810713 h 21222"/>
              <a:gd name="T4" fmla="*/ 2147483647 w 21530"/>
              <a:gd name="T5" fmla="*/ 7622040 h 21222"/>
              <a:gd name="T6" fmla="*/ 2147483647 w 21530"/>
              <a:gd name="T7" fmla="*/ 3810713 h 21222"/>
              <a:gd name="T8" fmla="*/ 2147483647 w 21530"/>
              <a:gd name="T9" fmla="*/ 8906713 h 21222"/>
              <a:gd name="T10" fmla="*/ 2147483647 w 21530"/>
              <a:gd name="T11" fmla="*/ 6351181 h 21222"/>
              <a:gd name="T12" fmla="*/ 2147483647 w 21530"/>
              <a:gd name="T13" fmla="*/ 44489622 h 21222"/>
              <a:gd name="T14" fmla="*/ 2147483647 w 21530"/>
              <a:gd name="T15" fmla="*/ 86438776 h 21222"/>
              <a:gd name="T16" fmla="*/ 2147483647 w 21530"/>
              <a:gd name="T17" fmla="*/ 181769201 h 21222"/>
              <a:gd name="T18" fmla="*/ 2147483647 w 21530"/>
              <a:gd name="T19" fmla="*/ 261856796 h 21222"/>
              <a:gd name="T20" fmla="*/ 2147483647 w 21530"/>
              <a:gd name="T21" fmla="*/ 303790886 h 21222"/>
              <a:gd name="T22" fmla="*/ 2147483647 w 21530"/>
              <a:gd name="T23" fmla="*/ 310157131 h 21222"/>
              <a:gd name="T24" fmla="*/ 2147483647 w 21530"/>
              <a:gd name="T25" fmla="*/ 303790886 h 21222"/>
              <a:gd name="T26" fmla="*/ 2122352783 w 21530"/>
              <a:gd name="T27" fmla="*/ 303790886 h 21222"/>
              <a:gd name="T28" fmla="*/ 56447960 w 21530"/>
              <a:gd name="T29" fmla="*/ 306346418 h 21222"/>
              <a:gd name="T30" fmla="*/ 77997417 w 21530"/>
              <a:gd name="T31" fmla="*/ 153808332 h 21222"/>
              <a:gd name="T32" fmla="*/ 34898402 w 21530"/>
              <a:gd name="T33" fmla="*/ 78816736 h 21222"/>
              <a:gd name="T34" fmla="*/ 77997417 w 21530"/>
              <a:gd name="T35" fmla="*/ 7622040 h 2122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30" h="21222">
                <a:moveTo>
                  <a:pt x="118" y="0"/>
                </a:moveTo>
                <a:cubicBezTo>
                  <a:pt x="600" y="516"/>
                  <a:pt x="1166" y="258"/>
                  <a:pt x="1670" y="258"/>
                </a:cubicBezTo>
                <a:cubicBezTo>
                  <a:pt x="2299" y="258"/>
                  <a:pt x="2928" y="603"/>
                  <a:pt x="3557" y="516"/>
                </a:cubicBezTo>
                <a:cubicBezTo>
                  <a:pt x="5046" y="344"/>
                  <a:pt x="6493" y="258"/>
                  <a:pt x="7982" y="258"/>
                </a:cubicBezTo>
                <a:cubicBezTo>
                  <a:pt x="10498" y="258"/>
                  <a:pt x="13036" y="603"/>
                  <a:pt x="15573" y="603"/>
                </a:cubicBezTo>
                <a:cubicBezTo>
                  <a:pt x="17566" y="603"/>
                  <a:pt x="19558" y="774"/>
                  <a:pt x="21529" y="430"/>
                </a:cubicBezTo>
                <a:cubicBezTo>
                  <a:pt x="21529" y="1893"/>
                  <a:pt x="21466" y="2054"/>
                  <a:pt x="21487" y="3012"/>
                </a:cubicBezTo>
                <a:cubicBezTo>
                  <a:pt x="21508" y="3958"/>
                  <a:pt x="21424" y="4733"/>
                  <a:pt x="21424" y="5852"/>
                </a:cubicBezTo>
                <a:cubicBezTo>
                  <a:pt x="21424" y="7946"/>
                  <a:pt x="21445" y="10155"/>
                  <a:pt x="21487" y="12306"/>
                </a:cubicBezTo>
                <a:cubicBezTo>
                  <a:pt x="21508" y="14113"/>
                  <a:pt x="21424" y="15920"/>
                  <a:pt x="21445" y="17728"/>
                </a:cubicBezTo>
                <a:cubicBezTo>
                  <a:pt x="21445" y="18330"/>
                  <a:pt x="21550" y="20051"/>
                  <a:pt x="21466" y="20567"/>
                </a:cubicBezTo>
                <a:cubicBezTo>
                  <a:pt x="21466" y="20567"/>
                  <a:pt x="21005" y="20998"/>
                  <a:pt x="20837" y="20998"/>
                </a:cubicBezTo>
                <a:cubicBezTo>
                  <a:pt x="15636" y="21600"/>
                  <a:pt x="10414" y="20826"/>
                  <a:pt x="5193" y="20567"/>
                </a:cubicBezTo>
                <a:cubicBezTo>
                  <a:pt x="4165" y="20567"/>
                  <a:pt x="3117" y="20567"/>
                  <a:pt x="2068" y="20567"/>
                </a:cubicBezTo>
                <a:cubicBezTo>
                  <a:pt x="1397" y="20567"/>
                  <a:pt x="726" y="20309"/>
                  <a:pt x="55" y="20740"/>
                </a:cubicBezTo>
                <a:cubicBezTo>
                  <a:pt x="34" y="17297"/>
                  <a:pt x="34" y="13941"/>
                  <a:pt x="76" y="10413"/>
                </a:cubicBezTo>
                <a:cubicBezTo>
                  <a:pt x="97" y="8692"/>
                  <a:pt x="55" y="7057"/>
                  <a:pt x="34" y="5336"/>
                </a:cubicBezTo>
                <a:cubicBezTo>
                  <a:pt x="13" y="4045"/>
                  <a:pt x="-50" y="1635"/>
                  <a:pt x="76" y="51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3" name="AutoShape 29"/>
          <p:cNvSpPr>
            <a:spLocks/>
          </p:cNvSpPr>
          <p:nvPr/>
        </p:nvSpPr>
        <p:spPr bwMode="auto">
          <a:xfrm>
            <a:off x="8042527" y="1486342"/>
            <a:ext cx="86129" cy="129194"/>
          </a:xfrm>
          <a:custGeom>
            <a:avLst/>
            <a:gdLst>
              <a:gd name="T0" fmla="*/ 0 w 21600"/>
              <a:gd name="T1" fmla="*/ 0 h 21600"/>
              <a:gd name="T2" fmla="*/ 2941222 w 21600"/>
              <a:gd name="T3" fmla="*/ 4523557 h 21600"/>
              <a:gd name="T4" fmla="*/ 166533 w 21600"/>
              <a:gd name="T5" fmla="*/ 9926710 h 21600"/>
              <a:gd name="T6" fmla="*/ 55557 w 21600"/>
              <a:gd name="T7" fmla="*/ 50232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6929" y="1641"/>
                  <a:pt x="15893" y="6562"/>
                  <a:pt x="21600" y="9843"/>
                </a:cubicBezTo>
                <a:cubicBezTo>
                  <a:pt x="16301" y="13944"/>
                  <a:pt x="7335" y="18046"/>
                  <a:pt x="1223" y="21600"/>
                </a:cubicBezTo>
                <a:cubicBezTo>
                  <a:pt x="408" y="14765"/>
                  <a:pt x="817" y="7929"/>
                  <a:pt x="408" y="109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4" name="AutoShape 30"/>
          <p:cNvSpPr>
            <a:spLocks/>
          </p:cNvSpPr>
          <p:nvPr/>
        </p:nvSpPr>
        <p:spPr bwMode="auto">
          <a:xfrm>
            <a:off x="217082" y="2805348"/>
            <a:ext cx="1187352" cy="1189813"/>
          </a:xfrm>
          <a:custGeom>
            <a:avLst/>
            <a:gdLst>
              <a:gd name="T0" fmla="*/ 55771539 w 21492"/>
              <a:gd name="T1" fmla="*/ 0 h 21582"/>
              <a:gd name="T2" fmla="*/ 797100158 w 21492"/>
              <a:gd name="T3" fmla="*/ 32030956 h 21582"/>
              <a:gd name="T4" fmla="*/ 1624623956 w 21492"/>
              <a:gd name="T5" fmla="*/ 10796720 h 21582"/>
              <a:gd name="T6" fmla="*/ 2147483647 w 21492"/>
              <a:gd name="T7" fmla="*/ 42822625 h 21582"/>
              <a:gd name="T8" fmla="*/ 2147483647 w 21492"/>
              <a:gd name="T9" fmla="*/ 53619345 h 21582"/>
              <a:gd name="T10" fmla="*/ 2147483647 w 21492"/>
              <a:gd name="T11" fmla="*/ 21593439 h 21582"/>
              <a:gd name="T12" fmla="*/ 2147483647 w 21492"/>
              <a:gd name="T13" fmla="*/ 1520450046 h 21582"/>
              <a:gd name="T14" fmla="*/ 2147483647 w 21492"/>
              <a:gd name="T15" fmla="*/ 2147483647 h 21582"/>
              <a:gd name="T16" fmla="*/ 2147483647 w 21492"/>
              <a:gd name="T17" fmla="*/ 2147483647 h 21582"/>
              <a:gd name="T18" fmla="*/ 2147483647 w 21492"/>
              <a:gd name="T19" fmla="*/ 2147483647 h 21582"/>
              <a:gd name="T20" fmla="*/ 2147483647 w 21492"/>
              <a:gd name="T21" fmla="*/ 2147483647 h 21582"/>
              <a:gd name="T22" fmla="*/ 2147483647 w 21492"/>
              <a:gd name="T23" fmla="*/ 2147483647 h 21582"/>
              <a:gd name="T24" fmla="*/ 2147483647 w 21492"/>
              <a:gd name="T25" fmla="*/ 2147483647 h 21582"/>
              <a:gd name="T26" fmla="*/ 2147483647 w 21492"/>
              <a:gd name="T27" fmla="*/ 2147483647 h 21582"/>
              <a:gd name="T28" fmla="*/ 44908835 w 21492"/>
              <a:gd name="T29" fmla="*/ 2147483647 h 21582"/>
              <a:gd name="T30" fmla="*/ 34041071 w 21492"/>
              <a:gd name="T31" fmla="*/ 2147483647 h 21582"/>
              <a:gd name="T32" fmla="*/ 55771539 w 21492"/>
              <a:gd name="T33" fmla="*/ 2147483647 h 21582"/>
              <a:gd name="T34" fmla="*/ 34041071 w 21492"/>
              <a:gd name="T35" fmla="*/ 2147483647 h 21582"/>
              <a:gd name="T36" fmla="*/ 44908835 w 21492"/>
              <a:gd name="T37" fmla="*/ 2147483647 h 21582"/>
              <a:gd name="T38" fmla="*/ 12676480 w 21492"/>
              <a:gd name="T39" fmla="*/ 2147483647 h 21582"/>
              <a:gd name="T40" fmla="*/ 23539184 w 21492"/>
              <a:gd name="T41" fmla="*/ 2147483647 h 21582"/>
              <a:gd name="T42" fmla="*/ 2174594 w 21492"/>
              <a:gd name="T43" fmla="*/ 2147483647 h 21582"/>
              <a:gd name="T44" fmla="*/ 44908835 w 21492"/>
              <a:gd name="T45" fmla="*/ 2002320537 h 21582"/>
              <a:gd name="T46" fmla="*/ 34406877 w 21492"/>
              <a:gd name="T47" fmla="*/ 1627334512 h 21582"/>
              <a:gd name="T48" fmla="*/ 77141190 w 21492"/>
              <a:gd name="T49" fmla="*/ 792435545 h 21582"/>
              <a:gd name="T50" fmla="*/ 88003822 w 21492"/>
              <a:gd name="T51" fmla="*/ 53619345 h 2158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1492" h="21582">
                <a:moveTo>
                  <a:pt x="154" y="0"/>
                </a:moveTo>
                <a:cubicBezTo>
                  <a:pt x="599" y="238"/>
                  <a:pt x="1637" y="119"/>
                  <a:pt x="2201" y="89"/>
                </a:cubicBezTo>
                <a:cubicBezTo>
                  <a:pt x="2973" y="60"/>
                  <a:pt x="3714" y="0"/>
                  <a:pt x="4486" y="30"/>
                </a:cubicBezTo>
                <a:cubicBezTo>
                  <a:pt x="6444" y="149"/>
                  <a:pt x="8432" y="179"/>
                  <a:pt x="10390" y="119"/>
                </a:cubicBezTo>
                <a:cubicBezTo>
                  <a:pt x="12349" y="60"/>
                  <a:pt x="14307" y="149"/>
                  <a:pt x="16265" y="149"/>
                </a:cubicBezTo>
                <a:cubicBezTo>
                  <a:pt x="17956" y="149"/>
                  <a:pt x="19677" y="60"/>
                  <a:pt x="21368" y="60"/>
                </a:cubicBezTo>
                <a:cubicBezTo>
                  <a:pt x="21546" y="1428"/>
                  <a:pt x="21428" y="2856"/>
                  <a:pt x="21368" y="4225"/>
                </a:cubicBezTo>
                <a:cubicBezTo>
                  <a:pt x="21309" y="5653"/>
                  <a:pt x="21517" y="7081"/>
                  <a:pt x="21428" y="8479"/>
                </a:cubicBezTo>
                <a:cubicBezTo>
                  <a:pt x="21339" y="9937"/>
                  <a:pt x="21517" y="11455"/>
                  <a:pt x="21398" y="12883"/>
                </a:cubicBezTo>
                <a:cubicBezTo>
                  <a:pt x="21279" y="14251"/>
                  <a:pt x="21517" y="15650"/>
                  <a:pt x="21428" y="17048"/>
                </a:cubicBezTo>
                <a:cubicBezTo>
                  <a:pt x="21339" y="18476"/>
                  <a:pt x="21576" y="19904"/>
                  <a:pt x="21457" y="21332"/>
                </a:cubicBezTo>
                <a:cubicBezTo>
                  <a:pt x="19766" y="21421"/>
                  <a:pt x="18045" y="21362"/>
                  <a:pt x="16324" y="21451"/>
                </a:cubicBezTo>
                <a:cubicBezTo>
                  <a:pt x="14960" y="21541"/>
                  <a:pt x="13595" y="21451"/>
                  <a:pt x="12200" y="21511"/>
                </a:cubicBezTo>
                <a:cubicBezTo>
                  <a:pt x="10835" y="21570"/>
                  <a:pt x="9441" y="21600"/>
                  <a:pt x="8046" y="21570"/>
                </a:cubicBezTo>
                <a:cubicBezTo>
                  <a:pt x="5406" y="21511"/>
                  <a:pt x="2765" y="21541"/>
                  <a:pt x="124" y="21451"/>
                </a:cubicBezTo>
                <a:cubicBezTo>
                  <a:pt x="184" y="21124"/>
                  <a:pt x="124" y="20916"/>
                  <a:pt x="94" y="20589"/>
                </a:cubicBezTo>
                <a:cubicBezTo>
                  <a:pt x="64" y="20232"/>
                  <a:pt x="154" y="19874"/>
                  <a:pt x="154" y="19517"/>
                </a:cubicBezTo>
                <a:cubicBezTo>
                  <a:pt x="154" y="19160"/>
                  <a:pt x="94" y="18714"/>
                  <a:pt x="94" y="18328"/>
                </a:cubicBezTo>
                <a:cubicBezTo>
                  <a:pt x="94" y="17971"/>
                  <a:pt x="65" y="17643"/>
                  <a:pt x="124" y="17286"/>
                </a:cubicBezTo>
                <a:cubicBezTo>
                  <a:pt x="332" y="15739"/>
                  <a:pt x="95" y="14192"/>
                  <a:pt x="35" y="12674"/>
                </a:cubicBezTo>
                <a:cubicBezTo>
                  <a:pt x="6" y="11306"/>
                  <a:pt x="65" y="9907"/>
                  <a:pt x="65" y="8539"/>
                </a:cubicBezTo>
                <a:cubicBezTo>
                  <a:pt x="65" y="7884"/>
                  <a:pt x="-24" y="7260"/>
                  <a:pt x="6" y="6575"/>
                </a:cubicBezTo>
                <a:cubicBezTo>
                  <a:pt x="6" y="6218"/>
                  <a:pt x="124" y="5921"/>
                  <a:pt x="124" y="5564"/>
                </a:cubicBezTo>
                <a:cubicBezTo>
                  <a:pt x="124" y="5237"/>
                  <a:pt x="95" y="4850"/>
                  <a:pt x="95" y="4522"/>
                </a:cubicBezTo>
                <a:cubicBezTo>
                  <a:pt x="65" y="3719"/>
                  <a:pt x="124" y="2975"/>
                  <a:pt x="213" y="2202"/>
                </a:cubicBezTo>
                <a:cubicBezTo>
                  <a:pt x="302" y="1517"/>
                  <a:pt x="243" y="803"/>
                  <a:pt x="243" y="14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5" name="AutoShape 31"/>
          <p:cNvSpPr>
            <a:spLocks/>
          </p:cNvSpPr>
          <p:nvPr/>
        </p:nvSpPr>
        <p:spPr bwMode="auto">
          <a:xfrm>
            <a:off x="1398281" y="2805348"/>
            <a:ext cx="1187352" cy="1189813"/>
          </a:xfrm>
          <a:custGeom>
            <a:avLst/>
            <a:gdLst>
              <a:gd name="T0" fmla="*/ 55771539 w 21492"/>
              <a:gd name="T1" fmla="*/ 0 h 21582"/>
              <a:gd name="T2" fmla="*/ 797100158 w 21492"/>
              <a:gd name="T3" fmla="*/ 32030956 h 21582"/>
              <a:gd name="T4" fmla="*/ 1624623956 w 21492"/>
              <a:gd name="T5" fmla="*/ 10796720 h 21582"/>
              <a:gd name="T6" fmla="*/ 2147483647 w 21492"/>
              <a:gd name="T7" fmla="*/ 42822625 h 21582"/>
              <a:gd name="T8" fmla="*/ 2147483647 w 21492"/>
              <a:gd name="T9" fmla="*/ 53619345 h 21582"/>
              <a:gd name="T10" fmla="*/ 2147483647 w 21492"/>
              <a:gd name="T11" fmla="*/ 21593439 h 21582"/>
              <a:gd name="T12" fmla="*/ 2147483647 w 21492"/>
              <a:gd name="T13" fmla="*/ 1520450046 h 21582"/>
              <a:gd name="T14" fmla="*/ 2147483647 w 21492"/>
              <a:gd name="T15" fmla="*/ 2147483647 h 21582"/>
              <a:gd name="T16" fmla="*/ 2147483647 w 21492"/>
              <a:gd name="T17" fmla="*/ 2147483647 h 21582"/>
              <a:gd name="T18" fmla="*/ 2147483647 w 21492"/>
              <a:gd name="T19" fmla="*/ 2147483647 h 21582"/>
              <a:gd name="T20" fmla="*/ 2147483647 w 21492"/>
              <a:gd name="T21" fmla="*/ 2147483647 h 21582"/>
              <a:gd name="T22" fmla="*/ 2147483647 w 21492"/>
              <a:gd name="T23" fmla="*/ 2147483647 h 21582"/>
              <a:gd name="T24" fmla="*/ 2147483647 w 21492"/>
              <a:gd name="T25" fmla="*/ 2147483647 h 21582"/>
              <a:gd name="T26" fmla="*/ 2147483647 w 21492"/>
              <a:gd name="T27" fmla="*/ 2147483647 h 21582"/>
              <a:gd name="T28" fmla="*/ 44908835 w 21492"/>
              <a:gd name="T29" fmla="*/ 2147483647 h 21582"/>
              <a:gd name="T30" fmla="*/ 34041071 w 21492"/>
              <a:gd name="T31" fmla="*/ 2147483647 h 21582"/>
              <a:gd name="T32" fmla="*/ 55771539 w 21492"/>
              <a:gd name="T33" fmla="*/ 2147483647 h 21582"/>
              <a:gd name="T34" fmla="*/ 34041071 w 21492"/>
              <a:gd name="T35" fmla="*/ 2147483647 h 21582"/>
              <a:gd name="T36" fmla="*/ 44908835 w 21492"/>
              <a:gd name="T37" fmla="*/ 2147483647 h 21582"/>
              <a:gd name="T38" fmla="*/ 12676480 w 21492"/>
              <a:gd name="T39" fmla="*/ 2147483647 h 21582"/>
              <a:gd name="T40" fmla="*/ 23539184 w 21492"/>
              <a:gd name="T41" fmla="*/ 2147483647 h 21582"/>
              <a:gd name="T42" fmla="*/ 2174594 w 21492"/>
              <a:gd name="T43" fmla="*/ 2147483647 h 21582"/>
              <a:gd name="T44" fmla="*/ 44908835 w 21492"/>
              <a:gd name="T45" fmla="*/ 2002320537 h 21582"/>
              <a:gd name="T46" fmla="*/ 34406877 w 21492"/>
              <a:gd name="T47" fmla="*/ 1627334512 h 21582"/>
              <a:gd name="T48" fmla="*/ 77141190 w 21492"/>
              <a:gd name="T49" fmla="*/ 792435545 h 21582"/>
              <a:gd name="T50" fmla="*/ 88003822 w 21492"/>
              <a:gd name="T51" fmla="*/ 53619345 h 2158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1492" h="21582">
                <a:moveTo>
                  <a:pt x="154" y="0"/>
                </a:moveTo>
                <a:cubicBezTo>
                  <a:pt x="599" y="238"/>
                  <a:pt x="1637" y="119"/>
                  <a:pt x="2201" y="89"/>
                </a:cubicBezTo>
                <a:cubicBezTo>
                  <a:pt x="2973" y="60"/>
                  <a:pt x="3714" y="0"/>
                  <a:pt x="4486" y="30"/>
                </a:cubicBezTo>
                <a:cubicBezTo>
                  <a:pt x="6444" y="149"/>
                  <a:pt x="8432" y="179"/>
                  <a:pt x="10390" y="119"/>
                </a:cubicBezTo>
                <a:cubicBezTo>
                  <a:pt x="12349" y="60"/>
                  <a:pt x="14307" y="149"/>
                  <a:pt x="16265" y="149"/>
                </a:cubicBezTo>
                <a:cubicBezTo>
                  <a:pt x="17956" y="149"/>
                  <a:pt x="19677" y="60"/>
                  <a:pt x="21368" y="60"/>
                </a:cubicBezTo>
                <a:cubicBezTo>
                  <a:pt x="21546" y="1428"/>
                  <a:pt x="21428" y="2856"/>
                  <a:pt x="21368" y="4225"/>
                </a:cubicBezTo>
                <a:cubicBezTo>
                  <a:pt x="21309" y="5653"/>
                  <a:pt x="21517" y="7081"/>
                  <a:pt x="21428" y="8479"/>
                </a:cubicBezTo>
                <a:cubicBezTo>
                  <a:pt x="21339" y="9937"/>
                  <a:pt x="21517" y="11455"/>
                  <a:pt x="21398" y="12883"/>
                </a:cubicBezTo>
                <a:cubicBezTo>
                  <a:pt x="21279" y="14251"/>
                  <a:pt x="21517" y="15650"/>
                  <a:pt x="21428" y="17048"/>
                </a:cubicBezTo>
                <a:cubicBezTo>
                  <a:pt x="21339" y="18476"/>
                  <a:pt x="21576" y="19904"/>
                  <a:pt x="21457" y="21332"/>
                </a:cubicBezTo>
                <a:cubicBezTo>
                  <a:pt x="19766" y="21421"/>
                  <a:pt x="18045" y="21362"/>
                  <a:pt x="16324" y="21451"/>
                </a:cubicBezTo>
                <a:cubicBezTo>
                  <a:pt x="14960" y="21541"/>
                  <a:pt x="13595" y="21451"/>
                  <a:pt x="12200" y="21511"/>
                </a:cubicBezTo>
                <a:cubicBezTo>
                  <a:pt x="10835" y="21570"/>
                  <a:pt x="9441" y="21600"/>
                  <a:pt x="8046" y="21570"/>
                </a:cubicBezTo>
                <a:cubicBezTo>
                  <a:pt x="5406" y="21511"/>
                  <a:pt x="2765" y="21541"/>
                  <a:pt x="124" y="21451"/>
                </a:cubicBezTo>
                <a:cubicBezTo>
                  <a:pt x="184" y="21124"/>
                  <a:pt x="124" y="20916"/>
                  <a:pt x="94" y="20589"/>
                </a:cubicBezTo>
                <a:cubicBezTo>
                  <a:pt x="64" y="20232"/>
                  <a:pt x="154" y="19874"/>
                  <a:pt x="154" y="19517"/>
                </a:cubicBezTo>
                <a:cubicBezTo>
                  <a:pt x="154" y="19160"/>
                  <a:pt x="94" y="18714"/>
                  <a:pt x="94" y="18328"/>
                </a:cubicBezTo>
                <a:cubicBezTo>
                  <a:pt x="94" y="17971"/>
                  <a:pt x="65" y="17643"/>
                  <a:pt x="124" y="17286"/>
                </a:cubicBezTo>
                <a:cubicBezTo>
                  <a:pt x="332" y="15739"/>
                  <a:pt x="95" y="14192"/>
                  <a:pt x="35" y="12674"/>
                </a:cubicBezTo>
                <a:cubicBezTo>
                  <a:pt x="6" y="11306"/>
                  <a:pt x="65" y="9907"/>
                  <a:pt x="65" y="8539"/>
                </a:cubicBezTo>
                <a:cubicBezTo>
                  <a:pt x="65" y="7884"/>
                  <a:pt x="-24" y="7260"/>
                  <a:pt x="6" y="6575"/>
                </a:cubicBezTo>
                <a:cubicBezTo>
                  <a:pt x="6" y="6218"/>
                  <a:pt x="124" y="5921"/>
                  <a:pt x="124" y="5564"/>
                </a:cubicBezTo>
                <a:cubicBezTo>
                  <a:pt x="124" y="5237"/>
                  <a:pt x="95" y="4850"/>
                  <a:pt x="95" y="4522"/>
                </a:cubicBezTo>
                <a:cubicBezTo>
                  <a:pt x="65" y="3719"/>
                  <a:pt x="124" y="2975"/>
                  <a:pt x="213" y="2202"/>
                </a:cubicBezTo>
                <a:cubicBezTo>
                  <a:pt x="302" y="1517"/>
                  <a:pt x="243" y="803"/>
                  <a:pt x="243" y="14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6" name="AutoShape 32"/>
          <p:cNvSpPr>
            <a:spLocks/>
          </p:cNvSpPr>
          <p:nvPr/>
        </p:nvSpPr>
        <p:spPr bwMode="auto">
          <a:xfrm>
            <a:off x="2579480" y="2805348"/>
            <a:ext cx="1187352" cy="1189813"/>
          </a:xfrm>
          <a:custGeom>
            <a:avLst/>
            <a:gdLst>
              <a:gd name="T0" fmla="*/ 55771539 w 21492"/>
              <a:gd name="T1" fmla="*/ 0 h 21582"/>
              <a:gd name="T2" fmla="*/ 797100158 w 21492"/>
              <a:gd name="T3" fmla="*/ 32030956 h 21582"/>
              <a:gd name="T4" fmla="*/ 1624623956 w 21492"/>
              <a:gd name="T5" fmla="*/ 10796720 h 21582"/>
              <a:gd name="T6" fmla="*/ 2147483647 w 21492"/>
              <a:gd name="T7" fmla="*/ 42822625 h 21582"/>
              <a:gd name="T8" fmla="*/ 2147483647 w 21492"/>
              <a:gd name="T9" fmla="*/ 53619345 h 21582"/>
              <a:gd name="T10" fmla="*/ 2147483647 w 21492"/>
              <a:gd name="T11" fmla="*/ 21593439 h 21582"/>
              <a:gd name="T12" fmla="*/ 2147483647 w 21492"/>
              <a:gd name="T13" fmla="*/ 1520450046 h 21582"/>
              <a:gd name="T14" fmla="*/ 2147483647 w 21492"/>
              <a:gd name="T15" fmla="*/ 2147483647 h 21582"/>
              <a:gd name="T16" fmla="*/ 2147483647 w 21492"/>
              <a:gd name="T17" fmla="*/ 2147483647 h 21582"/>
              <a:gd name="T18" fmla="*/ 2147483647 w 21492"/>
              <a:gd name="T19" fmla="*/ 2147483647 h 21582"/>
              <a:gd name="T20" fmla="*/ 2147483647 w 21492"/>
              <a:gd name="T21" fmla="*/ 2147483647 h 21582"/>
              <a:gd name="T22" fmla="*/ 2147483647 w 21492"/>
              <a:gd name="T23" fmla="*/ 2147483647 h 21582"/>
              <a:gd name="T24" fmla="*/ 2147483647 w 21492"/>
              <a:gd name="T25" fmla="*/ 2147483647 h 21582"/>
              <a:gd name="T26" fmla="*/ 2147483647 w 21492"/>
              <a:gd name="T27" fmla="*/ 2147483647 h 21582"/>
              <a:gd name="T28" fmla="*/ 44908835 w 21492"/>
              <a:gd name="T29" fmla="*/ 2147483647 h 21582"/>
              <a:gd name="T30" fmla="*/ 34041071 w 21492"/>
              <a:gd name="T31" fmla="*/ 2147483647 h 21582"/>
              <a:gd name="T32" fmla="*/ 55771539 w 21492"/>
              <a:gd name="T33" fmla="*/ 2147483647 h 21582"/>
              <a:gd name="T34" fmla="*/ 34041071 w 21492"/>
              <a:gd name="T35" fmla="*/ 2147483647 h 21582"/>
              <a:gd name="T36" fmla="*/ 44908835 w 21492"/>
              <a:gd name="T37" fmla="*/ 2147483647 h 21582"/>
              <a:gd name="T38" fmla="*/ 12676480 w 21492"/>
              <a:gd name="T39" fmla="*/ 2147483647 h 21582"/>
              <a:gd name="T40" fmla="*/ 23539184 w 21492"/>
              <a:gd name="T41" fmla="*/ 2147483647 h 21582"/>
              <a:gd name="T42" fmla="*/ 2174594 w 21492"/>
              <a:gd name="T43" fmla="*/ 2147483647 h 21582"/>
              <a:gd name="T44" fmla="*/ 44908835 w 21492"/>
              <a:gd name="T45" fmla="*/ 2002320537 h 21582"/>
              <a:gd name="T46" fmla="*/ 34406877 w 21492"/>
              <a:gd name="T47" fmla="*/ 1627334512 h 21582"/>
              <a:gd name="T48" fmla="*/ 77141190 w 21492"/>
              <a:gd name="T49" fmla="*/ 792435545 h 21582"/>
              <a:gd name="T50" fmla="*/ 88003822 w 21492"/>
              <a:gd name="T51" fmla="*/ 53619345 h 2158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1492" h="21582">
                <a:moveTo>
                  <a:pt x="154" y="0"/>
                </a:moveTo>
                <a:cubicBezTo>
                  <a:pt x="599" y="238"/>
                  <a:pt x="1637" y="119"/>
                  <a:pt x="2201" y="89"/>
                </a:cubicBezTo>
                <a:cubicBezTo>
                  <a:pt x="2973" y="60"/>
                  <a:pt x="3715" y="0"/>
                  <a:pt x="4486" y="30"/>
                </a:cubicBezTo>
                <a:cubicBezTo>
                  <a:pt x="6444" y="149"/>
                  <a:pt x="8432" y="179"/>
                  <a:pt x="10390" y="119"/>
                </a:cubicBezTo>
                <a:cubicBezTo>
                  <a:pt x="12349" y="60"/>
                  <a:pt x="14307" y="149"/>
                  <a:pt x="16265" y="149"/>
                </a:cubicBezTo>
                <a:cubicBezTo>
                  <a:pt x="17956" y="149"/>
                  <a:pt x="19677" y="60"/>
                  <a:pt x="21368" y="60"/>
                </a:cubicBezTo>
                <a:cubicBezTo>
                  <a:pt x="21546" y="1428"/>
                  <a:pt x="21428" y="2856"/>
                  <a:pt x="21368" y="4225"/>
                </a:cubicBezTo>
                <a:cubicBezTo>
                  <a:pt x="21309" y="5653"/>
                  <a:pt x="21517" y="7081"/>
                  <a:pt x="21428" y="8479"/>
                </a:cubicBezTo>
                <a:cubicBezTo>
                  <a:pt x="21339" y="9937"/>
                  <a:pt x="21517" y="11455"/>
                  <a:pt x="21398" y="12883"/>
                </a:cubicBezTo>
                <a:cubicBezTo>
                  <a:pt x="21279" y="14251"/>
                  <a:pt x="21517" y="15650"/>
                  <a:pt x="21428" y="17048"/>
                </a:cubicBezTo>
                <a:cubicBezTo>
                  <a:pt x="21339" y="18476"/>
                  <a:pt x="21576" y="19904"/>
                  <a:pt x="21457" y="21332"/>
                </a:cubicBezTo>
                <a:cubicBezTo>
                  <a:pt x="19766" y="21421"/>
                  <a:pt x="18045" y="21362"/>
                  <a:pt x="16324" y="21451"/>
                </a:cubicBezTo>
                <a:cubicBezTo>
                  <a:pt x="14960" y="21541"/>
                  <a:pt x="13595" y="21451"/>
                  <a:pt x="12200" y="21511"/>
                </a:cubicBezTo>
                <a:cubicBezTo>
                  <a:pt x="10835" y="21570"/>
                  <a:pt x="9441" y="21600"/>
                  <a:pt x="8046" y="21570"/>
                </a:cubicBezTo>
                <a:cubicBezTo>
                  <a:pt x="5406" y="21511"/>
                  <a:pt x="2765" y="21541"/>
                  <a:pt x="124" y="21451"/>
                </a:cubicBezTo>
                <a:cubicBezTo>
                  <a:pt x="184" y="21124"/>
                  <a:pt x="124" y="20916"/>
                  <a:pt x="94" y="20589"/>
                </a:cubicBezTo>
                <a:cubicBezTo>
                  <a:pt x="64" y="20232"/>
                  <a:pt x="154" y="19874"/>
                  <a:pt x="154" y="19517"/>
                </a:cubicBezTo>
                <a:cubicBezTo>
                  <a:pt x="154" y="19160"/>
                  <a:pt x="94" y="18714"/>
                  <a:pt x="94" y="18328"/>
                </a:cubicBezTo>
                <a:cubicBezTo>
                  <a:pt x="94" y="17971"/>
                  <a:pt x="65" y="17643"/>
                  <a:pt x="124" y="17286"/>
                </a:cubicBezTo>
                <a:cubicBezTo>
                  <a:pt x="332" y="15739"/>
                  <a:pt x="95" y="14192"/>
                  <a:pt x="35" y="12674"/>
                </a:cubicBezTo>
                <a:cubicBezTo>
                  <a:pt x="6" y="11306"/>
                  <a:pt x="65" y="9907"/>
                  <a:pt x="65" y="8539"/>
                </a:cubicBezTo>
                <a:cubicBezTo>
                  <a:pt x="65" y="7884"/>
                  <a:pt x="-24" y="7260"/>
                  <a:pt x="6" y="6575"/>
                </a:cubicBezTo>
                <a:cubicBezTo>
                  <a:pt x="6" y="6218"/>
                  <a:pt x="124" y="5921"/>
                  <a:pt x="124" y="5564"/>
                </a:cubicBezTo>
                <a:cubicBezTo>
                  <a:pt x="124" y="5237"/>
                  <a:pt x="95" y="4850"/>
                  <a:pt x="95" y="4522"/>
                </a:cubicBezTo>
                <a:cubicBezTo>
                  <a:pt x="65" y="3719"/>
                  <a:pt x="124" y="2975"/>
                  <a:pt x="213" y="2202"/>
                </a:cubicBezTo>
                <a:cubicBezTo>
                  <a:pt x="302" y="1517"/>
                  <a:pt x="243" y="803"/>
                  <a:pt x="243" y="14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7" name="AutoShape 33"/>
          <p:cNvSpPr>
            <a:spLocks/>
          </p:cNvSpPr>
          <p:nvPr/>
        </p:nvSpPr>
        <p:spPr bwMode="auto">
          <a:xfrm>
            <a:off x="3750836" y="2805348"/>
            <a:ext cx="1187352" cy="1189813"/>
          </a:xfrm>
          <a:custGeom>
            <a:avLst/>
            <a:gdLst>
              <a:gd name="T0" fmla="*/ 55771539 w 21492"/>
              <a:gd name="T1" fmla="*/ 0 h 21582"/>
              <a:gd name="T2" fmla="*/ 797100158 w 21492"/>
              <a:gd name="T3" fmla="*/ 32030956 h 21582"/>
              <a:gd name="T4" fmla="*/ 1624623956 w 21492"/>
              <a:gd name="T5" fmla="*/ 10796720 h 21582"/>
              <a:gd name="T6" fmla="*/ 2147483647 w 21492"/>
              <a:gd name="T7" fmla="*/ 42822625 h 21582"/>
              <a:gd name="T8" fmla="*/ 2147483647 w 21492"/>
              <a:gd name="T9" fmla="*/ 53619345 h 21582"/>
              <a:gd name="T10" fmla="*/ 2147483647 w 21492"/>
              <a:gd name="T11" fmla="*/ 21234236 h 21582"/>
              <a:gd name="T12" fmla="*/ 2147483647 w 21492"/>
              <a:gd name="T13" fmla="*/ 1520450046 h 21582"/>
              <a:gd name="T14" fmla="*/ 2147483647 w 21492"/>
              <a:gd name="T15" fmla="*/ 2147483647 h 21582"/>
              <a:gd name="T16" fmla="*/ 2147483647 w 21492"/>
              <a:gd name="T17" fmla="*/ 2147483647 h 21582"/>
              <a:gd name="T18" fmla="*/ 2147483647 w 21492"/>
              <a:gd name="T19" fmla="*/ 2147483647 h 21582"/>
              <a:gd name="T20" fmla="*/ 2147483647 w 21492"/>
              <a:gd name="T21" fmla="*/ 2147483647 h 21582"/>
              <a:gd name="T22" fmla="*/ 2147483647 w 21492"/>
              <a:gd name="T23" fmla="*/ 2147483647 h 21582"/>
              <a:gd name="T24" fmla="*/ 2147483647 w 21492"/>
              <a:gd name="T25" fmla="*/ 2147483647 h 21582"/>
              <a:gd name="T26" fmla="*/ 2147483647 w 21492"/>
              <a:gd name="T27" fmla="*/ 2147483647 h 21582"/>
              <a:gd name="T28" fmla="*/ 44908835 w 21492"/>
              <a:gd name="T29" fmla="*/ 2147483647 h 21582"/>
              <a:gd name="T30" fmla="*/ 34041071 w 21492"/>
              <a:gd name="T31" fmla="*/ 2147483647 h 21582"/>
              <a:gd name="T32" fmla="*/ 55771539 w 21492"/>
              <a:gd name="T33" fmla="*/ 2147483647 h 21582"/>
              <a:gd name="T34" fmla="*/ 34041071 w 21492"/>
              <a:gd name="T35" fmla="*/ 2147483647 h 21582"/>
              <a:gd name="T36" fmla="*/ 44908835 w 21492"/>
              <a:gd name="T37" fmla="*/ 2147483647 h 21582"/>
              <a:gd name="T38" fmla="*/ 12676480 w 21492"/>
              <a:gd name="T39" fmla="*/ 2147483647 h 21582"/>
              <a:gd name="T40" fmla="*/ 23539184 w 21492"/>
              <a:gd name="T41" fmla="*/ 2147483647 h 21582"/>
              <a:gd name="T42" fmla="*/ 2174594 w 21492"/>
              <a:gd name="T43" fmla="*/ 2147483647 h 21582"/>
              <a:gd name="T44" fmla="*/ 44908835 w 21492"/>
              <a:gd name="T45" fmla="*/ 2002320537 h 21582"/>
              <a:gd name="T46" fmla="*/ 34406877 w 21492"/>
              <a:gd name="T47" fmla="*/ 1627334512 h 21582"/>
              <a:gd name="T48" fmla="*/ 77141190 w 21492"/>
              <a:gd name="T49" fmla="*/ 792435545 h 21582"/>
              <a:gd name="T50" fmla="*/ 88003822 w 21492"/>
              <a:gd name="T51" fmla="*/ 53619345 h 2158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1492" h="21582">
                <a:moveTo>
                  <a:pt x="154" y="0"/>
                </a:moveTo>
                <a:cubicBezTo>
                  <a:pt x="599" y="238"/>
                  <a:pt x="1637" y="119"/>
                  <a:pt x="2201" y="89"/>
                </a:cubicBezTo>
                <a:cubicBezTo>
                  <a:pt x="2973" y="59"/>
                  <a:pt x="3714" y="0"/>
                  <a:pt x="4486" y="30"/>
                </a:cubicBezTo>
                <a:cubicBezTo>
                  <a:pt x="6444" y="149"/>
                  <a:pt x="8432" y="179"/>
                  <a:pt x="10390" y="119"/>
                </a:cubicBezTo>
                <a:cubicBezTo>
                  <a:pt x="12349" y="59"/>
                  <a:pt x="14307" y="149"/>
                  <a:pt x="16265" y="149"/>
                </a:cubicBezTo>
                <a:cubicBezTo>
                  <a:pt x="17956" y="149"/>
                  <a:pt x="19677" y="59"/>
                  <a:pt x="21368" y="59"/>
                </a:cubicBezTo>
                <a:cubicBezTo>
                  <a:pt x="21546" y="1428"/>
                  <a:pt x="21428" y="2856"/>
                  <a:pt x="21368" y="4225"/>
                </a:cubicBezTo>
                <a:cubicBezTo>
                  <a:pt x="21309" y="5653"/>
                  <a:pt x="21517" y="7081"/>
                  <a:pt x="21428" y="8479"/>
                </a:cubicBezTo>
                <a:cubicBezTo>
                  <a:pt x="21339" y="9937"/>
                  <a:pt x="21517" y="11455"/>
                  <a:pt x="21398" y="12883"/>
                </a:cubicBezTo>
                <a:cubicBezTo>
                  <a:pt x="21279" y="14251"/>
                  <a:pt x="21517" y="15650"/>
                  <a:pt x="21428" y="17048"/>
                </a:cubicBezTo>
                <a:cubicBezTo>
                  <a:pt x="21339" y="18476"/>
                  <a:pt x="21576" y="19904"/>
                  <a:pt x="21457" y="21332"/>
                </a:cubicBezTo>
                <a:cubicBezTo>
                  <a:pt x="19766" y="21421"/>
                  <a:pt x="18045" y="21362"/>
                  <a:pt x="16324" y="21451"/>
                </a:cubicBezTo>
                <a:cubicBezTo>
                  <a:pt x="14960" y="21541"/>
                  <a:pt x="13595" y="21451"/>
                  <a:pt x="12200" y="21511"/>
                </a:cubicBezTo>
                <a:cubicBezTo>
                  <a:pt x="10835" y="21570"/>
                  <a:pt x="9441" y="21600"/>
                  <a:pt x="8046" y="21570"/>
                </a:cubicBezTo>
                <a:cubicBezTo>
                  <a:pt x="5406" y="21511"/>
                  <a:pt x="2765" y="21541"/>
                  <a:pt x="124" y="21451"/>
                </a:cubicBezTo>
                <a:cubicBezTo>
                  <a:pt x="184" y="21124"/>
                  <a:pt x="124" y="20916"/>
                  <a:pt x="94" y="20589"/>
                </a:cubicBezTo>
                <a:cubicBezTo>
                  <a:pt x="64" y="20232"/>
                  <a:pt x="154" y="19874"/>
                  <a:pt x="154" y="19517"/>
                </a:cubicBezTo>
                <a:cubicBezTo>
                  <a:pt x="154" y="19160"/>
                  <a:pt x="94" y="18714"/>
                  <a:pt x="94" y="18328"/>
                </a:cubicBezTo>
                <a:cubicBezTo>
                  <a:pt x="94" y="17970"/>
                  <a:pt x="65" y="17643"/>
                  <a:pt x="124" y="17286"/>
                </a:cubicBezTo>
                <a:cubicBezTo>
                  <a:pt x="332" y="15739"/>
                  <a:pt x="95" y="14192"/>
                  <a:pt x="35" y="12674"/>
                </a:cubicBezTo>
                <a:cubicBezTo>
                  <a:pt x="6" y="11306"/>
                  <a:pt x="65" y="9907"/>
                  <a:pt x="65" y="8539"/>
                </a:cubicBezTo>
                <a:cubicBezTo>
                  <a:pt x="65" y="7884"/>
                  <a:pt x="-24" y="7260"/>
                  <a:pt x="6" y="6575"/>
                </a:cubicBezTo>
                <a:cubicBezTo>
                  <a:pt x="6" y="6218"/>
                  <a:pt x="124" y="5921"/>
                  <a:pt x="124" y="5564"/>
                </a:cubicBezTo>
                <a:cubicBezTo>
                  <a:pt x="124" y="5237"/>
                  <a:pt x="95" y="4850"/>
                  <a:pt x="95" y="4522"/>
                </a:cubicBezTo>
                <a:cubicBezTo>
                  <a:pt x="65" y="3719"/>
                  <a:pt x="124" y="2975"/>
                  <a:pt x="213" y="2202"/>
                </a:cubicBezTo>
                <a:cubicBezTo>
                  <a:pt x="302" y="1517"/>
                  <a:pt x="243" y="803"/>
                  <a:pt x="243" y="14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8" name="AutoShape 34"/>
          <p:cNvSpPr>
            <a:spLocks/>
          </p:cNvSpPr>
          <p:nvPr/>
        </p:nvSpPr>
        <p:spPr bwMode="auto">
          <a:xfrm>
            <a:off x="629272" y="3140021"/>
            <a:ext cx="40603" cy="339595"/>
          </a:xfrm>
          <a:custGeom>
            <a:avLst/>
            <a:gdLst>
              <a:gd name="T0" fmla="*/ 0 w 20332"/>
              <a:gd name="T1" fmla="*/ 162661284 h 21412"/>
              <a:gd name="T2" fmla="*/ 21311 w 20332"/>
              <a:gd name="T3" fmla="*/ 39422737 h 21412"/>
              <a:gd name="T4" fmla="*/ 78191 w 20332"/>
              <a:gd name="T5" fmla="*/ 11601664 h 21412"/>
              <a:gd name="T6" fmla="*/ 248727 w 20332"/>
              <a:gd name="T7" fmla="*/ 111379 h 21412"/>
              <a:gd name="T8" fmla="*/ 333997 w 20332"/>
              <a:gd name="T9" fmla="*/ 9390799 h 21412"/>
              <a:gd name="T10" fmla="*/ 298440 w 20332"/>
              <a:gd name="T11" fmla="*/ 72111096 h 21412"/>
              <a:gd name="T12" fmla="*/ 341080 w 20332"/>
              <a:gd name="T13" fmla="*/ 183422600 h 21412"/>
              <a:gd name="T14" fmla="*/ 7083 w 20332"/>
              <a:gd name="T15" fmla="*/ 160896345 h 214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332" h="21412">
                <a:moveTo>
                  <a:pt x="0" y="18984"/>
                </a:moveTo>
                <a:cubicBezTo>
                  <a:pt x="0" y="14396"/>
                  <a:pt x="1246" y="9396"/>
                  <a:pt x="1246" y="4601"/>
                </a:cubicBezTo>
                <a:cubicBezTo>
                  <a:pt x="1246" y="3519"/>
                  <a:pt x="832" y="2384"/>
                  <a:pt x="4571" y="1354"/>
                </a:cubicBezTo>
                <a:cubicBezTo>
                  <a:pt x="6231" y="838"/>
                  <a:pt x="9556" y="116"/>
                  <a:pt x="14541" y="13"/>
                </a:cubicBezTo>
                <a:cubicBezTo>
                  <a:pt x="20354" y="-90"/>
                  <a:pt x="19526" y="426"/>
                  <a:pt x="19526" y="1096"/>
                </a:cubicBezTo>
                <a:cubicBezTo>
                  <a:pt x="19526" y="3519"/>
                  <a:pt x="17447" y="5942"/>
                  <a:pt x="17447" y="8416"/>
                </a:cubicBezTo>
                <a:cubicBezTo>
                  <a:pt x="17447" y="12695"/>
                  <a:pt x="21600" y="17077"/>
                  <a:pt x="19940" y="21407"/>
                </a:cubicBezTo>
                <a:cubicBezTo>
                  <a:pt x="9556" y="21510"/>
                  <a:pt x="2492" y="19809"/>
                  <a:pt x="414" y="1877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9" name="AutoShape 35"/>
          <p:cNvSpPr>
            <a:spLocks/>
          </p:cNvSpPr>
          <p:nvPr/>
        </p:nvSpPr>
        <p:spPr bwMode="auto">
          <a:xfrm>
            <a:off x="709248" y="3130178"/>
            <a:ext cx="212862" cy="351899"/>
          </a:xfrm>
          <a:custGeom>
            <a:avLst/>
            <a:gdLst>
              <a:gd name="T0" fmla="*/ 125293 w 21249"/>
              <a:gd name="T1" fmla="*/ 0 h 21560"/>
              <a:gd name="T2" fmla="*/ 13375461 w 21249"/>
              <a:gd name="T3" fmla="*/ 1877191 h 21560"/>
              <a:gd name="T4" fmla="*/ 25209220 w 21249"/>
              <a:gd name="T5" fmla="*/ 2334859 h 21560"/>
              <a:gd name="T6" fmla="*/ 39519657 w 21249"/>
              <a:gd name="T7" fmla="*/ 3745074 h 21560"/>
              <a:gd name="T8" fmla="*/ 45523901 w 21249"/>
              <a:gd name="T9" fmla="*/ 29482627 h 21560"/>
              <a:gd name="T10" fmla="*/ 44817951 w 21249"/>
              <a:gd name="T11" fmla="*/ 45396014 h 21560"/>
              <a:gd name="T12" fmla="*/ 45349004 w 21249"/>
              <a:gd name="T13" fmla="*/ 61776377 h 21560"/>
              <a:gd name="T14" fmla="*/ 45878039 w 21249"/>
              <a:gd name="T15" fmla="*/ 96881291 h 21560"/>
              <a:gd name="T16" fmla="*/ 44995021 w 21249"/>
              <a:gd name="T17" fmla="*/ 168491563 h 21560"/>
              <a:gd name="T18" fmla="*/ 41462764 w 21249"/>
              <a:gd name="T19" fmla="*/ 195639330 h 21560"/>
              <a:gd name="T20" fmla="*/ 28918545 w 21249"/>
              <a:gd name="T21" fmla="*/ 199384426 h 21560"/>
              <a:gd name="T22" fmla="*/ 656332 w 21249"/>
              <a:gd name="T23" fmla="*/ 201251867 h 21560"/>
              <a:gd name="T24" fmla="*/ 1008311 w 21249"/>
              <a:gd name="T25" fmla="*/ 135730837 h 21560"/>
              <a:gd name="T26" fmla="*/ 1008311 w 21249"/>
              <a:gd name="T27" fmla="*/ 103904042 h 21560"/>
              <a:gd name="T28" fmla="*/ 1008311 w 21249"/>
              <a:gd name="T29" fmla="*/ 63186613 h 21560"/>
              <a:gd name="T30" fmla="*/ 125293 w 21249"/>
              <a:gd name="T31" fmla="*/ 33694678 h 21560"/>
              <a:gd name="T32" fmla="*/ 302194 w 21249"/>
              <a:gd name="T33" fmla="*/ 3745074 h 2156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249" h="21560">
                <a:moveTo>
                  <a:pt x="58" y="0"/>
                </a:moveTo>
                <a:cubicBezTo>
                  <a:pt x="1613" y="601"/>
                  <a:pt x="4394" y="150"/>
                  <a:pt x="6195" y="201"/>
                </a:cubicBezTo>
                <a:cubicBezTo>
                  <a:pt x="7994" y="250"/>
                  <a:pt x="9877" y="250"/>
                  <a:pt x="11676" y="250"/>
                </a:cubicBezTo>
                <a:cubicBezTo>
                  <a:pt x="13804" y="250"/>
                  <a:pt x="16258" y="50"/>
                  <a:pt x="18304" y="401"/>
                </a:cubicBezTo>
                <a:cubicBezTo>
                  <a:pt x="20022" y="702"/>
                  <a:pt x="20840" y="2155"/>
                  <a:pt x="21085" y="3157"/>
                </a:cubicBezTo>
                <a:cubicBezTo>
                  <a:pt x="21249" y="3709"/>
                  <a:pt x="20758" y="4310"/>
                  <a:pt x="20758" y="4861"/>
                </a:cubicBezTo>
                <a:cubicBezTo>
                  <a:pt x="20758" y="5463"/>
                  <a:pt x="20922" y="6064"/>
                  <a:pt x="21004" y="6615"/>
                </a:cubicBezTo>
                <a:cubicBezTo>
                  <a:pt x="21168" y="7868"/>
                  <a:pt x="21249" y="9121"/>
                  <a:pt x="21249" y="10374"/>
                </a:cubicBezTo>
                <a:cubicBezTo>
                  <a:pt x="21249" y="12930"/>
                  <a:pt x="20840" y="15486"/>
                  <a:pt x="20840" y="18042"/>
                </a:cubicBezTo>
                <a:cubicBezTo>
                  <a:pt x="20840" y="19145"/>
                  <a:pt x="21085" y="20347"/>
                  <a:pt x="19204" y="20949"/>
                </a:cubicBezTo>
                <a:cubicBezTo>
                  <a:pt x="17567" y="21450"/>
                  <a:pt x="15113" y="21299"/>
                  <a:pt x="13394" y="21350"/>
                </a:cubicBezTo>
                <a:cubicBezTo>
                  <a:pt x="9058" y="21450"/>
                  <a:pt x="4558" y="21600"/>
                  <a:pt x="304" y="21550"/>
                </a:cubicBezTo>
                <a:cubicBezTo>
                  <a:pt x="-351" y="19345"/>
                  <a:pt x="221" y="16739"/>
                  <a:pt x="467" y="14534"/>
                </a:cubicBezTo>
                <a:cubicBezTo>
                  <a:pt x="549" y="13381"/>
                  <a:pt x="549" y="12228"/>
                  <a:pt x="467" y="11126"/>
                </a:cubicBezTo>
                <a:cubicBezTo>
                  <a:pt x="304" y="9673"/>
                  <a:pt x="795" y="8169"/>
                  <a:pt x="467" y="6766"/>
                </a:cubicBezTo>
                <a:cubicBezTo>
                  <a:pt x="221" y="5713"/>
                  <a:pt x="58" y="4661"/>
                  <a:pt x="58" y="3608"/>
                </a:cubicBezTo>
                <a:cubicBezTo>
                  <a:pt x="58" y="2506"/>
                  <a:pt x="549" y="1453"/>
                  <a:pt x="140" y="40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0" name="AutoShape 36"/>
          <p:cNvSpPr>
            <a:spLocks/>
          </p:cNvSpPr>
          <p:nvPr/>
        </p:nvSpPr>
        <p:spPr bwMode="auto">
          <a:xfrm>
            <a:off x="758465" y="3238454"/>
            <a:ext cx="129194" cy="115659"/>
          </a:xfrm>
          <a:custGeom>
            <a:avLst/>
            <a:gdLst>
              <a:gd name="T0" fmla="*/ 119689 w 21450"/>
              <a:gd name="T1" fmla="*/ 7739327 h 20721"/>
              <a:gd name="T2" fmla="*/ 119689 w 21450"/>
              <a:gd name="T3" fmla="*/ 6703617 h 20721"/>
              <a:gd name="T4" fmla="*/ 1956886 w 21450"/>
              <a:gd name="T5" fmla="*/ 5558831 h 20721"/>
              <a:gd name="T6" fmla="*/ 3730742 w 21450"/>
              <a:gd name="T7" fmla="*/ 4468562 h 20721"/>
              <a:gd name="T8" fmla="*/ 2970512 w 21450"/>
              <a:gd name="T9" fmla="*/ 2615265 h 20721"/>
              <a:gd name="T10" fmla="*/ 5377953 w 21450"/>
              <a:gd name="T11" fmla="*/ 53422 h 20721"/>
              <a:gd name="T12" fmla="*/ 6581200 w 21450"/>
              <a:gd name="T13" fmla="*/ 3051129 h 20721"/>
              <a:gd name="T14" fmla="*/ 7468602 w 21450"/>
              <a:gd name="T15" fmla="*/ 5722409 h 20721"/>
              <a:gd name="T16" fmla="*/ 10066036 w 21450"/>
              <a:gd name="T17" fmla="*/ 7575749 h 20721"/>
              <a:gd name="T18" fmla="*/ 5124992 w 21450"/>
              <a:gd name="T19" fmla="*/ 7521189 h 20721"/>
              <a:gd name="T20" fmla="*/ 246387 w 21450"/>
              <a:gd name="T21" fmla="*/ 7630258 h 207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450" h="20721">
                <a:moveTo>
                  <a:pt x="255" y="20721"/>
                </a:moveTo>
                <a:cubicBezTo>
                  <a:pt x="-150" y="20721"/>
                  <a:pt x="-14" y="18532"/>
                  <a:pt x="255" y="17948"/>
                </a:cubicBezTo>
                <a:cubicBezTo>
                  <a:pt x="930" y="16343"/>
                  <a:pt x="2685" y="15612"/>
                  <a:pt x="4170" y="14883"/>
                </a:cubicBezTo>
                <a:cubicBezTo>
                  <a:pt x="5520" y="14154"/>
                  <a:pt x="7545" y="13716"/>
                  <a:pt x="7950" y="11964"/>
                </a:cubicBezTo>
                <a:cubicBezTo>
                  <a:pt x="8491" y="10067"/>
                  <a:pt x="6735" y="8753"/>
                  <a:pt x="6330" y="7002"/>
                </a:cubicBezTo>
                <a:cubicBezTo>
                  <a:pt x="5520" y="3791"/>
                  <a:pt x="7950" y="-879"/>
                  <a:pt x="11460" y="143"/>
                </a:cubicBezTo>
                <a:cubicBezTo>
                  <a:pt x="15105" y="1310"/>
                  <a:pt x="14565" y="5104"/>
                  <a:pt x="14024" y="8169"/>
                </a:cubicBezTo>
                <a:cubicBezTo>
                  <a:pt x="13350" y="11380"/>
                  <a:pt x="13350" y="13278"/>
                  <a:pt x="15915" y="15321"/>
                </a:cubicBezTo>
                <a:cubicBezTo>
                  <a:pt x="17805" y="16926"/>
                  <a:pt x="21045" y="17364"/>
                  <a:pt x="21450" y="20283"/>
                </a:cubicBezTo>
                <a:cubicBezTo>
                  <a:pt x="18074" y="20575"/>
                  <a:pt x="14295" y="20429"/>
                  <a:pt x="10921" y="20137"/>
                </a:cubicBezTo>
                <a:cubicBezTo>
                  <a:pt x="7276" y="19845"/>
                  <a:pt x="4170" y="20137"/>
                  <a:pt x="525" y="204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1" name="AutoShape 37"/>
          <p:cNvSpPr>
            <a:spLocks/>
          </p:cNvSpPr>
          <p:nvPr/>
        </p:nvSpPr>
        <p:spPr bwMode="auto">
          <a:xfrm>
            <a:off x="935645" y="3179395"/>
            <a:ext cx="52908" cy="52908"/>
          </a:xfrm>
          <a:custGeom>
            <a:avLst/>
            <a:gdLst>
              <a:gd name="T0" fmla="*/ 22434 w 20816"/>
              <a:gd name="T1" fmla="*/ 0 h 21600"/>
              <a:gd name="T2" fmla="*/ 459309 w 20816"/>
              <a:gd name="T3" fmla="*/ 31471 h 21600"/>
              <a:gd name="T4" fmla="*/ 728154 w 20816"/>
              <a:gd name="T5" fmla="*/ 346131 h 21600"/>
              <a:gd name="T6" fmla="*/ 504069 w 20816"/>
              <a:gd name="T7" fmla="*/ 671281 h 21600"/>
              <a:gd name="T8" fmla="*/ 0 w 20816"/>
              <a:gd name="T9" fmla="*/ 681786 h 21600"/>
              <a:gd name="T10" fmla="*/ 67214 w 20816"/>
              <a:gd name="T11" fmla="*/ 9441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816" h="21600">
                <a:moveTo>
                  <a:pt x="636" y="0"/>
                </a:moveTo>
                <a:cubicBezTo>
                  <a:pt x="636" y="0"/>
                  <a:pt x="10165" y="331"/>
                  <a:pt x="13024" y="997"/>
                </a:cubicBezTo>
                <a:cubicBezTo>
                  <a:pt x="19378" y="1994"/>
                  <a:pt x="20331" y="4985"/>
                  <a:pt x="20647" y="10966"/>
                </a:cubicBezTo>
                <a:cubicBezTo>
                  <a:pt x="20964" y="17945"/>
                  <a:pt x="21600" y="20603"/>
                  <a:pt x="14293" y="21267"/>
                </a:cubicBezTo>
                <a:cubicBezTo>
                  <a:pt x="9529" y="21600"/>
                  <a:pt x="4764" y="21267"/>
                  <a:pt x="0" y="21600"/>
                </a:cubicBezTo>
                <a:cubicBezTo>
                  <a:pt x="320" y="15951"/>
                  <a:pt x="2542" y="7976"/>
                  <a:pt x="1906" y="299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2" name="AutoShape 38"/>
          <p:cNvSpPr>
            <a:spLocks/>
          </p:cNvSpPr>
          <p:nvPr/>
        </p:nvSpPr>
        <p:spPr bwMode="auto">
          <a:xfrm>
            <a:off x="935645" y="3258141"/>
            <a:ext cx="52908" cy="52908"/>
          </a:xfrm>
          <a:custGeom>
            <a:avLst/>
            <a:gdLst>
              <a:gd name="T0" fmla="*/ 22434 w 20816"/>
              <a:gd name="T1" fmla="*/ 681786 h 21600"/>
              <a:gd name="T2" fmla="*/ 459309 w 20816"/>
              <a:gd name="T3" fmla="*/ 650316 h 21600"/>
              <a:gd name="T4" fmla="*/ 728154 w 20816"/>
              <a:gd name="T5" fmla="*/ 335655 h 21600"/>
              <a:gd name="T6" fmla="*/ 504069 w 20816"/>
              <a:gd name="T7" fmla="*/ 10508 h 21600"/>
              <a:gd name="T8" fmla="*/ 0 w 20816"/>
              <a:gd name="T9" fmla="*/ 0 h 21600"/>
              <a:gd name="T10" fmla="*/ 67214 w 20816"/>
              <a:gd name="T11" fmla="*/ 58737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816" h="21600">
                <a:moveTo>
                  <a:pt x="636" y="21600"/>
                </a:moveTo>
                <a:cubicBezTo>
                  <a:pt x="636" y="21600"/>
                  <a:pt x="10165" y="21269"/>
                  <a:pt x="13024" y="20603"/>
                </a:cubicBezTo>
                <a:cubicBezTo>
                  <a:pt x="19378" y="19606"/>
                  <a:pt x="20331" y="16615"/>
                  <a:pt x="20647" y="10634"/>
                </a:cubicBezTo>
                <a:cubicBezTo>
                  <a:pt x="20964" y="3655"/>
                  <a:pt x="21600" y="997"/>
                  <a:pt x="14293" y="333"/>
                </a:cubicBezTo>
                <a:cubicBezTo>
                  <a:pt x="9529" y="0"/>
                  <a:pt x="4764" y="333"/>
                  <a:pt x="0" y="0"/>
                </a:cubicBezTo>
                <a:cubicBezTo>
                  <a:pt x="320" y="5649"/>
                  <a:pt x="2542" y="13624"/>
                  <a:pt x="1906" y="1860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3" name="AutoShape 39"/>
          <p:cNvSpPr>
            <a:spLocks/>
          </p:cNvSpPr>
          <p:nvPr/>
        </p:nvSpPr>
        <p:spPr bwMode="auto">
          <a:xfrm>
            <a:off x="1801858" y="3208925"/>
            <a:ext cx="366664" cy="95972"/>
          </a:xfrm>
          <a:custGeom>
            <a:avLst/>
            <a:gdLst>
              <a:gd name="T0" fmla="*/ 37324825 w 21244"/>
              <a:gd name="T1" fmla="*/ 4562802 h 20012"/>
              <a:gd name="T2" fmla="*/ 2208715 w 21244"/>
              <a:gd name="T3" fmla="*/ 4522527 h 20012"/>
              <a:gd name="T4" fmla="*/ 2727419 w 21244"/>
              <a:gd name="T5" fmla="*/ 1581504 h 20012"/>
              <a:gd name="T6" fmla="*/ 3257524 w 21244"/>
              <a:gd name="T7" fmla="*/ 332357 h 20012"/>
              <a:gd name="T8" fmla="*/ 16354535 w 21244"/>
              <a:gd name="T9" fmla="*/ 131015 h 20012"/>
              <a:gd name="T10" fmla="*/ 61972669 w 21244"/>
              <a:gd name="T11" fmla="*/ 50459 h 20012"/>
              <a:gd name="T12" fmla="*/ 197744504 w 21244"/>
              <a:gd name="T13" fmla="*/ 171290 h 20012"/>
              <a:gd name="T14" fmla="*/ 232871547 w 21244"/>
              <a:gd name="T15" fmla="*/ 695040 h 20012"/>
              <a:gd name="T16" fmla="*/ 232341442 w 21244"/>
              <a:gd name="T17" fmla="*/ 3837672 h 20012"/>
              <a:gd name="T18" fmla="*/ 231303523 w 21244"/>
              <a:gd name="T19" fmla="*/ 4280910 h 20012"/>
              <a:gd name="T20" fmla="*/ 200361336 w 21244"/>
              <a:gd name="T21" fmla="*/ 4320955 h 20012"/>
              <a:gd name="T22" fmla="*/ 187264815 w 21244"/>
              <a:gd name="T23" fmla="*/ 3273653 h 20012"/>
              <a:gd name="T24" fmla="*/ 160529775 w 21244"/>
              <a:gd name="T25" fmla="*/ 3354165 h 20012"/>
              <a:gd name="T26" fmla="*/ 158420757 w 21244"/>
              <a:gd name="T27" fmla="*/ 4280910 h 20012"/>
              <a:gd name="T28" fmla="*/ 97088779 w 21244"/>
              <a:gd name="T29" fmla="*/ 4562802 h 20012"/>
              <a:gd name="T30" fmla="*/ 78216596 w 21244"/>
              <a:gd name="T31" fmla="*/ 4643586 h 20012"/>
              <a:gd name="T32" fmla="*/ 77697402 w 21244"/>
              <a:gd name="T33" fmla="*/ 3273653 h 20012"/>
              <a:gd name="T34" fmla="*/ 35226696 w 21244"/>
              <a:gd name="T35" fmla="*/ 3313890 h 20012"/>
              <a:gd name="T36" fmla="*/ 33139501 w 21244"/>
              <a:gd name="T37" fmla="*/ 4442015 h 2001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44" h="20012">
                <a:moveTo>
                  <a:pt x="3380" y="19261"/>
                </a:moveTo>
                <a:cubicBezTo>
                  <a:pt x="2716" y="19431"/>
                  <a:pt x="674" y="20962"/>
                  <a:pt x="200" y="19091"/>
                </a:cubicBezTo>
                <a:cubicBezTo>
                  <a:pt x="-275" y="17220"/>
                  <a:pt x="247" y="9227"/>
                  <a:pt x="247" y="6676"/>
                </a:cubicBezTo>
                <a:cubicBezTo>
                  <a:pt x="247" y="5315"/>
                  <a:pt x="104" y="2423"/>
                  <a:pt x="295" y="1403"/>
                </a:cubicBezTo>
                <a:cubicBezTo>
                  <a:pt x="532" y="-128"/>
                  <a:pt x="959" y="553"/>
                  <a:pt x="1481" y="553"/>
                </a:cubicBezTo>
                <a:cubicBezTo>
                  <a:pt x="2906" y="893"/>
                  <a:pt x="4235" y="382"/>
                  <a:pt x="5612" y="213"/>
                </a:cubicBezTo>
                <a:cubicBezTo>
                  <a:pt x="9742" y="-128"/>
                  <a:pt x="13777" y="-128"/>
                  <a:pt x="17907" y="723"/>
                </a:cubicBezTo>
                <a:cubicBezTo>
                  <a:pt x="18857" y="893"/>
                  <a:pt x="20803" y="-638"/>
                  <a:pt x="21088" y="2934"/>
                </a:cubicBezTo>
                <a:cubicBezTo>
                  <a:pt x="21325" y="6165"/>
                  <a:pt x="21278" y="13138"/>
                  <a:pt x="21040" y="16200"/>
                </a:cubicBezTo>
                <a:cubicBezTo>
                  <a:pt x="20993" y="16710"/>
                  <a:pt x="20993" y="17390"/>
                  <a:pt x="20946" y="18071"/>
                </a:cubicBezTo>
                <a:cubicBezTo>
                  <a:pt x="20043" y="18240"/>
                  <a:pt x="19094" y="18411"/>
                  <a:pt x="18144" y="18240"/>
                </a:cubicBezTo>
                <a:cubicBezTo>
                  <a:pt x="18097" y="14159"/>
                  <a:pt x="18240" y="13479"/>
                  <a:pt x="16958" y="13819"/>
                </a:cubicBezTo>
                <a:cubicBezTo>
                  <a:pt x="16151" y="13989"/>
                  <a:pt x="15343" y="14159"/>
                  <a:pt x="14537" y="14159"/>
                </a:cubicBezTo>
                <a:cubicBezTo>
                  <a:pt x="14489" y="15520"/>
                  <a:pt x="14394" y="16710"/>
                  <a:pt x="14346" y="18071"/>
                </a:cubicBezTo>
                <a:cubicBezTo>
                  <a:pt x="12637" y="16880"/>
                  <a:pt x="10501" y="18581"/>
                  <a:pt x="8792" y="19261"/>
                </a:cubicBezTo>
                <a:cubicBezTo>
                  <a:pt x="8460" y="19261"/>
                  <a:pt x="7368" y="20452"/>
                  <a:pt x="7083" y="19602"/>
                </a:cubicBezTo>
                <a:cubicBezTo>
                  <a:pt x="6798" y="18751"/>
                  <a:pt x="7036" y="15349"/>
                  <a:pt x="7036" y="13819"/>
                </a:cubicBezTo>
                <a:cubicBezTo>
                  <a:pt x="5754" y="13479"/>
                  <a:pt x="4425" y="13819"/>
                  <a:pt x="3190" y="13989"/>
                </a:cubicBezTo>
                <a:cubicBezTo>
                  <a:pt x="3143" y="15689"/>
                  <a:pt x="3238" y="17220"/>
                  <a:pt x="3001" y="1875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4" name="AutoShape 40"/>
          <p:cNvSpPr>
            <a:spLocks/>
          </p:cNvSpPr>
          <p:nvPr/>
        </p:nvSpPr>
        <p:spPr bwMode="auto">
          <a:xfrm>
            <a:off x="1910134" y="3169551"/>
            <a:ext cx="153802" cy="45526"/>
          </a:xfrm>
          <a:custGeom>
            <a:avLst/>
            <a:gdLst>
              <a:gd name="T0" fmla="*/ 0 w 21600"/>
              <a:gd name="T1" fmla="*/ 478342 h 20583"/>
              <a:gd name="T2" fmla="*/ 2672693 w 21600"/>
              <a:gd name="T3" fmla="*/ 18894 h 20583"/>
              <a:gd name="T4" fmla="*/ 8462444 w 21600"/>
              <a:gd name="T5" fmla="*/ 18894 h 20583"/>
              <a:gd name="T6" fmla="*/ 13897890 w 21600"/>
              <a:gd name="T7" fmla="*/ 27418 h 20583"/>
              <a:gd name="T8" fmla="*/ 16748158 w 21600"/>
              <a:gd name="T9" fmla="*/ 401769 h 205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0583">
                <a:moveTo>
                  <a:pt x="0" y="20583"/>
                </a:moveTo>
                <a:cubicBezTo>
                  <a:pt x="804" y="13626"/>
                  <a:pt x="804" y="3010"/>
                  <a:pt x="3447" y="813"/>
                </a:cubicBezTo>
                <a:cubicBezTo>
                  <a:pt x="5744" y="-1017"/>
                  <a:pt x="8502" y="813"/>
                  <a:pt x="10914" y="813"/>
                </a:cubicBezTo>
                <a:cubicBezTo>
                  <a:pt x="13213" y="813"/>
                  <a:pt x="15740" y="-285"/>
                  <a:pt x="17924" y="1180"/>
                </a:cubicBezTo>
                <a:cubicBezTo>
                  <a:pt x="21026" y="3010"/>
                  <a:pt x="21371" y="8501"/>
                  <a:pt x="21600" y="172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5" name="AutoShape 41"/>
          <p:cNvSpPr>
            <a:spLocks/>
          </p:cNvSpPr>
          <p:nvPr/>
        </p:nvSpPr>
        <p:spPr bwMode="auto">
          <a:xfrm>
            <a:off x="1811701" y="3327044"/>
            <a:ext cx="364203" cy="143959"/>
          </a:xfrm>
          <a:custGeom>
            <a:avLst/>
            <a:gdLst>
              <a:gd name="T0" fmla="*/ 21115769 w 21558"/>
              <a:gd name="T1" fmla="*/ 166543 h 20862"/>
              <a:gd name="T2" fmla="*/ 0 w 21558"/>
              <a:gd name="T3" fmla="*/ 0 h 20862"/>
              <a:gd name="T4" fmla="*/ 3013611 w 21558"/>
              <a:gd name="T5" fmla="*/ 7663486 h 20862"/>
              <a:gd name="T6" fmla="*/ 3521046 w 21558"/>
              <a:gd name="T7" fmla="*/ 14410890 h 20862"/>
              <a:gd name="T8" fmla="*/ 132204528 w 21558"/>
              <a:gd name="T9" fmla="*/ 14494117 h 20862"/>
              <a:gd name="T10" fmla="*/ 183973893 w 21558"/>
              <a:gd name="T11" fmla="*/ 14660731 h 20862"/>
              <a:gd name="T12" fmla="*/ 215145387 w 21558"/>
              <a:gd name="T13" fmla="*/ 14410890 h 20862"/>
              <a:gd name="T14" fmla="*/ 220167767 w 21558"/>
              <a:gd name="T15" fmla="*/ 14410890 h 20862"/>
              <a:gd name="T16" fmla="*/ 223181379 w 21558"/>
              <a:gd name="T17" fmla="*/ 9079821 h 20862"/>
              <a:gd name="T18" fmla="*/ 220167767 w 21558"/>
              <a:gd name="T19" fmla="*/ 3832059 h 20862"/>
              <a:gd name="T20" fmla="*/ 218655970 w 21558"/>
              <a:gd name="T21" fmla="*/ 916003 h 20862"/>
              <a:gd name="T22" fmla="*/ 201071688 w 21558"/>
              <a:gd name="T23" fmla="*/ 416384 h 20862"/>
              <a:gd name="T24" fmla="*/ 188499323 w 21558"/>
              <a:gd name="T25" fmla="*/ 1499642 h 20862"/>
              <a:gd name="T26" fmla="*/ 187494939 w 21558"/>
              <a:gd name="T27" fmla="*/ 4248443 h 20862"/>
              <a:gd name="T28" fmla="*/ 151300607 w 21558"/>
              <a:gd name="T29" fmla="*/ 4331759 h 20862"/>
              <a:gd name="T30" fmla="*/ 152812884 w 21558"/>
              <a:gd name="T31" fmla="*/ 1000022 h 20862"/>
              <a:gd name="T32" fmla="*/ 131199663 w 21558"/>
              <a:gd name="T33" fmla="*/ 166543 h 20862"/>
              <a:gd name="T34" fmla="*/ 65346114 w 21558"/>
              <a:gd name="T35" fmla="*/ 500332 h 20862"/>
              <a:gd name="T36" fmla="*/ 63844780 w 21558"/>
              <a:gd name="T37" fmla="*/ 3665517 h 20862"/>
              <a:gd name="T38" fmla="*/ 24636815 w 21558"/>
              <a:gd name="T39" fmla="*/ 3832059 h 20862"/>
              <a:gd name="T40" fmla="*/ 23621989 w 21558"/>
              <a:gd name="T41" fmla="*/ 750181 h 2086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558" h="20862">
                <a:moveTo>
                  <a:pt x="2039" y="236"/>
                </a:moveTo>
                <a:cubicBezTo>
                  <a:pt x="1359" y="0"/>
                  <a:pt x="631" y="0"/>
                  <a:pt x="0" y="0"/>
                </a:cubicBezTo>
                <a:cubicBezTo>
                  <a:pt x="195" y="3660"/>
                  <a:pt x="146" y="7201"/>
                  <a:pt x="291" y="10859"/>
                </a:cubicBezTo>
                <a:cubicBezTo>
                  <a:pt x="388" y="13928"/>
                  <a:pt x="486" y="17351"/>
                  <a:pt x="340" y="20420"/>
                </a:cubicBezTo>
                <a:cubicBezTo>
                  <a:pt x="4466" y="20302"/>
                  <a:pt x="8640" y="20538"/>
                  <a:pt x="12766" y="20538"/>
                </a:cubicBezTo>
                <a:cubicBezTo>
                  <a:pt x="14416" y="20538"/>
                  <a:pt x="16115" y="20774"/>
                  <a:pt x="17765" y="20774"/>
                </a:cubicBezTo>
                <a:cubicBezTo>
                  <a:pt x="18639" y="20774"/>
                  <a:pt x="19949" y="21128"/>
                  <a:pt x="20775" y="20420"/>
                </a:cubicBezTo>
                <a:cubicBezTo>
                  <a:pt x="20920" y="20302"/>
                  <a:pt x="21114" y="20420"/>
                  <a:pt x="21260" y="20420"/>
                </a:cubicBezTo>
                <a:cubicBezTo>
                  <a:pt x="21260" y="17941"/>
                  <a:pt x="21503" y="15345"/>
                  <a:pt x="21551" y="12866"/>
                </a:cubicBezTo>
                <a:cubicBezTo>
                  <a:pt x="21600" y="10387"/>
                  <a:pt x="21357" y="7909"/>
                  <a:pt x="21260" y="5430"/>
                </a:cubicBezTo>
                <a:cubicBezTo>
                  <a:pt x="21212" y="4368"/>
                  <a:pt x="21309" y="2243"/>
                  <a:pt x="21114" y="1298"/>
                </a:cubicBezTo>
                <a:cubicBezTo>
                  <a:pt x="20823" y="-235"/>
                  <a:pt x="20192" y="590"/>
                  <a:pt x="19416" y="590"/>
                </a:cubicBezTo>
                <a:cubicBezTo>
                  <a:pt x="18639" y="590"/>
                  <a:pt x="18396" y="0"/>
                  <a:pt x="18202" y="2125"/>
                </a:cubicBezTo>
                <a:cubicBezTo>
                  <a:pt x="18105" y="3306"/>
                  <a:pt x="18105" y="4839"/>
                  <a:pt x="18105" y="6020"/>
                </a:cubicBezTo>
                <a:cubicBezTo>
                  <a:pt x="16940" y="6020"/>
                  <a:pt x="15726" y="6256"/>
                  <a:pt x="14610" y="6138"/>
                </a:cubicBezTo>
                <a:cubicBezTo>
                  <a:pt x="14513" y="4722"/>
                  <a:pt x="14902" y="2715"/>
                  <a:pt x="14756" y="1417"/>
                </a:cubicBezTo>
                <a:cubicBezTo>
                  <a:pt x="14562" y="-472"/>
                  <a:pt x="13348" y="119"/>
                  <a:pt x="12669" y="236"/>
                </a:cubicBezTo>
                <a:cubicBezTo>
                  <a:pt x="10533" y="473"/>
                  <a:pt x="8446" y="590"/>
                  <a:pt x="6310" y="709"/>
                </a:cubicBezTo>
                <a:cubicBezTo>
                  <a:pt x="6261" y="2243"/>
                  <a:pt x="6116" y="3660"/>
                  <a:pt x="6165" y="5194"/>
                </a:cubicBezTo>
                <a:cubicBezTo>
                  <a:pt x="5097" y="5784"/>
                  <a:pt x="3544" y="5548"/>
                  <a:pt x="2379" y="5430"/>
                </a:cubicBezTo>
                <a:cubicBezTo>
                  <a:pt x="2379" y="4014"/>
                  <a:pt x="2475" y="2361"/>
                  <a:pt x="2281" y="106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6" name="AutoShape 42"/>
          <p:cNvSpPr>
            <a:spLocks/>
          </p:cNvSpPr>
          <p:nvPr/>
        </p:nvSpPr>
        <p:spPr bwMode="auto">
          <a:xfrm>
            <a:off x="1880604" y="3307358"/>
            <a:ext cx="0" cy="36912"/>
          </a:xfrm>
          <a:custGeom>
            <a:avLst/>
            <a:gdLst>
              <a:gd name="T0" fmla="*/ 0 w 21600"/>
              <a:gd name="T1" fmla="*/ 231526 h 21600"/>
              <a:gd name="T2" fmla="*/ 0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0" y="14881"/>
                  <a:pt x="0" y="7200"/>
                  <a:pt x="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7" name="AutoShape 43"/>
          <p:cNvSpPr>
            <a:spLocks/>
          </p:cNvSpPr>
          <p:nvPr/>
        </p:nvSpPr>
        <p:spPr bwMode="auto">
          <a:xfrm>
            <a:off x="2077471" y="3297514"/>
            <a:ext cx="3692" cy="44295"/>
          </a:xfrm>
          <a:custGeom>
            <a:avLst/>
            <a:gdLst>
              <a:gd name="T0" fmla="*/ 474 w 13492"/>
              <a:gd name="T1" fmla="*/ 400074 h 21600"/>
              <a:gd name="T2" fmla="*/ 0 w 13492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492" h="21600">
                <a:moveTo>
                  <a:pt x="10784" y="21600"/>
                </a:moveTo>
                <a:cubicBezTo>
                  <a:pt x="10784" y="15709"/>
                  <a:pt x="21600" y="5106"/>
                  <a:pt x="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8" name="AutoShape 44"/>
          <p:cNvSpPr>
            <a:spLocks/>
          </p:cNvSpPr>
          <p:nvPr/>
        </p:nvSpPr>
        <p:spPr bwMode="auto">
          <a:xfrm>
            <a:off x="2992900" y="3140021"/>
            <a:ext cx="353130" cy="348208"/>
          </a:xfrm>
          <a:custGeom>
            <a:avLst/>
            <a:gdLst>
              <a:gd name="T0" fmla="*/ 163490860 w 20390"/>
              <a:gd name="T1" fmla="*/ 167720196 h 21191"/>
              <a:gd name="T2" fmla="*/ 207737943 w 20390"/>
              <a:gd name="T3" fmla="*/ 176982358 h 21191"/>
              <a:gd name="T4" fmla="*/ 169013072 w 20390"/>
              <a:gd name="T5" fmla="*/ 196211942 h 21191"/>
              <a:gd name="T6" fmla="*/ 161114209 w 20390"/>
              <a:gd name="T7" fmla="*/ 188379065 h 21191"/>
              <a:gd name="T8" fmla="*/ 145316504 w 20390"/>
              <a:gd name="T9" fmla="*/ 189093718 h 21191"/>
              <a:gd name="T10" fmla="*/ 116866634 w 20390"/>
              <a:gd name="T11" fmla="*/ 186949759 h 21191"/>
              <a:gd name="T12" fmla="*/ 86051598 w 20390"/>
              <a:gd name="T13" fmla="*/ 188379065 h 21191"/>
              <a:gd name="T14" fmla="*/ 63146912 w 20390"/>
              <a:gd name="T15" fmla="*/ 201910296 h 21191"/>
              <a:gd name="T16" fmla="*/ 48130095 w 20390"/>
              <a:gd name="T17" fmla="*/ 167720196 h 21191"/>
              <a:gd name="T18" fmla="*/ 67877734 w 20390"/>
              <a:gd name="T19" fmla="*/ 159182100 h 21191"/>
              <a:gd name="T20" fmla="*/ 77360875 w 20390"/>
              <a:gd name="T21" fmla="*/ 134959402 h 21191"/>
              <a:gd name="T22" fmla="*/ 67096355 w 20390"/>
              <a:gd name="T23" fmla="*/ 135674055 h 21191"/>
              <a:gd name="T24" fmla="*/ 48130095 w 20390"/>
              <a:gd name="T25" fmla="*/ 82969024 h 21191"/>
              <a:gd name="T26" fmla="*/ 36281811 w 20390"/>
              <a:gd name="T27" fmla="*/ 59470413 h 21191"/>
              <a:gd name="T28" fmla="*/ 32332390 w 20390"/>
              <a:gd name="T29" fmla="*/ 35971802 h 21191"/>
              <a:gd name="T30" fmla="*/ 4674916 w 20390"/>
              <a:gd name="T31" fmla="*/ 3201553 h 21191"/>
              <a:gd name="T32" fmla="*/ 30748113 w 20390"/>
              <a:gd name="T33" fmla="*/ 3201553 h 21191"/>
              <a:gd name="T34" fmla="*/ 44180674 w 20390"/>
              <a:gd name="T35" fmla="*/ 19581960 h 21191"/>
              <a:gd name="T36" fmla="*/ 135832871 w 20390"/>
              <a:gd name="T37" fmla="*/ 36676999 h 21191"/>
              <a:gd name="T38" fmla="*/ 227485582 w 20390"/>
              <a:gd name="T39" fmla="*/ 46653835 h 21191"/>
              <a:gd name="T40" fmla="*/ 205361784 w 20390"/>
              <a:gd name="T41" fmla="*/ 131405007 h 21191"/>
              <a:gd name="T42" fmla="*/ 151631090 w 20390"/>
              <a:gd name="T43" fmla="*/ 134254184 h 21191"/>
              <a:gd name="T44" fmla="*/ 97119486 w 20390"/>
              <a:gd name="T45" fmla="*/ 132110226 h 21191"/>
              <a:gd name="T46" fmla="*/ 88428249 w 20390"/>
              <a:gd name="T47" fmla="*/ 147785394 h 21191"/>
              <a:gd name="T48" fmla="*/ 88428249 w 20390"/>
              <a:gd name="T49" fmla="*/ 168434849 h 21191"/>
              <a:gd name="T50" fmla="*/ 141367061 w 20390"/>
              <a:gd name="T51" fmla="*/ 172713331 h 21191"/>
              <a:gd name="T52" fmla="*/ 165856025 w 20390"/>
              <a:gd name="T53" fmla="*/ 169864155 h 2119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0390" h="21191">
                <a:moveTo>
                  <a:pt x="14654" y="17601"/>
                </a:moveTo>
                <a:cubicBezTo>
                  <a:pt x="16070" y="16630"/>
                  <a:pt x="18336" y="16181"/>
                  <a:pt x="18620" y="18573"/>
                </a:cubicBezTo>
                <a:cubicBezTo>
                  <a:pt x="18832" y="20442"/>
                  <a:pt x="16637" y="21488"/>
                  <a:pt x="15149" y="20591"/>
                </a:cubicBezTo>
                <a:cubicBezTo>
                  <a:pt x="14795" y="20367"/>
                  <a:pt x="14866" y="19918"/>
                  <a:pt x="14441" y="19769"/>
                </a:cubicBezTo>
                <a:cubicBezTo>
                  <a:pt x="14158" y="19619"/>
                  <a:pt x="13379" y="19844"/>
                  <a:pt x="13025" y="19844"/>
                </a:cubicBezTo>
                <a:cubicBezTo>
                  <a:pt x="12175" y="19844"/>
                  <a:pt x="11325" y="19619"/>
                  <a:pt x="10475" y="19619"/>
                </a:cubicBezTo>
                <a:cubicBezTo>
                  <a:pt x="9767" y="19619"/>
                  <a:pt x="8351" y="19470"/>
                  <a:pt x="7713" y="19769"/>
                </a:cubicBezTo>
                <a:cubicBezTo>
                  <a:pt x="6934" y="20143"/>
                  <a:pt x="6793" y="21114"/>
                  <a:pt x="5660" y="21189"/>
                </a:cubicBezTo>
                <a:cubicBezTo>
                  <a:pt x="4031" y="21264"/>
                  <a:pt x="3039" y="18797"/>
                  <a:pt x="4314" y="17601"/>
                </a:cubicBezTo>
                <a:cubicBezTo>
                  <a:pt x="4951" y="17004"/>
                  <a:pt x="5589" y="17377"/>
                  <a:pt x="6084" y="16705"/>
                </a:cubicBezTo>
                <a:cubicBezTo>
                  <a:pt x="6509" y="16181"/>
                  <a:pt x="6863" y="14836"/>
                  <a:pt x="6934" y="14163"/>
                </a:cubicBezTo>
                <a:cubicBezTo>
                  <a:pt x="6651" y="14238"/>
                  <a:pt x="6297" y="14089"/>
                  <a:pt x="6014" y="14238"/>
                </a:cubicBezTo>
                <a:cubicBezTo>
                  <a:pt x="6084" y="12519"/>
                  <a:pt x="4951" y="10277"/>
                  <a:pt x="4314" y="8707"/>
                </a:cubicBezTo>
                <a:cubicBezTo>
                  <a:pt x="3960" y="7885"/>
                  <a:pt x="3464" y="7138"/>
                  <a:pt x="3252" y="6241"/>
                </a:cubicBezTo>
                <a:cubicBezTo>
                  <a:pt x="3039" y="5568"/>
                  <a:pt x="3181" y="4298"/>
                  <a:pt x="2898" y="3775"/>
                </a:cubicBezTo>
                <a:cubicBezTo>
                  <a:pt x="2402" y="2952"/>
                  <a:pt x="-1210" y="2205"/>
                  <a:pt x="419" y="336"/>
                </a:cubicBezTo>
                <a:cubicBezTo>
                  <a:pt x="844" y="-112"/>
                  <a:pt x="2331" y="-112"/>
                  <a:pt x="2756" y="336"/>
                </a:cubicBezTo>
                <a:cubicBezTo>
                  <a:pt x="3464" y="1233"/>
                  <a:pt x="2685" y="1532"/>
                  <a:pt x="3960" y="2055"/>
                </a:cubicBezTo>
                <a:cubicBezTo>
                  <a:pt x="6651" y="3027"/>
                  <a:pt x="9413" y="3401"/>
                  <a:pt x="12175" y="3849"/>
                </a:cubicBezTo>
                <a:cubicBezTo>
                  <a:pt x="14795" y="4223"/>
                  <a:pt x="17770" y="5269"/>
                  <a:pt x="20390" y="4896"/>
                </a:cubicBezTo>
                <a:cubicBezTo>
                  <a:pt x="19965" y="7885"/>
                  <a:pt x="19328" y="10950"/>
                  <a:pt x="18407" y="13790"/>
                </a:cubicBezTo>
                <a:cubicBezTo>
                  <a:pt x="16778" y="13715"/>
                  <a:pt x="15220" y="14163"/>
                  <a:pt x="13591" y="14089"/>
                </a:cubicBezTo>
                <a:cubicBezTo>
                  <a:pt x="12175" y="13939"/>
                  <a:pt x="10192" y="13341"/>
                  <a:pt x="8705" y="13864"/>
                </a:cubicBezTo>
                <a:cubicBezTo>
                  <a:pt x="7784" y="14163"/>
                  <a:pt x="8209" y="14537"/>
                  <a:pt x="7926" y="15509"/>
                </a:cubicBezTo>
                <a:cubicBezTo>
                  <a:pt x="7713" y="16555"/>
                  <a:pt x="7076" y="16779"/>
                  <a:pt x="7926" y="17676"/>
                </a:cubicBezTo>
                <a:cubicBezTo>
                  <a:pt x="8846" y="18648"/>
                  <a:pt x="11325" y="18125"/>
                  <a:pt x="12671" y="18125"/>
                </a:cubicBezTo>
                <a:cubicBezTo>
                  <a:pt x="13379" y="18125"/>
                  <a:pt x="14300" y="18349"/>
                  <a:pt x="14866" y="1782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9" name="AutoShape 45"/>
          <p:cNvSpPr>
            <a:spLocks/>
          </p:cNvSpPr>
          <p:nvPr/>
        </p:nvSpPr>
        <p:spPr bwMode="auto">
          <a:xfrm>
            <a:off x="4144569" y="3159708"/>
            <a:ext cx="442950" cy="313756"/>
          </a:xfrm>
          <a:custGeom>
            <a:avLst/>
            <a:gdLst>
              <a:gd name="T0" fmla="*/ 27844879 w 21405"/>
              <a:gd name="T1" fmla="*/ 15117549 h 21354"/>
              <a:gd name="T2" fmla="*/ 73771372 w 21405"/>
              <a:gd name="T3" fmla="*/ 15117549 h 21354"/>
              <a:gd name="T4" fmla="*/ 93355653 w 21405"/>
              <a:gd name="T5" fmla="*/ 8270705 h 21354"/>
              <a:gd name="T6" fmla="*/ 114425567 w 21405"/>
              <a:gd name="T7" fmla="*/ 286065 h 21354"/>
              <a:gd name="T8" fmla="*/ 140043478 w 21405"/>
              <a:gd name="T9" fmla="*/ 286065 h 21354"/>
              <a:gd name="T10" fmla="*/ 155840374 w 21405"/>
              <a:gd name="T11" fmla="*/ 7132910 h 21354"/>
              <a:gd name="T12" fmla="*/ 162616060 w 21405"/>
              <a:gd name="T13" fmla="*/ 11309248 h 21354"/>
              <a:gd name="T14" fmla="*/ 184447306 w 21405"/>
              <a:gd name="T15" fmla="*/ 12072201 h 21354"/>
              <a:gd name="T16" fmla="*/ 234141935 w 21405"/>
              <a:gd name="T17" fmla="*/ 12072201 h 21354"/>
              <a:gd name="T18" fmla="*/ 356884382 w 21405"/>
              <a:gd name="T19" fmla="*/ 12835154 h 21354"/>
              <a:gd name="T20" fmla="*/ 399803325 w 21405"/>
              <a:gd name="T21" fmla="*/ 26903685 h 21354"/>
              <a:gd name="T22" fmla="*/ 405817705 w 21405"/>
              <a:gd name="T23" fmla="*/ 49719829 h 21354"/>
              <a:gd name="T24" fmla="*/ 402810154 w 21405"/>
              <a:gd name="T25" fmla="*/ 101428803 h 21354"/>
              <a:gd name="T26" fmla="*/ 363660095 w 21405"/>
              <a:gd name="T27" fmla="*/ 144022528 h 21354"/>
              <a:gd name="T28" fmla="*/ 206296335 w 21405"/>
              <a:gd name="T29" fmla="*/ 144404194 h 21354"/>
              <a:gd name="T30" fmla="*/ 57212423 w 21405"/>
              <a:gd name="T31" fmla="*/ 144404194 h 21354"/>
              <a:gd name="T32" fmla="*/ 6756462 w 21405"/>
              <a:gd name="T33" fmla="*/ 132611234 h 21354"/>
              <a:gd name="T34" fmla="*/ 5253048 w 21405"/>
              <a:gd name="T35" fmla="*/ 120062144 h 21354"/>
              <a:gd name="T36" fmla="*/ 742082 w 21405"/>
              <a:gd name="T37" fmla="*/ 105993613 h 21354"/>
              <a:gd name="T38" fmla="*/ 1484885 w 21405"/>
              <a:gd name="T39" fmla="*/ 74818007 h 21354"/>
              <a:gd name="T40" fmla="*/ 2246218 w 21405"/>
              <a:gd name="T41" fmla="*/ 47056127 h 21354"/>
              <a:gd name="T42" fmla="*/ 35362674 w 21405"/>
              <a:gd name="T43" fmla="*/ 18537759 h 2135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405" h="21354">
                <a:moveTo>
                  <a:pt x="1463" y="2219"/>
                </a:moveTo>
                <a:cubicBezTo>
                  <a:pt x="2175" y="2442"/>
                  <a:pt x="3124" y="2275"/>
                  <a:pt x="3876" y="2219"/>
                </a:cubicBezTo>
                <a:cubicBezTo>
                  <a:pt x="4588" y="2163"/>
                  <a:pt x="4628" y="2051"/>
                  <a:pt x="4905" y="1214"/>
                </a:cubicBezTo>
                <a:cubicBezTo>
                  <a:pt x="5181" y="377"/>
                  <a:pt x="5340" y="98"/>
                  <a:pt x="6012" y="42"/>
                </a:cubicBezTo>
                <a:cubicBezTo>
                  <a:pt x="6408" y="-14"/>
                  <a:pt x="6962" y="-14"/>
                  <a:pt x="7358" y="42"/>
                </a:cubicBezTo>
                <a:cubicBezTo>
                  <a:pt x="8070" y="98"/>
                  <a:pt x="7872" y="265"/>
                  <a:pt x="8188" y="1047"/>
                </a:cubicBezTo>
                <a:cubicBezTo>
                  <a:pt x="8346" y="1549"/>
                  <a:pt x="8188" y="1437"/>
                  <a:pt x="8544" y="1660"/>
                </a:cubicBezTo>
                <a:cubicBezTo>
                  <a:pt x="8821" y="1884"/>
                  <a:pt x="9375" y="1772"/>
                  <a:pt x="9691" y="1772"/>
                </a:cubicBezTo>
                <a:cubicBezTo>
                  <a:pt x="10562" y="1828"/>
                  <a:pt x="11432" y="1828"/>
                  <a:pt x="12302" y="1772"/>
                </a:cubicBezTo>
                <a:cubicBezTo>
                  <a:pt x="14320" y="1716"/>
                  <a:pt x="16773" y="1214"/>
                  <a:pt x="18751" y="1884"/>
                </a:cubicBezTo>
                <a:cubicBezTo>
                  <a:pt x="19621" y="2107"/>
                  <a:pt x="20769" y="2721"/>
                  <a:pt x="21006" y="3949"/>
                </a:cubicBezTo>
                <a:cubicBezTo>
                  <a:pt x="21203" y="4954"/>
                  <a:pt x="21243" y="6293"/>
                  <a:pt x="21322" y="7298"/>
                </a:cubicBezTo>
                <a:cubicBezTo>
                  <a:pt x="21520" y="9754"/>
                  <a:pt x="21322" y="12489"/>
                  <a:pt x="21164" y="14888"/>
                </a:cubicBezTo>
                <a:cubicBezTo>
                  <a:pt x="21006" y="17512"/>
                  <a:pt x="21520" y="20749"/>
                  <a:pt x="19107" y="21140"/>
                </a:cubicBezTo>
                <a:cubicBezTo>
                  <a:pt x="16377" y="21586"/>
                  <a:pt x="13568" y="21196"/>
                  <a:pt x="10839" y="21196"/>
                </a:cubicBezTo>
                <a:cubicBezTo>
                  <a:pt x="8228" y="21196"/>
                  <a:pt x="5617" y="21307"/>
                  <a:pt x="3006" y="21196"/>
                </a:cubicBezTo>
                <a:cubicBezTo>
                  <a:pt x="1898" y="21140"/>
                  <a:pt x="909" y="21084"/>
                  <a:pt x="355" y="19465"/>
                </a:cubicBezTo>
                <a:cubicBezTo>
                  <a:pt x="197" y="18907"/>
                  <a:pt x="315" y="18237"/>
                  <a:pt x="276" y="17623"/>
                </a:cubicBezTo>
                <a:cubicBezTo>
                  <a:pt x="237" y="16954"/>
                  <a:pt x="118" y="16228"/>
                  <a:pt x="39" y="15558"/>
                </a:cubicBezTo>
                <a:cubicBezTo>
                  <a:pt x="-80" y="13996"/>
                  <a:pt x="118" y="12489"/>
                  <a:pt x="78" y="10982"/>
                </a:cubicBezTo>
                <a:cubicBezTo>
                  <a:pt x="39" y="9530"/>
                  <a:pt x="-41" y="8302"/>
                  <a:pt x="118" y="6907"/>
                </a:cubicBezTo>
                <a:cubicBezTo>
                  <a:pt x="276" y="5344"/>
                  <a:pt x="355" y="2721"/>
                  <a:pt x="1858" y="27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20" name="AutoShape 46"/>
          <p:cNvSpPr>
            <a:spLocks/>
          </p:cNvSpPr>
          <p:nvPr/>
        </p:nvSpPr>
        <p:spPr bwMode="auto">
          <a:xfrm>
            <a:off x="4292219" y="3238454"/>
            <a:ext cx="173489" cy="158724"/>
          </a:xfrm>
          <a:custGeom>
            <a:avLst/>
            <a:gdLst>
              <a:gd name="T0" fmla="*/ 3991440 w 19010"/>
              <a:gd name="T1" fmla="*/ 3611457 h 18849"/>
              <a:gd name="T2" fmla="*/ 3114798 w 19010"/>
              <a:gd name="T3" fmla="*/ 20382354 h 18849"/>
              <a:gd name="T4" fmla="*/ 24038647 w 19010"/>
              <a:gd name="T5" fmla="*/ 22494575 h 18849"/>
              <a:gd name="T6" fmla="*/ 27989323 w 19010"/>
              <a:gd name="T7" fmla="*/ 5723688 h 18849"/>
              <a:gd name="T8" fmla="*/ 7649867 w 19010"/>
              <a:gd name="T9" fmla="*/ 1872361 h 18849"/>
              <a:gd name="T10" fmla="*/ 1652092 w 19010"/>
              <a:gd name="T11" fmla="*/ 7090832 h 188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10" h="18849">
                <a:moveTo>
                  <a:pt x="2445" y="2816"/>
                </a:moveTo>
                <a:cubicBezTo>
                  <a:pt x="-333" y="5626"/>
                  <a:pt x="-1050" y="13084"/>
                  <a:pt x="1908" y="15893"/>
                </a:cubicBezTo>
                <a:cubicBezTo>
                  <a:pt x="5045" y="18799"/>
                  <a:pt x="11139" y="19961"/>
                  <a:pt x="14725" y="17540"/>
                </a:cubicBezTo>
                <a:cubicBezTo>
                  <a:pt x="19027" y="14730"/>
                  <a:pt x="20550" y="8725"/>
                  <a:pt x="17145" y="4463"/>
                </a:cubicBezTo>
                <a:cubicBezTo>
                  <a:pt x="14008" y="589"/>
                  <a:pt x="8988" y="-1639"/>
                  <a:pt x="4686" y="1460"/>
                </a:cubicBezTo>
                <a:cubicBezTo>
                  <a:pt x="3341" y="2429"/>
                  <a:pt x="1459" y="3882"/>
                  <a:pt x="1012" y="55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21" name="AutoShape 47"/>
          <p:cNvSpPr>
            <a:spLocks/>
          </p:cNvSpPr>
          <p:nvPr/>
        </p:nvSpPr>
        <p:spPr bwMode="auto">
          <a:xfrm>
            <a:off x="4498929" y="3218767"/>
            <a:ext cx="46756" cy="49217"/>
          </a:xfrm>
          <a:custGeom>
            <a:avLst/>
            <a:gdLst>
              <a:gd name="T0" fmla="*/ 289732 w 17727"/>
              <a:gd name="T1" fmla="*/ 546 h 17809"/>
              <a:gd name="T2" fmla="*/ 435656 w 17727"/>
              <a:gd name="T3" fmla="*/ 791944 h 17809"/>
              <a:gd name="T4" fmla="*/ 691027 w 17727"/>
              <a:gd name="T5" fmla="*/ 268815 h 17809"/>
              <a:gd name="T6" fmla="*/ 107303 w 17727"/>
              <a:gd name="T7" fmla="*/ 40748 h 1780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27" h="17809">
                <a:moveTo>
                  <a:pt x="7352" y="12"/>
                </a:moveTo>
                <a:cubicBezTo>
                  <a:pt x="-3139" y="-580"/>
                  <a:pt x="-2832" y="20724"/>
                  <a:pt x="11055" y="17470"/>
                </a:cubicBezTo>
                <a:cubicBezTo>
                  <a:pt x="15991" y="16286"/>
                  <a:pt x="18461" y="10663"/>
                  <a:pt x="17535" y="5930"/>
                </a:cubicBezTo>
                <a:cubicBezTo>
                  <a:pt x="16302" y="605"/>
                  <a:pt x="7659" y="-876"/>
                  <a:pt x="2723" y="89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22" name="AutoShape 48"/>
          <p:cNvSpPr>
            <a:spLocks/>
          </p:cNvSpPr>
          <p:nvPr/>
        </p:nvSpPr>
        <p:spPr bwMode="auto">
          <a:xfrm>
            <a:off x="335202" y="6122549"/>
            <a:ext cx="1026167" cy="7382"/>
          </a:xfrm>
          <a:custGeom>
            <a:avLst/>
            <a:gdLst>
              <a:gd name="T0" fmla="*/ 0 w 21600"/>
              <a:gd name="T1" fmla="*/ 2721 h 13957"/>
              <a:gd name="T2" fmla="*/ 2147483647 w 21600"/>
              <a:gd name="T3" fmla="*/ 2721 h 13957"/>
              <a:gd name="T4" fmla="*/ 2147483647 w 21600"/>
              <a:gd name="T5" fmla="*/ 4436 h 139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3957">
                <a:moveTo>
                  <a:pt x="0" y="8561"/>
                </a:moveTo>
                <a:cubicBezTo>
                  <a:pt x="6832" y="3149"/>
                  <a:pt x="13733" y="-7643"/>
                  <a:pt x="20565" y="8561"/>
                </a:cubicBezTo>
                <a:cubicBezTo>
                  <a:pt x="20910" y="8561"/>
                  <a:pt x="21255" y="13957"/>
                  <a:pt x="21600" y="1395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23" name="AutoShape 49"/>
          <p:cNvSpPr>
            <a:spLocks/>
          </p:cNvSpPr>
          <p:nvPr/>
        </p:nvSpPr>
        <p:spPr bwMode="auto">
          <a:xfrm>
            <a:off x="1526244" y="5354770"/>
            <a:ext cx="15996" cy="1567550"/>
          </a:xfrm>
          <a:custGeom>
            <a:avLst/>
            <a:gdLst>
              <a:gd name="T0" fmla="*/ 0 w 21600"/>
              <a:gd name="T1" fmla="*/ 0 h 21600"/>
              <a:gd name="T2" fmla="*/ 15076 w 21600"/>
              <a:gd name="T3" fmla="*/ 2147483647 h 21600"/>
              <a:gd name="T4" fmla="*/ 0 w 21600"/>
              <a:gd name="T5" fmla="*/ 2147483647 h 21600"/>
              <a:gd name="T6" fmla="*/ 7539 w 21600"/>
              <a:gd name="T7" fmla="*/ 2147483647 h 21600"/>
              <a:gd name="T8" fmla="*/ 18841 w 21600"/>
              <a:gd name="T9" fmla="*/ 2147483647 h 21600"/>
              <a:gd name="T10" fmla="*/ 11302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0" y="994"/>
                  <a:pt x="21600" y="1943"/>
                  <a:pt x="17285" y="2937"/>
                </a:cubicBezTo>
                <a:cubicBezTo>
                  <a:pt x="12957" y="4203"/>
                  <a:pt x="0" y="5468"/>
                  <a:pt x="0" y="6778"/>
                </a:cubicBezTo>
                <a:cubicBezTo>
                  <a:pt x="0" y="8676"/>
                  <a:pt x="4328" y="10529"/>
                  <a:pt x="8643" y="12427"/>
                </a:cubicBezTo>
                <a:cubicBezTo>
                  <a:pt x="12957" y="13963"/>
                  <a:pt x="21600" y="15500"/>
                  <a:pt x="21600" y="17036"/>
                </a:cubicBezTo>
                <a:cubicBezTo>
                  <a:pt x="21600" y="18527"/>
                  <a:pt x="0" y="20109"/>
                  <a:pt x="12957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24" name="AutoShape 50"/>
          <p:cNvSpPr>
            <a:spLocks/>
          </p:cNvSpPr>
          <p:nvPr/>
        </p:nvSpPr>
        <p:spPr bwMode="auto">
          <a:xfrm>
            <a:off x="2855093" y="5354770"/>
            <a:ext cx="15996" cy="1567550"/>
          </a:xfrm>
          <a:custGeom>
            <a:avLst/>
            <a:gdLst>
              <a:gd name="T0" fmla="*/ 0 w 21600"/>
              <a:gd name="T1" fmla="*/ 0 h 21600"/>
              <a:gd name="T2" fmla="*/ 15076 w 21600"/>
              <a:gd name="T3" fmla="*/ 2147483647 h 21600"/>
              <a:gd name="T4" fmla="*/ 0 w 21600"/>
              <a:gd name="T5" fmla="*/ 2147483647 h 21600"/>
              <a:gd name="T6" fmla="*/ 7539 w 21600"/>
              <a:gd name="T7" fmla="*/ 2147483647 h 21600"/>
              <a:gd name="T8" fmla="*/ 18841 w 21600"/>
              <a:gd name="T9" fmla="*/ 2147483647 h 21600"/>
              <a:gd name="T10" fmla="*/ 11302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0" y="994"/>
                  <a:pt x="21600" y="1943"/>
                  <a:pt x="17285" y="2937"/>
                </a:cubicBezTo>
                <a:cubicBezTo>
                  <a:pt x="12957" y="4203"/>
                  <a:pt x="0" y="5468"/>
                  <a:pt x="0" y="6778"/>
                </a:cubicBezTo>
                <a:cubicBezTo>
                  <a:pt x="0" y="8676"/>
                  <a:pt x="4328" y="10529"/>
                  <a:pt x="8643" y="12427"/>
                </a:cubicBezTo>
                <a:cubicBezTo>
                  <a:pt x="12957" y="13963"/>
                  <a:pt x="21600" y="15500"/>
                  <a:pt x="21600" y="17036"/>
                </a:cubicBezTo>
                <a:cubicBezTo>
                  <a:pt x="21600" y="18527"/>
                  <a:pt x="0" y="20109"/>
                  <a:pt x="12957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25" name="AutoShape 51"/>
          <p:cNvSpPr>
            <a:spLocks/>
          </p:cNvSpPr>
          <p:nvPr/>
        </p:nvSpPr>
        <p:spPr bwMode="auto">
          <a:xfrm>
            <a:off x="394262" y="5768189"/>
            <a:ext cx="973259" cy="275613"/>
          </a:xfrm>
          <a:custGeom>
            <a:avLst/>
            <a:gdLst>
              <a:gd name="T0" fmla="*/ 287329084 w 21099"/>
              <a:gd name="T1" fmla="*/ 739084 h 20175"/>
              <a:gd name="T2" fmla="*/ 1985170364 w 21099"/>
              <a:gd name="T3" fmla="*/ 739084 h 20175"/>
              <a:gd name="T4" fmla="*/ 2147483647 w 21099"/>
              <a:gd name="T5" fmla="*/ 739084 h 20175"/>
              <a:gd name="T6" fmla="*/ 2147483647 w 21099"/>
              <a:gd name="T7" fmla="*/ 10595646 h 20175"/>
              <a:gd name="T8" fmla="*/ 2147483647 w 21099"/>
              <a:gd name="T9" fmla="*/ 72690703 h 20175"/>
              <a:gd name="T10" fmla="*/ 2147483647 w 21099"/>
              <a:gd name="T11" fmla="*/ 107188204 h 20175"/>
              <a:gd name="T12" fmla="*/ 2147483647 w 21099"/>
              <a:gd name="T13" fmla="*/ 107188204 h 20175"/>
              <a:gd name="T14" fmla="*/ 1231747445 w 21099"/>
              <a:gd name="T15" fmla="*/ 109159382 h 20175"/>
              <a:gd name="T16" fmla="*/ 388518935 w 21099"/>
              <a:gd name="T17" fmla="*/ 109159382 h 20175"/>
              <a:gd name="T18" fmla="*/ 6322606 w 21099"/>
              <a:gd name="T19" fmla="*/ 67762572 h 20175"/>
              <a:gd name="T20" fmla="*/ 309885020 w 21099"/>
              <a:gd name="T21" fmla="*/ 3696019 h 201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099" h="20175">
                <a:moveTo>
                  <a:pt x="1363" y="135"/>
                </a:moveTo>
                <a:cubicBezTo>
                  <a:pt x="3657" y="1755"/>
                  <a:pt x="6910" y="315"/>
                  <a:pt x="9417" y="135"/>
                </a:cubicBezTo>
                <a:cubicBezTo>
                  <a:pt x="11923" y="-45"/>
                  <a:pt x="14430" y="-45"/>
                  <a:pt x="16937" y="135"/>
                </a:cubicBezTo>
                <a:cubicBezTo>
                  <a:pt x="17843" y="315"/>
                  <a:pt x="20083" y="-585"/>
                  <a:pt x="20670" y="1935"/>
                </a:cubicBezTo>
                <a:cubicBezTo>
                  <a:pt x="21097" y="3915"/>
                  <a:pt x="21097" y="10755"/>
                  <a:pt x="21097" y="13275"/>
                </a:cubicBezTo>
                <a:cubicBezTo>
                  <a:pt x="21150" y="19035"/>
                  <a:pt x="20350" y="19575"/>
                  <a:pt x="18857" y="19575"/>
                </a:cubicBezTo>
                <a:cubicBezTo>
                  <a:pt x="17470" y="19575"/>
                  <a:pt x="16137" y="19395"/>
                  <a:pt x="14803" y="19575"/>
                </a:cubicBezTo>
                <a:cubicBezTo>
                  <a:pt x="11817" y="19935"/>
                  <a:pt x="8830" y="19935"/>
                  <a:pt x="5843" y="19935"/>
                </a:cubicBezTo>
                <a:cubicBezTo>
                  <a:pt x="4510" y="19935"/>
                  <a:pt x="3177" y="20475"/>
                  <a:pt x="1843" y="19935"/>
                </a:cubicBezTo>
                <a:cubicBezTo>
                  <a:pt x="243" y="19395"/>
                  <a:pt x="-23" y="17775"/>
                  <a:pt x="30" y="12375"/>
                </a:cubicBezTo>
                <a:cubicBezTo>
                  <a:pt x="83" y="8775"/>
                  <a:pt x="-450" y="-1125"/>
                  <a:pt x="1470" y="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26" name="AutoShape 52"/>
          <p:cNvSpPr>
            <a:spLocks/>
          </p:cNvSpPr>
          <p:nvPr/>
        </p:nvSpPr>
        <p:spPr bwMode="auto">
          <a:xfrm>
            <a:off x="5876995" y="2943154"/>
            <a:ext cx="1387909" cy="474941"/>
          </a:xfrm>
          <a:custGeom>
            <a:avLst/>
            <a:gdLst>
              <a:gd name="T0" fmla="*/ 715938647 w 21377"/>
              <a:gd name="T1" fmla="*/ 9243025 h 19170"/>
              <a:gd name="T2" fmla="*/ 2147483647 w 21377"/>
              <a:gd name="T3" fmla="*/ 25443364 h 19170"/>
              <a:gd name="T4" fmla="*/ 2147483647 w 21377"/>
              <a:gd name="T5" fmla="*/ 22176733 h 19170"/>
              <a:gd name="T6" fmla="*/ 2147483647 w 21377"/>
              <a:gd name="T7" fmla="*/ 9243025 h 19170"/>
              <a:gd name="T8" fmla="*/ 2147483647 w 21377"/>
              <a:gd name="T9" fmla="*/ 73977957 h 19170"/>
              <a:gd name="T10" fmla="*/ 2147483647 w 21377"/>
              <a:gd name="T11" fmla="*/ 290785616 h 19170"/>
              <a:gd name="T12" fmla="*/ 2147483647 w 21377"/>
              <a:gd name="T13" fmla="*/ 504392012 h 19170"/>
              <a:gd name="T14" fmla="*/ 2147483647 w 21377"/>
              <a:gd name="T15" fmla="*/ 620896490 h 19170"/>
              <a:gd name="T16" fmla="*/ 2147483647 w 21377"/>
              <a:gd name="T17" fmla="*/ 617662560 h 19170"/>
              <a:gd name="T18" fmla="*/ 1674048255 w 21377"/>
              <a:gd name="T19" fmla="*/ 614428629 h 19170"/>
              <a:gd name="T20" fmla="*/ 203963469 w 21377"/>
              <a:gd name="T21" fmla="*/ 591761452 h 19170"/>
              <a:gd name="T22" fmla="*/ 69945528 w 21377"/>
              <a:gd name="T23" fmla="*/ 381421687 h 19170"/>
              <a:gd name="T24" fmla="*/ 3529548 w 21377"/>
              <a:gd name="T25" fmla="*/ 145180782 h 19170"/>
              <a:gd name="T26" fmla="*/ 47610405 w 21377"/>
              <a:gd name="T27" fmla="*/ 41611003 h 19170"/>
              <a:gd name="T28" fmla="*/ 715938647 w 21377"/>
              <a:gd name="T29" fmla="*/ 18943826 h 1917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377" h="19170">
                <a:moveTo>
                  <a:pt x="1218" y="283"/>
                </a:moveTo>
                <a:cubicBezTo>
                  <a:pt x="1862" y="1076"/>
                  <a:pt x="3075" y="679"/>
                  <a:pt x="3757" y="779"/>
                </a:cubicBezTo>
                <a:cubicBezTo>
                  <a:pt x="5083" y="878"/>
                  <a:pt x="6372" y="679"/>
                  <a:pt x="7698" y="679"/>
                </a:cubicBezTo>
                <a:cubicBezTo>
                  <a:pt x="10351" y="679"/>
                  <a:pt x="13003" y="283"/>
                  <a:pt x="15656" y="283"/>
                </a:cubicBezTo>
                <a:cubicBezTo>
                  <a:pt x="16869" y="283"/>
                  <a:pt x="20507" y="-1104"/>
                  <a:pt x="20999" y="2265"/>
                </a:cubicBezTo>
                <a:cubicBezTo>
                  <a:pt x="21302" y="4346"/>
                  <a:pt x="21265" y="6724"/>
                  <a:pt x="21265" y="8903"/>
                </a:cubicBezTo>
                <a:cubicBezTo>
                  <a:pt x="21265" y="11083"/>
                  <a:pt x="21454" y="13263"/>
                  <a:pt x="21340" y="15443"/>
                </a:cubicBezTo>
                <a:cubicBezTo>
                  <a:pt x="21075" y="20496"/>
                  <a:pt x="17854" y="18911"/>
                  <a:pt x="16414" y="19010"/>
                </a:cubicBezTo>
                <a:cubicBezTo>
                  <a:pt x="13951" y="19208"/>
                  <a:pt x="11488" y="18812"/>
                  <a:pt x="9025" y="18911"/>
                </a:cubicBezTo>
                <a:cubicBezTo>
                  <a:pt x="6940" y="19010"/>
                  <a:pt x="4932" y="18613"/>
                  <a:pt x="2848" y="18812"/>
                </a:cubicBezTo>
                <a:cubicBezTo>
                  <a:pt x="2241" y="18911"/>
                  <a:pt x="877" y="19406"/>
                  <a:pt x="347" y="18118"/>
                </a:cubicBezTo>
                <a:cubicBezTo>
                  <a:pt x="-146" y="16830"/>
                  <a:pt x="119" y="13362"/>
                  <a:pt x="119" y="11678"/>
                </a:cubicBezTo>
                <a:cubicBezTo>
                  <a:pt x="119" y="9201"/>
                  <a:pt x="43" y="6823"/>
                  <a:pt x="6" y="4445"/>
                </a:cubicBezTo>
                <a:cubicBezTo>
                  <a:pt x="6" y="3751"/>
                  <a:pt x="-32" y="1868"/>
                  <a:pt x="81" y="1274"/>
                </a:cubicBezTo>
                <a:cubicBezTo>
                  <a:pt x="309" y="481"/>
                  <a:pt x="877" y="580"/>
                  <a:pt x="1218" y="5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27" name="AutoShape 53"/>
          <p:cNvSpPr>
            <a:spLocks/>
          </p:cNvSpPr>
          <p:nvPr/>
        </p:nvSpPr>
        <p:spPr bwMode="auto">
          <a:xfrm>
            <a:off x="5876995" y="5226806"/>
            <a:ext cx="1387909" cy="474941"/>
          </a:xfrm>
          <a:custGeom>
            <a:avLst/>
            <a:gdLst>
              <a:gd name="T0" fmla="*/ 715938647 w 21377"/>
              <a:gd name="T1" fmla="*/ 9243025 h 19170"/>
              <a:gd name="T2" fmla="*/ 2147483647 w 21377"/>
              <a:gd name="T3" fmla="*/ 25443364 h 19170"/>
              <a:gd name="T4" fmla="*/ 2147483647 w 21377"/>
              <a:gd name="T5" fmla="*/ 22176733 h 19170"/>
              <a:gd name="T6" fmla="*/ 2147483647 w 21377"/>
              <a:gd name="T7" fmla="*/ 9243025 h 19170"/>
              <a:gd name="T8" fmla="*/ 2147483647 w 21377"/>
              <a:gd name="T9" fmla="*/ 73977957 h 19170"/>
              <a:gd name="T10" fmla="*/ 2147483647 w 21377"/>
              <a:gd name="T11" fmla="*/ 290785616 h 19170"/>
              <a:gd name="T12" fmla="*/ 2147483647 w 21377"/>
              <a:gd name="T13" fmla="*/ 504392012 h 19170"/>
              <a:gd name="T14" fmla="*/ 2147483647 w 21377"/>
              <a:gd name="T15" fmla="*/ 620896490 h 19170"/>
              <a:gd name="T16" fmla="*/ 2147483647 w 21377"/>
              <a:gd name="T17" fmla="*/ 617662560 h 19170"/>
              <a:gd name="T18" fmla="*/ 1674048255 w 21377"/>
              <a:gd name="T19" fmla="*/ 614428629 h 19170"/>
              <a:gd name="T20" fmla="*/ 203963469 w 21377"/>
              <a:gd name="T21" fmla="*/ 591761452 h 19170"/>
              <a:gd name="T22" fmla="*/ 69945528 w 21377"/>
              <a:gd name="T23" fmla="*/ 381421687 h 19170"/>
              <a:gd name="T24" fmla="*/ 3529548 w 21377"/>
              <a:gd name="T25" fmla="*/ 145180782 h 19170"/>
              <a:gd name="T26" fmla="*/ 47610405 w 21377"/>
              <a:gd name="T27" fmla="*/ 41611003 h 19170"/>
              <a:gd name="T28" fmla="*/ 715938647 w 21377"/>
              <a:gd name="T29" fmla="*/ 18943826 h 1917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377" h="19170">
                <a:moveTo>
                  <a:pt x="1218" y="283"/>
                </a:moveTo>
                <a:cubicBezTo>
                  <a:pt x="1862" y="1076"/>
                  <a:pt x="3075" y="679"/>
                  <a:pt x="3757" y="779"/>
                </a:cubicBezTo>
                <a:cubicBezTo>
                  <a:pt x="5083" y="878"/>
                  <a:pt x="6372" y="679"/>
                  <a:pt x="7698" y="679"/>
                </a:cubicBezTo>
                <a:cubicBezTo>
                  <a:pt x="10351" y="679"/>
                  <a:pt x="13003" y="283"/>
                  <a:pt x="15656" y="283"/>
                </a:cubicBezTo>
                <a:cubicBezTo>
                  <a:pt x="16869" y="283"/>
                  <a:pt x="20507" y="-1104"/>
                  <a:pt x="20999" y="2265"/>
                </a:cubicBezTo>
                <a:cubicBezTo>
                  <a:pt x="21302" y="4346"/>
                  <a:pt x="21265" y="6724"/>
                  <a:pt x="21265" y="8903"/>
                </a:cubicBezTo>
                <a:cubicBezTo>
                  <a:pt x="21265" y="11083"/>
                  <a:pt x="21454" y="13263"/>
                  <a:pt x="21340" y="15443"/>
                </a:cubicBezTo>
                <a:cubicBezTo>
                  <a:pt x="21075" y="20496"/>
                  <a:pt x="17854" y="18911"/>
                  <a:pt x="16414" y="19010"/>
                </a:cubicBezTo>
                <a:cubicBezTo>
                  <a:pt x="13951" y="19208"/>
                  <a:pt x="11488" y="18812"/>
                  <a:pt x="9025" y="18911"/>
                </a:cubicBezTo>
                <a:cubicBezTo>
                  <a:pt x="6940" y="19010"/>
                  <a:pt x="4932" y="18613"/>
                  <a:pt x="2848" y="18812"/>
                </a:cubicBezTo>
                <a:cubicBezTo>
                  <a:pt x="2241" y="18911"/>
                  <a:pt x="877" y="19406"/>
                  <a:pt x="347" y="18118"/>
                </a:cubicBezTo>
                <a:cubicBezTo>
                  <a:pt x="-146" y="16830"/>
                  <a:pt x="119" y="13362"/>
                  <a:pt x="119" y="11678"/>
                </a:cubicBezTo>
                <a:cubicBezTo>
                  <a:pt x="119" y="9201"/>
                  <a:pt x="43" y="6823"/>
                  <a:pt x="6" y="4445"/>
                </a:cubicBezTo>
                <a:cubicBezTo>
                  <a:pt x="6" y="3751"/>
                  <a:pt x="-32" y="1868"/>
                  <a:pt x="81" y="1274"/>
                </a:cubicBezTo>
                <a:cubicBezTo>
                  <a:pt x="309" y="481"/>
                  <a:pt x="877" y="580"/>
                  <a:pt x="1218" y="58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28" name="AutoShape 54"/>
          <p:cNvSpPr>
            <a:spLocks/>
          </p:cNvSpPr>
          <p:nvPr/>
        </p:nvSpPr>
        <p:spPr bwMode="auto">
          <a:xfrm>
            <a:off x="7806287" y="3031744"/>
            <a:ext cx="1450661" cy="419572"/>
          </a:xfrm>
          <a:custGeom>
            <a:avLst/>
            <a:gdLst>
              <a:gd name="T0" fmla="*/ 71919529 w 21367"/>
              <a:gd name="T1" fmla="*/ 1408504 h 20276"/>
              <a:gd name="T2" fmla="*/ 2147483647 w 21367"/>
              <a:gd name="T3" fmla="*/ 5937684 h 20276"/>
              <a:gd name="T4" fmla="*/ 2147483647 w 21367"/>
              <a:gd name="T5" fmla="*/ 5937684 h 20276"/>
              <a:gd name="T6" fmla="*/ 2147483647 w 21367"/>
              <a:gd name="T7" fmla="*/ 26262689 h 20276"/>
              <a:gd name="T8" fmla="*/ 2147483647 w 21367"/>
              <a:gd name="T9" fmla="*/ 127906241 h 20276"/>
              <a:gd name="T10" fmla="*/ 2147483647 w 21367"/>
              <a:gd name="T11" fmla="*/ 179841422 h 20276"/>
              <a:gd name="T12" fmla="*/ 2147483647 w 21367"/>
              <a:gd name="T13" fmla="*/ 240835659 h 20276"/>
              <a:gd name="T14" fmla="*/ 2147483647 w 21367"/>
              <a:gd name="T15" fmla="*/ 380864629 h 20276"/>
              <a:gd name="T16" fmla="*/ 2147483647 w 21367"/>
              <a:gd name="T17" fmla="*/ 374090108 h 20276"/>
              <a:gd name="T18" fmla="*/ 2147483647 w 21367"/>
              <a:gd name="T19" fmla="*/ 356010444 h 20276"/>
              <a:gd name="T20" fmla="*/ 145181816 w 21367"/>
              <a:gd name="T21" fmla="*/ 367314867 h 20276"/>
              <a:gd name="T22" fmla="*/ 71919529 w 21367"/>
              <a:gd name="T23" fmla="*/ 177596082 h 20276"/>
              <a:gd name="T24" fmla="*/ 96787936 w 21367"/>
              <a:gd name="T25" fmla="*/ 84991641 h 20276"/>
              <a:gd name="T26" fmla="*/ 47718691 w 21367"/>
              <a:gd name="T27" fmla="*/ 1408504 h 2027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367" h="20276">
                <a:moveTo>
                  <a:pt x="107" y="74"/>
                </a:moveTo>
                <a:cubicBezTo>
                  <a:pt x="1956" y="1973"/>
                  <a:pt x="4456" y="312"/>
                  <a:pt x="6377" y="312"/>
                </a:cubicBezTo>
                <a:cubicBezTo>
                  <a:pt x="8697" y="312"/>
                  <a:pt x="11052" y="312"/>
                  <a:pt x="13372" y="312"/>
                </a:cubicBezTo>
                <a:cubicBezTo>
                  <a:pt x="14713" y="312"/>
                  <a:pt x="17105" y="-875"/>
                  <a:pt x="18156" y="1380"/>
                </a:cubicBezTo>
                <a:cubicBezTo>
                  <a:pt x="18989" y="3041"/>
                  <a:pt x="19714" y="5059"/>
                  <a:pt x="20548" y="6721"/>
                </a:cubicBezTo>
                <a:cubicBezTo>
                  <a:pt x="20874" y="7433"/>
                  <a:pt x="21490" y="8145"/>
                  <a:pt x="21345" y="9450"/>
                </a:cubicBezTo>
                <a:cubicBezTo>
                  <a:pt x="21273" y="10400"/>
                  <a:pt x="20475" y="11943"/>
                  <a:pt x="20222" y="12655"/>
                </a:cubicBezTo>
                <a:cubicBezTo>
                  <a:pt x="19497" y="14791"/>
                  <a:pt x="18591" y="19301"/>
                  <a:pt x="17648" y="20013"/>
                </a:cubicBezTo>
                <a:cubicBezTo>
                  <a:pt x="16634" y="20725"/>
                  <a:pt x="15401" y="19776"/>
                  <a:pt x="14387" y="19657"/>
                </a:cubicBezTo>
                <a:cubicBezTo>
                  <a:pt x="11089" y="19301"/>
                  <a:pt x="7827" y="18945"/>
                  <a:pt x="4529" y="18707"/>
                </a:cubicBezTo>
                <a:cubicBezTo>
                  <a:pt x="3079" y="18589"/>
                  <a:pt x="1666" y="18826"/>
                  <a:pt x="216" y="19301"/>
                </a:cubicBezTo>
                <a:cubicBezTo>
                  <a:pt x="71" y="16096"/>
                  <a:pt x="144" y="12536"/>
                  <a:pt x="107" y="9332"/>
                </a:cubicBezTo>
                <a:cubicBezTo>
                  <a:pt x="107" y="7670"/>
                  <a:pt x="180" y="6127"/>
                  <a:pt x="144" y="4466"/>
                </a:cubicBezTo>
                <a:cubicBezTo>
                  <a:pt x="107" y="3041"/>
                  <a:pt x="-110" y="1380"/>
                  <a:pt x="71" y="7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29" name="AutoShape 55"/>
          <p:cNvSpPr>
            <a:spLocks/>
          </p:cNvSpPr>
          <p:nvPr/>
        </p:nvSpPr>
        <p:spPr bwMode="auto">
          <a:xfrm>
            <a:off x="7816130" y="3435321"/>
            <a:ext cx="68903" cy="71364"/>
          </a:xfrm>
          <a:custGeom>
            <a:avLst/>
            <a:gdLst>
              <a:gd name="T0" fmla="*/ 0 w 21600"/>
              <a:gd name="T1" fmla="*/ 0 h 21600"/>
              <a:gd name="T2" fmla="*/ 1505904 w 21600"/>
              <a:gd name="T3" fmla="*/ 167308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714" y="5214"/>
                  <a:pt x="15429" y="14897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30" name="AutoShape 56"/>
          <p:cNvSpPr>
            <a:spLocks/>
          </p:cNvSpPr>
          <p:nvPr/>
        </p:nvSpPr>
        <p:spPr bwMode="auto">
          <a:xfrm>
            <a:off x="7875191" y="5138216"/>
            <a:ext cx="1893610" cy="2186449"/>
          </a:xfrm>
          <a:custGeom>
            <a:avLst/>
            <a:gdLst>
              <a:gd name="T0" fmla="*/ 1243875620 w 21358"/>
              <a:gd name="T1" fmla="*/ 0 h 21556"/>
              <a:gd name="T2" fmla="*/ 2147483647 w 21358"/>
              <a:gd name="T3" fmla="*/ 363096856 h 21556"/>
              <a:gd name="T4" fmla="*/ 2147483647 w 21358"/>
              <a:gd name="T5" fmla="*/ 217402563 h 21556"/>
              <a:gd name="T6" fmla="*/ 2147483647 w 21358"/>
              <a:gd name="T7" fmla="*/ 217402563 h 21556"/>
              <a:gd name="T8" fmla="*/ 2147483647 w 21358"/>
              <a:gd name="T9" fmla="*/ 217402563 h 21556"/>
              <a:gd name="T10" fmla="*/ 2147483647 w 21358"/>
              <a:gd name="T11" fmla="*/ 289127976 h 21556"/>
              <a:gd name="T12" fmla="*/ 2147483647 w 21358"/>
              <a:gd name="T13" fmla="*/ 2147483647 h 21556"/>
              <a:gd name="T14" fmla="*/ 2147483647 w 21358"/>
              <a:gd name="T15" fmla="*/ 2147483647 h 21556"/>
              <a:gd name="T16" fmla="*/ 2147483647 w 21358"/>
              <a:gd name="T17" fmla="*/ 2147483647 h 21556"/>
              <a:gd name="T18" fmla="*/ 2147483647 w 21358"/>
              <a:gd name="T19" fmla="*/ 2147483647 h 21556"/>
              <a:gd name="T20" fmla="*/ 2147483647 w 21358"/>
              <a:gd name="T21" fmla="*/ 2147483647 h 21556"/>
              <a:gd name="T22" fmla="*/ 2147483647 w 21358"/>
              <a:gd name="T23" fmla="*/ 2147483647 h 21556"/>
              <a:gd name="T24" fmla="*/ 2147483647 w 21358"/>
              <a:gd name="T25" fmla="*/ 2147483647 h 21556"/>
              <a:gd name="T26" fmla="*/ 2147483647 w 21358"/>
              <a:gd name="T27" fmla="*/ 2147483647 h 21556"/>
              <a:gd name="T28" fmla="*/ 2147483647 w 21358"/>
              <a:gd name="T29" fmla="*/ 2147483647 h 21556"/>
              <a:gd name="T30" fmla="*/ 2147483647 w 21358"/>
              <a:gd name="T31" fmla="*/ 2147483647 h 21556"/>
              <a:gd name="T32" fmla="*/ 2147483647 w 21358"/>
              <a:gd name="T33" fmla="*/ 2147483647 h 21556"/>
              <a:gd name="T34" fmla="*/ 2147483647 w 21358"/>
              <a:gd name="T35" fmla="*/ 2147483647 h 21556"/>
              <a:gd name="T36" fmla="*/ 2147483647 w 21358"/>
              <a:gd name="T37" fmla="*/ 2147483647 h 21556"/>
              <a:gd name="T38" fmla="*/ 1133108526 w 21358"/>
              <a:gd name="T39" fmla="*/ 2147483647 h 21556"/>
              <a:gd name="T40" fmla="*/ 25450854 w 21358"/>
              <a:gd name="T41" fmla="*/ 2147483647 h 21556"/>
              <a:gd name="T42" fmla="*/ 80827881 w 21358"/>
              <a:gd name="T43" fmla="*/ 2147483647 h 21556"/>
              <a:gd name="T44" fmla="*/ 25450854 w 21358"/>
              <a:gd name="T45" fmla="*/ 2147483647 h 21556"/>
              <a:gd name="T46" fmla="*/ 25450854 w 21358"/>
              <a:gd name="T47" fmla="*/ 2147483647 h 21556"/>
              <a:gd name="T48" fmla="*/ 80827881 w 21358"/>
              <a:gd name="T49" fmla="*/ 2147483647 h 21556"/>
              <a:gd name="T50" fmla="*/ 136217948 w 21358"/>
              <a:gd name="T51" fmla="*/ 2147483647 h 21556"/>
              <a:gd name="T52" fmla="*/ 136217948 w 21358"/>
              <a:gd name="T53" fmla="*/ 289127976 h 21556"/>
              <a:gd name="T54" fmla="*/ 1299252647 w 21358"/>
              <a:gd name="T55" fmla="*/ 145677150 h 2155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1358" h="21556">
                <a:moveTo>
                  <a:pt x="831" y="0"/>
                </a:moveTo>
                <a:cubicBezTo>
                  <a:pt x="1348" y="226"/>
                  <a:pt x="2643" y="162"/>
                  <a:pt x="3346" y="162"/>
                </a:cubicBezTo>
                <a:cubicBezTo>
                  <a:pt x="4418" y="162"/>
                  <a:pt x="5528" y="97"/>
                  <a:pt x="6600" y="97"/>
                </a:cubicBezTo>
                <a:cubicBezTo>
                  <a:pt x="8746" y="97"/>
                  <a:pt x="10891" y="97"/>
                  <a:pt x="12999" y="97"/>
                </a:cubicBezTo>
                <a:cubicBezTo>
                  <a:pt x="14072" y="97"/>
                  <a:pt x="15144" y="97"/>
                  <a:pt x="16254" y="97"/>
                </a:cubicBezTo>
                <a:cubicBezTo>
                  <a:pt x="17142" y="97"/>
                  <a:pt x="18570" y="47"/>
                  <a:pt x="19472" y="129"/>
                </a:cubicBezTo>
                <a:cubicBezTo>
                  <a:pt x="20174" y="194"/>
                  <a:pt x="19842" y="3007"/>
                  <a:pt x="19878" y="4042"/>
                </a:cubicBezTo>
                <a:cubicBezTo>
                  <a:pt x="19878" y="4559"/>
                  <a:pt x="20026" y="5044"/>
                  <a:pt x="19952" y="5562"/>
                </a:cubicBezTo>
                <a:cubicBezTo>
                  <a:pt x="19878" y="6111"/>
                  <a:pt x="19694" y="6661"/>
                  <a:pt x="19694" y="7211"/>
                </a:cubicBezTo>
                <a:cubicBezTo>
                  <a:pt x="19694" y="7566"/>
                  <a:pt x="19583" y="8537"/>
                  <a:pt x="19768" y="8828"/>
                </a:cubicBezTo>
                <a:cubicBezTo>
                  <a:pt x="20026" y="9313"/>
                  <a:pt x="20914" y="9539"/>
                  <a:pt x="21358" y="9927"/>
                </a:cubicBezTo>
                <a:cubicBezTo>
                  <a:pt x="21062" y="10218"/>
                  <a:pt x="20618" y="10412"/>
                  <a:pt x="20285" y="10638"/>
                </a:cubicBezTo>
                <a:cubicBezTo>
                  <a:pt x="19878" y="10962"/>
                  <a:pt x="19878" y="11026"/>
                  <a:pt x="19842" y="11511"/>
                </a:cubicBezTo>
                <a:cubicBezTo>
                  <a:pt x="19768" y="12255"/>
                  <a:pt x="19878" y="12966"/>
                  <a:pt x="19842" y="13710"/>
                </a:cubicBezTo>
                <a:cubicBezTo>
                  <a:pt x="19805" y="15262"/>
                  <a:pt x="19768" y="16750"/>
                  <a:pt x="19916" y="18334"/>
                </a:cubicBezTo>
                <a:cubicBezTo>
                  <a:pt x="19989" y="19013"/>
                  <a:pt x="19916" y="19750"/>
                  <a:pt x="19916" y="20436"/>
                </a:cubicBezTo>
                <a:cubicBezTo>
                  <a:pt x="19916" y="21341"/>
                  <a:pt x="18991" y="21438"/>
                  <a:pt x="17955" y="21503"/>
                </a:cubicBezTo>
                <a:cubicBezTo>
                  <a:pt x="15958" y="21600"/>
                  <a:pt x="13961" y="21535"/>
                  <a:pt x="11963" y="21535"/>
                </a:cubicBezTo>
                <a:cubicBezTo>
                  <a:pt x="9153" y="21535"/>
                  <a:pt x="6305" y="21471"/>
                  <a:pt x="3494" y="21503"/>
                </a:cubicBezTo>
                <a:cubicBezTo>
                  <a:pt x="2606" y="21503"/>
                  <a:pt x="1607" y="21438"/>
                  <a:pt x="757" y="21244"/>
                </a:cubicBezTo>
                <a:cubicBezTo>
                  <a:pt x="-242" y="21018"/>
                  <a:pt x="54" y="19983"/>
                  <a:pt x="17" y="19207"/>
                </a:cubicBezTo>
                <a:cubicBezTo>
                  <a:pt x="-20" y="17590"/>
                  <a:pt x="17" y="16038"/>
                  <a:pt x="54" y="14422"/>
                </a:cubicBezTo>
                <a:cubicBezTo>
                  <a:pt x="54" y="13613"/>
                  <a:pt x="54" y="12870"/>
                  <a:pt x="17" y="12061"/>
                </a:cubicBezTo>
                <a:cubicBezTo>
                  <a:pt x="-20" y="11253"/>
                  <a:pt x="17" y="10444"/>
                  <a:pt x="17" y="9636"/>
                </a:cubicBezTo>
                <a:cubicBezTo>
                  <a:pt x="17" y="8731"/>
                  <a:pt x="202" y="7890"/>
                  <a:pt x="54" y="6984"/>
                </a:cubicBezTo>
                <a:cubicBezTo>
                  <a:pt x="-57" y="6176"/>
                  <a:pt x="112" y="5502"/>
                  <a:pt x="91" y="4656"/>
                </a:cubicBezTo>
                <a:cubicBezTo>
                  <a:pt x="54" y="3201"/>
                  <a:pt x="128" y="1649"/>
                  <a:pt x="91" y="129"/>
                </a:cubicBezTo>
                <a:cubicBezTo>
                  <a:pt x="350" y="32"/>
                  <a:pt x="609" y="65"/>
                  <a:pt x="868" y="6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31" name="AutoShape 57"/>
          <p:cNvSpPr>
            <a:spLocks/>
          </p:cNvSpPr>
          <p:nvPr/>
        </p:nvSpPr>
        <p:spPr bwMode="auto">
          <a:xfrm>
            <a:off x="7875190" y="6417849"/>
            <a:ext cx="1759495" cy="396194"/>
          </a:xfrm>
          <a:custGeom>
            <a:avLst/>
            <a:gdLst>
              <a:gd name="T0" fmla="*/ 133181899 w 21491"/>
              <a:gd name="T1" fmla="*/ 2969384 h 20763"/>
              <a:gd name="T2" fmla="*/ 2147483647 w 21491"/>
              <a:gd name="T3" fmla="*/ 8088077 h 20763"/>
              <a:gd name="T4" fmla="*/ 2147483647 w 21491"/>
              <a:gd name="T5" fmla="*/ 417621 h 20763"/>
              <a:gd name="T6" fmla="*/ 2147483647 w 21491"/>
              <a:gd name="T7" fmla="*/ 2969384 h 20763"/>
              <a:gd name="T8" fmla="*/ 2147483647 w 21491"/>
              <a:gd name="T9" fmla="*/ 10654391 h 20763"/>
              <a:gd name="T10" fmla="*/ 2147483647 w 21491"/>
              <a:gd name="T11" fmla="*/ 61808525 h 20763"/>
              <a:gd name="T12" fmla="*/ 2147483647 w 21491"/>
              <a:gd name="T13" fmla="*/ 146224756 h 20763"/>
              <a:gd name="T14" fmla="*/ 2147483647 w 21491"/>
              <a:gd name="T15" fmla="*/ 302268071 h 20763"/>
              <a:gd name="T16" fmla="*/ 2147483647 w 21491"/>
              <a:gd name="T17" fmla="*/ 304834385 h 20763"/>
              <a:gd name="T18" fmla="*/ 2147483647 w 21491"/>
              <a:gd name="T19" fmla="*/ 299716307 h 20763"/>
              <a:gd name="T20" fmla="*/ 2147483647 w 21491"/>
              <a:gd name="T21" fmla="*/ 302268071 h 20763"/>
              <a:gd name="T22" fmla="*/ 2147483647 w 21491"/>
              <a:gd name="T23" fmla="*/ 302268071 h 20763"/>
              <a:gd name="T24" fmla="*/ 38896766 w 21491"/>
              <a:gd name="T25" fmla="*/ 299716307 h 20763"/>
              <a:gd name="T26" fmla="*/ 180335557 w 21491"/>
              <a:gd name="T27" fmla="*/ 5536314 h 2076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91" h="20763">
                <a:moveTo>
                  <a:pt x="113" y="199"/>
                </a:moveTo>
                <a:cubicBezTo>
                  <a:pt x="1957" y="-144"/>
                  <a:pt x="3840" y="542"/>
                  <a:pt x="5724" y="542"/>
                </a:cubicBezTo>
                <a:cubicBezTo>
                  <a:pt x="7687" y="542"/>
                  <a:pt x="9651" y="-144"/>
                  <a:pt x="11615" y="28"/>
                </a:cubicBezTo>
                <a:cubicBezTo>
                  <a:pt x="13659" y="371"/>
                  <a:pt x="15742" y="-315"/>
                  <a:pt x="17786" y="199"/>
                </a:cubicBezTo>
                <a:cubicBezTo>
                  <a:pt x="18788" y="371"/>
                  <a:pt x="19830" y="28"/>
                  <a:pt x="20792" y="714"/>
                </a:cubicBezTo>
                <a:cubicBezTo>
                  <a:pt x="21433" y="1056"/>
                  <a:pt x="21393" y="1228"/>
                  <a:pt x="21433" y="4142"/>
                </a:cubicBezTo>
                <a:cubicBezTo>
                  <a:pt x="21473" y="6028"/>
                  <a:pt x="21473" y="7914"/>
                  <a:pt x="21473" y="9799"/>
                </a:cubicBezTo>
                <a:cubicBezTo>
                  <a:pt x="21473" y="13228"/>
                  <a:pt x="21513" y="16656"/>
                  <a:pt x="21473" y="20256"/>
                </a:cubicBezTo>
                <a:cubicBezTo>
                  <a:pt x="20591" y="21285"/>
                  <a:pt x="19349" y="20428"/>
                  <a:pt x="18427" y="20428"/>
                </a:cubicBezTo>
                <a:cubicBezTo>
                  <a:pt x="17225" y="20428"/>
                  <a:pt x="16063" y="20085"/>
                  <a:pt x="14901" y="20085"/>
                </a:cubicBezTo>
                <a:cubicBezTo>
                  <a:pt x="12055" y="19913"/>
                  <a:pt x="9210" y="20256"/>
                  <a:pt x="6365" y="20256"/>
                </a:cubicBezTo>
                <a:cubicBezTo>
                  <a:pt x="5203" y="20256"/>
                  <a:pt x="4041" y="20256"/>
                  <a:pt x="2879" y="20256"/>
                </a:cubicBezTo>
                <a:cubicBezTo>
                  <a:pt x="1957" y="20256"/>
                  <a:pt x="915" y="20942"/>
                  <a:pt x="33" y="20085"/>
                </a:cubicBezTo>
                <a:cubicBezTo>
                  <a:pt x="-87" y="13571"/>
                  <a:pt x="153" y="6885"/>
                  <a:pt x="153" y="37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32" name="AutoShape 58"/>
          <p:cNvSpPr>
            <a:spLocks/>
          </p:cNvSpPr>
          <p:nvPr/>
        </p:nvSpPr>
        <p:spPr bwMode="auto">
          <a:xfrm>
            <a:off x="9233569" y="5344926"/>
            <a:ext cx="297761" cy="153802"/>
          </a:xfrm>
          <a:custGeom>
            <a:avLst/>
            <a:gdLst>
              <a:gd name="T0" fmla="*/ 0 w 21600"/>
              <a:gd name="T1" fmla="*/ 16748158 h 21600"/>
              <a:gd name="T2" fmla="*/ 82797236 w 21600"/>
              <a:gd name="T3" fmla="*/ 4276210 h 21600"/>
              <a:gd name="T4" fmla="*/ 84136281 w 21600"/>
              <a:gd name="T5" fmla="*/ 0 h 21600"/>
              <a:gd name="T6" fmla="*/ 121528959 w 21600"/>
              <a:gd name="T7" fmla="*/ 8552411 h 21600"/>
              <a:gd name="T8" fmla="*/ 81463864 w 21600"/>
              <a:gd name="T9" fmla="*/ 16392247 h 21600"/>
              <a:gd name="T10" fmla="*/ 81463864 w 21600"/>
              <a:gd name="T11" fmla="*/ 12827859 h 21600"/>
              <a:gd name="T12" fmla="*/ 0 w 21600"/>
              <a:gd name="T13" fmla="*/ 16748158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798" y="11030"/>
                  <a:pt x="7833" y="5975"/>
                  <a:pt x="14716" y="5515"/>
                </a:cubicBezTo>
                <a:cubicBezTo>
                  <a:pt x="14479" y="3677"/>
                  <a:pt x="14954" y="1379"/>
                  <a:pt x="14954" y="0"/>
                </a:cubicBezTo>
                <a:cubicBezTo>
                  <a:pt x="17090" y="3218"/>
                  <a:pt x="19701" y="6893"/>
                  <a:pt x="21600" y="11030"/>
                </a:cubicBezTo>
                <a:cubicBezTo>
                  <a:pt x="19227" y="14247"/>
                  <a:pt x="16852" y="17923"/>
                  <a:pt x="14479" y="21141"/>
                </a:cubicBezTo>
                <a:cubicBezTo>
                  <a:pt x="14716" y="19762"/>
                  <a:pt x="14242" y="17923"/>
                  <a:pt x="14479" y="16544"/>
                </a:cubicBezTo>
                <a:cubicBezTo>
                  <a:pt x="9969" y="14247"/>
                  <a:pt x="3323" y="15166"/>
                  <a:pt x="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33" name="AutoShape 59"/>
          <p:cNvSpPr>
            <a:spLocks/>
          </p:cNvSpPr>
          <p:nvPr/>
        </p:nvSpPr>
        <p:spPr bwMode="auto">
          <a:xfrm>
            <a:off x="9233570" y="5669756"/>
            <a:ext cx="239931" cy="239931"/>
          </a:xfrm>
          <a:custGeom>
            <a:avLst/>
            <a:gdLst>
              <a:gd name="T0" fmla="*/ 7818764 w 20674"/>
              <a:gd name="T1" fmla="*/ 10951303 h 21545"/>
              <a:gd name="T2" fmla="*/ 15641122 w 20674"/>
              <a:gd name="T3" fmla="*/ 7682651 h 21545"/>
              <a:gd name="T4" fmla="*/ 23459901 w 20674"/>
              <a:gd name="T5" fmla="*/ 12259557 h 21545"/>
              <a:gd name="T6" fmla="*/ 31990523 w 20674"/>
              <a:gd name="T7" fmla="*/ 489482 h 21545"/>
              <a:gd name="T8" fmla="*/ 42656266 w 20674"/>
              <a:gd name="T9" fmla="*/ 489482 h 21545"/>
              <a:gd name="T10" fmla="*/ 57585531 w 20674"/>
              <a:gd name="T11" fmla="*/ 7682651 h 21545"/>
              <a:gd name="T12" fmla="*/ 63272542 w 20674"/>
              <a:gd name="T13" fmla="*/ 10951303 h 21545"/>
              <a:gd name="T14" fmla="*/ 68959778 w 20674"/>
              <a:gd name="T15" fmla="*/ 37101941 h 21545"/>
              <a:gd name="T16" fmla="*/ 63272542 w 20674"/>
              <a:gd name="T17" fmla="*/ 50832630 h 21545"/>
              <a:gd name="T18" fmla="*/ 56162041 w 20674"/>
              <a:gd name="T19" fmla="*/ 56717560 h 21545"/>
              <a:gd name="T20" fmla="*/ 40524513 w 20674"/>
              <a:gd name="T21" fmla="*/ 62599803 h 21545"/>
              <a:gd name="T22" fmla="*/ 29858754 w 20674"/>
              <a:gd name="T23" fmla="*/ 63907841 h 21545"/>
              <a:gd name="T24" fmla="*/ 13509369 w 20674"/>
              <a:gd name="T25" fmla="*/ 58678374 h 21545"/>
              <a:gd name="T26" fmla="*/ 6398868 w 20674"/>
              <a:gd name="T27" fmla="*/ 53445804 h 21545"/>
              <a:gd name="T28" fmla="*/ 0 w 20674"/>
              <a:gd name="T29" fmla="*/ 38409979 h 21545"/>
              <a:gd name="T30" fmla="*/ 711633 w 20674"/>
              <a:gd name="T31" fmla="*/ 27951046 h 21545"/>
              <a:gd name="T32" fmla="*/ 7110501 w 20674"/>
              <a:gd name="T33" fmla="*/ 12912118 h 21545"/>
              <a:gd name="T34" fmla="*/ 9954111 w 20674"/>
              <a:gd name="T35" fmla="*/ 10298728 h 2154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0674" h="21545">
                <a:moveTo>
                  <a:pt x="2329" y="3692"/>
                </a:moveTo>
                <a:cubicBezTo>
                  <a:pt x="2541" y="3692"/>
                  <a:pt x="4447" y="2590"/>
                  <a:pt x="4659" y="2590"/>
                </a:cubicBezTo>
                <a:cubicBezTo>
                  <a:pt x="5718" y="2590"/>
                  <a:pt x="5929" y="4353"/>
                  <a:pt x="6988" y="4133"/>
                </a:cubicBezTo>
                <a:cubicBezTo>
                  <a:pt x="8894" y="3692"/>
                  <a:pt x="9741" y="1929"/>
                  <a:pt x="9529" y="165"/>
                </a:cubicBezTo>
                <a:cubicBezTo>
                  <a:pt x="10376" y="-55"/>
                  <a:pt x="11859" y="-55"/>
                  <a:pt x="12706" y="165"/>
                </a:cubicBezTo>
                <a:cubicBezTo>
                  <a:pt x="12071" y="3251"/>
                  <a:pt x="15247" y="5235"/>
                  <a:pt x="17153" y="2590"/>
                </a:cubicBezTo>
                <a:cubicBezTo>
                  <a:pt x="17365" y="2590"/>
                  <a:pt x="18424" y="3472"/>
                  <a:pt x="18847" y="3692"/>
                </a:cubicBezTo>
                <a:cubicBezTo>
                  <a:pt x="15882" y="8761"/>
                  <a:pt x="21600" y="8100"/>
                  <a:pt x="20541" y="12508"/>
                </a:cubicBezTo>
                <a:cubicBezTo>
                  <a:pt x="17576" y="12067"/>
                  <a:pt x="16941" y="15594"/>
                  <a:pt x="18847" y="17137"/>
                </a:cubicBezTo>
                <a:cubicBezTo>
                  <a:pt x="18424" y="17798"/>
                  <a:pt x="17365" y="18680"/>
                  <a:pt x="16729" y="19121"/>
                </a:cubicBezTo>
                <a:cubicBezTo>
                  <a:pt x="15035" y="16916"/>
                  <a:pt x="11859" y="18459"/>
                  <a:pt x="12071" y="21104"/>
                </a:cubicBezTo>
                <a:cubicBezTo>
                  <a:pt x="11224" y="21325"/>
                  <a:pt x="9741" y="21545"/>
                  <a:pt x="8894" y="21545"/>
                </a:cubicBezTo>
                <a:cubicBezTo>
                  <a:pt x="9318" y="18459"/>
                  <a:pt x="5718" y="17798"/>
                  <a:pt x="4024" y="19782"/>
                </a:cubicBezTo>
                <a:cubicBezTo>
                  <a:pt x="3388" y="19561"/>
                  <a:pt x="2329" y="18459"/>
                  <a:pt x="1906" y="18018"/>
                </a:cubicBezTo>
                <a:cubicBezTo>
                  <a:pt x="4871" y="16255"/>
                  <a:pt x="3176" y="12729"/>
                  <a:pt x="0" y="12949"/>
                </a:cubicBezTo>
                <a:cubicBezTo>
                  <a:pt x="0" y="11847"/>
                  <a:pt x="212" y="10525"/>
                  <a:pt x="212" y="9423"/>
                </a:cubicBezTo>
                <a:cubicBezTo>
                  <a:pt x="3176" y="9863"/>
                  <a:pt x="4024" y="6116"/>
                  <a:pt x="2118" y="4353"/>
                </a:cubicBezTo>
                <a:cubicBezTo>
                  <a:pt x="2329" y="3912"/>
                  <a:pt x="2541" y="3692"/>
                  <a:pt x="2965" y="347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34" name="AutoShape 60"/>
          <p:cNvSpPr>
            <a:spLocks/>
          </p:cNvSpPr>
          <p:nvPr/>
        </p:nvSpPr>
        <p:spPr bwMode="auto">
          <a:xfrm>
            <a:off x="9312316" y="5748503"/>
            <a:ext cx="94742" cy="68903"/>
          </a:xfrm>
          <a:custGeom>
            <a:avLst/>
            <a:gdLst>
              <a:gd name="T0" fmla="*/ 3216380 w 13036"/>
              <a:gd name="T1" fmla="*/ 0 h 14950"/>
              <a:gd name="T2" fmla="*/ 6834235 w 13036"/>
              <a:gd name="T3" fmla="*/ 3101950 h 14950"/>
              <a:gd name="T4" fmla="*/ 3495026 w 13036"/>
              <a:gd name="T5" fmla="*/ 332427 h 149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036" h="14950">
                <a:moveTo>
                  <a:pt x="3901" y="0"/>
                </a:moveTo>
                <a:cubicBezTo>
                  <a:pt x="-3861" y="1581"/>
                  <a:pt x="1201" y="16859"/>
                  <a:pt x="8289" y="14752"/>
                </a:cubicBezTo>
                <a:cubicBezTo>
                  <a:pt x="17739" y="11591"/>
                  <a:pt x="11327" y="-4741"/>
                  <a:pt x="4239" y="158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35" name="AutoShape 61"/>
          <p:cNvSpPr>
            <a:spLocks/>
          </p:cNvSpPr>
          <p:nvPr/>
        </p:nvSpPr>
        <p:spPr bwMode="auto">
          <a:xfrm>
            <a:off x="9233570" y="6033959"/>
            <a:ext cx="233779" cy="221475"/>
          </a:xfrm>
          <a:custGeom>
            <a:avLst/>
            <a:gdLst>
              <a:gd name="T0" fmla="*/ 21051261 w 21600"/>
              <a:gd name="T1" fmla="*/ 18336763 h 21600"/>
              <a:gd name="T2" fmla="*/ 30336409 w 21600"/>
              <a:gd name="T3" fmla="*/ 0 h 21600"/>
              <a:gd name="T4" fmla="*/ 39003617 w 21600"/>
              <a:gd name="T5" fmla="*/ 17225447 h 21600"/>
              <a:gd name="T6" fmla="*/ 58815870 w 21600"/>
              <a:gd name="T7" fmla="*/ 17781098 h 21600"/>
              <a:gd name="T8" fmla="*/ 43956733 w 21600"/>
              <a:gd name="T9" fmla="*/ 32228248 h 21600"/>
              <a:gd name="T10" fmla="*/ 48291699 w 21600"/>
              <a:gd name="T11" fmla="*/ 50009346 h 21600"/>
              <a:gd name="T12" fmla="*/ 30336409 w 21600"/>
              <a:gd name="T13" fmla="*/ 40007487 h 21600"/>
              <a:gd name="T14" fmla="*/ 12381315 w 21600"/>
              <a:gd name="T15" fmla="*/ 48342378 h 21600"/>
              <a:gd name="T16" fmla="*/ 17334417 w 21600"/>
              <a:gd name="T17" fmla="*/ 31672583 h 21600"/>
              <a:gd name="T18" fmla="*/ 0 w 21600"/>
              <a:gd name="T19" fmla="*/ 17781098 h 21600"/>
              <a:gd name="T20" fmla="*/ 23526345 w 21600"/>
              <a:gd name="T21" fmla="*/ 16669782 h 2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600" h="21600">
                <a:moveTo>
                  <a:pt x="7731" y="7920"/>
                </a:moveTo>
                <a:cubicBezTo>
                  <a:pt x="9549" y="5760"/>
                  <a:pt x="10232" y="2640"/>
                  <a:pt x="11141" y="0"/>
                </a:cubicBezTo>
                <a:cubicBezTo>
                  <a:pt x="12733" y="1680"/>
                  <a:pt x="12505" y="6000"/>
                  <a:pt x="14324" y="7440"/>
                </a:cubicBezTo>
                <a:cubicBezTo>
                  <a:pt x="15688" y="8400"/>
                  <a:pt x="20008" y="7440"/>
                  <a:pt x="21600" y="7680"/>
                </a:cubicBezTo>
                <a:cubicBezTo>
                  <a:pt x="20236" y="9600"/>
                  <a:pt x="16825" y="11760"/>
                  <a:pt x="16143" y="13920"/>
                </a:cubicBezTo>
                <a:cubicBezTo>
                  <a:pt x="15461" y="16080"/>
                  <a:pt x="17507" y="19440"/>
                  <a:pt x="17735" y="21600"/>
                </a:cubicBezTo>
                <a:cubicBezTo>
                  <a:pt x="16825" y="20640"/>
                  <a:pt x="12278" y="17280"/>
                  <a:pt x="11141" y="17280"/>
                </a:cubicBezTo>
                <a:cubicBezTo>
                  <a:pt x="9322" y="17040"/>
                  <a:pt x="6594" y="19920"/>
                  <a:pt x="4547" y="20880"/>
                </a:cubicBezTo>
                <a:cubicBezTo>
                  <a:pt x="5229" y="19200"/>
                  <a:pt x="6821" y="15360"/>
                  <a:pt x="6366" y="13680"/>
                </a:cubicBezTo>
                <a:cubicBezTo>
                  <a:pt x="5912" y="11280"/>
                  <a:pt x="1819" y="8880"/>
                  <a:pt x="0" y="7680"/>
                </a:cubicBezTo>
                <a:cubicBezTo>
                  <a:pt x="2956" y="7680"/>
                  <a:pt x="5684" y="7440"/>
                  <a:pt x="8640" y="72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36" name="AutoShape 62"/>
          <p:cNvSpPr>
            <a:spLocks/>
          </p:cNvSpPr>
          <p:nvPr/>
        </p:nvSpPr>
        <p:spPr bwMode="auto">
          <a:xfrm>
            <a:off x="9253256" y="6496595"/>
            <a:ext cx="190715" cy="227627"/>
          </a:xfrm>
          <a:custGeom>
            <a:avLst/>
            <a:gdLst>
              <a:gd name="T0" fmla="*/ 0 w 20735"/>
              <a:gd name="T1" fmla="*/ 57269536 h 20284"/>
              <a:gd name="T2" fmla="*/ 890728 w 20735"/>
              <a:gd name="T3" fmla="*/ 43365023 h 20284"/>
              <a:gd name="T4" fmla="*/ 4457022 w 20735"/>
              <a:gd name="T5" fmla="*/ 29457381 h 20284"/>
              <a:gd name="T6" fmla="*/ 10695641 w 20735"/>
              <a:gd name="T7" fmla="*/ 318649 h 20284"/>
              <a:gd name="T8" fmla="*/ 17380390 w 20735"/>
              <a:gd name="T9" fmla="*/ 19522955 h 20284"/>
              <a:gd name="T10" fmla="*/ 32533184 w 20735"/>
              <a:gd name="T11" fmla="*/ 28131007 h 20284"/>
              <a:gd name="T12" fmla="*/ 34314639 w 20735"/>
              <a:gd name="T13" fmla="*/ 46011675 h 20284"/>
              <a:gd name="T14" fmla="*/ 32533184 w 20735"/>
              <a:gd name="T15" fmla="*/ 53958133 h 20284"/>
              <a:gd name="T16" fmla="*/ 27185304 w 20735"/>
              <a:gd name="T17" fmla="*/ 59257722 h 20284"/>
              <a:gd name="T18" fmla="*/ 890728 w 20735"/>
              <a:gd name="T19" fmla="*/ 56607928 h 202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735" h="20284">
                <a:moveTo>
                  <a:pt x="0" y="18868"/>
                </a:moveTo>
                <a:cubicBezTo>
                  <a:pt x="800" y="17559"/>
                  <a:pt x="267" y="15814"/>
                  <a:pt x="533" y="14287"/>
                </a:cubicBezTo>
                <a:cubicBezTo>
                  <a:pt x="800" y="11887"/>
                  <a:pt x="1333" y="11668"/>
                  <a:pt x="2667" y="9705"/>
                </a:cubicBezTo>
                <a:cubicBezTo>
                  <a:pt x="5067" y="6432"/>
                  <a:pt x="5867" y="4032"/>
                  <a:pt x="6400" y="105"/>
                </a:cubicBezTo>
                <a:cubicBezTo>
                  <a:pt x="10933" y="-768"/>
                  <a:pt x="10400" y="4032"/>
                  <a:pt x="10400" y="6432"/>
                </a:cubicBezTo>
                <a:cubicBezTo>
                  <a:pt x="12533" y="6650"/>
                  <a:pt x="21600" y="6214"/>
                  <a:pt x="19467" y="9268"/>
                </a:cubicBezTo>
                <a:cubicBezTo>
                  <a:pt x="21067" y="10141"/>
                  <a:pt x="20800" y="13632"/>
                  <a:pt x="20533" y="15159"/>
                </a:cubicBezTo>
                <a:cubicBezTo>
                  <a:pt x="20533" y="14941"/>
                  <a:pt x="19200" y="18214"/>
                  <a:pt x="19467" y="17777"/>
                </a:cubicBezTo>
                <a:cubicBezTo>
                  <a:pt x="18400" y="18868"/>
                  <a:pt x="18400" y="18868"/>
                  <a:pt x="16267" y="19523"/>
                </a:cubicBezTo>
                <a:cubicBezTo>
                  <a:pt x="12000" y="20832"/>
                  <a:pt x="4533" y="20396"/>
                  <a:pt x="533" y="1865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37" name="AutoShape 63"/>
          <p:cNvSpPr>
            <a:spLocks/>
          </p:cNvSpPr>
          <p:nvPr/>
        </p:nvSpPr>
        <p:spPr bwMode="auto">
          <a:xfrm>
            <a:off x="9233570" y="6929702"/>
            <a:ext cx="190715" cy="227627"/>
          </a:xfrm>
          <a:custGeom>
            <a:avLst/>
            <a:gdLst>
              <a:gd name="T0" fmla="*/ 0 w 20735"/>
              <a:gd name="T1" fmla="*/ 4297945 h 20284"/>
              <a:gd name="T2" fmla="*/ 890728 w 20735"/>
              <a:gd name="T3" fmla="*/ 18202459 h 20284"/>
              <a:gd name="T4" fmla="*/ 4457022 w 20735"/>
              <a:gd name="T5" fmla="*/ 32110100 h 20284"/>
              <a:gd name="T6" fmla="*/ 10695641 w 20735"/>
              <a:gd name="T7" fmla="*/ 61248832 h 20284"/>
              <a:gd name="T8" fmla="*/ 17380390 w 20735"/>
              <a:gd name="T9" fmla="*/ 42044527 h 20284"/>
              <a:gd name="T10" fmla="*/ 32533184 w 20735"/>
              <a:gd name="T11" fmla="*/ 33436474 h 20284"/>
              <a:gd name="T12" fmla="*/ 34314639 w 20735"/>
              <a:gd name="T13" fmla="*/ 15555807 h 20284"/>
              <a:gd name="T14" fmla="*/ 32533184 w 20735"/>
              <a:gd name="T15" fmla="*/ 7609363 h 20284"/>
              <a:gd name="T16" fmla="*/ 27185304 w 20735"/>
              <a:gd name="T17" fmla="*/ 2309760 h 20284"/>
              <a:gd name="T18" fmla="*/ 890728 w 20735"/>
              <a:gd name="T19" fmla="*/ 4959554 h 202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735" h="20284">
                <a:moveTo>
                  <a:pt x="0" y="1416"/>
                </a:moveTo>
                <a:cubicBezTo>
                  <a:pt x="800" y="2725"/>
                  <a:pt x="267" y="4470"/>
                  <a:pt x="533" y="5997"/>
                </a:cubicBezTo>
                <a:cubicBezTo>
                  <a:pt x="800" y="8397"/>
                  <a:pt x="1333" y="8616"/>
                  <a:pt x="2667" y="10579"/>
                </a:cubicBezTo>
                <a:cubicBezTo>
                  <a:pt x="5067" y="13852"/>
                  <a:pt x="5867" y="16252"/>
                  <a:pt x="6400" y="20179"/>
                </a:cubicBezTo>
                <a:cubicBezTo>
                  <a:pt x="10933" y="21052"/>
                  <a:pt x="10400" y="16252"/>
                  <a:pt x="10400" y="13852"/>
                </a:cubicBezTo>
                <a:cubicBezTo>
                  <a:pt x="12533" y="13634"/>
                  <a:pt x="21600" y="14070"/>
                  <a:pt x="19467" y="11016"/>
                </a:cubicBezTo>
                <a:cubicBezTo>
                  <a:pt x="21067" y="10143"/>
                  <a:pt x="20800" y="6652"/>
                  <a:pt x="20533" y="5125"/>
                </a:cubicBezTo>
                <a:cubicBezTo>
                  <a:pt x="20533" y="5343"/>
                  <a:pt x="19200" y="2070"/>
                  <a:pt x="19467" y="2507"/>
                </a:cubicBezTo>
                <a:cubicBezTo>
                  <a:pt x="18400" y="1416"/>
                  <a:pt x="18400" y="1416"/>
                  <a:pt x="16267" y="761"/>
                </a:cubicBezTo>
                <a:cubicBezTo>
                  <a:pt x="12000" y="-548"/>
                  <a:pt x="4533" y="-112"/>
                  <a:pt x="533" y="163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38" name="Rectangle 78"/>
          <p:cNvSpPr>
            <a:spLocks/>
          </p:cNvSpPr>
          <p:nvPr/>
        </p:nvSpPr>
        <p:spPr bwMode="auto">
          <a:xfrm>
            <a:off x="636089" y="249353"/>
            <a:ext cx="77137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39" name="Rectangle 79"/>
          <p:cNvSpPr>
            <a:spLocks/>
          </p:cNvSpPr>
          <p:nvPr/>
        </p:nvSpPr>
        <p:spPr bwMode="auto">
          <a:xfrm>
            <a:off x="2880367" y="249353"/>
            <a:ext cx="77137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40" name="Rectangle 80"/>
          <p:cNvSpPr>
            <a:spLocks/>
          </p:cNvSpPr>
          <p:nvPr/>
        </p:nvSpPr>
        <p:spPr bwMode="auto">
          <a:xfrm>
            <a:off x="2023998" y="633242"/>
            <a:ext cx="77137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41" name="Rectangle 81"/>
          <p:cNvSpPr>
            <a:spLocks/>
          </p:cNvSpPr>
          <p:nvPr/>
        </p:nvSpPr>
        <p:spPr bwMode="auto">
          <a:xfrm>
            <a:off x="3707207" y="1430552"/>
            <a:ext cx="77137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42" name="Rectangle 82"/>
          <p:cNvSpPr>
            <a:spLocks/>
          </p:cNvSpPr>
          <p:nvPr/>
        </p:nvSpPr>
        <p:spPr bwMode="auto">
          <a:xfrm>
            <a:off x="5666029" y="239509"/>
            <a:ext cx="77137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43" name="Rectangle 83"/>
          <p:cNvSpPr>
            <a:spLocks/>
          </p:cNvSpPr>
          <p:nvPr/>
        </p:nvSpPr>
        <p:spPr bwMode="auto">
          <a:xfrm>
            <a:off x="7900464" y="239509"/>
            <a:ext cx="77137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44" name="Rectangle 84"/>
          <p:cNvSpPr>
            <a:spLocks/>
          </p:cNvSpPr>
          <p:nvPr/>
        </p:nvSpPr>
        <p:spPr bwMode="auto">
          <a:xfrm>
            <a:off x="9002917" y="239509"/>
            <a:ext cx="77137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45" name="Rectangle 85"/>
          <p:cNvSpPr>
            <a:spLocks/>
          </p:cNvSpPr>
          <p:nvPr/>
        </p:nvSpPr>
        <p:spPr bwMode="auto">
          <a:xfrm>
            <a:off x="7063781" y="633242"/>
            <a:ext cx="77137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46" name="Rectangle 86"/>
          <p:cNvSpPr>
            <a:spLocks/>
          </p:cNvSpPr>
          <p:nvPr/>
        </p:nvSpPr>
        <p:spPr bwMode="auto">
          <a:xfrm>
            <a:off x="7063781" y="1026975"/>
            <a:ext cx="77137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47" name="Rectangle 87"/>
          <p:cNvSpPr>
            <a:spLocks/>
          </p:cNvSpPr>
          <p:nvPr/>
        </p:nvSpPr>
        <p:spPr bwMode="auto">
          <a:xfrm>
            <a:off x="7063781" y="1824285"/>
            <a:ext cx="77137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48" name="Rectangle 88"/>
          <p:cNvSpPr>
            <a:spLocks/>
          </p:cNvSpPr>
          <p:nvPr/>
        </p:nvSpPr>
        <p:spPr bwMode="auto">
          <a:xfrm>
            <a:off x="3707207" y="1814442"/>
            <a:ext cx="77137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49" name="Rectangle 89"/>
          <p:cNvSpPr>
            <a:spLocks/>
          </p:cNvSpPr>
          <p:nvPr/>
        </p:nvSpPr>
        <p:spPr bwMode="auto">
          <a:xfrm>
            <a:off x="448642" y="5751115"/>
            <a:ext cx="822666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50" name="Rectangle 90"/>
          <p:cNvSpPr>
            <a:spLocks/>
          </p:cNvSpPr>
          <p:nvPr/>
        </p:nvSpPr>
        <p:spPr bwMode="auto">
          <a:xfrm>
            <a:off x="389582" y="6331871"/>
            <a:ext cx="822666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51" name="Rectangle 91"/>
          <p:cNvSpPr>
            <a:spLocks/>
          </p:cNvSpPr>
          <p:nvPr/>
        </p:nvSpPr>
        <p:spPr bwMode="auto">
          <a:xfrm>
            <a:off x="379739" y="6597641"/>
            <a:ext cx="822666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52" name="Rectangle 92"/>
          <p:cNvSpPr>
            <a:spLocks/>
          </p:cNvSpPr>
          <p:nvPr/>
        </p:nvSpPr>
        <p:spPr bwMode="auto">
          <a:xfrm>
            <a:off x="1679058" y="5692055"/>
            <a:ext cx="822666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53" name="Rectangle 93"/>
          <p:cNvSpPr>
            <a:spLocks/>
          </p:cNvSpPr>
          <p:nvPr/>
        </p:nvSpPr>
        <p:spPr bwMode="auto">
          <a:xfrm>
            <a:off x="1679058" y="5947981"/>
            <a:ext cx="822666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54" name="Rectangle 94"/>
          <p:cNvSpPr>
            <a:spLocks/>
          </p:cNvSpPr>
          <p:nvPr/>
        </p:nvSpPr>
        <p:spPr bwMode="auto">
          <a:xfrm>
            <a:off x="1679058" y="6203908"/>
            <a:ext cx="822666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55" name="Rectangle 95"/>
          <p:cNvSpPr>
            <a:spLocks/>
          </p:cNvSpPr>
          <p:nvPr/>
        </p:nvSpPr>
        <p:spPr bwMode="auto">
          <a:xfrm>
            <a:off x="1679058" y="6469678"/>
            <a:ext cx="822666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56" name="Rectangle 96"/>
          <p:cNvSpPr>
            <a:spLocks/>
          </p:cNvSpPr>
          <p:nvPr/>
        </p:nvSpPr>
        <p:spPr bwMode="auto">
          <a:xfrm>
            <a:off x="6127816" y="3448415"/>
            <a:ext cx="873962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57" name="Rectangle 97"/>
          <p:cNvSpPr>
            <a:spLocks/>
          </p:cNvSpPr>
          <p:nvPr/>
        </p:nvSpPr>
        <p:spPr bwMode="auto">
          <a:xfrm>
            <a:off x="6127816" y="3773245"/>
            <a:ext cx="873962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58" name="Rectangle 98"/>
          <p:cNvSpPr>
            <a:spLocks/>
          </p:cNvSpPr>
          <p:nvPr/>
        </p:nvSpPr>
        <p:spPr bwMode="auto">
          <a:xfrm>
            <a:off x="6127816" y="4098075"/>
            <a:ext cx="873962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59" name="Rectangle 99"/>
          <p:cNvSpPr>
            <a:spLocks/>
          </p:cNvSpPr>
          <p:nvPr/>
        </p:nvSpPr>
        <p:spPr bwMode="auto">
          <a:xfrm>
            <a:off x="7998048" y="3428728"/>
            <a:ext cx="873962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60" name="Rectangle 100"/>
          <p:cNvSpPr>
            <a:spLocks/>
          </p:cNvSpPr>
          <p:nvPr/>
        </p:nvSpPr>
        <p:spPr bwMode="auto">
          <a:xfrm>
            <a:off x="7998048" y="2739695"/>
            <a:ext cx="873962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61" name="Rectangle 101"/>
          <p:cNvSpPr>
            <a:spLocks/>
          </p:cNvSpPr>
          <p:nvPr/>
        </p:nvSpPr>
        <p:spPr bwMode="auto">
          <a:xfrm>
            <a:off x="7998048" y="3763401"/>
            <a:ext cx="873962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62" name="Rectangle 102"/>
          <p:cNvSpPr>
            <a:spLocks/>
          </p:cNvSpPr>
          <p:nvPr/>
        </p:nvSpPr>
        <p:spPr bwMode="auto">
          <a:xfrm>
            <a:off x="7998048" y="4107918"/>
            <a:ext cx="873962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63" name="Rectangle 103"/>
          <p:cNvSpPr>
            <a:spLocks/>
          </p:cNvSpPr>
          <p:nvPr/>
        </p:nvSpPr>
        <p:spPr bwMode="auto">
          <a:xfrm>
            <a:off x="6127816" y="4413061"/>
            <a:ext cx="873962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64" name="Rectangle 104"/>
          <p:cNvSpPr>
            <a:spLocks/>
          </p:cNvSpPr>
          <p:nvPr/>
        </p:nvSpPr>
        <p:spPr bwMode="auto">
          <a:xfrm>
            <a:off x="6127816" y="4737891"/>
            <a:ext cx="873962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65" name="Rectangle 105"/>
          <p:cNvSpPr>
            <a:spLocks/>
          </p:cNvSpPr>
          <p:nvPr/>
        </p:nvSpPr>
        <p:spPr bwMode="auto">
          <a:xfrm>
            <a:off x="7968995" y="5269411"/>
            <a:ext cx="1002202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Item</a:t>
            </a:r>
          </a:p>
        </p:txBody>
      </p:sp>
      <p:sp>
        <p:nvSpPr>
          <p:cNvPr id="24666" name="Rectangle 106"/>
          <p:cNvSpPr>
            <a:spLocks/>
          </p:cNvSpPr>
          <p:nvPr/>
        </p:nvSpPr>
        <p:spPr bwMode="auto">
          <a:xfrm>
            <a:off x="7968995" y="5643458"/>
            <a:ext cx="1002202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Item</a:t>
            </a:r>
          </a:p>
        </p:txBody>
      </p:sp>
      <p:sp>
        <p:nvSpPr>
          <p:cNvPr id="24667" name="Rectangle 107"/>
          <p:cNvSpPr>
            <a:spLocks/>
          </p:cNvSpPr>
          <p:nvPr/>
        </p:nvSpPr>
        <p:spPr bwMode="auto">
          <a:xfrm>
            <a:off x="7968995" y="6027347"/>
            <a:ext cx="1002202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Item</a:t>
            </a:r>
          </a:p>
        </p:txBody>
      </p:sp>
      <p:sp>
        <p:nvSpPr>
          <p:cNvPr id="24668" name="Rectangle 108"/>
          <p:cNvSpPr>
            <a:spLocks/>
          </p:cNvSpPr>
          <p:nvPr/>
        </p:nvSpPr>
        <p:spPr bwMode="auto">
          <a:xfrm>
            <a:off x="7968995" y="6430924"/>
            <a:ext cx="1002202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Item</a:t>
            </a:r>
          </a:p>
        </p:txBody>
      </p:sp>
      <p:sp>
        <p:nvSpPr>
          <p:cNvPr id="24669" name="Rectangle 109"/>
          <p:cNvSpPr>
            <a:spLocks/>
          </p:cNvSpPr>
          <p:nvPr/>
        </p:nvSpPr>
        <p:spPr bwMode="auto">
          <a:xfrm>
            <a:off x="7968995" y="6854187"/>
            <a:ext cx="1002202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Item</a:t>
            </a:r>
          </a:p>
        </p:txBody>
      </p:sp>
      <p:sp>
        <p:nvSpPr>
          <p:cNvPr id="24670" name="Rectangle 110"/>
          <p:cNvSpPr>
            <a:spLocks/>
          </p:cNvSpPr>
          <p:nvPr/>
        </p:nvSpPr>
        <p:spPr bwMode="auto">
          <a:xfrm>
            <a:off x="3707207" y="2208175"/>
            <a:ext cx="77137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71" name="Rectangle 111"/>
          <p:cNvSpPr>
            <a:spLocks/>
          </p:cNvSpPr>
          <p:nvPr/>
        </p:nvSpPr>
        <p:spPr bwMode="auto">
          <a:xfrm>
            <a:off x="2023998" y="1017132"/>
            <a:ext cx="77137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72" name="Rectangle 112"/>
          <p:cNvSpPr>
            <a:spLocks/>
          </p:cNvSpPr>
          <p:nvPr/>
        </p:nvSpPr>
        <p:spPr bwMode="auto">
          <a:xfrm>
            <a:off x="2023998" y="1814442"/>
            <a:ext cx="77137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73" name="Rectangle 113"/>
          <p:cNvSpPr>
            <a:spLocks/>
          </p:cNvSpPr>
          <p:nvPr/>
        </p:nvSpPr>
        <p:spPr bwMode="auto">
          <a:xfrm>
            <a:off x="3992663" y="249353"/>
            <a:ext cx="77137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74" name="Rectangle 114"/>
          <p:cNvSpPr>
            <a:spLocks/>
          </p:cNvSpPr>
          <p:nvPr/>
        </p:nvSpPr>
        <p:spPr bwMode="auto">
          <a:xfrm>
            <a:off x="1748238" y="248123"/>
            <a:ext cx="79381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Item</a:t>
            </a:r>
          </a:p>
        </p:txBody>
      </p:sp>
      <p:sp>
        <p:nvSpPr>
          <p:cNvPr id="24675" name="Rectangle 115"/>
          <p:cNvSpPr>
            <a:spLocks/>
          </p:cNvSpPr>
          <p:nvPr/>
        </p:nvSpPr>
        <p:spPr bwMode="auto">
          <a:xfrm>
            <a:off x="2014008" y="1399792"/>
            <a:ext cx="79381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Item</a:t>
            </a:r>
          </a:p>
        </p:txBody>
      </p:sp>
      <p:sp>
        <p:nvSpPr>
          <p:cNvPr id="24676" name="Rectangle 116"/>
          <p:cNvSpPr>
            <a:spLocks/>
          </p:cNvSpPr>
          <p:nvPr/>
        </p:nvSpPr>
        <p:spPr bwMode="auto">
          <a:xfrm>
            <a:off x="379591" y="3684016"/>
            <a:ext cx="845108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Item</a:t>
            </a:r>
          </a:p>
        </p:txBody>
      </p:sp>
      <p:sp>
        <p:nvSpPr>
          <p:cNvPr id="24677" name="Rectangle 117"/>
          <p:cNvSpPr>
            <a:spLocks/>
          </p:cNvSpPr>
          <p:nvPr/>
        </p:nvSpPr>
        <p:spPr bwMode="auto">
          <a:xfrm>
            <a:off x="1570633" y="3684016"/>
            <a:ext cx="845108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Item</a:t>
            </a:r>
          </a:p>
        </p:txBody>
      </p:sp>
      <p:sp>
        <p:nvSpPr>
          <p:cNvPr id="24678" name="Rectangle 118"/>
          <p:cNvSpPr>
            <a:spLocks/>
          </p:cNvSpPr>
          <p:nvPr/>
        </p:nvSpPr>
        <p:spPr bwMode="auto">
          <a:xfrm>
            <a:off x="2751833" y="3684016"/>
            <a:ext cx="845108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Item</a:t>
            </a:r>
          </a:p>
        </p:txBody>
      </p:sp>
      <p:sp>
        <p:nvSpPr>
          <p:cNvPr id="24679" name="Rectangle 119"/>
          <p:cNvSpPr>
            <a:spLocks/>
          </p:cNvSpPr>
          <p:nvPr/>
        </p:nvSpPr>
        <p:spPr bwMode="auto">
          <a:xfrm>
            <a:off x="3923189" y="3684016"/>
            <a:ext cx="845108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Item</a:t>
            </a:r>
          </a:p>
        </p:txBody>
      </p:sp>
      <p:sp>
        <p:nvSpPr>
          <p:cNvPr id="24680" name="Rectangle 120"/>
          <p:cNvSpPr>
            <a:spLocks/>
          </p:cNvSpPr>
          <p:nvPr/>
        </p:nvSpPr>
        <p:spPr bwMode="auto">
          <a:xfrm>
            <a:off x="1491887" y="4707722"/>
            <a:ext cx="845108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Item</a:t>
            </a:r>
          </a:p>
        </p:txBody>
      </p:sp>
      <p:sp>
        <p:nvSpPr>
          <p:cNvPr id="24681" name="Rectangle 121"/>
          <p:cNvSpPr>
            <a:spLocks/>
          </p:cNvSpPr>
          <p:nvPr/>
        </p:nvSpPr>
        <p:spPr bwMode="auto">
          <a:xfrm>
            <a:off x="5969102" y="3005465"/>
            <a:ext cx="1207387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Category</a:t>
            </a:r>
          </a:p>
        </p:txBody>
      </p:sp>
      <p:sp>
        <p:nvSpPr>
          <p:cNvPr id="24682" name="Rectangle 122"/>
          <p:cNvSpPr>
            <a:spLocks/>
          </p:cNvSpPr>
          <p:nvPr/>
        </p:nvSpPr>
        <p:spPr bwMode="auto">
          <a:xfrm>
            <a:off x="6127816" y="5682850"/>
            <a:ext cx="873962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83" name="Rectangle 123"/>
          <p:cNvSpPr>
            <a:spLocks/>
          </p:cNvSpPr>
          <p:nvPr/>
        </p:nvSpPr>
        <p:spPr bwMode="auto">
          <a:xfrm>
            <a:off x="6127816" y="6007680"/>
            <a:ext cx="873962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84" name="Rectangle 124"/>
          <p:cNvSpPr>
            <a:spLocks/>
          </p:cNvSpPr>
          <p:nvPr/>
        </p:nvSpPr>
        <p:spPr bwMode="auto">
          <a:xfrm>
            <a:off x="6127816" y="6332510"/>
            <a:ext cx="873962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85" name="Rectangle 125"/>
          <p:cNvSpPr>
            <a:spLocks/>
          </p:cNvSpPr>
          <p:nvPr/>
        </p:nvSpPr>
        <p:spPr bwMode="auto">
          <a:xfrm>
            <a:off x="6127816" y="6647496"/>
            <a:ext cx="873962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86" name="Rectangle 126"/>
          <p:cNvSpPr>
            <a:spLocks/>
          </p:cNvSpPr>
          <p:nvPr/>
        </p:nvSpPr>
        <p:spPr bwMode="auto">
          <a:xfrm>
            <a:off x="5969102" y="5279274"/>
            <a:ext cx="1207387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Category</a:t>
            </a:r>
          </a:p>
        </p:txBody>
      </p:sp>
      <p:sp>
        <p:nvSpPr>
          <p:cNvPr id="24687" name="Rectangle 127"/>
          <p:cNvSpPr>
            <a:spLocks/>
          </p:cNvSpPr>
          <p:nvPr/>
        </p:nvSpPr>
        <p:spPr bwMode="auto">
          <a:xfrm>
            <a:off x="359904" y="4707722"/>
            <a:ext cx="845108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Item</a:t>
            </a:r>
          </a:p>
        </p:txBody>
      </p:sp>
      <p:sp>
        <p:nvSpPr>
          <p:cNvPr id="24688" name="Rectangle 128"/>
          <p:cNvSpPr>
            <a:spLocks/>
          </p:cNvSpPr>
          <p:nvPr/>
        </p:nvSpPr>
        <p:spPr bwMode="auto">
          <a:xfrm>
            <a:off x="399325" y="5436767"/>
            <a:ext cx="744120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SubMenu</a:t>
            </a:r>
          </a:p>
        </p:txBody>
      </p:sp>
      <p:sp>
        <p:nvSpPr>
          <p:cNvPr id="24689" name="Rectangle 129"/>
          <p:cNvSpPr>
            <a:spLocks/>
          </p:cNvSpPr>
          <p:nvPr/>
        </p:nvSpPr>
        <p:spPr bwMode="auto">
          <a:xfrm>
            <a:off x="1678957" y="5436767"/>
            <a:ext cx="744120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SubMenu</a:t>
            </a:r>
          </a:p>
        </p:txBody>
      </p:sp>
      <p:sp>
        <p:nvSpPr>
          <p:cNvPr id="24690" name="Rectangle 130"/>
          <p:cNvSpPr>
            <a:spLocks/>
          </p:cNvSpPr>
          <p:nvPr/>
        </p:nvSpPr>
        <p:spPr bwMode="auto">
          <a:xfrm>
            <a:off x="3066967" y="5701898"/>
            <a:ext cx="822666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91" name="Rectangle 131"/>
          <p:cNvSpPr>
            <a:spLocks/>
          </p:cNvSpPr>
          <p:nvPr/>
        </p:nvSpPr>
        <p:spPr bwMode="auto">
          <a:xfrm>
            <a:off x="3066967" y="5957825"/>
            <a:ext cx="822666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Menu Item</a:t>
            </a:r>
          </a:p>
        </p:txBody>
      </p:sp>
      <p:sp>
        <p:nvSpPr>
          <p:cNvPr id="24692" name="Rectangle 132"/>
          <p:cNvSpPr>
            <a:spLocks/>
          </p:cNvSpPr>
          <p:nvPr/>
        </p:nvSpPr>
        <p:spPr bwMode="auto">
          <a:xfrm>
            <a:off x="3066866" y="5446610"/>
            <a:ext cx="744120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SubMenu</a:t>
            </a:r>
          </a:p>
        </p:txBody>
      </p:sp>
      <p:sp>
        <p:nvSpPr>
          <p:cNvPr id="24693" name="Rectangle 133"/>
          <p:cNvSpPr>
            <a:spLocks/>
          </p:cNvSpPr>
          <p:nvPr/>
        </p:nvSpPr>
        <p:spPr bwMode="auto">
          <a:xfrm>
            <a:off x="399325" y="6086427"/>
            <a:ext cx="744120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SubMenu</a:t>
            </a:r>
          </a:p>
        </p:txBody>
      </p:sp>
      <p:sp>
        <p:nvSpPr>
          <p:cNvPr id="24694" name="Rectangle 134"/>
          <p:cNvSpPr>
            <a:spLocks/>
          </p:cNvSpPr>
          <p:nvPr/>
        </p:nvSpPr>
        <p:spPr bwMode="auto">
          <a:xfrm>
            <a:off x="2722303" y="4707722"/>
            <a:ext cx="845108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Item</a:t>
            </a:r>
          </a:p>
        </p:txBody>
      </p:sp>
      <p:sp>
        <p:nvSpPr>
          <p:cNvPr id="24695" name="Rectangle 135"/>
          <p:cNvSpPr>
            <a:spLocks/>
          </p:cNvSpPr>
          <p:nvPr/>
        </p:nvSpPr>
        <p:spPr bwMode="auto">
          <a:xfrm>
            <a:off x="3982249" y="4707722"/>
            <a:ext cx="845108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Item</a:t>
            </a:r>
          </a:p>
        </p:txBody>
      </p:sp>
      <p:sp>
        <p:nvSpPr>
          <p:cNvPr id="24696" name="Rectangle 136"/>
          <p:cNvSpPr>
            <a:spLocks/>
          </p:cNvSpPr>
          <p:nvPr/>
        </p:nvSpPr>
        <p:spPr bwMode="auto">
          <a:xfrm>
            <a:off x="8018628" y="3093417"/>
            <a:ext cx="845108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Item</a:t>
            </a:r>
          </a:p>
        </p:txBody>
      </p:sp>
      <p:sp>
        <p:nvSpPr>
          <p:cNvPr id="24697" name="Rectangle 137"/>
          <p:cNvSpPr>
            <a:spLocks/>
          </p:cNvSpPr>
          <p:nvPr/>
        </p:nvSpPr>
        <p:spPr bwMode="auto">
          <a:xfrm>
            <a:off x="6758491" y="248123"/>
            <a:ext cx="79381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Item</a:t>
            </a:r>
          </a:p>
        </p:txBody>
      </p:sp>
      <p:sp>
        <p:nvSpPr>
          <p:cNvPr id="24698" name="Rectangle 138"/>
          <p:cNvSpPr>
            <a:spLocks/>
          </p:cNvSpPr>
          <p:nvPr/>
        </p:nvSpPr>
        <p:spPr bwMode="auto">
          <a:xfrm>
            <a:off x="7053791" y="1429322"/>
            <a:ext cx="79381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Menu Item</a:t>
            </a:r>
          </a:p>
        </p:txBody>
      </p:sp>
    </p:spTree>
    <p:extLst>
      <p:ext uri="{BB962C8B-B14F-4D97-AF65-F5344CB8AC3E}">
        <p14:creationId xmlns:p14="http://schemas.microsoft.com/office/powerpoint/2010/main" val="198562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AutoShape 1"/>
          <p:cNvSpPr>
            <a:spLocks/>
          </p:cNvSpPr>
          <p:nvPr/>
        </p:nvSpPr>
        <p:spPr bwMode="auto">
          <a:xfrm>
            <a:off x="669875" y="5000409"/>
            <a:ext cx="8871298" cy="2225823"/>
          </a:xfrm>
          <a:custGeom>
            <a:avLst/>
            <a:gdLst>
              <a:gd name="T0" fmla="*/ 2147483647 w 21537"/>
              <a:gd name="T1" fmla="*/ 1250577808 h 21338"/>
              <a:gd name="T2" fmla="*/ 2147483647 w 21537"/>
              <a:gd name="T3" fmla="*/ 1711325494 h 21338"/>
              <a:gd name="T4" fmla="*/ 2147483647 w 21537"/>
              <a:gd name="T5" fmla="*/ 1250577808 h 21338"/>
              <a:gd name="T6" fmla="*/ 2147483647 w 21537"/>
              <a:gd name="T7" fmla="*/ 216961040 h 21338"/>
              <a:gd name="T8" fmla="*/ 2147483647 w 21537"/>
              <a:gd name="T9" fmla="*/ 906859992 h 21338"/>
              <a:gd name="T10" fmla="*/ 2147483647 w 21537"/>
              <a:gd name="T11" fmla="*/ 2057488596 h 21338"/>
              <a:gd name="T12" fmla="*/ 2147483647 w 21537"/>
              <a:gd name="T13" fmla="*/ 1596758945 h 21338"/>
              <a:gd name="T14" fmla="*/ 2147483647 w 21537"/>
              <a:gd name="T15" fmla="*/ 2147483647 h 21338"/>
              <a:gd name="T16" fmla="*/ 2147483647 w 21537"/>
              <a:gd name="T17" fmla="*/ 1940476761 h 21338"/>
              <a:gd name="T18" fmla="*/ 2147483647 w 21537"/>
              <a:gd name="T19" fmla="*/ 2147483647 h 21338"/>
              <a:gd name="T20" fmla="*/ 2147483647 w 21537"/>
              <a:gd name="T21" fmla="*/ 2147483647 h 21338"/>
              <a:gd name="T22" fmla="*/ 2147483647 w 21537"/>
              <a:gd name="T23" fmla="*/ 2147483647 h 21338"/>
              <a:gd name="T24" fmla="*/ 2147483647 w 21537"/>
              <a:gd name="T25" fmla="*/ 2147483647 h 21338"/>
              <a:gd name="T26" fmla="*/ 2147483647 w 21537"/>
              <a:gd name="T27" fmla="*/ 2147483647 h 21338"/>
              <a:gd name="T28" fmla="*/ 2147483647 w 21537"/>
              <a:gd name="T29" fmla="*/ 2147483647 h 21338"/>
              <a:gd name="T30" fmla="*/ 2147483647 w 21537"/>
              <a:gd name="T31" fmla="*/ 2147483647 h 21338"/>
              <a:gd name="T32" fmla="*/ 2147483647 w 21537"/>
              <a:gd name="T33" fmla="*/ 2147483647 h 21338"/>
              <a:gd name="T34" fmla="*/ 2147483647 w 21537"/>
              <a:gd name="T35" fmla="*/ 2147483647 h 21338"/>
              <a:gd name="T36" fmla="*/ 2147483647 w 21537"/>
              <a:gd name="T37" fmla="*/ 2147483647 h 21338"/>
              <a:gd name="T38" fmla="*/ 2147483647 w 21537"/>
              <a:gd name="T39" fmla="*/ 2147483647 h 21338"/>
              <a:gd name="T40" fmla="*/ 2147483647 w 21537"/>
              <a:gd name="T41" fmla="*/ 2147483647 h 21338"/>
              <a:gd name="T42" fmla="*/ 2147483647 w 21537"/>
              <a:gd name="T43" fmla="*/ 2147483647 h 21338"/>
              <a:gd name="T44" fmla="*/ 2147483647 w 21537"/>
              <a:gd name="T45" fmla="*/ 2147483647 h 21338"/>
              <a:gd name="T46" fmla="*/ 2147483647 w 21537"/>
              <a:gd name="T47" fmla="*/ 2147483647 h 21338"/>
              <a:gd name="T48" fmla="*/ 2147483647 w 21537"/>
              <a:gd name="T49" fmla="*/ 2147483647 h 21338"/>
              <a:gd name="T50" fmla="*/ 1951384307 w 21537"/>
              <a:gd name="T51" fmla="*/ 2147483647 h 21338"/>
              <a:gd name="T52" fmla="*/ 2147483647 w 21537"/>
              <a:gd name="T53" fmla="*/ 2147483647 h 21338"/>
              <a:gd name="T54" fmla="*/ 2147483647 w 21537"/>
              <a:gd name="T55" fmla="*/ 2147483647 h 21338"/>
              <a:gd name="T56" fmla="*/ 149976198 w 21537"/>
              <a:gd name="T57" fmla="*/ 2147483647 h 21338"/>
              <a:gd name="T58" fmla="*/ 2147483647 w 21537"/>
              <a:gd name="T59" fmla="*/ 1711325494 h 2133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537" h="21338">
                <a:moveTo>
                  <a:pt x="73" y="513"/>
                </a:moveTo>
                <a:cubicBezTo>
                  <a:pt x="73" y="608"/>
                  <a:pt x="49" y="608"/>
                  <a:pt x="61" y="702"/>
                </a:cubicBezTo>
                <a:cubicBezTo>
                  <a:pt x="252" y="513"/>
                  <a:pt x="455" y="561"/>
                  <a:pt x="658" y="513"/>
                </a:cubicBezTo>
                <a:cubicBezTo>
                  <a:pt x="1028" y="419"/>
                  <a:pt x="1399" y="230"/>
                  <a:pt x="1769" y="89"/>
                </a:cubicBezTo>
                <a:cubicBezTo>
                  <a:pt x="2689" y="-194"/>
                  <a:pt x="3633" y="278"/>
                  <a:pt x="4565" y="372"/>
                </a:cubicBezTo>
                <a:cubicBezTo>
                  <a:pt x="6022" y="513"/>
                  <a:pt x="7468" y="938"/>
                  <a:pt x="8925" y="844"/>
                </a:cubicBezTo>
                <a:cubicBezTo>
                  <a:pt x="10239" y="749"/>
                  <a:pt x="11530" y="513"/>
                  <a:pt x="12844" y="655"/>
                </a:cubicBezTo>
                <a:cubicBezTo>
                  <a:pt x="14743" y="844"/>
                  <a:pt x="16667" y="1174"/>
                  <a:pt x="18566" y="938"/>
                </a:cubicBezTo>
                <a:cubicBezTo>
                  <a:pt x="19546" y="796"/>
                  <a:pt x="20526" y="702"/>
                  <a:pt x="21505" y="796"/>
                </a:cubicBezTo>
                <a:cubicBezTo>
                  <a:pt x="21541" y="1268"/>
                  <a:pt x="21517" y="1740"/>
                  <a:pt x="21505" y="2211"/>
                </a:cubicBezTo>
                <a:cubicBezTo>
                  <a:pt x="21493" y="2730"/>
                  <a:pt x="21529" y="3193"/>
                  <a:pt x="21529" y="3720"/>
                </a:cubicBezTo>
                <a:cubicBezTo>
                  <a:pt x="21529" y="4947"/>
                  <a:pt x="21541" y="6173"/>
                  <a:pt x="21529" y="7352"/>
                </a:cubicBezTo>
                <a:cubicBezTo>
                  <a:pt x="21517" y="9521"/>
                  <a:pt x="21553" y="11738"/>
                  <a:pt x="21529" y="13907"/>
                </a:cubicBezTo>
                <a:cubicBezTo>
                  <a:pt x="21517" y="14851"/>
                  <a:pt x="21517" y="15794"/>
                  <a:pt x="21529" y="16737"/>
                </a:cubicBezTo>
                <a:cubicBezTo>
                  <a:pt x="21541" y="17775"/>
                  <a:pt x="21481" y="18718"/>
                  <a:pt x="21493" y="19708"/>
                </a:cubicBezTo>
                <a:cubicBezTo>
                  <a:pt x="21493" y="20133"/>
                  <a:pt x="21565" y="20699"/>
                  <a:pt x="21481" y="21076"/>
                </a:cubicBezTo>
                <a:cubicBezTo>
                  <a:pt x="21410" y="21312"/>
                  <a:pt x="21183" y="21265"/>
                  <a:pt x="21087" y="21265"/>
                </a:cubicBezTo>
                <a:cubicBezTo>
                  <a:pt x="20777" y="21312"/>
                  <a:pt x="20466" y="21312"/>
                  <a:pt x="20155" y="21312"/>
                </a:cubicBezTo>
                <a:cubicBezTo>
                  <a:pt x="17527" y="21312"/>
                  <a:pt x="14887" y="21123"/>
                  <a:pt x="12246" y="21123"/>
                </a:cubicBezTo>
                <a:cubicBezTo>
                  <a:pt x="9033" y="21123"/>
                  <a:pt x="5807" y="21170"/>
                  <a:pt x="2593" y="21217"/>
                </a:cubicBezTo>
                <a:cubicBezTo>
                  <a:pt x="1841" y="21217"/>
                  <a:pt x="1076" y="21406"/>
                  <a:pt x="323" y="21312"/>
                </a:cubicBezTo>
                <a:cubicBezTo>
                  <a:pt x="-35" y="21265"/>
                  <a:pt x="-23" y="20557"/>
                  <a:pt x="25" y="19331"/>
                </a:cubicBezTo>
                <a:cubicBezTo>
                  <a:pt x="61" y="18341"/>
                  <a:pt x="25" y="17303"/>
                  <a:pt x="37" y="16360"/>
                </a:cubicBezTo>
                <a:cubicBezTo>
                  <a:pt x="49" y="15699"/>
                  <a:pt x="37" y="15086"/>
                  <a:pt x="37" y="14473"/>
                </a:cubicBezTo>
                <a:cubicBezTo>
                  <a:pt x="37" y="13813"/>
                  <a:pt x="49" y="13153"/>
                  <a:pt x="61" y="12540"/>
                </a:cubicBezTo>
                <a:cubicBezTo>
                  <a:pt x="79" y="11594"/>
                  <a:pt x="1" y="10606"/>
                  <a:pt x="13" y="9616"/>
                </a:cubicBezTo>
                <a:cubicBezTo>
                  <a:pt x="25" y="9003"/>
                  <a:pt x="25" y="8484"/>
                  <a:pt x="25" y="7871"/>
                </a:cubicBezTo>
                <a:cubicBezTo>
                  <a:pt x="25" y="7305"/>
                  <a:pt x="25" y="6786"/>
                  <a:pt x="37" y="6173"/>
                </a:cubicBezTo>
                <a:cubicBezTo>
                  <a:pt x="73" y="4852"/>
                  <a:pt x="1" y="3815"/>
                  <a:pt x="1" y="2541"/>
                </a:cubicBezTo>
                <a:cubicBezTo>
                  <a:pt x="1" y="1928"/>
                  <a:pt x="25" y="1221"/>
                  <a:pt x="49" y="70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2" name="AutoShape 2"/>
          <p:cNvSpPr>
            <a:spLocks/>
          </p:cNvSpPr>
          <p:nvPr/>
        </p:nvSpPr>
        <p:spPr bwMode="auto">
          <a:xfrm>
            <a:off x="1821544" y="964646"/>
            <a:ext cx="6560577" cy="2714297"/>
          </a:xfrm>
          <a:custGeom>
            <a:avLst/>
            <a:gdLst>
              <a:gd name="T0" fmla="*/ 2147483647 w 21569"/>
              <a:gd name="T1" fmla="*/ 740806030 h 21356"/>
              <a:gd name="T2" fmla="*/ 2147483647 w 21569"/>
              <a:gd name="T3" fmla="*/ 401259814 h 21356"/>
              <a:gd name="T4" fmla="*/ 2147483647 w 21569"/>
              <a:gd name="T5" fmla="*/ 401259814 h 21356"/>
              <a:gd name="T6" fmla="*/ 2147483647 w 21569"/>
              <a:gd name="T7" fmla="*/ 401259814 h 21356"/>
              <a:gd name="T8" fmla="*/ 2147483647 w 21569"/>
              <a:gd name="T9" fmla="*/ 912797503 h 21356"/>
              <a:gd name="T10" fmla="*/ 2147483647 w 21569"/>
              <a:gd name="T11" fmla="*/ 229295234 h 21356"/>
              <a:gd name="T12" fmla="*/ 2147483647 w 21569"/>
              <a:gd name="T13" fmla="*/ 401259814 h 21356"/>
              <a:gd name="T14" fmla="*/ 2147483647 w 21569"/>
              <a:gd name="T15" fmla="*/ 2147483647 h 21356"/>
              <a:gd name="T16" fmla="*/ 2147483647 w 21569"/>
              <a:gd name="T17" fmla="*/ 2147483647 h 21356"/>
              <a:gd name="T18" fmla="*/ 2147483647 w 21569"/>
              <a:gd name="T19" fmla="*/ 2147483647 h 21356"/>
              <a:gd name="T20" fmla="*/ 2147483647 w 21569"/>
              <a:gd name="T21" fmla="*/ 2147483647 h 21356"/>
              <a:gd name="T22" fmla="*/ 2147483647 w 21569"/>
              <a:gd name="T23" fmla="*/ 2147483647 h 21356"/>
              <a:gd name="T24" fmla="*/ 2147483647 w 21569"/>
              <a:gd name="T25" fmla="*/ 2147483647 h 21356"/>
              <a:gd name="T26" fmla="*/ 2147483647 w 21569"/>
              <a:gd name="T27" fmla="*/ 2147483647 h 21356"/>
              <a:gd name="T28" fmla="*/ 2147483647 w 21569"/>
              <a:gd name="T29" fmla="*/ 2147483647 h 21356"/>
              <a:gd name="T30" fmla="*/ 2054949741 w 21569"/>
              <a:gd name="T31" fmla="*/ 2147483647 h 21356"/>
              <a:gd name="T32" fmla="*/ 60371875 w 21569"/>
              <a:gd name="T33" fmla="*/ 2147483647 h 21356"/>
              <a:gd name="T34" fmla="*/ 2147483647 w 21569"/>
              <a:gd name="T35" fmla="*/ 2147483647 h 21356"/>
              <a:gd name="T36" fmla="*/ 2147483647 w 21569"/>
              <a:gd name="T37" fmla="*/ 2147483647 h 21356"/>
              <a:gd name="T38" fmla="*/ 2147483647 w 21569"/>
              <a:gd name="T39" fmla="*/ 2147483647 h 21356"/>
              <a:gd name="T40" fmla="*/ 2147483647 w 21569"/>
              <a:gd name="T41" fmla="*/ 2147483647 h 21356"/>
              <a:gd name="T42" fmla="*/ 2147483647 w 21569"/>
              <a:gd name="T43" fmla="*/ 2107783839 h 21356"/>
              <a:gd name="T44" fmla="*/ 2147483647 w 21569"/>
              <a:gd name="T45" fmla="*/ 401259814 h 2135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1569" h="21356">
                <a:moveTo>
                  <a:pt x="179" y="168"/>
                </a:moveTo>
                <a:cubicBezTo>
                  <a:pt x="147" y="129"/>
                  <a:pt x="131" y="168"/>
                  <a:pt x="131" y="91"/>
                </a:cubicBezTo>
                <a:cubicBezTo>
                  <a:pt x="2218" y="13"/>
                  <a:pt x="4305" y="91"/>
                  <a:pt x="6392" y="91"/>
                </a:cubicBezTo>
                <a:cubicBezTo>
                  <a:pt x="9030" y="91"/>
                  <a:pt x="11667" y="91"/>
                  <a:pt x="14304" y="91"/>
                </a:cubicBezTo>
                <a:cubicBezTo>
                  <a:pt x="15502" y="91"/>
                  <a:pt x="16699" y="284"/>
                  <a:pt x="17880" y="207"/>
                </a:cubicBezTo>
                <a:cubicBezTo>
                  <a:pt x="18867" y="129"/>
                  <a:pt x="19870" y="-103"/>
                  <a:pt x="20857" y="52"/>
                </a:cubicBezTo>
                <a:cubicBezTo>
                  <a:pt x="21051" y="91"/>
                  <a:pt x="21262" y="91"/>
                  <a:pt x="21456" y="91"/>
                </a:cubicBezTo>
                <a:cubicBezTo>
                  <a:pt x="21569" y="1949"/>
                  <a:pt x="21407" y="3884"/>
                  <a:pt x="21472" y="5742"/>
                </a:cubicBezTo>
                <a:cubicBezTo>
                  <a:pt x="21537" y="7484"/>
                  <a:pt x="21569" y="9265"/>
                  <a:pt x="21569" y="11007"/>
                </a:cubicBezTo>
                <a:cubicBezTo>
                  <a:pt x="21569" y="12787"/>
                  <a:pt x="21520" y="14529"/>
                  <a:pt x="21553" y="16271"/>
                </a:cubicBezTo>
                <a:cubicBezTo>
                  <a:pt x="21569" y="17200"/>
                  <a:pt x="21553" y="18091"/>
                  <a:pt x="21520" y="19020"/>
                </a:cubicBezTo>
                <a:cubicBezTo>
                  <a:pt x="21488" y="19755"/>
                  <a:pt x="21569" y="20491"/>
                  <a:pt x="21537" y="21226"/>
                </a:cubicBezTo>
                <a:cubicBezTo>
                  <a:pt x="18948" y="21497"/>
                  <a:pt x="16343" y="21265"/>
                  <a:pt x="13770" y="21226"/>
                </a:cubicBezTo>
                <a:cubicBezTo>
                  <a:pt x="11877" y="21187"/>
                  <a:pt x="10000" y="21265"/>
                  <a:pt x="8107" y="21265"/>
                </a:cubicBezTo>
                <a:cubicBezTo>
                  <a:pt x="6392" y="21265"/>
                  <a:pt x="4677" y="21458"/>
                  <a:pt x="2946" y="21265"/>
                </a:cubicBezTo>
                <a:cubicBezTo>
                  <a:pt x="1975" y="21149"/>
                  <a:pt x="1005" y="21226"/>
                  <a:pt x="34" y="21149"/>
                </a:cubicBezTo>
                <a:cubicBezTo>
                  <a:pt x="82" y="20297"/>
                  <a:pt x="-15" y="19523"/>
                  <a:pt x="1" y="18710"/>
                </a:cubicBezTo>
                <a:cubicBezTo>
                  <a:pt x="18" y="17820"/>
                  <a:pt x="50" y="16968"/>
                  <a:pt x="66" y="16116"/>
                </a:cubicBezTo>
                <a:cubicBezTo>
                  <a:pt x="82" y="14413"/>
                  <a:pt x="147" y="12749"/>
                  <a:pt x="66" y="11045"/>
                </a:cubicBezTo>
                <a:cubicBezTo>
                  <a:pt x="-31" y="9303"/>
                  <a:pt x="50" y="7368"/>
                  <a:pt x="50" y="5587"/>
                </a:cubicBezTo>
                <a:cubicBezTo>
                  <a:pt x="50" y="4697"/>
                  <a:pt x="98" y="3807"/>
                  <a:pt x="115" y="2878"/>
                </a:cubicBezTo>
                <a:cubicBezTo>
                  <a:pt x="115" y="2065"/>
                  <a:pt x="66" y="1291"/>
                  <a:pt x="82" y="478"/>
                </a:cubicBezTo>
                <a:cubicBezTo>
                  <a:pt x="82" y="323"/>
                  <a:pt x="82" y="207"/>
                  <a:pt x="98" y="9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3" name="AutoShape 3"/>
          <p:cNvSpPr>
            <a:spLocks/>
          </p:cNvSpPr>
          <p:nvPr/>
        </p:nvSpPr>
        <p:spPr bwMode="auto">
          <a:xfrm>
            <a:off x="1979038" y="1091379"/>
            <a:ext cx="6281273" cy="2450988"/>
          </a:xfrm>
          <a:custGeom>
            <a:avLst/>
            <a:gdLst>
              <a:gd name="T0" fmla="*/ 2147483647 w 21571"/>
              <a:gd name="T1" fmla="*/ 239876434 h 21463"/>
              <a:gd name="T2" fmla="*/ 2147483647 w 21571"/>
              <a:gd name="T3" fmla="*/ 102354470 h 21463"/>
              <a:gd name="T4" fmla="*/ 2147483647 w 21571"/>
              <a:gd name="T5" fmla="*/ 239876434 h 21463"/>
              <a:gd name="T6" fmla="*/ 2147483647 w 21571"/>
              <a:gd name="T7" fmla="*/ 377420056 h 21463"/>
              <a:gd name="T8" fmla="*/ 2147483647 w 21571"/>
              <a:gd name="T9" fmla="*/ 239876434 h 21463"/>
              <a:gd name="T10" fmla="*/ 2147483647 w 21571"/>
              <a:gd name="T11" fmla="*/ 518154708 h 21463"/>
              <a:gd name="T12" fmla="*/ 2147483647 w 21571"/>
              <a:gd name="T13" fmla="*/ 2147483647 h 21463"/>
              <a:gd name="T14" fmla="*/ 2147483647 w 21571"/>
              <a:gd name="T15" fmla="*/ 2147483647 h 21463"/>
              <a:gd name="T16" fmla="*/ 2147483647 w 21571"/>
              <a:gd name="T17" fmla="*/ 2147483647 h 21463"/>
              <a:gd name="T18" fmla="*/ 2147483647 w 21571"/>
              <a:gd name="T19" fmla="*/ 2147483647 h 21463"/>
              <a:gd name="T20" fmla="*/ 2147483647 w 21571"/>
              <a:gd name="T21" fmla="*/ 2147483647 h 21463"/>
              <a:gd name="T22" fmla="*/ 2147483647 w 21571"/>
              <a:gd name="T23" fmla="*/ 2147483647 h 21463"/>
              <a:gd name="T24" fmla="*/ 2147483647 w 21571"/>
              <a:gd name="T25" fmla="*/ 2147483647 h 21463"/>
              <a:gd name="T26" fmla="*/ 2147483647 w 21571"/>
              <a:gd name="T27" fmla="*/ 2147483647 h 21463"/>
              <a:gd name="T28" fmla="*/ 2147483647 w 21571"/>
              <a:gd name="T29" fmla="*/ 2147483647 h 21463"/>
              <a:gd name="T30" fmla="*/ 2147483647 w 21571"/>
              <a:gd name="T31" fmla="*/ 2147483647 h 21463"/>
              <a:gd name="T32" fmla="*/ 2147483647 w 21571"/>
              <a:gd name="T33" fmla="*/ 2147483647 h 21463"/>
              <a:gd name="T34" fmla="*/ 2147483647 w 21571"/>
              <a:gd name="T35" fmla="*/ 2147483647 h 21463"/>
              <a:gd name="T36" fmla="*/ 2147483647 w 21571"/>
              <a:gd name="T37" fmla="*/ 2147483647 h 21463"/>
              <a:gd name="T38" fmla="*/ 159075168 w 21571"/>
              <a:gd name="T39" fmla="*/ 2147483647 h 21463"/>
              <a:gd name="T40" fmla="*/ 2147483647 w 21571"/>
              <a:gd name="T41" fmla="*/ 655676672 h 2146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571" h="21463">
                <a:moveTo>
                  <a:pt x="54" y="75"/>
                </a:moveTo>
                <a:cubicBezTo>
                  <a:pt x="578" y="75"/>
                  <a:pt x="865" y="32"/>
                  <a:pt x="1287" y="32"/>
                </a:cubicBezTo>
                <a:cubicBezTo>
                  <a:pt x="1811" y="75"/>
                  <a:pt x="2381" y="75"/>
                  <a:pt x="2927" y="75"/>
                </a:cubicBezTo>
                <a:cubicBezTo>
                  <a:pt x="4465" y="75"/>
                  <a:pt x="6003" y="-11"/>
                  <a:pt x="7541" y="118"/>
                </a:cubicBezTo>
                <a:cubicBezTo>
                  <a:pt x="10735" y="334"/>
                  <a:pt x="13947" y="291"/>
                  <a:pt x="17141" y="75"/>
                </a:cubicBezTo>
                <a:cubicBezTo>
                  <a:pt x="18594" y="-54"/>
                  <a:pt x="20048" y="-11"/>
                  <a:pt x="21501" y="162"/>
                </a:cubicBezTo>
                <a:cubicBezTo>
                  <a:pt x="21586" y="3956"/>
                  <a:pt x="21485" y="7793"/>
                  <a:pt x="21569" y="11630"/>
                </a:cubicBezTo>
                <a:cubicBezTo>
                  <a:pt x="21586" y="12535"/>
                  <a:pt x="21501" y="13397"/>
                  <a:pt x="21518" y="14303"/>
                </a:cubicBezTo>
                <a:cubicBezTo>
                  <a:pt x="21535" y="15165"/>
                  <a:pt x="21586" y="16027"/>
                  <a:pt x="21552" y="16890"/>
                </a:cubicBezTo>
                <a:cubicBezTo>
                  <a:pt x="21501" y="18356"/>
                  <a:pt x="21552" y="19821"/>
                  <a:pt x="21518" y="21330"/>
                </a:cubicBezTo>
                <a:cubicBezTo>
                  <a:pt x="20741" y="21503"/>
                  <a:pt x="19862" y="21417"/>
                  <a:pt x="19068" y="21417"/>
                </a:cubicBezTo>
                <a:cubicBezTo>
                  <a:pt x="17479" y="21417"/>
                  <a:pt x="15890" y="21546"/>
                  <a:pt x="14301" y="21374"/>
                </a:cubicBezTo>
                <a:cubicBezTo>
                  <a:pt x="12307" y="21158"/>
                  <a:pt x="10313" y="21417"/>
                  <a:pt x="8301" y="21417"/>
                </a:cubicBezTo>
                <a:cubicBezTo>
                  <a:pt x="6662" y="21417"/>
                  <a:pt x="5023" y="21374"/>
                  <a:pt x="3366" y="21374"/>
                </a:cubicBezTo>
                <a:cubicBezTo>
                  <a:pt x="2268" y="21374"/>
                  <a:pt x="1152" y="21503"/>
                  <a:pt x="54" y="21374"/>
                </a:cubicBezTo>
                <a:cubicBezTo>
                  <a:pt x="-14" y="20511"/>
                  <a:pt x="104" y="19692"/>
                  <a:pt x="71" y="18873"/>
                </a:cubicBezTo>
                <a:cubicBezTo>
                  <a:pt x="37" y="17968"/>
                  <a:pt x="71" y="16976"/>
                  <a:pt x="87" y="16071"/>
                </a:cubicBezTo>
                <a:cubicBezTo>
                  <a:pt x="104" y="15079"/>
                  <a:pt x="121" y="14260"/>
                  <a:pt x="71" y="13311"/>
                </a:cubicBezTo>
                <a:cubicBezTo>
                  <a:pt x="20" y="12320"/>
                  <a:pt x="155" y="11328"/>
                  <a:pt x="121" y="10336"/>
                </a:cubicBezTo>
                <a:cubicBezTo>
                  <a:pt x="54" y="8569"/>
                  <a:pt x="-14" y="6672"/>
                  <a:pt x="3" y="4904"/>
                </a:cubicBezTo>
                <a:cubicBezTo>
                  <a:pt x="20" y="3395"/>
                  <a:pt x="87" y="1369"/>
                  <a:pt x="87" y="20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4" name="AutoShape 4"/>
          <p:cNvSpPr>
            <a:spLocks/>
          </p:cNvSpPr>
          <p:nvPr/>
        </p:nvSpPr>
        <p:spPr bwMode="auto">
          <a:xfrm>
            <a:off x="679719" y="4655893"/>
            <a:ext cx="8856533" cy="467558"/>
          </a:xfrm>
          <a:custGeom>
            <a:avLst/>
            <a:gdLst>
              <a:gd name="T0" fmla="*/ 2147483647 w 21595"/>
              <a:gd name="T1" fmla="*/ 21980527 h 19975"/>
              <a:gd name="T2" fmla="*/ 2147483647 w 21595"/>
              <a:gd name="T3" fmla="*/ 4655127 h 19975"/>
              <a:gd name="T4" fmla="*/ 2147483647 w 21595"/>
              <a:gd name="T5" fmla="*/ 4655127 h 19975"/>
              <a:gd name="T6" fmla="*/ 2147483647 w 21595"/>
              <a:gd name="T7" fmla="*/ 16223635 h 19975"/>
              <a:gd name="T8" fmla="*/ 2147483647 w 21595"/>
              <a:gd name="T9" fmla="*/ 21980527 h 19975"/>
              <a:gd name="T10" fmla="*/ 2147483647 w 21595"/>
              <a:gd name="T11" fmla="*/ 4655127 h 19975"/>
              <a:gd name="T12" fmla="*/ 2147483647 w 21595"/>
              <a:gd name="T13" fmla="*/ 16223635 h 19975"/>
              <a:gd name="T14" fmla="*/ 2147483647 w 21595"/>
              <a:gd name="T15" fmla="*/ 33549035 h 19975"/>
              <a:gd name="T16" fmla="*/ 2147483647 w 21595"/>
              <a:gd name="T17" fmla="*/ 21980527 h 19975"/>
              <a:gd name="T18" fmla="*/ 2147483647 w 21595"/>
              <a:gd name="T19" fmla="*/ 27764781 h 19975"/>
              <a:gd name="T20" fmla="*/ 2147483647 w 21595"/>
              <a:gd name="T21" fmla="*/ 10439381 h 19975"/>
              <a:gd name="T22" fmla="*/ 2147483647 w 21595"/>
              <a:gd name="T23" fmla="*/ 536066795 h 19975"/>
              <a:gd name="T24" fmla="*/ 2147483647 w 21595"/>
              <a:gd name="T25" fmla="*/ 541851049 h 19975"/>
              <a:gd name="T26" fmla="*/ 2147483647 w 21595"/>
              <a:gd name="T27" fmla="*/ 547635273 h 19975"/>
              <a:gd name="T28" fmla="*/ 2147483647 w 21595"/>
              <a:gd name="T29" fmla="*/ 547635273 h 19975"/>
              <a:gd name="T30" fmla="*/ 2147483647 w 21595"/>
              <a:gd name="T31" fmla="*/ 524525648 h 19975"/>
              <a:gd name="T32" fmla="*/ 2147483647 w 21595"/>
              <a:gd name="T33" fmla="*/ 536066795 h 19975"/>
              <a:gd name="T34" fmla="*/ 1777945711 w 21595"/>
              <a:gd name="T35" fmla="*/ 530309902 h 19975"/>
              <a:gd name="T36" fmla="*/ 0 w 21595"/>
              <a:gd name="T37" fmla="*/ 21980527 h 199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595" h="19975">
                <a:moveTo>
                  <a:pt x="24" y="798"/>
                </a:moveTo>
                <a:cubicBezTo>
                  <a:pt x="252" y="-670"/>
                  <a:pt x="576" y="379"/>
                  <a:pt x="816" y="169"/>
                </a:cubicBezTo>
                <a:cubicBezTo>
                  <a:pt x="1104" y="-40"/>
                  <a:pt x="1380" y="169"/>
                  <a:pt x="1656" y="169"/>
                </a:cubicBezTo>
                <a:cubicBezTo>
                  <a:pt x="2448" y="169"/>
                  <a:pt x="3240" y="169"/>
                  <a:pt x="4020" y="589"/>
                </a:cubicBezTo>
                <a:cubicBezTo>
                  <a:pt x="5796" y="1428"/>
                  <a:pt x="7596" y="-1089"/>
                  <a:pt x="9372" y="798"/>
                </a:cubicBezTo>
                <a:cubicBezTo>
                  <a:pt x="10248" y="1637"/>
                  <a:pt x="11112" y="-250"/>
                  <a:pt x="11988" y="169"/>
                </a:cubicBezTo>
                <a:cubicBezTo>
                  <a:pt x="12924" y="589"/>
                  <a:pt x="13860" y="1637"/>
                  <a:pt x="14808" y="589"/>
                </a:cubicBezTo>
                <a:cubicBezTo>
                  <a:pt x="15840" y="-250"/>
                  <a:pt x="16884" y="1008"/>
                  <a:pt x="17928" y="1218"/>
                </a:cubicBezTo>
                <a:cubicBezTo>
                  <a:pt x="18348" y="1218"/>
                  <a:pt x="18780" y="1008"/>
                  <a:pt x="19200" y="798"/>
                </a:cubicBezTo>
                <a:cubicBezTo>
                  <a:pt x="19512" y="798"/>
                  <a:pt x="19824" y="1637"/>
                  <a:pt x="20136" y="1008"/>
                </a:cubicBezTo>
                <a:cubicBezTo>
                  <a:pt x="20616" y="379"/>
                  <a:pt x="21096" y="-40"/>
                  <a:pt x="21564" y="379"/>
                </a:cubicBezTo>
                <a:cubicBezTo>
                  <a:pt x="21600" y="6880"/>
                  <a:pt x="21600" y="12961"/>
                  <a:pt x="21588" y="19462"/>
                </a:cubicBezTo>
                <a:cubicBezTo>
                  <a:pt x="20040" y="20092"/>
                  <a:pt x="18468" y="19672"/>
                  <a:pt x="16908" y="19672"/>
                </a:cubicBezTo>
                <a:cubicBezTo>
                  <a:pt x="14724" y="19672"/>
                  <a:pt x="12540" y="19462"/>
                  <a:pt x="10368" y="19882"/>
                </a:cubicBezTo>
                <a:cubicBezTo>
                  <a:pt x="9240" y="20092"/>
                  <a:pt x="8124" y="19882"/>
                  <a:pt x="7008" y="19882"/>
                </a:cubicBezTo>
                <a:cubicBezTo>
                  <a:pt x="5916" y="19882"/>
                  <a:pt x="4800" y="20092"/>
                  <a:pt x="3720" y="19043"/>
                </a:cubicBezTo>
                <a:cubicBezTo>
                  <a:pt x="2988" y="18204"/>
                  <a:pt x="2220" y="19462"/>
                  <a:pt x="1488" y="19462"/>
                </a:cubicBezTo>
                <a:cubicBezTo>
                  <a:pt x="1008" y="19462"/>
                  <a:pt x="492" y="20511"/>
                  <a:pt x="12" y="19253"/>
                </a:cubicBezTo>
                <a:cubicBezTo>
                  <a:pt x="0" y="13381"/>
                  <a:pt x="84" y="6461"/>
                  <a:pt x="0" y="79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5" name="AutoShape 5"/>
          <p:cNvSpPr>
            <a:spLocks/>
          </p:cNvSpPr>
          <p:nvPr/>
        </p:nvSpPr>
        <p:spPr bwMode="auto">
          <a:xfrm>
            <a:off x="2776347" y="1141826"/>
            <a:ext cx="4596834" cy="2336560"/>
          </a:xfrm>
          <a:custGeom>
            <a:avLst/>
            <a:gdLst>
              <a:gd name="T0" fmla="*/ 2147483647 w 21510"/>
              <a:gd name="T1" fmla="*/ 125486720 h 21418"/>
              <a:gd name="T2" fmla="*/ 2147483647 w 21510"/>
              <a:gd name="T3" fmla="*/ 0 h 21418"/>
              <a:gd name="T4" fmla="*/ 2147483647 w 21510"/>
              <a:gd name="T5" fmla="*/ 125486720 h 21418"/>
              <a:gd name="T6" fmla="*/ 2147483647 w 21510"/>
              <a:gd name="T7" fmla="*/ 125486720 h 21418"/>
              <a:gd name="T8" fmla="*/ 2147483647 w 21510"/>
              <a:gd name="T9" fmla="*/ 504720572 h 21418"/>
              <a:gd name="T10" fmla="*/ 2147483647 w 21510"/>
              <a:gd name="T11" fmla="*/ 376460159 h 21418"/>
              <a:gd name="T12" fmla="*/ 2147483647 w 21510"/>
              <a:gd name="T13" fmla="*/ 250973439 h 21418"/>
              <a:gd name="T14" fmla="*/ 2147483647 w 21510"/>
              <a:gd name="T15" fmla="*/ 250973439 h 21418"/>
              <a:gd name="T16" fmla="*/ 2147483647 w 21510"/>
              <a:gd name="T17" fmla="*/ 250973439 h 21418"/>
              <a:gd name="T18" fmla="*/ 2147483647 w 21510"/>
              <a:gd name="T19" fmla="*/ 2147483647 h 21418"/>
              <a:gd name="T20" fmla="*/ 2147483647 w 21510"/>
              <a:gd name="T21" fmla="*/ 2147483647 h 21418"/>
              <a:gd name="T22" fmla="*/ 2147483647 w 21510"/>
              <a:gd name="T23" fmla="*/ 2147483647 h 21418"/>
              <a:gd name="T24" fmla="*/ 2147483647 w 21510"/>
              <a:gd name="T25" fmla="*/ 2147483647 h 21418"/>
              <a:gd name="T26" fmla="*/ 2147483647 w 21510"/>
              <a:gd name="T27" fmla="*/ 2147483647 h 21418"/>
              <a:gd name="T28" fmla="*/ 2147483647 w 21510"/>
              <a:gd name="T29" fmla="*/ 2147483647 h 21418"/>
              <a:gd name="T30" fmla="*/ 2147483647 w 21510"/>
              <a:gd name="T31" fmla="*/ 2147483647 h 21418"/>
              <a:gd name="T32" fmla="*/ 2147483647 w 21510"/>
              <a:gd name="T33" fmla="*/ 2147483647 h 21418"/>
              <a:gd name="T34" fmla="*/ 2147483647 w 21510"/>
              <a:gd name="T35" fmla="*/ 2147483647 h 21418"/>
              <a:gd name="T36" fmla="*/ 1425405650 w 21510"/>
              <a:gd name="T37" fmla="*/ 2147483647 h 21418"/>
              <a:gd name="T38" fmla="*/ 461171729 w 21510"/>
              <a:gd name="T39" fmla="*/ 2147483647 h 21418"/>
              <a:gd name="T40" fmla="*/ 461171729 w 21510"/>
              <a:gd name="T41" fmla="*/ 2147483647 h 21418"/>
              <a:gd name="T42" fmla="*/ 1907560523 w 21510"/>
              <a:gd name="T43" fmla="*/ 2147483647 h 21418"/>
              <a:gd name="T44" fmla="*/ 461171729 w 21510"/>
              <a:gd name="T45" fmla="*/ 2147483647 h 21418"/>
              <a:gd name="T46" fmla="*/ 943326878 w 21510"/>
              <a:gd name="T47" fmla="*/ 2147483647 h 21418"/>
              <a:gd name="T48" fmla="*/ 461171729 w 21510"/>
              <a:gd name="T49" fmla="*/ 504720572 h 2141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1510" h="21418">
                <a:moveTo>
                  <a:pt x="183" y="45"/>
                </a:moveTo>
                <a:cubicBezTo>
                  <a:pt x="828" y="90"/>
                  <a:pt x="1312" y="0"/>
                  <a:pt x="1818" y="0"/>
                </a:cubicBezTo>
                <a:cubicBezTo>
                  <a:pt x="2532" y="0"/>
                  <a:pt x="3315" y="45"/>
                  <a:pt x="4029" y="45"/>
                </a:cubicBezTo>
                <a:cubicBezTo>
                  <a:pt x="5894" y="45"/>
                  <a:pt x="7690" y="-45"/>
                  <a:pt x="9556" y="45"/>
                </a:cubicBezTo>
                <a:cubicBezTo>
                  <a:pt x="11858" y="181"/>
                  <a:pt x="14184" y="316"/>
                  <a:pt x="16487" y="181"/>
                </a:cubicBezTo>
                <a:cubicBezTo>
                  <a:pt x="17431" y="135"/>
                  <a:pt x="18352" y="135"/>
                  <a:pt x="19296" y="135"/>
                </a:cubicBezTo>
                <a:cubicBezTo>
                  <a:pt x="19711" y="135"/>
                  <a:pt x="20125" y="90"/>
                  <a:pt x="20563" y="90"/>
                </a:cubicBezTo>
                <a:cubicBezTo>
                  <a:pt x="20724" y="90"/>
                  <a:pt x="21208" y="-90"/>
                  <a:pt x="21369" y="90"/>
                </a:cubicBezTo>
                <a:cubicBezTo>
                  <a:pt x="21369" y="90"/>
                  <a:pt x="21438" y="90"/>
                  <a:pt x="21461" y="90"/>
                </a:cubicBezTo>
                <a:cubicBezTo>
                  <a:pt x="21530" y="2255"/>
                  <a:pt x="21484" y="4555"/>
                  <a:pt x="21369" y="6764"/>
                </a:cubicBezTo>
                <a:cubicBezTo>
                  <a:pt x="21277" y="8613"/>
                  <a:pt x="21415" y="10778"/>
                  <a:pt x="21484" y="12717"/>
                </a:cubicBezTo>
                <a:cubicBezTo>
                  <a:pt x="21530" y="14205"/>
                  <a:pt x="21507" y="15738"/>
                  <a:pt x="21438" y="17226"/>
                </a:cubicBezTo>
                <a:cubicBezTo>
                  <a:pt x="21392" y="18624"/>
                  <a:pt x="21530" y="19977"/>
                  <a:pt x="21507" y="21375"/>
                </a:cubicBezTo>
                <a:cubicBezTo>
                  <a:pt x="19941" y="21510"/>
                  <a:pt x="18329" y="21285"/>
                  <a:pt x="16740" y="21285"/>
                </a:cubicBezTo>
                <a:cubicBezTo>
                  <a:pt x="14645" y="21285"/>
                  <a:pt x="12572" y="21375"/>
                  <a:pt x="10477" y="21375"/>
                </a:cubicBezTo>
                <a:cubicBezTo>
                  <a:pt x="8358" y="21375"/>
                  <a:pt x="6217" y="21375"/>
                  <a:pt x="4075" y="21375"/>
                </a:cubicBezTo>
                <a:cubicBezTo>
                  <a:pt x="3315" y="21375"/>
                  <a:pt x="2532" y="21375"/>
                  <a:pt x="1772" y="21375"/>
                </a:cubicBezTo>
                <a:cubicBezTo>
                  <a:pt x="892" y="21375"/>
                  <a:pt x="897" y="21465"/>
                  <a:pt x="229" y="21375"/>
                </a:cubicBezTo>
                <a:cubicBezTo>
                  <a:pt x="197" y="21370"/>
                  <a:pt x="114" y="21330"/>
                  <a:pt x="68" y="21330"/>
                </a:cubicBezTo>
                <a:cubicBezTo>
                  <a:pt x="229" y="20518"/>
                  <a:pt x="-1" y="19526"/>
                  <a:pt x="22" y="18669"/>
                </a:cubicBezTo>
                <a:cubicBezTo>
                  <a:pt x="45" y="17632"/>
                  <a:pt x="22" y="16640"/>
                  <a:pt x="22" y="15603"/>
                </a:cubicBezTo>
                <a:cubicBezTo>
                  <a:pt x="22" y="13348"/>
                  <a:pt x="-24" y="11138"/>
                  <a:pt x="91" y="8884"/>
                </a:cubicBezTo>
                <a:cubicBezTo>
                  <a:pt x="160" y="7260"/>
                  <a:pt x="-70" y="5727"/>
                  <a:pt x="22" y="4059"/>
                </a:cubicBezTo>
                <a:cubicBezTo>
                  <a:pt x="68" y="3292"/>
                  <a:pt x="68" y="2616"/>
                  <a:pt x="45" y="1849"/>
                </a:cubicBezTo>
                <a:cubicBezTo>
                  <a:pt x="22" y="1398"/>
                  <a:pt x="91" y="541"/>
                  <a:pt x="22" y="18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6" name="AutoShape 8"/>
          <p:cNvSpPr>
            <a:spLocks/>
          </p:cNvSpPr>
          <p:nvPr/>
        </p:nvSpPr>
        <p:spPr bwMode="auto">
          <a:xfrm>
            <a:off x="1004548" y="5896152"/>
            <a:ext cx="92282" cy="123042"/>
          </a:xfrm>
          <a:custGeom>
            <a:avLst/>
            <a:gdLst>
              <a:gd name="T0" fmla="*/ 0 w 21600"/>
              <a:gd name="T1" fmla="*/ 3944497 h 21600"/>
              <a:gd name="T2" fmla="*/ 3472902 w 21600"/>
              <a:gd name="T3" fmla="*/ 0 h 21600"/>
              <a:gd name="T4" fmla="*/ 3617619 w 21600"/>
              <a:gd name="T5" fmla="*/ 8574991 h 21600"/>
              <a:gd name="T6" fmla="*/ 2025857 w 21600"/>
              <a:gd name="T7" fmla="*/ 5573771 h 21600"/>
              <a:gd name="T8" fmla="*/ 482348 w 21600"/>
              <a:gd name="T9" fmla="*/ 3772995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9936"/>
                </a:moveTo>
                <a:cubicBezTo>
                  <a:pt x="6336" y="8640"/>
                  <a:pt x="15840" y="3456"/>
                  <a:pt x="20736" y="0"/>
                </a:cubicBezTo>
                <a:cubicBezTo>
                  <a:pt x="21024" y="7128"/>
                  <a:pt x="19008" y="14472"/>
                  <a:pt x="21600" y="21600"/>
                </a:cubicBezTo>
                <a:cubicBezTo>
                  <a:pt x="17568" y="19440"/>
                  <a:pt x="15552" y="16416"/>
                  <a:pt x="12096" y="14040"/>
                </a:cubicBezTo>
                <a:cubicBezTo>
                  <a:pt x="9504" y="12312"/>
                  <a:pt x="5760" y="10800"/>
                  <a:pt x="2880" y="950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7" name="AutoShape 9"/>
          <p:cNvSpPr>
            <a:spLocks/>
          </p:cNvSpPr>
          <p:nvPr/>
        </p:nvSpPr>
        <p:spPr bwMode="auto">
          <a:xfrm>
            <a:off x="876585" y="5758346"/>
            <a:ext cx="376507" cy="388811"/>
          </a:xfrm>
          <a:custGeom>
            <a:avLst/>
            <a:gdLst>
              <a:gd name="T0" fmla="*/ 21843868 w 19696"/>
              <a:gd name="T1" fmla="*/ 73544750 h 18978"/>
              <a:gd name="T2" fmla="*/ 73933396 w 19696"/>
              <a:gd name="T3" fmla="*/ 328421728 h 18978"/>
              <a:gd name="T4" fmla="*/ 289973615 w 19696"/>
              <a:gd name="T5" fmla="*/ 228686978 h 18978"/>
              <a:gd name="T6" fmla="*/ 214749422 w 19696"/>
              <a:gd name="T7" fmla="*/ 13703916 h 18978"/>
              <a:gd name="T8" fmla="*/ 12212126 w 19696"/>
              <a:gd name="T9" fmla="*/ 91275373 h 189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96" h="18978">
                <a:moveTo>
                  <a:pt x="1456" y="3982"/>
                </a:moveTo>
                <a:cubicBezTo>
                  <a:pt x="-1115" y="8782"/>
                  <a:pt x="-472" y="14902"/>
                  <a:pt x="4928" y="17782"/>
                </a:cubicBezTo>
                <a:cubicBezTo>
                  <a:pt x="10328" y="20662"/>
                  <a:pt x="17914" y="18142"/>
                  <a:pt x="19328" y="12382"/>
                </a:cubicBezTo>
                <a:cubicBezTo>
                  <a:pt x="20485" y="8062"/>
                  <a:pt x="18942" y="2662"/>
                  <a:pt x="14314" y="742"/>
                </a:cubicBezTo>
                <a:cubicBezTo>
                  <a:pt x="9814" y="-938"/>
                  <a:pt x="2614" y="142"/>
                  <a:pt x="814" y="49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8" name="AutoShape 10"/>
          <p:cNvSpPr>
            <a:spLocks/>
          </p:cNvSpPr>
          <p:nvPr/>
        </p:nvSpPr>
        <p:spPr bwMode="auto">
          <a:xfrm>
            <a:off x="9154823" y="5905995"/>
            <a:ext cx="92282" cy="123042"/>
          </a:xfrm>
          <a:custGeom>
            <a:avLst/>
            <a:gdLst>
              <a:gd name="T0" fmla="*/ 3617619 w 21600"/>
              <a:gd name="T1" fmla="*/ 3944497 h 21600"/>
              <a:gd name="T2" fmla="*/ 144717 w 21600"/>
              <a:gd name="T3" fmla="*/ 0 h 21600"/>
              <a:gd name="T4" fmla="*/ 0 w 21600"/>
              <a:gd name="T5" fmla="*/ 8574991 h 21600"/>
              <a:gd name="T6" fmla="*/ 1591762 w 21600"/>
              <a:gd name="T7" fmla="*/ 5573771 h 21600"/>
              <a:gd name="T8" fmla="*/ 3135271 w 21600"/>
              <a:gd name="T9" fmla="*/ 3772995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21600" y="9936"/>
                </a:moveTo>
                <a:cubicBezTo>
                  <a:pt x="15264" y="8640"/>
                  <a:pt x="5760" y="3456"/>
                  <a:pt x="864" y="0"/>
                </a:cubicBezTo>
                <a:cubicBezTo>
                  <a:pt x="576" y="7128"/>
                  <a:pt x="2592" y="14472"/>
                  <a:pt x="0" y="21600"/>
                </a:cubicBezTo>
                <a:cubicBezTo>
                  <a:pt x="4032" y="19440"/>
                  <a:pt x="6048" y="16416"/>
                  <a:pt x="9504" y="14040"/>
                </a:cubicBezTo>
                <a:cubicBezTo>
                  <a:pt x="12096" y="12312"/>
                  <a:pt x="15840" y="10800"/>
                  <a:pt x="18720" y="950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9" name="AutoShape 11"/>
          <p:cNvSpPr>
            <a:spLocks/>
          </p:cNvSpPr>
          <p:nvPr/>
        </p:nvSpPr>
        <p:spPr bwMode="auto">
          <a:xfrm>
            <a:off x="8997330" y="5778033"/>
            <a:ext cx="376507" cy="388811"/>
          </a:xfrm>
          <a:custGeom>
            <a:avLst/>
            <a:gdLst>
              <a:gd name="T0" fmla="*/ 273650627 w 19696"/>
              <a:gd name="T1" fmla="*/ 73544750 h 18978"/>
              <a:gd name="T2" fmla="*/ 221561124 w 19696"/>
              <a:gd name="T3" fmla="*/ 328421728 h 18978"/>
              <a:gd name="T4" fmla="*/ 5520881 w 19696"/>
              <a:gd name="T5" fmla="*/ 228686978 h 18978"/>
              <a:gd name="T6" fmla="*/ 80745074 w 19696"/>
              <a:gd name="T7" fmla="*/ 13703916 h 18978"/>
              <a:gd name="T8" fmla="*/ 283282370 w 19696"/>
              <a:gd name="T9" fmla="*/ 91275373 h 189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96" h="18978">
                <a:moveTo>
                  <a:pt x="18240" y="3982"/>
                </a:moveTo>
                <a:cubicBezTo>
                  <a:pt x="20811" y="8782"/>
                  <a:pt x="20168" y="14902"/>
                  <a:pt x="14768" y="17782"/>
                </a:cubicBezTo>
                <a:cubicBezTo>
                  <a:pt x="9368" y="20662"/>
                  <a:pt x="1782" y="18142"/>
                  <a:pt x="368" y="12382"/>
                </a:cubicBezTo>
                <a:cubicBezTo>
                  <a:pt x="-789" y="8062"/>
                  <a:pt x="754" y="2662"/>
                  <a:pt x="5382" y="742"/>
                </a:cubicBezTo>
                <a:cubicBezTo>
                  <a:pt x="9882" y="-938"/>
                  <a:pt x="17082" y="142"/>
                  <a:pt x="18882" y="49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0" name="AutoShape 12"/>
          <p:cNvSpPr>
            <a:spLocks/>
          </p:cNvSpPr>
          <p:nvPr/>
        </p:nvSpPr>
        <p:spPr bwMode="auto">
          <a:xfrm>
            <a:off x="4174099" y="6880485"/>
            <a:ext cx="135346" cy="121812"/>
          </a:xfrm>
          <a:custGeom>
            <a:avLst/>
            <a:gdLst>
              <a:gd name="T0" fmla="*/ 3874559 w 13285"/>
              <a:gd name="T1" fmla="*/ 4344007 h 12516"/>
              <a:gd name="T2" fmla="*/ 27441547 w 13285"/>
              <a:gd name="T3" fmla="*/ 19619332 h 12516"/>
              <a:gd name="T4" fmla="*/ 2913733 w 13285"/>
              <a:gd name="T5" fmla="*/ 6525956 h 12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5" h="12516">
                <a:moveTo>
                  <a:pt x="1706" y="2194"/>
                </a:moveTo>
                <a:cubicBezTo>
                  <a:pt x="-4223" y="6823"/>
                  <a:pt x="6789" y="17402"/>
                  <a:pt x="12083" y="9909"/>
                </a:cubicBezTo>
                <a:cubicBezTo>
                  <a:pt x="17377" y="2415"/>
                  <a:pt x="3612" y="-4198"/>
                  <a:pt x="1283" y="329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1" name="AutoShape 13"/>
          <p:cNvSpPr>
            <a:spLocks/>
          </p:cNvSpPr>
          <p:nvPr/>
        </p:nvSpPr>
        <p:spPr bwMode="auto">
          <a:xfrm>
            <a:off x="4469399" y="6880485"/>
            <a:ext cx="135346" cy="121812"/>
          </a:xfrm>
          <a:custGeom>
            <a:avLst/>
            <a:gdLst>
              <a:gd name="T0" fmla="*/ 3874559 w 13285"/>
              <a:gd name="T1" fmla="*/ 4344007 h 12516"/>
              <a:gd name="T2" fmla="*/ 27441547 w 13285"/>
              <a:gd name="T3" fmla="*/ 19619332 h 12516"/>
              <a:gd name="T4" fmla="*/ 2913733 w 13285"/>
              <a:gd name="T5" fmla="*/ 6525956 h 12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5" h="12516">
                <a:moveTo>
                  <a:pt x="1706" y="2194"/>
                </a:moveTo>
                <a:cubicBezTo>
                  <a:pt x="-4223" y="6823"/>
                  <a:pt x="6789" y="17402"/>
                  <a:pt x="12083" y="9909"/>
                </a:cubicBezTo>
                <a:cubicBezTo>
                  <a:pt x="17377" y="2415"/>
                  <a:pt x="3612" y="-4198"/>
                  <a:pt x="1283" y="329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2" name="AutoShape 14"/>
          <p:cNvSpPr>
            <a:spLocks/>
          </p:cNvSpPr>
          <p:nvPr/>
        </p:nvSpPr>
        <p:spPr bwMode="auto">
          <a:xfrm>
            <a:off x="4764699" y="6880485"/>
            <a:ext cx="135346" cy="121812"/>
          </a:xfrm>
          <a:custGeom>
            <a:avLst/>
            <a:gdLst>
              <a:gd name="T0" fmla="*/ 3874559 w 13285"/>
              <a:gd name="T1" fmla="*/ 4344007 h 12516"/>
              <a:gd name="T2" fmla="*/ 27441547 w 13285"/>
              <a:gd name="T3" fmla="*/ 19619332 h 12516"/>
              <a:gd name="T4" fmla="*/ 2913733 w 13285"/>
              <a:gd name="T5" fmla="*/ 6525956 h 12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5" h="12516">
                <a:moveTo>
                  <a:pt x="1706" y="2194"/>
                </a:moveTo>
                <a:cubicBezTo>
                  <a:pt x="-4223" y="6823"/>
                  <a:pt x="6789" y="17402"/>
                  <a:pt x="12083" y="9909"/>
                </a:cubicBezTo>
                <a:cubicBezTo>
                  <a:pt x="17377" y="2415"/>
                  <a:pt x="3612" y="-4198"/>
                  <a:pt x="1283" y="329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3" name="AutoShape 15"/>
          <p:cNvSpPr>
            <a:spLocks/>
          </p:cNvSpPr>
          <p:nvPr/>
        </p:nvSpPr>
        <p:spPr bwMode="auto">
          <a:xfrm>
            <a:off x="5059999" y="6880485"/>
            <a:ext cx="135346" cy="121812"/>
          </a:xfrm>
          <a:custGeom>
            <a:avLst/>
            <a:gdLst>
              <a:gd name="T0" fmla="*/ 3874559 w 13285"/>
              <a:gd name="T1" fmla="*/ 4344007 h 12516"/>
              <a:gd name="T2" fmla="*/ 27441547 w 13285"/>
              <a:gd name="T3" fmla="*/ 19619332 h 12516"/>
              <a:gd name="T4" fmla="*/ 2913733 w 13285"/>
              <a:gd name="T5" fmla="*/ 6525956 h 12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5" h="12516">
                <a:moveTo>
                  <a:pt x="1706" y="2194"/>
                </a:moveTo>
                <a:cubicBezTo>
                  <a:pt x="-4223" y="6823"/>
                  <a:pt x="6789" y="17402"/>
                  <a:pt x="12083" y="9909"/>
                </a:cubicBezTo>
                <a:cubicBezTo>
                  <a:pt x="17377" y="2415"/>
                  <a:pt x="3612" y="-4198"/>
                  <a:pt x="1283" y="329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4" name="AutoShape 16"/>
          <p:cNvSpPr>
            <a:spLocks/>
          </p:cNvSpPr>
          <p:nvPr/>
        </p:nvSpPr>
        <p:spPr bwMode="auto">
          <a:xfrm>
            <a:off x="5345455" y="6880485"/>
            <a:ext cx="135346" cy="121812"/>
          </a:xfrm>
          <a:custGeom>
            <a:avLst/>
            <a:gdLst>
              <a:gd name="T0" fmla="*/ 3874559 w 13285"/>
              <a:gd name="T1" fmla="*/ 4344007 h 12516"/>
              <a:gd name="T2" fmla="*/ 27441547 w 13285"/>
              <a:gd name="T3" fmla="*/ 19619332 h 12516"/>
              <a:gd name="T4" fmla="*/ 2913733 w 13285"/>
              <a:gd name="T5" fmla="*/ 6525956 h 12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5" h="12516">
                <a:moveTo>
                  <a:pt x="1706" y="2194"/>
                </a:moveTo>
                <a:cubicBezTo>
                  <a:pt x="-4223" y="6823"/>
                  <a:pt x="6789" y="17402"/>
                  <a:pt x="12083" y="9909"/>
                </a:cubicBezTo>
                <a:cubicBezTo>
                  <a:pt x="17377" y="2415"/>
                  <a:pt x="3612" y="-4198"/>
                  <a:pt x="1283" y="329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5" name="AutoShape 17"/>
          <p:cNvSpPr>
            <a:spLocks/>
          </p:cNvSpPr>
          <p:nvPr/>
        </p:nvSpPr>
        <p:spPr bwMode="auto">
          <a:xfrm>
            <a:off x="5640755" y="6880485"/>
            <a:ext cx="135346" cy="121812"/>
          </a:xfrm>
          <a:custGeom>
            <a:avLst/>
            <a:gdLst>
              <a:gd name="T0" fmla="*/ 3874559 w 13285"/>
              <a:gd name="T1" fmla="*/ 4344007 h 12516"/>
              <a:gd name="T2" fmla="*/ 27441547 w 13285"/>
              <a:gd name="T3" fmla="*/ 19619332 h 12516"/>
              <a:gd name="T4" fmla="*/ 2913733 w 13285"/>
              <a:gd name="T5" fmla="*/ 6525956 h 12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5" h="12516">
                <a:moveTo>
                  <a:pt x="1706" y="2194"/>
                </a:moveTo>
                <a:cubicBezTo>
                  <a:pt x="-4223" y="6823"/>
                  <a:pt x="6789" y="17402"/>
                  <a:pt x="12083" y="9909"/>
                </a:cubicBezTo>
                <a:cubicBezTo>
                  <a:pt x="17377" y="2415"/>
                  <a:pt x="3612" y="-4198"/>
                  <a:pt x="1283" y="329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6" name="AutoShape 18"/>
          <p:cNvSpPr>
            <a:spLocks/>
          </p:cNvSpPr>
          <p:nvPr/>
        </p:nvSpPr>
        <p:spPr bwMode="auto">
          <a:xfrm>
            <a:off x="5936055" y="6880485"/>
            <a:ext cx="135346" cy="121812"/>
          </a:xfrm>
          <a:custGeom>
            <a:avLst/>
            <a:gdLst>
              <a:gd name="T0" fmla="*/ 3874559 w 13285"/>
              <a:gd name="T1" fmla="*/ 4344007 h 12516"/>
              <a:gd name="T2" fmla="*/ 27441547 w 13285"/>
              <a:gd name="T3" fmla="*/ 19619332 h 12516"/>
              <a:gd name="T4" fmla="*/ 2913733 w 13285"/>
              <a:gd name="T5" fmla="*/ 6525956 h 12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5" h="12516">
                <a:moveTo>
                  <a:pt x="1706" y="2194"/>
                </a:moveTo>
                <a:cubicBezTo>
                  <a:pt x="-4223" y="6823"/>
                  <a:pt x="6789" y="17402"/>
                  <a:pt x="12083" y="9909"/>
                </a:cubicBezTo>
                <a:cubicBezTo>
                  <a:pt x="17377" y="2415"/>
                  <a:pt x="3612" y="-4198"/>
                  <a:pt x="1283" y="329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7" name="AutoShape 19"/>
          <p:cNvSpPr>
            <a:spLocks/>
          </p:cNvSpPr>
          <p:nvPr/>
        </p:nvSpPr>
        <p:spPr bwMode="auto">
          <a:xfrm>
            <a:off x="2481047" y="1131982"/>
            <a:ext cx="324830" cy="2355016"/>
          </a:xfrm>
          <a:custGeom>
            <a:avLst/>
            <a:gdLst>
              <a:gd name="T0" fmla="*/ 2410327 w 21491"/>
              <a:gd name="T1" fmla="*/ 2147483647 h 21407"/>
              <a:gd name="T2" fmla="*/ 1609413 w 21491"/>
              <a:gd name="T3" fmla="*/ 2147483647 h 21407"/>
              <a:gd name="T4" fmla="*/ 3218827 w 21491"/>
              <a:gd name="T5" fmla="*/ 2147483647 h 21407"/>
              <a:gd name="T6" fmla="*/ 1609413 w 21491"/>
              <a:gd name="T7" fmla="*/ 2147483647 h 21407"/>
              <a:gd name="T8" fmla="*/ 4827870 w 21491"/>
              <a:gd name="T9" fmla="*/ 2147483647 h 21407"/>
              <a:gd name="T10" fmla="*/ 7245783 w 21491"/>
              <a:gd name="T11" fmla="*/ 280237895 h 21407"/>
              <a:gd name="T12" fmla="*/ 159382164 w 21491"/>
              <a:gd name="T13" fmla="*/ 406052789 h 21407"/>
              <a:gd name="T14" fmla="*/ 156964621 w 21491"/>
              <a:gd name="T15" fmla="*/ 2147483647 h 21407"/>
              <a:gd name="T16" fmla="*/ 159382164 w 21491"/>
              <a:gd name="T17" fmla="*/ 2147483647 h 21407"/>
              <a:gd name="T18" fmla="*/ 154554314 w 21491"/>
              <a:gd name="T19" fmla="*/ 2147483647 h 21407"/>
              <a:gd name="T20" fmla="*/ 154554314 w 21491"/>
              <a:gd name="T21" fmla="*/ 2147483647 h 21407"/>
              <a:gd name="T22" fmla="*/ 0 w 21491"/>
              <a:gd name="T23" fmla="*/ 2147483647 h 2140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491" h="21407">
                <a:moveTo>
                  <a:pt x="325" y="21385"/>
                </a:moveTo>
                <a:cubicBezTo>
                  <a:pt x="0" y="20401"/>
                  <a:pt x="542" y="19328"/>
                  <a:pt x="217" y="18344"/>
                </a:cubicBezTo>
                <a:cubicBezTo>
                  <a:pt x="-109" y="17270"/>
                  <a:pt x="434" y="16316"/>
                  <a:pt x="434" y="15243"/>
                </a:cubicBezTo>
                <a:cubicBezTo>
                  <a:pt x="434" y="13141"/>
                  <a:pt x="433" y="11144"/>
                  <a:pt x="217" y="8982"/>
                </a:cubicBezTo>
                <a:cubicBezTo>
                  <a:pt x="64" y="7461"/>
                  <a:pt x="873" y="5917"/>
                  <a:pt x="651" y="4391"/>
                </a:cubicBezTo>
                <a:cubicBezTo>
                  <a:pt x="434" y="2900"/>
                  <a:pt x="0" y="1529"/>
                  <a:pt x="977" y="98"/>
                </a:cubicBezTo>
                <a:cubicBezTo>
                  <a:pt x="6187" y="-126"/>
                  <a:pt x="15630" y="98"/>
                  <a:pt x="21491" y="142"/>
                </a:cubicBezTo>
                <a:cubicBezTo>
                  <a:pt x="21057" y="1171"/>
                  <a:pt x="20840" y="2423"/>
                  <a:pt x="21165" y="3452"/>
                </a:cubicBezTo>
                <a:cubicBezTo>
                  <a:pt x="21491" y="4570"/>
                  <a:pt x="21491" y="5688"/>
                  <a:pt x="21491" y="6806"/>
                </a:cubicBezTo>
                <a:cubicBezTo>
                  <a:pt x="21491" y="9176"/>
                  <a:pt x="20840" y="11591"/>
                  <a:pt x="20840" y="13961"/>
                </a:cubicBezTo>
                <a:cubicBezTo>
                  <a:pt x="20840" y="16421"/>
                  <a:pt x="21491" y="18835"/>
                  <a:pt x="20840" y="21295"/>
                </a:cubicBezTo>
                <a:cubicBezTo>
                  <a:pt x="14327" y="21474"/>
                  <a:pt x="6512" y="21385"/>
                  <a:pt x="0" y="2138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8" name="AutoShape 20"/>
          <p:cNvSpPr>
            <a:spLocks/>
          </p:cNvSpPr>
          <p:nvPr/>
        </p:nvSpPr>
        <p:spPr bwMode="auto">
          <a:xfrm>
            <a:off x="7451927" y="1131982"/>
            <a:ext cx="324830" cy="2355016"/>
          </a:xfrm>
          <a:custGeom>
            <a:avLst/>
            <a:gdLst>
              <a:gd name="T0" fmla="*/ 2410327 w 21491"/>
              <a:gd name="T1" fmla="*/ 2147483647 h 21407"/>
              <a:gd name="T2" fmla="*/ 1609413 w 21491"/>
              <a:gd name="T3" fmla="*/ 2147483647 h 21407"/>
              <a:gd name="T4" fmla="*/ 3218827 w 21491"/>
              <a:gd name="T5" fmla="*/ 2147483647 h 21407"/>
              <a:gd name="T6" fmla="*/ 1609413 w 21491"/>
              <a:gd name="T7" fmla="*/ 2147483647 h 21407"/>
              <a:gd name="T8" fmla="*/ 4827870 w 21491"/>
              <a:gd name="T9" fmla="*/ 2147483647 h 21407"/>
              <a:gd name="T10" fmla="*/ 7245783 w 21491"/>
              <a:gd name="T11" fmla="*/ 280237895 h 21407"/>
              <a:gd name="T12" fmla="*/ 159382164 w 21491"/>
              <a:gd name="T13" fmla="*/ 406052789 h 21407"/>
              <a:gd name="T14" fmla="*/ 156964621 w 21491"/>
              <a:gd name="T15" fmla="*/ 2147483647 h 21407"/>
              <a:gd name="T16" fmla="*/ 159382164 w 21491"/>
              <a:gd name="T17" fmla="*/ 2147483647 h 21407"/>
              <a:gd name="T18" fmla="*/ 154554314 w 21491"/>
              <a:gd name="T19" fmla="*/ 2147483647 h 21407"/>
              <a:gd name="T20" fmla="*/ 154554314 w 21491"/>
              <a:gd name="T21" fmla="*/ 2147483647 h 21407"/>
              <a:gd name="T22" fmla="*/ 0 w 21491"/>
              <a:gd name="T23" fmla="*/ 2147483647 h 2140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491" h="21407">
                <a:moveTo>
                  <a:pt x="325" y="21385"/>
                </a:moveTo>
                <a:cubicBezTo>
                  <a:pt x="0" y="20401"/>
                  <a:pt x="542" y="19328"/>
                  <a:pt x="217" y="18344"/>
                </a:cubicBezTo>
                <a:cubicBezTo>
                  <a:pt x="-109" y="17270"/>
                  <a:pt x="434" y="16316"/>
                  <a:pt x="434" y="15243"/>
                </a:cubicBezTo>
                <a:cubicBezTo>
                  <a:pt x="434" y="13141"/>
                  <a:pt x="433" y="11144"/>
                  <a:pt x="217" y="8982"/>
                </a:cubicBezTo>
                <a:cubicBezTo>
                  <a:pt x="64" y="7461"/>
                  <a:pt x="873" y="5917"/>
                  <a:pt x="651" y="4391"/>
                </a:cubicBezTo>
                <a:cubicBezTo>
                  <a:pt x="434" y="2900"/>
                  <a:pt x="0" y="1529"/>
                  <a:pt x="977" y="98"/>
                </a:cubicBezTo>
                <a:cubicBezTo>
                  <a:pt x="6187" y="-126"/>
                  <a:pt x="15630" y="98"/>
                  <a:pt x="21491" y="142"/>
                </a:cubicBezTo>
                <a:cubicBezTo>
                  <a:pt x="21057" y="1171"/>
                  <a:pt x="20840" y="2423"/>
                  <a:pt x="21165" y="3452"/>
                </a:cubicBezTo>
                <a:cubicBezTo>
                  <a:pt x="21491" y="4570"/>
                  <a:pt x="21491" y="5688"/>
                  <a:pt x="21491" y="6806"/>
                </a:cubicBezTo>
                <a:cubicBezTo>
                  <a:pt x="21491" y="9176"/>
                  <a:pt x="20840" y="11591"/>
                  <a:pt x="20840" y="13961"/>
                </a:cubicBezTo>
                <a:cubicBezTo>
                  <a:pt x="20840" y="16421"/>
                  <a:pt x="21491" y="18835"/>
                  <a:pt x="20840" y="21295"/>
                </a:cubicBezTo>
                <a:cubicBezTo>
                  <a:pt x="14327" y="21474"/>
                  <a:pt x="6512" y="21385"/>
                  <a:pt x="0" y="2138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AutoShape 21"/>
          <p:cNvSpPr>
            <a:spLocks/>
          </p:cNvSpPr>
          <p:nvPr/>
        </p:nvSpPr>
        <p:spPr bwMode="auto">
          <a:xfrm>
            <a:off x="7855503" y="1131982"/>
            <a:ext cx="324830" cy="2355016"/>
          </a:xfrm>
          <a:custGeom>
            <a:avLst/>
            <a:gdLst>
              <a:gd name="T0" fmla="*/ 2410327 w 21491"/>
              <a:gd name="T1" fmla="*/ 2147483647 h 21407"/>
              <a:gd name="T2" fmla="*/ 1609413 w 21491"/>
              <a:gd name="T3" fmla="*/ 2147483647 h 21407"/>
              <a:gd name="T4" fmla="*/ 3218827 w 21491"/>
              <a:gd name="T5" fmla="*/ 2147483647 h 21407"/>
              <a:gd name="T6" fmla="*/ 1609413 w 21491"/>
              <a:gd name="T7" fmla="*/ 2147483647 h 21407"/>
              <a:gd name="T8" fmla="*/ 4827870 w 21491"/>
              <a:gd name="T9" fmla="*/ 2147483647 h 21407"/>
              <a:gd name="T10" fmla="*/ 7245783 w 21491"/>
              <a:gd name="T11" fmla="*/ 280237895 h 21407"/>
              <a:gd name="T12" fmla="*/ 159382164 w 21491"/>
              <a:gd name="T13" fmla="*/ 406052789 h 21407"/>
              <a:gd name="T14" fmla="*/ 156964621 w 21491"/>
              <a:gd name="T15" fmla="*/ 2147483647 h 21407"/>
              <a:gd name="T16" fmla="*/ 159382164 w 21491"/>
              <a:gd name="T17" fmla="*/ 2147483647 h 21407"/>
              <a:gd name="T18" fmla="*/ 154554314 w 21491"/>
              <a:gd name="T19" fmla="*/ 2147483647 h 21407"/>
              <a:gd name="T20" fmla="*/ 154554314 w 21491"/>
              <a:gd name="T21" fmla="*/ 2147483647 h 21407"/>
              <a:gd name="T22" fmla="*/ 0 w 21491"/>
              <a:gd name="T23" fmla="*/ 2147483647 h 2140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491" h="21407">
                <a:moveTo>
                  <a:pt x="325" y="21385"/>
                </a:moveTo>
                <a:cubicBezTo>
                  <a:pt x="0" y="20401"/>
                  <a:pt x="542" y="19328"/>
                  <a:pt x="217" y="18344"/>
                </a:cubicBezTo>
                <a:cubicBezTo>
                  <a:pt x="-109" y="17270"/>
                  <a:pt x="434" y="16316"/>
                  <a:pt x="434" y="15243"/>
                </a:cubicBezTo>
                <a:cubicBezTo>
                  <a:pt x="434" y="13141"/>
                  <a:pt x="433" y="11144"/>
                  <a:pt x="217" y="8982"/>
                </a:cubicBezTo>
                <a:cubicBezTo>
                  <a:pt x="64" y="7461"/>
                  <a:pt x="873" y="5917"/>
                  <a:pt x="651" y="4391"/>
                </a:cubicBezTo>
                <a:cubicBezTo>
                  <a:pt x="434" y="2900"/>
                  <a:pt x="0" y="1529"/>
                  <a:pt x="977" y="98"/>
                </a:cubicBezTo>
                <a:cubicBezTo>
                  <a:pt x="6187" y="-126"/>
                  <a:pt x="15630" y="98"/>
                  <a:pt x="21491" y="142"/>
                </a:cubicBezTo>
                <a:cubicBezTo>
                  <a:pt x="21057" y="1171"/>
                  <a:pt x="20840" y="2423"/>
                  <a:pt x="21165" y="3452"/>
                </a:cubicBezTo>
                <a:cubicBezTo>
                  <a:pt x="21491" y="4570"/>
                  <a:pt x="21491" y="5688"/>
                  <a:pt x="21491" y="6806"/>
                </a:cubicBezTo>
                <a:cubicBezTo>
                  <a:pt x="21491" y="9176"/>
                  <a:pt x="20840" y="11591"/>
                  <a:pt x="20840" y="13961"/>
                </a:cubicBezTo>
                <a:cubicBezTo>
                  <a:pt x="20840" y="16421"/>
                  <a:pt x="21491" y="18835"/>
                  <a:pt x="20840" y="21295"/>
                </a:cubicBezTo>
                <a:cubicBezTo>
                  <a:pt x="14327" y="21474"/>
                  <a:pt x="6512" y="21385"/>
                  <a:pt x="0" y="2138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0" name="AutoShape 22"/>
          <p:cNvSpPr>
            <a:spLocks/>
          </p:cNvSpPr>
          <p:nvPr/>
        </p:nvSpPr>
        <p:spPr bwMode="auto">
          <a:xfrm>
            <a:off x="2047941" y="1131982"/>
            <a:ext cx="324830" cy="2355016"/>
          </a:xfrm>
          <a:custGeom>
            <a:avLst/>
            <a:gdLst>
              <a:gd name="T0" fmla="*/ 2410327 w 21491"/>
              <a:gd name="T1" fmla="*/ 2147483647 h 21407"/>
              <a:gd name="T2" fmla="*/ 1609413 w 21491"/>
              <a:gd name="T3" fmla="*/ 2147483647 h 21407"/>
              <a:gd name="T4" fmla="*/ 3218827 w 21491"/>
              <a:gd name="T5" fmla="*/ 2147483647 h 21407"/>
              <a:gd name="T6" fmla="*/ 1609413 w 21491"/>
              <a:gd name="T7" fmla="*/ 2147483647 h 21407"/>
              <a:gd name="T8" fmla="*/ 4827870 w 21491"/>
              <a:gd name="T9" fmla="*/ 2147483647 h 21407"/>
              <a:gd name="T10" fmla="*/ 7245783 w 21491"/>
              <a:gd name="T11" fmla="*/ 280237895 h 21407"/>
              <a:gd name="T12" fmla="*/ 159382164 w 21491"/>
              <a:gd name="T13" fmla="*/ 406052789 h 21407"/>
              <a:gd name="T14" fmla="*/ 156964621 w 21491"/>
              <a:gd name="T15" fmla="*/ 2147483647 h 21407"/>
              <a:gd name="T16" fmla="*/ 159382164 w 21491"/>
              <a:gd name="T17" fmla="*/ 2147483647 h 21407"/>
              <a:gd name="T18" fmla="*/ 154554314 w 21491"/>
              <a:gd name="T19" fmla="*/ 2147483647 h 21407"/>
              <a:gd name="T20" fmla="*/ 154554314 w 21491"/>
              <a:gd name="T21" fmla="*/ 2147483647 h 21407"/>
              <a:gd name="T22" fmla="*/ 0 w 21491"/>
              <a:gd name="T23" fmla="*/ 2147483647 h 2140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491" h="21407">
                <a:moveTo>
                  <a:pt x="325" y="21385"/>
                </a:moveTo>
                <a:cubicBezTo>
                  <a:pt x="0" y="20401"/>
                  <a:pt x="542" y="19328"/>
                  <a:pt x="217" y="18344"/>
                </a:cubicBezTo>
                <a:cubicBezTo>
                  <a:pt x="-109" y="17270"/>
                  <a:pt x="434" y="16316"/>
                  <a:pt x="434" y="15243"/>
                </a:cubicBezTo>
                <a:cubicBezTo>
                  <a:pt x="434" y="13141"/>
                  <a:pt x="433" y="11144"/>
                  <a:pt x="217" y="8982"/>
                </a:cubicBezTo>
                <a:cubicBezTo>
                  <a:pt x="64" y="7461"/>
                  <a:pt x="873" y="5917"/>
                  <a:pt x="651" y="4391"/>
                </a:cubicBezTo>
                <a:cubicBezTo>
                  <a:pt x="434" y="2900"/>
                  <a:pt x="0" y="1529"/>
                  <a:pt x="977" y="98"/>
                </a:cubicBezTo>
                <a:cubicBezTo>
                  <a:pt x="6187" y="-126"/>
                  <a:pt x="15630" y="98"/>
                  <a:pt x="21491" y="142"/>
                </a:cubicBezTo>
                <a:cubicBezTo>
                  <a:pt x="21057" y="1171"/>
                  <a:pt x="20840" y="2423"/>
                  <a:pt x="21165" y="3452"/>
                </a:cubicBezTo>
                <a:cubicBezTo>
                  <a:pt x="21491" y="4570"/>
                  <a:pt x="21491" y="5688"/>
                  <a:pt x="21491" y="6806"/>
                </a:cubicBezTo>
                <a:cubicBezTo>
                  <a:pt x="21491" y="9176"/>
                  <a:pt x="20840" y="11591"/>
                  <a:pt x="20840" y="13961"/>
                </a:cubicBezTo>
                <a:cubicBezTo>
                  <a:pt x="20840" y="16421"/>
                  <a:pt x="21491" y="18835"/>
                  <a:pt x="20840" y="21295"/>
                </a:cubicBezTo>
                <a:cubicBezTo>
                  <a:pt x="14327" y="21474"/>
                  <a:pt x="6512" y="21385"/>
                  <a:pt x="0" y="2138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1" name="AutoShape 23"/>
          <p:cNvSpPr>
            <a:spLocks/>
          </p:cNvSpPr>
          <p:nvPr/>
        </p:nvSpPr>
        <p:spPr bwMode="auto">
          <a:xfrm>
            <a:off x="4006763" y="4764170"/>
            <a:ext cx="978181" cy="270691"/>
          </a:xfrm>
          <a:custGeom>
            <a:avLst/>
            <a:gdLst>
              <a:gd name="T0" fmla="*/ 604630751 w 20646"/>
              <a:gd name="T1" fmla="*/ 286123 h 20863"/>
              <a:gd name="T2" fmla="*/ 1885383054 w 20646"/>
              <a:gd name="T3" fmla="*/ 3842001 h 20863"/>
              <a:gd name="T4" fmla="*/ 2147483647 w 20646"/>
              <a:gd name="T5" fmla="*/ 286123 h 20863"/>
              <a:gd name="T6" fmla="*/ 2147483647 w 20646"/>
              <a:gd name="T7" fmla="*/ 58948974 h 20863"/>
              <a:gd name="T8" fmla="*/ 2147483647 w 20646"/>
              <a:gd name="T9" fmla="*/ 94503270 h 20863"/>
              <a:gd name="T10" fmla="*/ 770690453 w 20646"/>
              <a:gd name="T11" fmla="*/ 94503270 h 20863"/>
              <a:gd name="T12" fmla="*/ 11651068 w 20646"/>
              <a:gd name="T13" fmla="*/ 55393096 h 20863"/>
              <a:gd name="T14" fmla="*/ 628385055 w 20646"/>
              <a:gd name="T15" fmla="*/ 3842001 h 208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646" h="20863">
                <a:moveTo>
                  <a:pt x="2647" y="61"/>
                </a:moveTo>
                <a:cubicBezTo>
                  <a:pt x="3997" y="1577"/>
                  <a:pt x="6697" y="440"/>
                  <a:pt x="8254" y="819"/>
                </a:cubicBezTo>
                <a:cubicBezTo>
                  <a:pt x="10954" y="1198"/>
                  <a:pt x="13551" y="-318"/>
                  <a:pt x="16147" y="61"/>
                </a:cubicBezTo>
                <a:cubicBezTo>
                  <a:pt x="18224" y="440"/>
                  <a:pt x="21339" y="1956"/>
                  <a:pt x="20508" y="12566"/>
                </a:cubicBezTo>
                <a:cubicBezTo>
                  <a:pt x="19781" y="20903"/>
                  <a:pt x="16458" y="19387"/>
                  <a:pt x="14485" y="20145"/>
                </a:cubicBezTo>
                <a:cubicBezTo>
                  <a:pt x="10747" y="20903"/>
                  <a:pt x="7008" y="21282"/>
                  <a:pt x="3374" y="20145"/>
                </a:cubicBezTo>
                <a:cubicBezTo>
                  <a:pt x="1712" y="19766"/>
                  <a:pt x="362" y="18629"/>
                  <a:pt x="51" y="11808"/>
                </a:cubicBezTo>
                <a:cubicBezTo>
                  <a:pt x="-261" y="5745"/>
                  <a:pt x="881" y="440"/>
                  <a:pt x="2751" y="81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38"/>
          <p:cNvSpPr>
            <a:spLocks/>
          </p:cNvSpPr>
          <p:nvPr/>
        </p:nvSpPr>
        <p:spPr bwMode="auto">
          <a:xfrm rot="-5400000">
            <a:off x="1705915" y="2512027"/>
            <a:ext cx="962128" cy="24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18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Item Label</a:t>
            </a:r>
          </a:p>
        </p:txBody>
      </p:sp>
      <p:sp>
        <p:nvSpPr>
          <p:cNvPr id="25623" name="Rectangle 39"/>
          <p:cNvSpPr>
            <a:spLocks/>
          </p:cNvSpPr>
          <p:nvPr/>
        </p:nvSpPr>
        <p:spPr bwMode="auto">
          <a:xfrm rot="-5400000">
            <a:off x="2158708" y="2482497"/>
            <a:ext cx="962128" cy="24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18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Item Label</a:t>
            </a:r>
          </a:p>
        </p:txBody>
      </p:sp>
      <p:sp>
        <p:nvSpPr>
          <p:cNvPr id="25624" name="Rectangle 40"/>
          <p:cNvSpPr>
            <a:spLocks/>
          </p:cNvSpPr>
          <p:nvPr/>
        </p:nvSpPr>
        <p:spPr bwMode="auto">
          <a:xfrm rot="-5400000">
            <a:off x="7139431" y="2472653"/>
            <a:ext cx="962128" cy="24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18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Item Label</a:t>
            </a:r>
          </a:p>
        </p:txBody>
      </p:sp>
      <p:sp>
        <p:nvSpPr>
          <p:cNvPr id="25625" name="Rectangle 41"/>
          <p:cNvSpPr>
            <a:spLocks/>
          </p:cNvSpPr>
          <p:nvPr/>
        </p:nvSpPr>
        <p:spPr bwMode="auto">
          <a:xfrm rot="-5400000">
            <a:off x="7543007" y="2492340"/>
            <a:ext cx="962128" cy="24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18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Item Label</a:t>
            </a:r>
          </a:p>
        </p:txBody>
      </p:sp>
      <p:sp>
        <p:nvSpPr>
          <p:cNvPr id="25626" name="Rectangle 42"/>
          <p:cNvSpPr>
            <a:spLocks/>
          </p:cNvSpPr>
          <p:nvPr/>
        </p:nvSpPr>
        <p:spPr bwMode="auto">
          <a:xfrm>
            <a:off x="3177695" y="4737910"/>
            <a:ext cx="48924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1</a:t>
            </a:r>
          </a:p>
        </p:txBody>
      </p:sp>
      <p:sp>
        <p:nvSpPr>
          <p:cNvPr id="25627" name="Rectangle 43"/>
          <p:cNvSpPr>
            <a:spLocks/>
          </p:cNvSpPr>
          <p:nvPr/>
        </p:nvSpPr>
        <p:spPr bwMode="auto">
          <a:xfrm>
            <a:off x="4220940" y="4767440"/>
            <a:ext cx="51168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2</a:t>
            </a:r>
          </a:p>
        </p:txBody>
      </p:sp>
      <p:sp>
        <p:nvSpPr>
          <p:cNvPr id="25628" name="Rectangle 44"/>
          <p:cNvSpPr>
            <a:spLocks/>
          </p:cNvSpPr>
          <p:nvPr/>
        </p:nvSpPr>
        <p:spPr bwMode="auto">
          <a:xfrm>
            <a:off x="5205272" y="4737910"/>
            <a:ext cx="51168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3</a:t>
            </a:r>
          </a:p>
        </p:txBody>
      </p:sp>
      <p:sp>
        <p:nvSpPr>
          <p:cNvPr id="25629" name="Rectangle 45"/>
          <p:cNvSpPr>
            <a:spLocks/>
          </p:cNvSpPr>
          <p:nvPr/>
        </p:nvSpPr>
        <p:spPr bwMode="auto">
          <a:xfrm>
            <a:off x="5913992" y="4747753"/>
            <a:ext cx="51168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4</a:t>
            </a:r>
          </a:p>
        </p:txBody>
      </p:sp>
      <p:sp>
        <p:nvSpPr>
          <p:cNvPr id="25630" name="Rectangle 46"/>
          <p:cNvSpPr>
            <a:spLocks/>
          </p:cNvSpPr>
          <p:nvPr/>
        </p:nvSpPr>
        <p:spPr bwMode="auto">
          <a:xfrm>
            <a:off x="6573495" y="4757596"/>
            <a:ext cx="51168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5</a:t>
            </a:r>
          </a:p>
        </p:txBody>
      </p:sp>
      <p:sp>
        <p:nvSpPr>
          <p:cNvPr id="25631" name="Rectangle 47"/>
          <p:cNvSpPr>
            <a:spLocks/>
          </p:cNvSpPr>
          <p:nvPr/>
        </p:nvSpPr>
        <p:spPr bwMode="auto">
          <a:xfrm>
            <a:off x="2125832" y="3065060"/>
            <a:ext cx="186274" cy="2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628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1</a:t>
            </a:r>
          </a:p>
        </p:txBody>
      </p:sp>
      <p:sp>
        <p:nvSpPr>
          <p:cNvPr id="25632" name="Rectangle 48"/>
          <p:cNvSpPr>
            <a:spLocks/>
          </p:cNvSpPr>
          <p:nvPr/>
        </p:nvSpPr>
        <p:spPr bwMode="auto">
          <a:xfrm>
            <a:off x="2549095" y="3074904"/>
            <a:ext cx="186274" cy="2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628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2</a:t>
            </a:r>
          </a:p>
        </p:txBody>
      </p:sp>
      <p:sp>
        <p:nvSpPr>
          <p:cNvPr id="25633" name="Rectangle 49"/>
          <p:cNvSpPr>
            <a:spLocks/>
          </p:cNvSpPr>
          <p:nvPr/>
        </p:nvSpPr>
        <p:spPr bwMode="auto">
          <a:xfrm>
            <a:off x="7529818" y="3074904"/>
            <a:ext cx="186274" cy="2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628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3</a:t>
            </a:r>
          </a:p>
        </p:txBody>
      </p:sp>
      <p:sp>
        <p:nvSpPr>
          <p:cNvPr id="25634" name="Rectangle 50"/>
          <p:cNvSpPr>
            <a:spLocks/>
          </p:cNvSpPr>
          <p:nvPr/>
        </p:nvSpPr>
        <p:spPr bwMode="auto">
          <a:xfrm>
            <a:off x="7943238" y="3074904"/>
            <a:ext cx="186274" cy="2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628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25887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1"/>
          <p:cNvSpPr>
            <a:spLocks/>
          </p:cNvSpPr>
          <p:nvPr/>
        </p:nvSpPr>
        <p:spPr bwMode="auto">
          <a:xfrm>
            <a:off x="835981" y="3041588"/>
            <a:ext cx="3917644" cy="4148962"/>
          </a:xfrm>
          <a:custGeom>
            <a:avLst/>
            <a:gdLst>
              <a:gd name="T0" fmla="*/ 1601199750 w 21487"/>
              <a:gd name="T1" fmla="*/ 2147483647 h 21579"/>
              <a:gd name="T2" fmla="*/ 2147483647 w 21487"/>
              <a:gd name="T3" fmla="*/ 2147483647 h 21579"/>
              <a:gd name="T4" fmla="*/ 2147483647 w 21487"/>
              <a:gd name="T5" fmla="*/ 76306575 h 21579"/>
              <a:gd name="T6" fmla="*/ 2147483647 w 21487"/>
              <a:gd name="T7" fmla="*/ 1236473432 h 21579"/>
              <a:gd name="T8" fmla="*/ 2147483647 w 21487"/>
              <a:gd name="T9" fmla="*/ 76306575 h 21579"/>
              <a:gd name="T10" fmla="*/ 2147483647 w 21487"/>
              <a:gd name="T11" fmla="*/ 854879282 h 21579"/>
              <a:gd name="T12" fmla="*/ 2147483647 w 21487"/>
              <a:gd name="T13" fmla="*/ 2147483647 h 21579"/>
              <a:gd name="T14" fmla="*/ 2147483647 w 21487"/>
              <a:gd name="T15" fmla="*/ 2147483647 h 21579"/>
              <a:gd name="T16" fmla="*/ 2147483647 w 21487"/>
              <a:gd name="T17" fmla="*/ 2147483647 h 21579"/>
              <a:gd name="T18" fmla="*/ 2147483647 w 21487"/>
              <a:gd name="T19" fmla="*/ 2147483647 h 21579"/>
              <a:gd name="T20" fmla="*/ 2147483647 w 21487"/>
              <a:gd name="T21" fmla="*/ 2147483647 h 21579"/>
              <a:gd name="T22" fmla="*/ 2147483647 w 21487"/>
              <a:gd name="T23" fmla="*/ 2147483647 h 21579"/>
              <a:gd name="T24" fmla="*/ 2147483647 w 21487"/>
              <a:gd name="T25" fmla="*/ 2147483647 h 21579"/>
              <a:gd name="T26" fmla="*/ 2147483647 w 21487"/>
              <a:gd name="T27" fmla="*/ 2147483647 h 21579"/>
              <a:gd name="T28" fmla="*/ 2147483647 w 21487"/>
              <a:gd name="T29" fmla="*/ 2147483647 h 21579"/>
              <a:gd name="T30" fmla="*/ 2147483647 w 21487"/>
              <a:gd name="T31" fmla="*/ 2147483647 h 21579"/>
              <a:gd name="T32" fmla="*/ 2147483647 w 21487"/>
              <a:gd name="T33" fmla="*/ 2147483647 h 21579"/>
              <a:gd name="T34" fmla="*/ 2147483647 w 21487"/>
              <a:gd name="T35" fmla="*/ 2147483647 h 21579"/>
              <a:gd name="T36" fmla="*/ 2147483647 w 21487"/>
              <a:gd name="T37" fmla="*/ 2147483647 h 21579"/>
              <a:gd name="T38" fmla="*/ 195287236 w 21487"/>
              <a:gd name="T39" fmla="*/ 2147483647 h 21579"/>
              <a:gd name="T40" fmla="*/ 898243375 w 21487"/>
              <a:gd name="T41" fmla="*/ 2147483647 h 21579"/>
              <a:gd name="T42" fmla="*/ 546737547 w 21487"/>
              <a:gd name="T43" fmla="*/ 2147483647 h 21579"/>
              <a:gd name="T44" fmla="*/ 2147483647 w 21487"/>
              <a:gd name="T45" fmla="*/ 2147483647 h 21579"/>
              <a:gd name="T46" fmla="*/ 1952650296 w 21487"/>
              <a:gd name="T47" fmla="*/ 2147483647 h 21579"/>
              <a:gd name="T48" fmla="*/ 546737547 w 21487"/>
              <a:gd name="T49" fmla="*/ 2147483647 h 21579"/>
              <a:gd name="T50" fmla="*/ 1249693922 w 21487"/>
              <a:gd name="T51" fmla="*/ 2147483647 h 21579"/>
              <a:gd name="T52" fmla="*/ 898243375 w 21487"/>
              <a:gd name="T53" fmla="*/ 2147483647 h 2157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1487" h="21579">
                <a:moveTo>
                  <a:pt x="123" y="184"/>
                </a:moveTo>
                <a:cubicBezTo>
                  <a:pt x="933" y="388"/>
                  <a:pt x="1797" y="261"/>
                  <a:pt x="2634" y="209"/>
                </a:cubicBezTo>
                <a:cubicBezTo>
                  <a:pt x="4038" y="133"/>
                  <a:pt x="5469" y="30"/>
                  <a:pt x="6900" y="5"/>
                </a:cubicBezTo>
                <a:cubicBezTo>
                  <a:pt x="8331" y="-21"/>
                  <a:pt x="9762" y="81"/>
                  <a:pt x="11193" y="81"/>
                </a:cubicBezTo>
                <a:cubicBezTo>
                  <a:pt x="13488" y="81"/>
                  <a:pt x="15756" y="30"/>
                  <a:pt x="18024" y="5"/>
                </a:cubicBezTo>
                <a:cubicBezTo>
                  <a:pt x="18915" y="5"/>
                  <a:pt x="19806" y="30"/>
                  <a:pt x="20724" y="56"/>
                </a:cubicBezTo>
                <a:cubicBezTo>
                  <a:pt x="21561" y="81"/>
                  <a:pt x="21345" y="465"/>
                  <a:pt x="21345" y="1105"/>
                </a:cubicBezTo>
                <a:cubicBezTo>
                  <a:pt x="21318" y="2282"/>
                  <a:pt x="21453" y="3460"/>
                  <a:pt x="21399" y="4637"/>
                </a:cubicBezTo>
                <a:cubicBezTo>
                  <a:pt x="21264" y="7043"/>
                  <a:pt x="21399" y="9474"/>
                  <a:pt x="21480" y="11854"/>
                </a:cubicBezTo>
                <a:cubicBezTo>
                  <a:pt x="21507" y="13057"/>
                  <a:pt x="21453" y="14234"/>
                  <a:pt x="21399" y="15411"/>
                </a:cubicBezTo>
                <a:cubicBezTo>
                  <a:pt x="21345" y="16588"/>
                  <a:pt x="21426" y="17766"/>
                  <a:pt x="21399" y="18943"/>
                </a:cubicBezTo>
                <a:cubicBezTo>
                  <a:pt x="21399" y="19480"/>
                  <a:pt x="21372" y="20018"/>
                  <a:pt x="21372" y="20555"/>
                </a:cubicBezTo>
                <a:cubicBezTo>
                  <a:pt x="21372" y="20786"/>
                  <a:pt x="21426" y="21170"/>
                  <a:pt x="21237" y="21323"/>
                </a:cubicBezTo>
                <a:cubicBezTo>
                  <a:pt x="21102" y="21451"/>
                  <a:pt x="20643" y="21451"/>
                  <a:pt x="20454" y="21451"/>
                </a:cubicBezTo>
                <a:cubicBezTo>
                  <a:pt x="19752" y="21477"/>
                  <a:pt x="18996" y="21477"/>
                  <a:pt x="18294" y="21425"/>
                </a:cubicBezTo>
                <a:cubicBezTo>
                  <a:pt x="17133" y="21374"/>
                  <a:pt x="15972" y="21477"/>
                  <a:pt x="14811" y="21477"/>
                </a:cubicBezTo>
                <a:cubicBezTo>
                  <a:pt x="12111" y="21477"/>
                  <a:pt x="9411" y="21528"/>
                  <a:pt x="6684" y="21528"/>
                </a:cubicBezTo>
                <a:cubicBezTo>
                  <a:pt x="5307" y="21528"/>
                  <a:pt x="3930" y="21579"/>
                  <a:pt x="2553" y="21579"/>
                </a:cubicBezTo>
                <a:cubicBezTo>
                  <a:pt x="1932" y="21579"/>
                  <a:pt x="1365" y="21451"/>
                  <a:pt x="771" y="21425"/>
                </a:cubicBezTo>
                <a:cubicBezTo>
                  <a:pt x="474" y="21425"/>
                  <a:pt x="177" y="21502"/>
                  <a:pt x="15" y="21195"/>
                </a:cubicBezTo>
                <a:cubicBezTo>
                  <a:pt x="-39" y="21042"/>
                  <a:pt x="69" y="20606"/>
                  <a:pt x="69" y="20427"/>
                </a:cubicBezTo>
                <a:cubicBezTo>
                  <a:pt x="96" y="19864"/>
                  <a:pt x="42" y="19327"/>
                  <a:pt x="42" y="18764"/>
                </a:cubicBezTo>
                <a:cubicBezTo>
                  <a:pt x="42" y="17689"/>
                  <a:pt x="204" y="16614"/>
                  <a:pt x="177" y="15565"/>
                </a:cubicBezTo>
                <a:cubicBezTo>
                  <a:pt x="123" y="14336"/>
                  <a:pt x="150" y="13134"/>
                  <a:pt x="150" y="11905"/>
                </a:cubicBezTo>
                <a:cubicBezTo>
                  <a:pt x="150" y="10523"/>
                  <a:pt x="-39" y="9141"/>
                  <a:pt x="42" y="7734"/>
                </a:cubicBezTo>
                <a:cubicBezTo>
                  <a:pt x="123" y="6403"/>
                  <a:pt x="15" y="5072"/>
                  <a:pt x="96" y="3741"/>
                </a:cubicBezTo>
                <a:cubicBezTo>
                  <a:pt x="165" y="2603"/>
                  <a:pt x="231" y="1335"/>
                  <a:pt x="69" y="18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6" name="AutoShape 2"/>
          <p:cNvSpPr>
            <a:spLocks/>
          </p:cNvSpPr>
          <p:nvPr/>
        </p:nvSpPr>
        <p:spPr bwMode="auto">
          <a:xfrm>
            <a:off x="1052535" y="570912"/>
            <a:ext cx="8019851" cy="1812403"/>
          </a:xfrm>
          <a:custGeom>
            <a:avLst/>
            <a:gdLst>
              <a:gd name="T0" fmla="*/ 2147483647 w 21527"/>
              <a:gd name="T1" fmla="*/ 155222370 h 21159"/>
              <a:gd name="T2" fmla="*/ 2147483647 w 21527"/>
              <a:gd name="T3" fmla="*/ 155222370 h 21159"/>
              <a:gd name="T4" fmla="*/ 2147483647 w 21527"/>
              <a:gd name="T5" fmla="*/ 0 h 21159"/>
              <a:gd name="T6" fmla="*/ 2147483647 w 21527"/>
              <a:gd name="T7" fmla="*/ 697834923 h 21159"/>
              <a:gd name="T8" fmla="*/ 2147483647 w 21527"/>
              <a:gd name="T9" fmla="*/ 774780475 h 21159"/>
              <a:gd name="T10" fmla="*/ 2147483647 w 21527"/>
              <a:gd name="T11" fmla="*/ 853069449 h 21159"/>
              <a:gd name="T12" fmla="*/ 2147483647 w 21527"/>
              <a:gd name="T13" fmla="*/ 930002845 h 21159"/>
              <a:gd name="T14" fmla="*/ 2147483647 w 21527"/>
              <a:gd name="T15" fmla="*/ 1163514189 h 21159"/>
              <a:gd name="T16" fmla="*/ 2147483647 w 21527"/>
              <a:gd name="T17" fmla="*/ 2147483647 h 21159"/>
              <a:gd name="T18" fmla="*/ 2147483647 w 21527"/>
              <a:gd name="T19" fmla="*/ 2147483647 h 21159"/>
              <a:gd name="T20" fmla="*/ 2147483647 w 21527"/>
              <a:gd name="T21" fmla="*/ 2147483647 h 21159"/>
              <a:gd name="T22" fmla="*/ 2147483647 w 21527"/>
              <a:gd name="T23" fmla="*/ 2147483647 h 21159"/>
              <a:gd name="T24" fmla="*/ 2147483647 w 21527"/>
              <a:gd name="T25" fmla="*/ 2147483647 h 21159"/>
              <a:gd name="T26" fmla="*/ 2147483647 w 21527"/>
              <a:gd name="T27" fmla="*/ 2147483647 h 21159"/>
              <a:gd name="T28" fmla="*/ 2147483647 w 21527"/>
              <a:gd name="T29" fmla="*/ 2147483647 h 21159"/>
              <a:gd name="T30" fmla="*/ 2147483647 w 21527"/>
              <a:gd name="T31" fmla="*/ 2147483647 h 21159"/>
              <a:gd name="T32" fmla="*/ 2147483647 w 21527"/>
              <a:gd name="T33" fmla="*/ 2147483647 h 21159"/>
              <a:gd name="T34" fmla="*/ 2147483647 w 21527"/>
              <a:gd name="T35" fmla="*/ 2147483647 h 21159"/>
              <a:gd name="T36" fmla="*/ 1221514045 w 21527"/>
              <a:gd name="T37" fmla="*/ 2147483647 h 21159"/>
              <a:gd name="T38" fmla="*/ 2147483647 w 21527"/>
              <a:gd name="T39" fmla="*/ 2147483647 h 21159"/>
              <a:gd name="T40" fmla="*/ 2147483647 w 21527"/>
              <a:gd name="T41" fmla="*/ 2147483647 h 21159"/>
              <a:gd name="T42" fmla="*/ 1221514045 w 21527"/>
              <a:gd name="T43" fmla="*/ 2147483647 h 21159"/>
              <a:gd name="T44" fmla="*/ 2147483647 w 21527"/>
              <a:gd name="T45" fmla="*/ 387390182 h 2115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1527" h="21159">
                <a:moveTo>
                  <a:pt x="63" y="115"/>
                </a:moveTo>
                <a:cubicBezTo>
                  <a:pt x="526" y="460"/>
                  <a:pt x="1107" y="172"/>
                  <a:pt x="1583" y="115"/>
                </a:cubicBezTo>
                <a:cubicBezTo>
                  <a:pt x="2587" y="0"/>
                  <a:pt x="3578" y="0"/>
                  <a:pt x="4582" y="0"/>
                </a:cubicBezTo>
                <a:cubicBezTo>
                  <a:pt x="6920" y="0"/>
                  <a:pt x="9232" y="230"/>
                  <a:pt x="11557" y="517"/>
                </a:cubicBezTo>
                <a:cubicBezTo>
                  <a:pt x="12733" y="632"/>
                  <a:pt x="13909" y="574"/>
                  <a:pt x="15084" y="574"/>
                </a:cubicBezTo>
                <a:cubicBezTo>
                  <a:pt x="16273" y="574"/>
                  <a:pt x="17476" y="689"/>
                  <a:pt x="18678" y="632"/>
                </a:cubicBezTo>
                <a:cubicBezTo>
                  <a:pt x="19272" y="574"/>
                  <a:pt x="19854" y="862"/>
                  <a:pt x="20448" y="689"/>
                </a:cubicBezTo>
                <a:cubicBezTo>
                  <a:pt x="20659" y="632"/>
                  <a:pt x="21333" y="57"/>
                  <a:pt x="21479" y="862"/>
                </a:cubicBezTo>
                <a:cubicBezTo>
                  <a:pt x="21571" y="1379"/>
                  <a:pt x="21492" y="2285"/>
                  <a:pt x="21492" y="2815"/>
                </a:cubicBezTo>
                <a:cubicBezTo>
                  <a:pt x="21492" y="3619"/>
                  <a:pt x="21465" y="3849"/>
                  <a:pt x="21505" y="4653"/>
                </a:cubicBezTo>
                <a:cubicBezTo>
                  <a:pt x="21558" y="5860"/>
                  <a:pt x="21492" y="7238"/>
                  <a:pt x="21505" y="8445"/>
                </a:cubicBezTo>
                <a:cubicBezTo>
                  <a:pt x="21545" y="11145"/>
                  <a:pt x="21518" y="14127"/>
                  <a:pt x="21518" y="16889"/>
                </a:cubicBezTo>
                <a:cubicBezTo>
                  <a:pt x="21518" y="17809"/>
                  <a:pt x="21534" y="19999"/>
                  <a:pt x="21452" y="20509"/>
                </a:cubicBezTo>
                <a:cubicBezTo>
                  <a:pt x="21360" y="21083"/>
                  <a:pt x="20580" y="20853"/>
                  <a:pt x="20342" y="20911"/>
                </a:cubicBezTo>
                <a:cubicBezTo>
                  <a:pt x="18810" y="21083"/>
                  <a:pt x="17277" y="20796"/>
                  <a:pt x="15758" y="20796"/>
                </a:cubicBezTo>
                <a:cubicBezTo>
                  <a:pt x="11240" y="20738"/>
                  <a:pt x="6709" y="21600"/>
                  <a:pt x="2204" y="20853"/>
                </a:cubicBezTo>
                <a:cubicBezTo>
                  <a:pt x="1794" y="20796"/>
                  <a:pt x="1385" y="20853"/>
                  <a:pt x="975" y="20911"/>
                </a:cubicBezTo>
                <a:cubicBezTo>
                  <a:pt x="750" y="20968"/>
                  <a:pt x="169" y="21313"/>
                  <a:pt x="63" y="20738"/>
                </a:cubicBezTo>
                <a:cubicBezTo>
                  <a:pt x="-19" y="20290"/>
                  <a:pt x="-3" y="19360"/>
                  <a:pt x="11" y="18785"/>
                </a:cubicBezTo>
                <a:cubicBezTo>
                  <a:pt x="11" y="18038"/>
                  <a:pt x="24" y="17234"/>
                  <a:pt x="24" y="16430"/>
                </a:cubicBezTo>
                <a:cubicBezTo>
                  <a:pt x="24" y="15166"/>
                  <a:pt x="24" y="13845"/>
                  <a:pt x="24" y="12581"/>
                </a:cubicBezTo>
                <a:cubicBezTo>
                  <a:pt x="24" y="10283"/>
                  <a:pt x="11" y="8043"/>
                  <a:pt x="11" y="5745"/>
                </a:cubicBezTo>
                <a:cubicBezTo>
                  <a:pt x="11" y="3964"/>
                  <a:pt x="-29" y="1896"/>
                  <a:pt x="77" y="28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7" name="AutoShape 5"/>
          <p:cNvSpPr>
            <a:spLocks/>
          </p:cNvSpPr>
          <p:nvPr/>
        </p:nvSpPr>
        <p:spPr bwMode="auto">
          <a:xfrm>
            <a:off x="6940074" y="7215158"/>
            <a:ext cx="88590" cy="79977"/>
          </a:xfrm>
          <a:custGeom>
            <a:avLst/>
            <a:gdLst>
              <a:gd name="T0" fmla="*/ 1087110 w 13285"/>
              <a:gd name="T1" fmla="*/ 1230622 h 12516"/>
              <a:gd name="T2" fmla="*/ 7695328 w 13285"/>
              <a:gd name="T3" fmla="*/ 5553478 h 12516"/>
              <a:gd name="T4" fmla="*/ 817144 w 13285"/>
              <a:gd name="T5" fmla="*/ 1847062 h 12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5" h="12516">
                <a:moveTo>
                  <a:pt x="1707" y="2196"/>
                </a:moveTo>
                <a:cubicBezTo>
                  <a:pt x="-4223" y="6822"/>
                  <a:pt x="6789" y="17403"/>
                  <a:pt x="12083" y="9910"/>
                </a:cubicBezTo>
                <a:cubicBezTo>
                  <a:pt x="17377" y="2416"/>
                  <a:pt x="3613" y="-4197"/>
                  <a:pt x="1283" y="329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8" name="AutoShape 6"/>
          <p:cNvSpPr>
            <a:spLocks/>
          </p:cNvSpPr>
          <p:nvPr/>
        </p:nvSpPr>
        <p:spPr bwMode="auto">
          <a:xfrm>
            <a:off x="7127097" y="7215158"/>
            <a:ext cx="88590" cy="79977"/>
          </a:xfrm>
          <a:custGeom>
            <a:avLst/>
            <a:gdLst>
              <a:gd name="T0" fmla="*/ 1086517 w 13285"/>
              <a:gd name="T1" fmla="*/ 1230622 h 12516"/>
              <a:gd name="T2" fmla="*/ 7695328 w 13285"/>
              <a:gd name="T3" fmla="*/ 5553478 h 12516"/>
              <a:gd name="T4" fmla="*/ 817738 w 13285"/>
              <a:gd name="T5" fmla="*/ 1847062 h 12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5" h="12516">
                <a:moveTo>
                  <a:pt x="1706" y="2196"/>
                </a:moveTo>
                <a:cubicBezTo>
                  <a:pt x="-4223" y="6822"/>
                  <a:pt x="6789" y="17403"/>
                  <a:pt x="12083" y="9910"/>
                </a:cubicBezTo>
                <a:cubicBezTo>
                  <a:pt x="17377" y="2416"/>
                  <a:pt x="3612" y="-4197"/>
                  <a:pt x="1284" y="329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9" name="AutoShape 7"/>
          <p:cNvSpPr>
            <a:spLocks/>
          </p:cNvSpPr>
          <p:nvPr/>
        </p:nvSpPr>
        <p:spPr bwMode="auto">
          <a:xfrm>
            <a:off x="7323964" y="7215158"/>
            <a:ext cx="88590" cy="79977"/>
          </a:xfrm>
          <a:custGeom>
            <a:avLst/>
            <a:gdLst>
              <a:gd name="T0" fmla="*/ 1086517 w 13285"/>
              <a:gd name="T1" fmla="*/ 1230622 h 12516"/>
              <a:gd name="T2" fmla="*/ 7695328 w 13285"/>
              <a:gd name="T3" fmla="*/ 5553478 h 12516"/>
              <a:gd name="T4" fmla="*/ 817144 w 13285"/>
              <a:gd name="T5" fmla="*/ 1847062 h 12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5" h="12516">
                <a:moveTo>
                  <a:pt x="1706" y="2196"/>
                </a:moveTo>
                <a:cubicBezTo>
                  <a:pt x="-4223" y="6822"/>
                  <a:pt x="6789" y="17403"/>
                  <a:pt x="12083" y="9910"/>
                </a:cubicBezTo>
                <a:cubicBezTo>
                  <a:pt x="17377" y="2416"/>
                  <a:pt x="3612" y="-4197"/>
                  <a:pt x="1283" y="329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0" name="AutoShape 8"/>
          <p:cNvSpPr>
            <a:spLocks/>
          </p:cNvSpPr>
          <p:nvPr/>
        </p:nvSpPr>
        <p:spPr bwMode="auto">
          <a:xfrm>
            <a:off x="7520830" y="7215158"/>
            <a:ext cx="88590" cy="79977"/>
          </a:xfrm>
          <a:custGeom>
            <a:avLst/>
            <a:gdLst>
              <a:gd name="T0" fmla="*/ 1087110 w 13285"/>
              <a:gd name="T1" fmla="*/ 1230622 h 12516"/>
              <a:gd name="T2" fmla="*/ 7695328 w 13285"/>
              <a:gd name="T3" fmla="*/ 5553478 h 12516"/>
              <a:gd name="T4" fmla="*/ 817144 w 13285"/>
              <a:gd name="T5" fmla="*/ 1847062 h 12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5" h="12516">
                <a:moveTo>
                  <a:pt x="1707" y="2196"/>
                </a:moveTo>
                <a:cubicBezTo>
                  <a:pt x="-4223" y="6822"/>
                  <a:pt x="6788" y="17403"/>
                  <a:pt x="12083" y="9910"/>
                </a:cubicBezTo>
                <a:cubicBezTo>
                  <a:pt x="17377" y="2416"/>
                  <a:pt x="3612" y="-4197"/>
                  <a:pt x="1283" y="329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1" name="AutoShape 9"/>
          <p:cNvSpPr>
            <a:spLocks/>
          </p:cNvSpPr>
          <p:nvPr/>
        </p:nvSpPr>
        <p:spPr bwMode="auto">
          <a:xfrm>
            <a:off x="7707854" y="7215158"/>
            <a:ext cx="88590" cy="79977"/>
          </a:xfrm>
          <a:custGeom>
            <a:avLst/>
            <a:gdLst>
              <a:gd name="T0" fmla="*/ 1086517 w 13285"/>
              <a:gd name="T1" fmla="*/ 1230622 h 12516"/>
              <a:gd name="T2" fmla="*/ 7695328 w 13285"/>
              <a:gd name="T3" fmla="*/ 5553478 h 12516"/>
              <a:gd name="T4" fmla="*/ 817144 w 13285"/>
              <a:gd name="T5" fmla="*/ 1847062 h 125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5" h="12516">
                <a:moveTo>
                  <a:pt x="1706" y="2196"/>
                </a:moveTo>
                <a:cubicBezTo>
                  <a:pt x="-4223" y="6822"/>
                  <a:pt x="6789" y="17403"/>
                  <a:pt x="12083" y="9910"/>
                </a:cubicBezTo>
                <a:cubicBezTo>
                  <a:pt x="17377" y="2416"/>
                  <a:pt x="3612" y="-4197"/>
                  <a:pt x="1283" y="329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AutoShape 10"/>
          <p:cNvSpPr>
            <a:spLocks/>
          </p:cNvSpPr>
          <p:nvPr/>
        </p:nvSpPr>
        <p:spPr bwMode="auto">
          <a:xfrm>
            <a:off x="6762895" y="915429"/>
            <a:ext cx="1360840" cy="1018784"/>
          </a:xfrm>
          <a:custGeom>
            <a:avLst/>
            <a:gdLst>
              <a:gd name="T0" fmla="*/ 73848397 w 21415"/>
              <a:gd name="T1" fmla="*/ 0 h 21468"/>
              <a:gd name="T2" fmla="*/ 955653288 w 21415"/>
              <a:gd name="T3" fmla="*/ 12855012 h 21468"/>
              <a:gd name="T4" fmla="*/ 1883752919 w 21415"/>
              <a:gd name="T5" fmla="*/ 12855012 h 21468"/>
              <a:gd name="T6" fmla="*/ 2147483647 w 21415"/>
              <a:gd name="T7" fmla="*/ 6196920 h 21468"/>
              <a:gd name="T8" fmla="*/ 2147483647 w 21415"/>
              <a:gd name="T9" fmla="*/ 12855012 h 21468"/>
              <a:gd name="T10" fmla="*/ 2147483647 w 21415"/>
              <a:gd name="T11" fmla="*/ 6196920 h 21468"/>
              <a:gd name="T12" fmla="*/ 2147483647 w 21415"/>
              <a:gd name="T13" fmla="*/ 51645003 h 21468"/>
              <a:gd name="T14" fmla="*/ 2147483647 w 21415"/>
              <a:gd name="T15" fmla="*/ 245606036 h 21468"/>
              <a:gd name="T16" fmla="*/ 2147483647 w 21415"/>
              <a:gd name="T17" fmla="*/ 452422142 h 21468"/>
              <a:gd name="T18" fmla="*/ 2147483647 w 21415"/>
              <a:gd name="T19" fmla="*/ 859624951 h 21468"/>
              <a:gd name="T20" fmla="*/ 2147483647 w 21415"/>
              <a:gd name="T21" fmla="*/ 1292766473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73848397 w 21415"/>
              <a:gd name="T39" fmla="*/ 2147483647 h 21468"/>
              <a:gd name="T40" fmla="*/ 50153182 w 21415"/>
              <a:gd name="T41" fmla="*/ 2147483647 h 21468"/>
              <a:gd name="T42" fmla="*/ 85423803 w 21415"/>
              <a:gd name="T43" fmla="*/ 2147483647 h 21468"/>
              <a:gd name="T44" fmla="*/ 3858442 w 21415"/>
              <a:gd name="T45" fmla="*/ 1305621486 h 21468"/>
              <a:gd name="T46" fmla="*/ 61728589 w 21415"/>
              <a:gd name="T47" fmla="*/ 3856130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09"/>
                  <a:pt x="1291" y="84"/>
                  <a:pt x="1734" y="56"/>
                </a:cubicBezTo>
                <a:cubicBezTo>
                  <a:pt x="2281" y="27"/>
                  <a:pt x="2849" y="56"/>
                  <a:pt x="3418" y="56"/>
                </a:cubicBezTo>
                <a:cubicBezTo>
                  <a:pt x="4597" y="0"/>
                  <a:pt x="5755" y="27"/>
                  <a:pt x="6934" y="27"/>
                </a:cubicBezTo>
                <a:cubicBezTo>
                  <a:pt x="9039" y="27"/>
                  <a:pt x="11123" y="56"/>
                  <a:pt x="13207" y="56"/>
                </a:cubicBezTo>
                <a:cubicBezTo>
                  <a:pt x="15502" y="56"/>
                  <a:pt x="17776" y="27"/>
                  <a:pt x="20070" y="27"/>
                </a:cubicBezTo>
                <a:cubicBezTo>
                  <a:pt x="20386" y="27"/>
                  <a:pt x="21165" y="-85"/>
                  <a:pt x="21312" y="225"/>
                </a:cubicBezTo>
                <a:cubicBezTo>
                  <a:pt x="21439" y="450"/>
                  <a:pt x="21291" y="844"/>
                  <a:pt x="21270" y="1070"/>
                </a:cubicBezTo>
                <a:cubicBezTo>
                  <a:pt x="21249" y="1379"/>
                  <a:pt x="21291" y="1661"/>
                  <a:pt x="21291" y="1971"/>
                </a:cubicBezTo>
                <a:cubicBezTo>
                  <a:pt x="21312" y="2562"/>
                  <a:pt x="21165" y="3154"/>
                  <a:pt x="21228" y="3745"/>
                </a:cubicBezTo>
                <a:cubicBezTo>
                  <a:pt x="21291" y="4365"/>
                  <a:pt x="21355" y="4984"/>
                  <a:pt x="21334" y="5632"/>
                </a:cubicBezTo>
                <a:cubicBezTo>
                  <a:pt x="21270" y="8420"/>
                  <a:pt x="21544" y="11124"/>
                  <a:pt x="21334" y="13940"/>
                </a:cubicBezTo>
                <a:cubicBezTo>
                  <a:pt x="21270" y="14700"/>
                  <a:pt x="21334" y="15432"/>
                  <a:pt x="21376" y="16192"/>
                </a:cubicBezTo>
                <a:cubicBezTo>
                  <a:pt x="21397" y="16868"/>
                  <a:pt x="21228" y="17572"/>
                  <a:pt x="21249" y="18276"/>
                </a:cubicBezTo>
                <a:cubicBezTo>
                  <a:pt x="21270" y="18953"/>
                  <a:pt x="21312" y="19572"/>
                  <a:pt x="21291" y="20220"/>
                </a:cubicBezTo>
                <a:cubicBezTo>
                  <a:pt x="21291" y="20501"/>
                  <a:pt x="21334" y="20895"/>
                  <a:pt x="21270" y="21149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1" y="21515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3"/>
                  <a:pt x="134" y="21233"/>
                </a:cubicBezTo>
                <a:cubicBezTo>
                  <a:pt x="-56" y="20163"/>
                  <a:pt x="28" y="18671"/>
                  <a:pt x="91" y="17572"/>
                </a:cubicBezTo>
                <a:cubicBezTo>
                  <a:pt x="176" y="16249"/>
                  <a:pt x="218" y="15066"/>
                  <a:pt x="155" y="13714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2" y="844"/>
                  <a:pt x="112" y="1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AutoShape 11"/>
          <p:cNvSpPr>
            <a:spLocks/>
          </p:cNvSpPr>
          <p:nvPr/>
        </p:nvSpPr>
        <p:spPr bwMode="auto">
          <a:xfrm>
            <a:off x="6821954" y="984333"/>
            <a:ext cx="1259946" cy="904356"/>
          </a:xfrm>
          <a:custGeom>
            <a:avLst/>
            <a:gdLst>
              <a:gd name="T0" fmla="*/ 58613526 w 21415"/>
              <a:gd name="T1" fmla="*/ 0 h 21468"/>
              <a:gd name="T2" fmla="*/ 758028249 w 21415"/>
              <a:gd name="T3" fmla="*/ 9151666 h 21468"/>
              <a:gd name="T4" fmla="*/ 1495058892 w 21415"/>
              <a:gd name="T5" fmla="*/ 9151666 h 21468"/>
              <a:gd name="T6" fmla="*/ 2147483647 w 21415"/>
              <a:gd name="T7" fmla="*/ 4655621 h 21468"/>
              <a:gd name="T8" fmla="*/ 2147483647 w 21415"/>
              <a:gd name="T9" fmla="*/ 9151666 h 21468"/>
              <a:gd name="T10" fmla="*/ 2147483647 w 21415"/>
              <a:gd name="T11" fmla="*/ 4655621 h 21468"/>
              <a:gd name="T12" fmla="*/ 2147483647 w 21415"/>
              <a:gd name="T13" fmla="*/ 36284743 h 21468"/>
              <a:gd name="T14" fmla="*/ 2147483647 w 21415"/>
              <a:gd name="T15" fmla="*/ 171955832 h 21468"/>
              <a:gd name="T16" fmla="*/ 2147483647 w 21415"/>
              <a:gd name="T17" fmla="*/ 316619121 h 21468"/>
              <a:gd name="T18" fmla="*/ 2147483647 w 21415"/>
              <a:gd name="T19" fmla="*/ 601446664 h 21468"/>
              <a:gd name="T20" fmla="*/ 2147483647 w 21415"/>
              <a:gd name="T21" fmla="*/ 904418019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58613526 w 21415"/>
              <a:gd name="T39" fmla="*/ 2147483647 h 21468"/>
              <a:gd name="T40" fmla="*/ 39805528 w 21415"/>
              <a:gd name="T41" fmla="*/ 2147483647 h 21468"/>
              <a:gd name="T42" fmla="*/ 67798489 w 21415"/>
              <a:gd name="T43" fmla="*/ 2147483647 h 21468"/>
              <a:gd name="T44" fmla="*/ 3059756 w 21415"/>
              <a:gd name="T45" fmla="*/ 913407229 h 21468"/>
              <a:gd name="T46" fmla="*/ 48990566 w 21415"/>
              <a:gd name="T47" fmla="*/ 2729553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1"/>
                  <a:pt x="21291" y="1662"/>
                  <a:pt x="21291" y="1972"/>
                </a:cubicBezTo>
                <a:cubicBezTo>
                  <a:pt x="21312" y="2563"/>
                  <a:pt x="21165" y="3154"/>
                  <a:pt x="21228" y="3746"/>
                </a:cubicBezTo>
                <a:cubicBezTo>
                  <a:pt x="21291" y="4365"/>
                  <a:pt x="21354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8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4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AutoShape 12"/>
          <p:cNvSpPr>
            <a:spLocks/>
          </p:cNvSpPr>
          <p:nvPr/>
        </p:nvSpPr>
        <p:spPr bwMode="auto">
          <a:xfrm>
            <a:off x="6841641" y="1456812"/>
            <a:ext cx="1225494" cy="429416"/>
          </a:xfrm>
          <a:custGeom>
            <a:avLst/>
            <a:gdLst>
              <a:gd name="T0" fmla="*/ 0 w 21600"/>
              <a:gd name="T1" fmla="*/ 387884776 h 20685"/>
              <a:gd name="T2" fmla="*/ 249858886 w 21600"/>
              <a:gd name="T3" fmla="*/ 306353176 h 20685"/>
              <a:gd name="T4" fmla="*/ 591899037 w 21600"/>
              <a:gd name="T5" fmla="*/ 218653260 h 20685"/>
              <a:gd name="T6" fmla="*/ 1054354082 w 21600"/>
              <a:gd name="T7" fmla="*/ 140830647 h 20685"/>
              <a:gd name="T8" fmla="*/ 1665082713 w 21600"/>
              <a:gd name="T9" fmla="*/ 46943799 h 20685"/>
              <a:gd name="T10" fmla="*/ 2147483647 w 21600"/>
              <a:gd name="T11" fmla="*/ 13604264 h 20685"/>
              <a:gd name="T12" fmla="*/ 2147483647 w 21600"/>
              <a:gd name="T13" fmla="*/ 79071602 h 20685"/>
              <a:gd name="T14" fmla="*/ 2147483647 w 21600"/>
              <a:gd name="T15" fmla="*/ 168001169 h 20685"/>
              <a:gd name="T16" fmla="*/ 2147483647 w 21600"/>
              <a:gd name="T17" fmla="*/ 201339981 h 20685"/>
              <a:gd name="T18" fmla="*/ 2147483647 w 21600"/>
              <a:gd name="T19" fmla="*/ 128474676 h 20685"/>
              <a:gd name="T20" fmla="*/ 2147483647 w 21600"/>
              <a:gd name="T21" fmla="*/ 163063227 h 20685"/>
              <a:gd name="T22" fmla="*/ 2147483647 w 21600"/>
              <a:gd name="T23" fmla="*/ 240885812 h 20685"/>
              <a:gd name="T24" fmla="*/ 2147483647 w 21600"/>
              <a:gd name="T25" fmla="*/ 319938075 h 20685"/>
              <a:gd name="T26" fmla="*/ 2147483647 w 21600"/>
              <a:gd name="T27" fmla="*/ 395282717 h 20685"/>
              <a:gd name="T28" fmla="*/ 2147483647 w 21600"/>
              <a:gd name="T29" fmla="*/ 395282717 h 20685"/>
              <a:gd name="T30" fmla="*/ 2147483647 w 21600"/>
              <a:gd name="T31" fmla="*/ 392822718 h 20685"/>
              <a:gd name="T32" fmla="*/ 2147483647 w 21600"/>
              <a:gd name="T33" fmla="*/ 394071735 h 20685"/>
              <a:gd name="T34" fmla="*/ 2147483647 w 21600"/>
              <a:gd name="T35" fmla="*/ 392822718 h 20685"/>
              <a:gd name="T36" fmla="*/ 2147483647 w 21600"/>
              <a:gd name="T37" fmla="*/ 389133792 h 20685"/>
              <a:gd name="T38" fmla="*/ 1313627765 w 21600"/>
              <a:gd name="T39" fmla="*/ 391593067 h 20685"/>
              <a:gd name="T40" fmla="*/ 101981906 w 21600"/>
              <a:gd name="T41" fmla="*/ 389133792 h 20685"/>
              <a:gd name="T42" fmla="*/ 0 w 21600"/>
              <a:gd name="T43" fmla="*/ 386635760 h 206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5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1"/>
                  <a:pt x="1226" y="12858"/>
                  <a:pt x="1509" y="11379"/>
                </a:cubicBezTo>
                <a:cubicBezTo>
                  <a:pt x="1839" y="9707"/>
                  <a:pt x="2240" y="8679"/>
                  <a:pt x="2688" y="7329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3"/>
                  <a:pt x="6155" y="-771"/>
                  <a:pt x="7287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4"/>
                  <a:pt x="9668" y="7458"/>
                  <a:pt x="10211" y="8743"/>
                </a:cubicBezTo>
                <a:cubicBezTo>
                  <a:pt x="11177" y="10993"/>
                  <a:pt x="12026" y="12086"/>
                  <a:pt x="13229" y="10478"/>
                </a:cubicBezTo>
                <a:cubicBezTo>
                  <a:pt x="14337" y="9064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1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3" y="17614"/>
                  <a:pt x="21506" y="19157"/>
                  <a:pt x="21600" y="20571"/>
                </a:cubicBezTo>
                <a:cubicBezTo>
                  <a:pt x="20492" y="20829"/>
                  <a:pt x="19383" y="20571"/>
                  <a:pt x="18275" y="20571"/>
                </a:cubicBezTo>
                <a:cubicBezTo>
                  <a:pt x="17120" y="20571"/>
                  <a:pt x="15964" y="20508"/>
                  <a:pt x="14809" y="20443"/>
                </a:cubicBezTo>
                <a:cubicBezTo>
                  <a:pt x="13465" y="20314"/>
                  <a:pt x="12121" y="20571"/>
                  <a:pt x="10776" y="20508"/>
                </a:cubicBezTo>
                <a:cubicBezTo>
                  <a:pt x="10069" y="20443"/>
                  <a:pt x="9385" y="20314"/>
                  <a:pt x="8678" y="20443"/>
                </a:cubicBezTo>
                <a:cubicBezTo>
                  <a:pt x="8065" y="20508"/>
                  <a:pt x="7452" y="20121"/>
                  <a:pt x="6838" y="20251"/>
                </a:cubicBezTo>
                <a:cubicBezTo>
                  <a:pt x="5659" y="20508"/>
                  <a:pt x="4528" y="20379"/>
                  <a:pt x="3349" y="20379"/>
                </a:cubicBezTo>
                <a:cubicBezTo>
                  <a:pt x="2335" y="20379"/>
                  <a:pt x="1250" y="20636"/>
                  <a:pt x="260" y="20251"/>
                </a:cubicBezTo>
                <a:cubicBezTo>
                  <a:pt x="165" y="20251"/>
                  <a:pt x="94" y="20186"/>
                  <a:pt x="0" y="201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AutoShape 13"/>
          <p:cNvSpPr>
            <a:spLocks/>
          </p:cNvSpPr>
          <p:nvPr/>
        </p:nvSpPr>
        <p:spPr bwMode="auto">
          <a:xfrm>
            <a:off x="7648794" y="1131982"/>
            <a:ext cx="247314" cy="242392"/>
          </a:xfrm>
          <a:custGeom>
            <a:avLst/>
            <a:gdLst>
              <a:gd name="T0" fmla="*/ 19484202 w 15734"/>
              <a:gd name="T1" fmla="*/ 19082900 h 16111"/>
              <a:gd name="T2" fmla="*/ 21603154 w 15734"/>
              <a:gd name="T3" fmla="*/ 102298325 h 16111"/>
              <a:gd name="T4" fmla="*/ 113453326 w 15734"/>
              <a:gd name="T5" fmla="*/ 99694240 h 16111"/>
              <a:gd name="T6" fmla="*/ 20185044 w 15734"/>
              <a:gd name="T7" fmla="*/ 16479183 h 16111"/>
              <a:gd name="T8" fmla="*/ 10301042 w 15734"/>
              <a:gd name="T9" fmla="*/ 26880114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9"/>
                </a:moveTo>
                <a:cubicBezTo>
                  <a:pt x="-1222" y="5364"/>
                  <a:pt x="-375" y="11053"/>
                  <a:pt x="2590" y="13986"/>
                </a:cubicBezTo>
                <a:cubicBezTo>
                  <a:pt x="5639" y="16920"/>
                  <a:pt x="10722" y="16831"/>
                  <a:pt x="13602" y="13630"/>
                </a:cubicBezTo>
                <a:cubicBezTo>
                  <a:pt x="20378" y="5898"/>
                  <a:pt x="9451" y="-4680"/>
                  <a:pt x="2420" y="2253"/>
                </a:cubicBezTo>
                <a:cubicBezTo>
                  <a:pt x="1997" y="2697"/>
                  <a:pt x="1573" y="3231"/>
                  <a:pt x="1235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AutoShape 14"/>
          <p:cNvSpPr>
            <a:spLocks/>
          </p:cNvSpPr>
          <p:nvPr/>
        </p:nvSpPr>
        <p:spPr bwMode="auto">
          <a:xfrm>
            <a:off x="5178119" y="915429"/>
            <a:ext cx="1360840" cy="1018784"/>
          </a:xfrm>
          <a:custGeom>
            <a:avLst/>
            <a:gdLst>
              <a:gd name="T0" fmla="*/ 73848397 w 21415"/>
              <a:gd name="T1" fmla="*/ 0 h 21468"/>
              <a:gd name="T2" fmla="*/ 955653288 w 21415"/>
              <a:gd name="T3" fmla="*/ 12855012 h 21468"/>
              <a:gd name="T4" fmla="*/ 1883752919 w 21415"/>
              <a:gd name="T5" fmla="*/ 12855012 h 21468"/>
              <a:gd name="T6" fmla="*/ 2147483647 w 21415"/>
              <a:gd name="T7" fmla="*/ 6196920 h 21468"/>
              <a:gd name="T8" fmla="*/ 2147483647 w 21415"/>
              <a:gd name="T9" fmla="*/ 12855012 h 21468"/>
              <a:gd name="T10" fmla="*/ 2147483647 w 21415"/>
              <a:gd name="T11" fmla="*/ 6196920 h 21468"/>
              <a:gd name="T12" fmla="*/ 2147483647 w 21415"/>
              <a:gd name="T13" fmla="*/ 51645003 h 21468"/>
              <a:gd name="T14" fmla="*/ 2147483647 w 21415"/>
              <a:gd name="T15" fmla="*/ 245606036 h 21468"/>
              <a:gd name="T16" fmla="*/ 2147483647 w 21415"/>
              <a:gd name="T17" fmla="*/ 452422142 h 21468"/>
              <a:gd name="T18" fmla="*/ 2147483647 w 21415"/>
              <a:gd name="T19" fmla="*/ 859624951 h 21468"/>
              <a:gd name="T20" fmla="*/ 2147483647 w 21415"/>
              <a:gd name="T21" fmla="*/ 1292766473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73848397 w 21415"/>
              <a:gd name="T39" fmla="*/ 2147483647 h 21468"/>
              <a:gd name="T40" fmla="*/ 50153182 w 21415"/>
              <a:gd name="T41" fmla="*/ 2147483647 h 21468"/>
              <a:gd name="T42" fmla="*/ 85423803 w 21415"/>
              <a:gd name="T43" fmla="*/ 2147483647 h 21468"/>
              <a:gd name="T44" fmla="*/ 3858442 w 21415"/>
              <a:gd name="T45" fmla="*/ 1305621486 h 21468"/>
              <a:gd name="T46" fmla="*/ 61728589 w 21415"/>
              <a:gd name="T47" fmla="*/ 3856130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09"/>
                  <a:pt x="1291" y="84"/>
                  <a:pt x="1734" y="56"/>
                </a:cubicBezTo>
                <a:cubicBezTo>
                  <a:pt x="2281" y="27"/>
                  <a:pt x="2849" y="56"/>
                  <a:pt x="3418" y="56"/>
                </a:cubicBezTo>
                <a:cubicBezTo>
                  <a:pt x="4597" y="0"/>
                  <a:pt x="5755" y="27"/>
                  <a:pt x="6934" y="27"/>
                </a:cubicBezTo>
                <a:cubicBezTo>
                  <a:pt x="9039" y="27"/>
                  <a:pt x="11123" y="56"/>
                  <a:pt x="13207" y="56"/>
                </a:cubicBezTo>
                <a:cubicBezTo>
                  <a:pt x="15502" y="56"/>
                  <a:pt x="17776" y="27"/>
                  <a:pt x="20070" y="27"/>
                </a:cubicBezTo>
                <a:cubicBezTo>
                  <a:pt x="20386" y="27"/>
                  <a:pt x="21165" y="-85"/>
                  <a:pt x="21312" y="225"/>
                </a:cubicBezTo>
                <a:cubicBezTo>
                  <a:pt x="21439" y="450"/>
                  <a:pt x="21291" y="844"/>
                  <a:pt x="21270" y="1070"/>
                </a:cubicBezTo>
                <a:cubicBezTo>
                  <a:pt x="21249" y="1379"/>
                  <a:pt x="21291" y="1661"/>
                  <a:pt x="21291" y="1971"/>
                </a:cubicBezTo>
                <a:cubicBezTo>
                  <a:pt x="21312" y="2562"/>
                  <a:pt x="21165" y="3154"/>
                  <a:pt x="21228" y="3745"/>
                </a:cubicBezTo>
                <a:cubicBezTo>
                  <a:pt x="21291" y="4365"/>
                  <a:pt x="21355" y="4984"/>
                  <a:pt x="21334" y="5632"/>
                </a:cubicBezTo>
                <a:cubicBezTo>
                  <a:pt x="21270" y="8420"/>
                  <a:pt x="21544" y="11124"/>
                  <a:pt x="21334" y="13940"/>
                </a:cubicBezTo>
                <a:cubicBezTo>
                  <a:pt x="21270" y="14700"/>
                  <a:pt x="21334" y="15432"/>
                  <a:pt x="21376" y="16192"/>
                </a:cubicBezTo>
                <a:cubicBezTo>
                  <a:pt x="21397" y="16868"/>
                  <a:pt x="21228" y="17572"/>
                  <a:pt x="21249" y="18276"/>
                </a:cubicBezTo>
                <a:cubicBezTo>
                  <a:pt x="21270" y="18953"/>
                  <a:pt x="21312" y="19572"/>
                  <a:pt x="21291" y="20220"/>
                </a:cubicBezTo>
                <a:cubicBezTo>
                  <a:pt x="21291" y="20501"/>
                  <a:pt x="21334" y="20895"/>
                  <a:pt x="21270" y="21149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1" y="21515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3"/>
                  <a:pt x="134" y="21233"/>
                </a:cubicBezTo>
                <a:cubicBezTo>
                  <a:pt x="-56" y="20163"/>
                  <a:pt x="28" y="18671"/>
                  <a:pt x="91" y="17572"/>
                </a:cubicBezTo>
                <a:cubicBezTo>
                  <a:pt x="176" y="16249"/>
                  <a:pt x="218" y="15066"/>
                  <a:pt x="155" y="13714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2" y="844"/>
                  <a:pt x="112" y="1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AutoShape 15"/>
          <p:cNvSpPr>
            <a:spLocks/>
          </p:cNvSpPr>
          <p:nvPr/>
        </p:nvSpPr>
        <p:spPr bwMode="auto">
          <a:xfrm>
            <a:off x="5237178" y="984333"/>
            <a:ext cx="1259946" cy="904356"/>
          </a:xfrm>
          <a:custGeom>
            <a:avLst/>
            <a:gdLst>
              <a:gd name="T0" fmla="*/ 58175529 w 21415"/>
              <a:gd name="T1" fmla="*/ 0 h 21468"/>
              <a:gd name="T2" fmla="*/ 758028249 w 21415"/>
              <a:gd name="T3" fmla="*/ 9151666 h 21468"/>
              <a:gd name="T4" fmla="*/ 1495058892 w 21415"/>
              <a:gd name="T5" fmla="*/ 9151666 h 21468"/>
              <a:gd name="T6" fmla="*/ 2147483647 w 21415"/>
              <a:gd name="T7" fmla="*/ 4655621 h 21468"/>
              <a:gd name="T8" fmla="*/ 2147483647 w 21415"/>
              <a:gd name="T9" fmla="*/ 9151666 h 21468"/>
              <a:gd name="T10" fmla="*/ 2147483647 w 21415"/>
              <a:gd name="T11" fmla="*/ 4655621 h 21468"/>
              <a:gd name="T12" fmla="*/ 2147483647 w 21415"/>
              <a:gd name="T13" fmla="*/ 36284743 h 21468"/>
              <a:gd name="T14" fmla="*/ 2147483647 w 21415"/>
              <a:gd name="T15" fmla="*/ 171955832 h 21468"/>
              <a:gd name="T16" fmla="*/ 2147483647 w 21415"/>
              <a:gd name="T17" fmla="*/ 316619121 h 21468"/>
              <a:gd name="T18" fmla="*/ 2147483647 w 21415"/>
              <a:gd name="T19" fmla="*/ 601446664 h 21468"/>
              <a:gd name="T20" fmla="*/ 2147483647 w 21415"/>
              <a:gd name="T21" fmla="*/ 904418019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58175529 w 21415"/>
              <a:gd name="T39" fmla="*/ 2147483647 h 21468"/>
              <a:gd name="T40" fmla="*/ 39805528 w 21415"/>
              <a:gd name="T41" fmla="*/ 2147483647 h 21468"/>
              <a:gd name="T42" fmla="*/ 67798489 w 21415"/>
              <a:gd name="T43" fmla="*/ 2147483647 h 21468"/>
              <a:gd name="T44" fmla="*/ 3059756 w 21415"/>
              <a:gd name="T45" fmla="*/ 913407229 h 21468"/>
              <a:gd name="T46" fmla="*/ 48990566 w 21415"/>
              <a:gd name="T47" fmla="*/ 2729553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1"/>
                  <a:pt x="21291" y="1662"/>
                  <a:pt x="21291" y="1972"/>
                </a:cubicBezTo>
                <a:cubicBezTo>
                  <a:pt x="21312" y="2563"/>
                  <a:pt x="21165" y="3154"/>
                  <a:pt x="21228" y="3746"/>
                </a:cubicBezTo>
                <a:cubicBezTo>
                  <a:pt x="21291" y="4365"/>
                  <a:pt x="21355" y="4985"/>
                  <a:pt x="21334" y="5633"/>
                </a:cubicBezTo>
                <a:cubicBezTo>
                  <a:pt x="21270" y="8421"/>
                  <a:pt x="21544" y="11124"/>
                  <a:pt x="21334" y="13941"/>
                </a:cubicBezTo>
                <a:cubicBezTo>
                  <a:pt x="21270" y="14701"/>
                  <a:pt x="21334" y="15433"/>
                  <a:pt x="21376" y="16193"/>
                </a:cubicBezTo>
                <a:cubicBezTo>
                  <a:pt x="21397" y="16869"/>
                  <a:pt x="21228" y="17573"/>
                  <a:pt x="21249" y="18278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4" y="20896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8" name="AutoShape 16"/>
          <p:cNvSpPr>
            <a:spLocks/>
          </p:cNvSpPr>
          <p:nvPr/>
        </p:nvSpPr>
        <p:spPr bwMode="auto">
          <a:xfrm>
            <a:off x="5247022" y="1456812"/>
            <a:ext cx="1225494" cy="429416"/>
          </a:xfrm>
          <a:custGeom>
            <a:avLst/>
            <a:gdLst>
              <a:gd name="T0" fmla="*/ 0 w 21600"/>
              <a:gd name="T1" fmla="*/ 387884776 h 20685"/>
              <a:gd name="T2" fmla="*/ 249858886 w 21600"/>
              <a:gd name="T3" fmla="*/ 306353176 h 20685"/>
              <a:gd name="T4" fmla="*/ 591899037 w 21600"/>
              <a:gd name="T5" fmla="*/ 218653260 h 20685"/>
              <a:gd name="T6" fmla="*/ 1054354082 w 21600"/>
              <a:gd name="T7" fmla="*/ 140830647 h 20685"/>
              <a:gd name="T8" fmla="*/ 1665082713 w 21600"/>
              <a:gd name="T9" fmla="*/ 46943799 h 20685"/>
              <a:gd name="T10" fmla="*/ 2147483647 w 21600"/>
              <a:gd name="T11" fmla="*/ 13604264 h 20685"/>
              <a:gd name="T12" fmla="*/ 2147483647 w 21600"/>
              <a:gd name="T13" fmla="*/ 79071602 h 20685"/>
              <a:gd name="T14" fmla="*/ 2147483647 w 21600"/>
              <a:gd name="T15" fmla="*/ 168001169 h 20685"/>
              <a:gd name="T16" fmla="*/ 2147483647 w 21600"/>
              <a:gd name="T17" fmla="*/ 201339981 h 20685"/>
              <a:gd name="T18" fmla="*/ 2147483647 w 21600"/>
              <a:gd name="T19" fmla="*/ 128474676 h 20685"/>
              <a:gd name="T20" fmla="*/ 2147483647 w 21600"/>
              <a:gd name="T21" fmla="*/ 163063227 h 20685"/>
              <a:gd name="T22" fmla="*/ 2147483647 w 21600"/>
              <a:gd name="T23" fmla="*/ 240885812 h 20685"/>
              <a:gd name="T24" fmla="*/ 2147483647 w 21600"/>
              <a:gd name="T25" fmla="*/ 319938075 h 20685"/>
              <a:gd name="T26" fmla="*/ 2147483647 w 21600"/>
              <a:gd name="T27" fmla="*/ 395282717 h 20685"/>
              <a:gd name="T28" fmla="*/ 2147483647 w 21600"/>
              <a:gd name="T29" fmla="*/ 395282717 h 20685"/>
              <a:gd name="T30" fmla="*/ 2147483647 w 21600"/>
              <a:gd name="T31" fmla="*/ 392822718 h 20685"/>
              <a:gd name="T32" fmla="*/ 2147483647 w 21600"/>
              <a:gd name="T33" fmla="*/ 394071735 h 20685"/>
              <a:gd name="T34" fmla="*/ 2147483647 w 21600"/>
              <a:gd name="T35" fmla="*/ 392822718 h 20685"/>
              <a:gd name="T36" fmla="*/ 2147483647 w 21600"/>
              <a:gd name="T37" fmla="*/ 389133792 h 20685"/>
              <a:gd name="T38" fmla="*/ 1313627765 w 21600"/>
              <a:gd name="T39" fmla="*/ 391593067 h 20685"/>
              <a:gd name="T40" fmla="*/ 101981906 w 21600"/>
              <a:gd name="T41" fmla="*/ 389133792 h 20685"/>
              <a:gd name="T42" fmla="*/ 0 w 21600"/>
              <a:gd name="T43" fmla="*/ 386635760 h 206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5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1"/>
                  <a:pt x="1226" y="12858"/>
                  <a:pt x="1509" y="11379"/>
                </a:cubicBezTo>
                <a:cubicBezTo>
                  <a:pt x="1839" y="9707"/>
                  <a:pt x="2240" y="8679"/>
                  <a:pt x="2688" y="7329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3"/>
                  <a:pt x="6155" y="-771"/>
                  <a:pt x="7287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4"/>
                  <a:pt x="9668" y="7458"/>
                  <a:pt x="10211" y="8743"/>
                </a:cubicBezTo>
                <a:cubicBezTo>
                  <a:pt x="11177" y="10993"/>
                  <a:pt x="12026" y="12086"/>
                  <a:pt x="13229" y="10478"/>
                </a:cubicBezTo>
                <a:cubicBezTo>
                  <a:pt x="14337" y="9064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1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3" y="17614"/>
                  <a:pt x="21506" y="19157"/>
                  <a:pt x="21600" y="20571"/>
                </a:cubicBezTo>
                <a:cubicBezTo>
                  <a:pt x="20492" y="20829"/>
                  <a:pt x="19383" y="20571"/>
                  <a:pt x="18275" y="20571"/>
                </a:cubicBezTo>
                <a:cubicBezTo>
                  <a:pt x="17120" y="20571"/>
                  <a:pt x="15964" y="20508"/>
                  <a:pt x="14809" y="20443"/>
                </a:cubicBezTo>
                <a:cubicBezTo>
                  <a:pt x="13465" y="20314"/>
                  <a:pt x="12121" y="20571"/>
                  <a:pt x="10776" y="20508"/>
                </a:cubicBezTo>
                <a:cubicBezTo>
                  <a:pt x="10069" y="20443"/>
                  <a:pt x="9385" y="20314"/>
                  <a:pt x="8678" y="20443"/>
                </a:cubicBezTo>
                <a:cubicBezTo>
                  <a:pt x="8065" y="20508"/>
                  <a:pt x="7452" y="20121"/>
                  <a:pt x="6838" y="20251"/>
                </a:cubicBezTo>
                <a:cubicBezTo>
                  <a:pt x="5659" y="20508"/>
                  <a:pt x="4528" y="20379"/>
                  <a:pt x="3349" y="20379"/>
                </a:cubicBezTo>
                <a:cubicBezTo>
                  <a:pt x="2335" y="20379"/>
                  <a:pt x="1250" y="20636"/>
                  <a:pt x="260" y="20251"/>
                </a:cubicBezTo>
                <a:cubicBezTo>
                  <a:pt x="165" y="20251"/>
                  <a:pt x="94" y="20186"/>
                  <a:pt x="0" y="201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9" name="AutoShape 17"/>
          <p:cNvSpPr>
            <a:spLocks/>
          </p:cNvSpPr>
          <p:nvPr/>
        </p:nvSpPr>
        <p:spPr bwMode="auto">
          <a:xfrm>
            <a:off x="6064018" y="1131982"/>
            <a:ext cx="247314" cy="242392"/>
          </a:xfrm>
          <a:custGeom>
            <a:avLst/>
            <a:gdLst>
              <a:gd name="T0" fmla="*/ 19484202 w 15734"/>
              <a:gd name="T1" fmla="*/ 19082900 h 16111"/>
              <a:gd name="T2" fmla="*/ 21603154 w 15734"/>
              <a:gd name="T3" fmla="*/ 102298325 h 16111"/>
              <a:gd name="T4" fmla="*/ 113453326 w 15734"/>
              <a:gd name="T5" fmla="*/ 99694240 h 16111"/>
              <a:gd name="T6" fmla="*/ 20185044 w 15734"/>
              <a:gd name="T7" fmla="*/ 16479183 h 16111"/>
              <a:gd name="T8" fmla="*/ 10292809 w 15734"/>
              <a:gd name="T9" fmla="*/ 26880114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9"/>
                </a:moveTo>
                <a:cubicBezTo>
                  <a:pt x="-1222" y="5364"/>
                  <a:pt x="-375" y="11053"/>
                  <a:pt x="2590" y="13986"/>
                </a:cubicBezTo>
                <a:cubicBezTo>
                  <a:pt x="5639" y="16920"/>
                  <a:pt x="10722" y="16831"/>
                  <a:pt x="13602" y="13630"/>
                </a:cubicBezTo>
                <a:cubicBezTo>
                  <a:pt x="20378" y="5898"/>
                  <a:pt x="9451" y="-4680"/>
                  <a:pt x="2420" y="2253"/>
                </a:cubicBezTo>
                <a:cubicBezTo>
                  <a:pt x="1997" y="2697"/>
                  <a:pt x="1573" y="3231"/>
                  <a:pt x="1234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0" name="AutoShape 18"/>
          <p:cNvSpPr>
            <a:spLocks/>
          </p:cNvSpPr>
          <p:nvPr/>
        </p:nvSpPr>
        <p:spPr bwMode="auto">
          <a:xfrm>
            <a:off x="3593343" y="915429"/>
            <a:ext cx="1360840" cy="1018784"/>
          </a:xfrm>
          <a:custGeom>
            <a:avLst/>
            <a:gdLst>
              <a:gd name="T0" fmla="*/ 73848397 w 21415"/>
              <a:gd name="T1" fmla="*/ 0 h 21468"/>
              <a:gd name="T2" fmla="*/ 955653288 w 21415"/>
              <a:gd name="T3" fmla="*/ 12855012 h 21468"/>
              <a:gd name="T4" fmla="*/ 1883752919 w 21415"/>
              <a:gd name="T5" fmla="*/ 12855012 h 21468"/>
              <a:gd name="T6" fmla="*/ 2147483647 w 21415"/>
              <a:gd name="T7" fmla="*/ 6196920 h 21468"/>
              <a:gd name="T8" fmla="*/ 2147483647 w 21415"/>
              <a:gd name="T9" fmla="*/ 12855012 h 21468"/>
              <a:gd name="T10" fmla="*/ 2147483647 w 21415"/>
              <a:gd name="T11" fmla="*/ 6196920 h 21468"/>
              <a:gd name="T12" fmla="*/ 2147483647 w 21415"/>
              <a:gd name="T13" fmla="*/ 51645003 h 21468"/>
              <a:gd name="T14" fmla="*/ 2147483647 w 21415"/>
              <a:gd name="T15" fmla="*/ 245606036 h 21468"/>
              <a:gd name="T16" fmla="*/ 2147483647 w 21415"/>
              <a:gd name="T17" fmla="*/ 452422142 h 21468"/>
              <a:gd name="T18" fmla="*/ 2147483647 w 21415"/>
              <a:gd name="T19" fmla="*/ 859624951 h 21468"/>
              <a:gd name="T20" fmla="*/ 2147483647 w 21415"/>
              <a:gd name="T21" fmla="*/ 1292766473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73848397 w 21415"/>
              <a:gd name="T39" fmla="*/ 2147483647 h 21468"/>
              <a:gd name="T40" fmla="*/ 50153182 w 21415"/>
              <a:gd name="T41" fmla="*/ 2147483647 h 21468"/>
              <a:gd name="T42" fmla="*/ 85423803 w 21415"/>
              <a:gd name="T43" fmla="*/ 2147483647 h 21468"/>
              <a:gd name="T44" fmla="*/ 3858442 w 21415"/>
              <a:gd name="T45" fmla="*/ 1305621486 h 21468"/>
              <a:gd name="T46" fmla="*/ 61728589 w 21415"/>
              <a:gd name="T47" fmla="*/ 3856130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09"/>
                  <a:pt x="1291" y="84"/>
                  <a:pt x="1734" y="56"/>
                </a:cubicBezTo>
                <a:cubicBezTo>
                  <a:pt x="2281" y="27"/>
                  <a:pt x="2849" y="56"/>
                  <a:pt x="3418" y="56"/>
                </a:cubicBezTo>
                <a:cubicBezTo>
                  <a:pt x="4597" y="0"/>
                  <a:pt x="5755" y="27"/>
                  <a:pt x="6934" y="27"/>
                </a:cubicBezTo>
                <a:cubicBezTo>
                  <a:pt x="9039" y="27"/>
                  <a:pt x="11123" y="56"/>
                  <a:pt x="13207" y="56"/>
                </a:cubicBezTo>
                <a:cubicBezTo>
                  <a:pt x="15502" y="56"/>
                  <a:pt x="17776" y="27"/>
                  <a:pt x="20070" y="27"/>
                </a:cubicBezTo>
                <a:cubicBezTo>
                  <a:pt x="20386" y="27"/>
                  <a:pt x="21165" y="-85"/>
                  <a:pt x="21312" y="225"/>
                </a:cubicBezTo>
                <a:cubicBezTo>
                  <a:pt x="21439" y="450"/>
                  <a:pt x="21291" y="844"/>
                  <a:pt x="21270" y="1070"/>
                </a:cubicBezTo>
                <a:cubicBezTo>
                  <a:pt x="21249" y="1379"/>
                  <a:pt x="21291" y="1661"/>
                  <a:pt x="21291" y="1971"/>
                </a:cubicBezTo>
                <a:cubicBezTo>
                  <a:pt x="21312" y="2562"/>
                  <a:pt x="21165" y="3154"/>
                  <a:pt x="21228" y="3745"/>
                </a:cubicBezTo>
                <a:cubicBezTo>
                  <a:pt x="21291" y="4365"/>
                  <a:pt x="21355" y="4984"/>
                  <a:pt x="21334" y="5632"/>
                </a:cubicBezTo>
                <a:cubicBezTo>
                  <a:pt x="21270" y="8420"/>
                  <a:pt x="21544" y="11124"/>
                  <a:pt x="21334" y="13940"/>
                </a:cubicBezTo>
                <a:cubicBezTo>
                  <a:pt x="21270" y="14700"/>
                  <a:pt x="21334" y="15432"/>
                  <a:pt x="21376" y="16192"/>
                </a:cubicBezTo>
                <a:cubicBezTo>
                  <a:pt x="21397" y="16868"/>
                  <a:pt x="21228" y="17572"/>
                  <a:pt x="21249" y="18276"/>
                </a:cubicBezTo>
                <a:cubicBezTo>
                  <a:pt x="21270" y="18953"/>
                  <a:pt x="21312" y="19572"/>
                  <a:pt x="21291" y="20220"/>
                </a:cubicBezTo>
                <a:cubicBezTo>
                  <a:pt x="21291" y="20501"/>
                  <a:pt x="21334" y="20895"/>
                  <a:pt x="21270" y="21149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1" y="21515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3"/>
                  <a:pt x="134" y="21233"/>
                </a:cubicBezTo>
                <a:cubicBezTo>
                  <a:pt x="-56" y="20163"/>
                  <a:pt x="28" y="18671"/>
                  <a:pt x="91" y="17572"/>
                </a:cubicBezTo>
                <a:cubicBezTo>
                  <a:pt x="176" y="16249"/>
                  <a:pt x="218" y="15066"/>
                  <a:pt x="155" y="13714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2" y="844"/>
                  <a:pt x="112" y="1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1" name="AutoShape 19"/>
          <p:cNvSpPr>
            <a:spLocks/>
          </p:cNvSpPr>
          <p:nvPr/>
        </p:nvSpPr>
        <p:spPr bwMode="auto">
          <a:xfrm>
            <a:off x="3652403" y="984333"/>
            <a:ext cx="1259946" cy="904356"/>
          </a:xfrm>
          <a:custGeom>
            <a:avLst/>
            <a:gdLst>
              <a:gd name="T0" fmla="*/ 58613526 w 21415"/>
              <a:gd name="T1" fmla="*/ 0 h 21468"/>
              <a:gd name="T2" fmla="*/ 758028249 w 21415"/>
              <a:gd name="T3" fmla="*/ 9151666 h 21468"/>
              <a:gd name="T4" fmla="*/ 1495058892 w 21415"/>
              <a:gd name="T5" fmla="*/ 9151666 h 21468"/>
              <a:gd name="T6" fmla="*/ 2147483647 w 21415"/>
              <a:gd name="T7" fmla="*/ 4655621 h 21468"/>
              <a:gd name="T8" fmla="*/ 2147483647 w 21415"/>
              <a:gd name="T9" fmla="*/ 9151666 h 21468"/>
              <a:gd name="T10" fmla="*/ 2147483647 w 21415"/>
              <a:gd name="T11" fmla="*/ 4655621 h 21468"/>
              <a:gd name="T12" fmla="*/ 2147483647 w 21415"/>
              <a:gd name="T13" fmla="*/ 36284743 h 21468"/>
              <a:gd name="T14" fmla="*/ 2147483647 w 21415"/>
              <a:gd name="T15" fmla="*/ 171955832 h 21468"/>
              <a:gd name="T16" fmla="*/ 2147483647 w 21415"/>
              <a:gd name="T17" fmla="*/ 316619121 h 21468"/>
              <a:gd name="T18" fmla="*/ 2147483647 w 21415"/>
              <a:gd name="T19" fmla="*/ 601446664 h 21468"/>
              <a:gd name="T20" fmla="*/ 2147483647 w 21415"/>
              <a:gd name="T21" fmla="*/ 904418019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58613526 w 21415"/>
              <a:gd name="T39" fmla="*/ 2147483647 h 21468"/>
              <a:gd name="T40" fmla="*/ 39805528 w 21415"/>
              <a:gd name="T41" fmla="*/ 2147483647 h 21468"/>
              <a:gd name="T42" fmla="*/ 67798489 w 21415"/>
              <a:gd name="T43" fmla="*/ 2147483647 h 21468"/>
              <a:gd name="T44" fmla="*/ 3059756 w 21415"/>
              <a:gd name="T45" fmla="*/ 913407229 h 21468"/>
              <a:gd name="T46" fmla="*/ 48990566 w 21415"/>
              <a:gd name="T47" fmla="*/ 2729553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1"/>
                  <a:pt x="21291" y="1662"/>
                  <a:pt x="21291" y="1972"/>
                </a:cubicBezTo>
                <a:cubicBezTo>
                  <a:pt x="21312" y="2563"/>
                  <a:pt x="21165" y="3154"/>
                  <a:pt x="21228" y="3746"/>
                </a:cubicBezTo>
                <a:cubicBezTo>
                  <a:pt x="21291" y="4365"/>
                  <a:pt x="21354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8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4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2" name="AutoShape 20"/>
          <p:cNvSpPr>
            <a:spLocks/>
          </p:cNvSpPr>
          <p:nvPr/>
        </p:nvSpPr>
        <p:spPr bwMode="auto">
          <a:xfrm>
            <a:off x="3662246" y="1456812"/>
            <a:ext cx="1225494" cy="429416"/>
          </a:xfrm>
          <a:custGeom>
            <a:avLst/>
            <a:gdLst>
              <a:gd name="T0" fmla="*/ 0 w 21600"/>
              <a:gd name="T1" fmla="*/ 387884776 h 20685"/>
              <a:gd name="T2" fmla="*/ 249858886 w 21600"/>
              <a:gd name="T3" fmla="*/ 306353176 h 20685"/>
              <a:gd name="T4" fmla="*/ 591899037 w 21600"/>
              <a:gd name="T5" fmla="*/ 218653260 h 20685"/>
              <a:gd name="T6" fmla="*/ 1054354082 w 21600"/>
              <a:gd name="T7" fmla="*/ 140830647 h 20685"/>
              <a:gd name="T8" fmla="*/ 1665082713 w 21600"/>
              <a:gd name="T9" fmla="*/ 46943799 h 20685"/>
              <a:gd name="T10" fmla="*/ 2147483647 w 21600"/>
              <a:gd name="T11" fmla="*/ 13604264 h 20685"/>
              <a:gd name="T12" fmla="*/ 2147483647 w 21600"/>
              <a:gd name="T13" fmla="*/ 79071602 h 20685"/>
              <a:gd name="T14" fmla="*/ 2147483647 w 21600"/>
              <a:gd name="T15" fmla="*/ 168001169 h 20685"/>
              <a:gd name="T16" fmla="*/ 2147483647 w 21600"/>
              <a:gd name="T17" fmla="*/ 201339981 h 20685"/>
              <a:gd name="T18" fmla="*/ 2147483647 w 21600"/>
              <a:gd name="T19" fmla="*/ 128474676 h 20685"/>
              <a:gd name="T20" fmla="*/ 2147483647 w 21600"/>
              <a:gd name="T21" fmla="*/ 163063227 h 20685"/>
              <a:gd name="T22" fmla="*/ 2147483647 w 21600"/>
              <a:gd name="T23" fmla="*/ 240885812 h 20685"/>
              <a:gd name="T24" fmla="*/ 2147483647 w 21600"/>
              <a:gd name="T25" fmla="*/ 319938075 h 20685"/>
              <a:gd name="T26" fmla="*/ 2147483647 w 21600"/>
              <a:gd name="T27" fmla="*/ 395282717 h 20685"/>
              <a:gd name="T28" fmla="*/ 2147483647 w 21600"/>
              <a:gd name="T29" fmla="*/ 395282717 h 20685"/>
              <a:gd name="T30" fmla="*/ 2147483647 w 21600"/>
              <a:gd name="T31" fmla="*/ 392822718 h 20685"/>
              <a:gd name="T32" fmla="*/ 2147483647 w 21600"/>
              <a:gd name="T33" fmla="*/ 394071735 h 20685"/>
              <a:gd name="T34" fmla="*/ 2147483647 w 21600"/>
              <a:gd name="T35" fmla="*/ 392822718 h 20685"/>
              <a:gd name="T36" fmla="*/ 2147483647 w 21600"/>
              <a:gd name="T37" fmla="*/ 389133792 h 20685"/>
              <a:gd name="T38" fmla="*/ 1313627765 w 21600"/>
              <a:gd name="T39" fmla="*/ 391593067 h 20685"/>
              <a:gd name="T40" fmla="*/ 101590718 w 21600"/>
              <a:gd name="T41" fmla="*/ 389133792 h 20685"/>
              <a:gd name="T42" fmla="*/ 0 w 21600"/>
              <a:gd name="T43" fmla="*/ 386635760 h 206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5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1"/>
                  <a:pt x="1226" y="12858"/>
                  <a:pt x="1509" y="11379"/>
                </a:cubicBezTo>
                <a:cubicBezTo>
                  <a:pt x="1839" y="9707"/>
                  <a:pt x="2240" y="8679"/>
                  <a:pt x="2688" y="7329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3"/>
                  <a:pt x="6155" y="-771"/>
                  <a:pt x="7287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4"/>
                  <a:pt x="9668" y="7458"/>
                  <a:pt x="10211" y="8743"/>
                </a:cubicBezTo>
                <a:cubicBezTo>
                  <a:pt x="11177" y="10993"/>
                  <a:pt x="12026" y="12086"/>
                  <a:pt x="13229" y="10478"/>
                </a:cubicBezTo>
                <a:cubicBezTo>
                  <a:pt x="14337" y="9064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1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3" y="17614"/>
                  <a:pt x="21506" y="19157"/>
                  <a:pt x="21600" y="20571"/>
                </a:cubicBezTo>
                <a:cubicBezTo>
                  <a:pt x="20492" y="20829"/>
                  <a:pt x="19383" y="20571"/>
                  <a:pt x="18275" y="20571"/>
                </a:cubicBezTo>
                <a:cubicBezTo>
                  <a:pt x="17120" y="20571"/>
                  <a:pt x="15964" y="20508"/>
                  <a:pt x="14809" y="20443"/>
                </a:cubicBezTo>
                <a:cubicBezTo>
                  <a:pt x="13465" y="20314"/>
                  <a:pt x="12121" y="20571"/>
                  <a:pt x="10776" y="20508"/>
                </a:cubicBezTo>
                <a:cubicBezTo>
                  <a:pt x="10069" y="20443"/>
                  <a:pt x="9385" y="20314"/>
                  <a:pt x="8678" y="20443"/>
                </a:cubicBezTo>
                <a:cubicBezTo>
                  <a:pt x="8065" y="20508"/>
                  <a:pt x="7452" y="20121"/>
                  <a:pt x="6838" y="20251"/>
                </a:cubicBezTo>
                <a:cubicBezTo>
                  <a:pt x="5659" y="20508"/>
                  <a:pt x="4528" y="20379"/>
                  <a:pt x="3349" y="20379"/>
                </a:cubicBezTo>
                <a:cubicBezTo>
                  <a:pt x="2335" y="20379"/>
                  <a:pt x="1250" y="20636"/>
                  <a:pt x="259" y="20251"/>
                </a:cubicBezTo>
                <a:cubicBezTo>
                  <a:pt x="165" y="20251"/>
                  <a:pt x="94" y="20186"/>
                  <a:pt x="0" y="201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3" name="AutoShape 21"/>
          <p:cNvSpPr>
            <a:spLocks/>
          </p:cNvSpPr>
          <p:nvPr/>
        </p:nvSpPr>
        <p:spPr bwMode="auto">
          <a:xfrm>
            <a:off x="4479242" y="1131982"/>
            <a:ext cx="247314" cy="242392"/>
          </a:xfrm>
          <a:custGeom>
            <a:avLst/>
            <a:gdLst>
              <a:gd name="T0" fmla="*/ 19484202 w 15734"/>
              <a:gd name="T1" fmla="*/ 19082900 h 16111"/>
              <a:gd name="T2" fmla="*/ 21603154 w 15734"/>
              <a:gd name="T3" fmla="*/ 102298325 h 16111"/>
              <a:gd name="T4" fmla="*/ 113453326 w 15734"/>
              <a:gd name="T5" fmla="*/ 99694240 h 16111"/>
              <a:gd name="T6" fmla="*/ 20185044 w 15734"/>
              <a:gd name="T7" fmla="*/ 16479183 h 16111"/>
              <a:gd name="T8" fmla="*/ 10292809 w 15734"/>
              <a:gd name="T9" fmla="*/ 26880114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9"/>
                </a:moveTo>
                <a:cubicBezTo>
                  <a:pt x="-1222" y="5364"/>
                  <a:pt x="-375" y="11053"/>
                  <a:pt x="2590" y="13986"/>
                </a:cubicBezTo>
                <a:cubicBezTo>
                  <a:pt x="5639" y="16920"/>
                  <a:pt x="10722" y="16831"/>
                  <a:pt x="13602" y="13630"/>
                </a:cubicBezTo>
                <a:cubicBezTo>
                  <a:pt x="20378" y="5898"/>
                  <a:pt x="9451" y="-4680"/>
                  <a:pt x="2420" y="2253"/>
                </a:cubicBezTo>
                <a:cubicBezTo>
                  <a:pt x="1997" y="2697"/>
                  <a:pt x="1573" y="3231"/>
                  <a:pt x="1234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4" name="AutoShape 22"/>
          <p:cNvSpPr>
            <a:spLocks/>
          </p:cNvSpPr>
          <p:nvPr/>
        </p:nvSpPr>
        <p:spPr bwMode="auto">
          <a:xfrm>
            <a:off x="2008568" y="915429"/>
            <a:ext cx="1360840" cy="1018784"/>
          </a:xfrm>
          <a:custGeom>
            <a:avLst/>
            <a:gdLst>
              <a:gd name="T0" fmla="*/ 73848397 w 21415"/>
              <a:gd name="T1" fmla="*/ 0 h 21468"/>
              <a:gd name="T2" fmla="*/ 955653288 w 21415"/>
              <a:gd name="T3" fmla="*/ 12855012 h 21468"/>
              <a:gd name="T4" fmla="*/ 1883752919 w 21415"/>
              <a:gd name="T5" fmla="*/ 12855012 h 21468"/>
              <a:gd name="T6" fmla="*/ 2147483647 w 21415"/>
              <a:gd name="T7" fmla="*/ 6196920 h 21468"/>
              <a:gd name="T8" fmla="*/ 2147483647 w 21415"/>
              <a:gd name="T9" fmla="*/ 12855012 h 21468"/>
              <a:gd name="T10" fmla="*/ 2147483647 w 21415"/>
              <a:gd name="T11" fmla="*/ 6196920 h 21468"/>
              <a:gd name="T12" fmla="*/ 2147483647 w 21415"/>
              <a:gd name="T13" fmla="*/ 51645003 h 21468"/>
              <a:gd name="T14" fmla="*/ 2147483647 w 21415"/>
              <a:gd name="T15" fmla="*/ 245606036 h 21468"/>
              <a:gd name="T16" fmla="*/ 2147483647 w 21415"/>
              <a:gd name="T17" fmla="*/ 452422142 h 21468"/>
              <a:gd name="T18" fmla="*/ 2147483647 w 21415"/>
              <a:gd name="T19" fmla="*/ 859624951 h 21468"/>
              <a:gd name="T20" fmla="*/ 2147483647 w 21415"/>
              <a:gd name="T21" fmla="*/ 1292766473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73848397 w 21415"/>
              <a:gd name="T39" fmla="*/ 2147483647 h 21468"/>
              <a:gd name="T40" fmla="*/ 50153182 w 21415"/>
              <a:gd name="T41" fmla="*/ 2147483647 h 21468"/>
              <a:gd name="T42" fmla="*/ 85423803 w 21415"/>
              <a:gd name="T43" fmla="*/ 2147483647 h 21468"/>
              <a:gd name="T44" fmla="*/ 3858442 w 21415"/>
              <a:gd name="T45" fmla="*/ 1305621486 h 21468"/>
              <a:gd name="T46" fmla="*/ 61728589 w 21415"/>
              <a:gd name="T47" fmla="*/ 3856130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09"/>
                  <a:pt x="1291" y="84"/>
                  <a:pt x="1734" y="56"/>
                </a:cubicBezTo>
                <a:cubicBezTo>
                  <a:pt x="2281" y="27"/>
                  <a:pt x="2849" y="56"/>
                  <a:pt x="3418" y="56"/>
                </a:cubicBezTo>
                <a:cubicBezTo>
                  <a:pt x="4597" y="0"/>
                  <a:pt x="5755" y="27"/>
                  <a:pt x="6934" y="27"/>
                </a:cubicBezTo>
                <a:cubicBezTo>
                  <a:pt x="9039" y="27"/>
                  <a:pt x="11123" y="56"/>
                  <a:pt x="13207" y="56"/>
                </a:cubicBezTo>
                <a:cubicBezTo>
                  <a:pt x="15502" y="56"/>
                  <a:pt x="17776" y="27"/>
                  <a:pt x="20070" y="27"/>
                </a:cubicBezTo>
                <a:cubicBezTo>
                  <a:pt x="20386" y="27"/>
                  <a:pt x="21165" y="-85"/>
                  <a:pt x="21312" y="225"/>
                </a:cubicBezTo>
                <a:cubicBezTo>
                  <a:pt x="21439" y="450"/>
                  <a:pt x="21291" y="844"/>
                  <a:pt x="21270" y="1070"/>
                </a:cubicBezTo>
                <a:cubicBezTo>
                  <a:pt x="21249" y="1379"/>
                  <a:pt x="21291" y="1661"/>
                  <a:pt x="21291" y="1971"/>
                </a:cubicBezTo>
                <a:cubicBezTo>
                  <a:pt x="21312" y="2562"/>
                  <a:pt x="21165" y="3154"/>
                  <a:pt x="21228" y="3745"/>
                </a:cubicBezTo>
                <a:cubicBezTo>
                  <a:pt x="21291" y="4365"/>
                  <a:pt x="21355" y="4984"/>
                  <a:pt x="21334" y="5632"/>
                </a:cubicBezTo>
                <a:cubicBezTo>
                  <a:pt x="21270" y="8420"/>
                  <a:pt x="21544" y="11124"/>
                  <a:pt x="21334" y="13940"/>
                </a:cubicBezTo>
                <a:cubicBezTo>
                  <a:pt x="21270" y="14700"/>
                  <a:pt x="21334" y="15432"/>
                  <a:pt x="21376" y="16192"/>
                </a:cubicBezTo>
                <a:cubicBezTo>
                  <a:pt x="21397" y="16868"/>
                  <a:pt x="21228" y="17572"/>
                  <a:pt x="21249" y="18276"/>
                </a:cubicBezTo>
                <a:cubicBezTo>
                  <a:pt x="21270" y="18953"/>
                  <a:pt x="21312" y="19572"/>
                  <a:pt x="21291" y="20220"/>
                </a:cubicBezTo>
                <a:cubicBezTo>
                  <a:pt x="21291" y="20501"/>
                  <a:pt x="21334" y="20895"/>
                  <a:pt x="21270" y="21149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1" y="21515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3"/>
                  <a:pt x="134" y="21233"/>
                </a:cubicBezTo>
                <a:cubicBezTo>
                  <a:pt x="-56" y="20163"/>
                  <a:pt x="28" y="18671"/>
                  <a:pt x="91" y="17572"/>
                </a:cubicBezTo>
                <a:cubicBezTo>
                  <a:pt x="176" y="16249"/>
                  <a:pt x="218" y="15066"/>
                  <a:pt x="155" y="13714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2" y="844"/>
                  <a:pt x="112" y="1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5" name="AutoShape 23"/>
          <p:cNvSpPr>
            <a:spLocks/>
          </p:cNvSpPr>
          <p:nvPr/>
        </p:nvSpPr>
        <p:spPr bwMode="auto">
          <a:xfrm>
            <a:off x="2067627" y="984333"/>
            <a:ext cx="1259946" cy="904356"/>
          </a:xfrm>
          <a:custGeom>
            <a:avLst/>
            <a:gdLst>
              <a:gd name="T0" fmla="*/ 58613526 w 21415"/>
              <a:gd name="T1" fmla="*/ 0 h 21468"/>
              <a:gd name="T2" fmla="*/ 758028249 w 21415"/>
              <a:gd name="T3" fmla="*/ 9151666 h 21468"/>
              <a:gd name="T4" fmla="*/ 1495058892 w 21415"/>
              <a:gd name="T5" fmla="*/ 9151666 h 21468"/>
              <a:gd name="T6" fmla="*/ 2147483647 w 21415"/>
              <a:gd name="T7" fmla="*/ 4655621 h 21468"/>
              <a:gd name="T8" fmla="*/ 2147483647 w 21415"/>
              <a:gd name="T9" fmla="*/ 9151666 h 21468"/>
              <a:gd name="T10" fmla="*/ 2147483647 w 21415"/>
              <a:gd name="T11" fmla="*/ 4655621 h 21468"/>
              <a:gd name="T12" fmla="*/ 2147483647 w 21415"/>
              <a:gd name="T13" fmla="*/ 36284743 h 21468"/>
              <a:gd name="T14" fmla="*/ 2147483647 w 21415"/>
              <a:gd name="T15" fmla="*/ 171955832 h 21468"/>
              <a:gd name="T16" fmla="*/ 2147483647 w 21415"/>
              <a:gd name="T17" fmla="*/ 316619121 h 21468"/>
              <a:gd name="T18" fmla="*/ 2147483647 w 21415"/>
              <a:gd name="T19" fmla="*/ 601446664 h 21468"/>
              <a:gd name="T20" fmla="*/ 2147483647 w 21415"/>
              <a:gd name="T21" fmla="*/ 904418019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58613526 w 21415"/>
              <a:gd name="T39" fmla="*/ 2147483647 h 21468"/>
              <a:gd name="T40" fmla="*/ 39805528 w 21415"/>
              <a:gd name="T41" fmla="*/ 2147483647 h 21468"/>
              <a:gd name="T42" fmla="*/ 67798489 w 21415"/>
              <a:gd name="T43" fmla="*/ 2147483647 h 21468"/>
              <a:gd name="T44" fmla="*/ 3059756 w 21415"/>
              <a:gd name="T45" fmla="*/ 913407229 h 21468"/>
              <a:gd name="T46" fmla="*/ 48990566 w 21415"/>
              <a:gd name="T47" fmla="*/ 2729553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1"/>
                  <a:pt x="21291" y="1662"/>
                  <a:pt x="21291" y="1972"/>
                </a:cubicBezTo>
                <a:cubicBezTo>
                  <a:pt x="21312" y="2563"/>
                  <a:pt x="21165" y="3154"/>
                  <a:pt x="21228" y="3746"/>
                </a:cubicBezTo>
                <a:cubicBezTo>
                  <a:pt x="21291" y="4365"/>
                  <a:pt x="21354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8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4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6" name="AutoShape 24"/>
          <p:cNvSpPr>
            <a:spLocks/>
          </p:cNvSpPr>
          <p:nvPr/>
        </p:nvSpPr>
        <p:spPr bwMode="auto">
          <a:xfrm>
            <a:off x="2076241" y="1456812"/>
            <a:ext cx="1226724" cy="429416"/>
          </a:xfrm>
          <a:custGeom>
            <a:avLst/>
            <a:gdLst>
              <a:gd name="T0" fmla="*/ 0 w 21600"/>
              <a:gd name="T1" fmla="*/ 387884776 h 20685"/>
              <a:gd name="T2" fmla="*/ 250612995 w 21600"/>
              <a:gd name="T3" fmla="*/ 306353176 h 20685"/>
              <a:gd name="T4" fmla="*/ 593683769 w 21600"/>
              <a:gd name="T5" fmla="*/ 218653260 h 20685"/>
              <a:gd name="T6" fmla="*/ 1057534743 w 21600"/>
              <a:gd name="T7" fmla="*/ 140830647 h 20685"/>
              <a:gd name="T8" fmla="*/ 1670102031 w 21600"/>
              <a:gd name="T9" fmla="*/ 46943799 h 20685"/>
              <a:gd name="T10" fmla="*/ 2147483647 w 21600"/>
              <a:gd name="T11" fmla="*/ 13604264 h 20685"/>
              <a:gd name="T12" fmla="*/ 2147483647 w 21600"/>
              <a:gd name="T13" fmla="*/ 79071602 h 20685"/>
              <a:gd name="T14" fmla="*/ 2147483647 w 21600"/>
              <a:gd name="T15" fmla="*/ 168001169 h 20685"/>
              <a:gd name="T16" fmla="*/ 2147483647 w 21600"/>
              <a:gd name="T17" fmla="*/ 201339981 h 20685"/>
              <a:gd name="T18" fmla="*/ 2147483647 w 21600"/>
              <a:gd name="T19" fmla="*/ 128474676 h 20685"/>
              <a:gd name="T20" fmla="*/ 2147483647 w 21600"/>
              <a:gd name="T21" fmla="*/ 163063227 h 20685"/>
              <a:gd name="T22" fmla="*/ 2147483647 w 21600"/>
              <a:gd name="T23" fmla="*/ 240885812 h 20685"/>
              <a:gd name="T24" fmla="*/ 2147483647 w 21600"/>
              <a:gd name="T25" fmla="*/ 319938075 h 20685"/>
              <a:gd name="T26" fmla="*/ 2147483647 w 21600"/>
              <a:gd name="T27" fmla="*/ 395282717 h 20685"/>
              <a:gd name="T28" fmla="*/ 2147483647 w 21600"/>
              <a:gd name="T29" fmla="*/ 395282717 h 20685"/>
              <a:gd name="T30" fmla="*/ 2147483647 w 21600"/>
              <a:gd name="T31" fmla="*/ 392822718 h 20685"/>
              <a:gd name="T32" fmla="*/ 2147483647 w 21600"/>
              <a:gd name="T33" fmla="*/ 394071735 h 20685"/>
              <a:gd name="T34" fmla="*/ 2147483647 w 21600"/>
              <a:gd name="T35" fmla="*/ 392822718 h 20685"/>
              <a:gd name="T36" fmla="*/ 2147483647 w 21600"/>
              <a:gd name="T37" fmla="*/ 389133792 h 20685"/>
              <a:gd name="T38" fmla="*/ 1317592208 w 21600"/>
              <a:gd name="T39" fmla="*/ 391593067 h 20685"/>
              <a:gd name="T40" fmla="*/ 101896755 w 21600"/>
              <a:gd name="T41" fmla="*/ 389133792 h 20685"/>
              <a:gd name="T42" fmla="*/ 0 w 21600"/>
              <a:gd name="T43" fmla="*/ 386635760 h 206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5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1"/>
                  <a:pt x="1226" y="12858"/>
                  <a:pt x="1509" y="11379"/>
                </a:cubicBezTo>
                <a:cubicBezTo>
                  <a:pt x="1839" y="9707"/>
                  <a:pt x="2240" y="8679"/>
                  <a:pt x="2688" y="7329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3"/>
                  <a:pt x="6155" y="-771"/>
                  <a:pt x="7287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4"/>
                  <a:pt x="9668" y="7458"/>
                  <a:pt x="10211" y="8743"/>
                </a:cubicBezTo>
                <a:cubicBezTo>
                  <a:pt x="11177" y="10993"/>
                  <a:pt x="12026" y="12086"/>
                  <a:pt x="13229" y="10478"/>
                </a:cubicBezTo>
                <a:cubicBezTo>
                  <a:pt x="14337" y="9064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1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3" y="17614"/>
                  <a:pt x="21506" y="19157"/>
                  <a:pt x="21600" y="20571"/>
                </a:cubicBezTo>
                <a:cubicBezTo>
                  <a:pt x="20492" y="20829"/>
                  <a:pt x="19383" y="20571"/>
                  <a:pt x="18275" y="20571"/>
                </a:cubicBezTo>
                <a:cubicBezTo>
                  <a:pt x="17120" y="20571"/>
                  <a:pt x="15964" y="20508"/>
                  <a:pt x="14809" y="20443"/>
                </a:cubicBezTo>
                <a:cubicBezTo>
                  <a:pt x="13465" y="20314"/>
                  <a:pt x="12121" y="20571"/>
                  <a:pt x="10776" y="20508"/>
                </a:cubicBezTo>
                <a:cubicBezTo>
                  <a:pt x="10069" y="20443"/>
                  <a:pt x="9385" y="20314"/>
                  <a:pt x="8678" y="20443"/>
                </a:cubicBezTo>
                <a:cubicBezTo>
                  <a:pt x="8065" y="20508"/>
                  <a:pt x="7452" y="20121"/>
                  <a:pt x="6838" y="20251"/>
                </a:cubicBezTo>
                <a:cubicBezTo>
                  <a:pt x="5659" y="20508"/>
                  <a:pt x="4528" y="20379"/>
                  <a:pt x="3349" y="20379"/>
                </a:cubicBezTo>
                <a:cubicBezTo>
                  <a:pt x="2335" y="20379"/>
                  <a:pt x="1250" y="20636"/>
                  <a:pt x="259" y="20251"/>
                </a:cubicBezTo>
                <a:cubicBezTo>
                  <a:pt x="165" y="20251"/>
                  <a:pt x="94" y="20186"/>
                  <a:pt x="0" y="201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7" name="AutoShape 25"/>
          <p:cNvSpPr>
            <a:spLocks/>
          </p:cNvSpPr>
          <p:nvPr/>
        </p:nvSpPr>
        <p:spPr bwMode="auto">
          <a:xfrm>
            <a:off x="2884623" y="1131982"/>
            <a:ext cx="247314" cy="242392"/>
          </a:xfrm>
          <a:custGeom>
            <a:avLst/>
            <a:gdLst>
              <a:gd name="T0" fmla="*/ 19484202 w 15734"/>
              <a:gd name="T1" fmla="*/ 19082900 h 16111"/>
              <a:gd name="T2" fmla="*/ 21603154 w 15734"/>
              <a:gd name="T3" fmla="*/ 102298325 h 16111"/>
              <a:gd name="T4" fmla="*/ 113453326 w 15734"/>
              <a:gd name="T5" fmla="*/ 99694240 h 16111"/>
              <a:gd name="T6" fmla="*/ 20185044 w 15734"/>
              <a:gd name="T7" fmla="*/ 16479183 h 16111"/>
              <a:gd name="T8" fmla="*/ 10301042 w 15734"/>
              <a:gd name="T9" fmla="*/ 26880114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9"/>
                </a:moveTo>
                <a:cubicBezTo>
                  <a:pt x="-1222" y="5364"/>
                  <a:pt x="-375" y="11053"/>
                  <a:pt x="2590" y="13986"/>
                </a:cubicBezTo>
                <a:cubicBezTo>
                  <a:pt x="5639" y="16920"/>
                  <a:pt x="10722" y="16831"/>
                  <a:pt x="13602" y="13630"/>
                </a:cubicBezTo>
                <a:cubicBezTo>
                  <a:pt x="20378" y="5898"/>
                  <a:pt x="9451" y="-4680"/>
                  <a:pt x="2420" y="2253"/>
                </a:cubicBezTo>
                <a:cubicBezTo>
                  <a:pt x="1997" y="2697"/>
                  <a:pt x="1573" y="3231"/>
                  <a:pt x="1235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8" name="AutoShape 26"/>
          <p:cNvSpPr>
            <a:spLocks/>
          </p:cNvSpPr>
          <p:nvPr/>
        </p:nvSpPr>
        <p:spPr bwMode="auto">
          <a:xfrm>
            <a:off x="6881014" y="2667541"/>
            <a:ext cx="839144" cy="628743"/>
          </a:xfrm>
          <a:custGeom>
            <a:avLst/>
            <a:gdLst>
              <a:gd name="T0" fmla="*/ 17186499 w 21415"/>
              <a:gd name="T1" fmla="*/ 0 h 21468"/>
              <a:gd name="T2" fmla="*/ 223943551 w 21415"/>
              <a:gd name="T3" fmla="*/ 3021341 h 21468"/>
              <a:gd name="T4" fmla="*/ 441683674 w 21415"/>
              <a:gd name="T5" fmla="*/ 3021341 h 21468"/>
              <a:gd name="T6" fmla="*/ 895904488 w 21415"/>
              <a:gd name="T7" fmla="*/ 1510690 h 21468"/>
              <a:gd name="T8" fmla="*/ 1706648333 w 21415"/>
              <a:gd name="T9" fmla="*/ 3021341 h 21468"/>
              <a:gd name="T10" fmla="*/ 2147483647 w 21415"/>
              <a:gd name="T11" fmla="*/ 1510690 h 21468"/>
              <a:gd name="T12" fmla="*/ 2147483647 w 21415"/>
              <a:gd name="T13" fmla="*/ 12139704 h 21468"/>
              <a:gd name="T14" fmla="*/ 2147483647 w 21415"/>
              <a:gd name="T15" fmla="*/ 57731363 h 21468"/>
              <a:gd name="T16" fmla="*/ 2147483647 w 21415"/>
              <a:gd name="T17" fmla="*/ 106344402 h 21468"/>
              <a:gd name="T18" fmla="*/ 2147483647 w 21415"/>
              <a:gd name="T19" fmla="*/ 202061225 h 21468"/>
              <a:gd name="T20" fmla="*/ 2147483647 w 21415"/>
              <a:gd name="T21" fmla="*/ 303873596 h 21468"/>
              <a:gd name="T22" fmla="*/ 2147483647 w 21415"/>
              <a:gd name="T23" fmla="*/ 752129842 h 21468"/>
              <a:gd name="T24" fmla="*/ 2147483647 w 21415"/>
              <a:gd name="T25" fmla="*/ 873635289 h 21468"/>
              <a:gd name="T26" fmla="*/ 2147483647 w 21415"/>
              <a:gd name="T27" fmla="*/ 986130935 h 21468"/>
              <a:gd name="T28" fmla="*/ 2147483647 w 21415"/>
              <a:gd name="T29" fmla="*/ 1090966083 h 21468"/>
              <a:gd name="T30" fmla="*/ 2147483647 w 21415"/>
              <a:gd name="T31" fmla="*/ 1141144074 h 21468"/>
              <a:gd name="T32" fmla="*/ 2147483647 w 21415"/>
              <a:gd name="T33" fmla="*/ 1156305119 h 21468"/>
              <a:gd name="T34" fmla="*/ 1959668848 w 21415"/>
              <a:gd name="T35" fmla="*/ 1154794429 h 21468"/>
              <a:gd name="T36" fmla="*/ 915028426 w 21415"/>
              <a:gd name="T37" fmla="*/ 1154794429 h 21468"/>
              <a:gd name="T38" fmla="*/ 17186499 w 21415"/>
              <a:gd name="T39" fmla="*/ 1145676105 h 21468"/>
              <a:gd name="T40" fmla="*/ 11760131 w 21415"/>
              <a:gd name="T41" fmla="*/ 948146911 h 21468"/>
              <a:gd name="T42" fmla="*/ 19900997 w 21415"/>
              <a:gd name="T43" fmla="*/ 739935876 h 21468"/>
              <a:gd name="T44" fmla="*/ 904816 w 21415"/>
              <a:gd name="T45" fmla="*/ 306894937 h 21468"/>
              <a:gd name="T46" fmla="*/ 14472051 w 21415"/>
              <a:gd name="T47" fmla="*/ 9118324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09"/>
                  <a:pt x="1291" y="84"/>
                  <a:pt x="1733" y="56"/>
                </a:cubicBezTo>
                <a:cubicBezTo>
                  <a:pt x="2281" y="28"/>
                  <a:pt x="2849" y="56"/>
                  <a:pt x="3418" y="56"/>
                </a:cubicBezTo>
                <a:cubicBezTo>
                  <a:pt x="4597" y="0"/>
                  <a:pt x="5755" y="28"/>
                  <a:pt x="6933" y="28"/>
                </a:cubicBezTo>
                <a:cubicBezTo>
                  <a:pt x="9039" y="28"/>
                  <a:pt x="11123" y="56"/>
                  <a:pt x="13207" y="56"/>
                </a:cubicBezTo>
                <a:cubicBezTo>
                  <a:pt x="15502" y="56"/>
                  <a:pt x="17776" y="28"/>
                  <a:pt x="20070" y="28"/>
                </a:cubicBezTo>
                <a:cubicBezTo>
                  <a:pt x="20386" y="28"/>
                  <a:pt x="21165" y="-85"/>
                  <a:pt x="21313" y="225"/>
                </a:cubicBezTo>
                <a:cubicBezTo>
                  <a:pt x="21439" y="450"/>
                  <a:pt x="21291" y="844"/>
                  <a:pt x="21270" y="1070"/>
                </a:cubicBezTo>
                <a:cubicBezTo>
                  <a:pt x="21249" y="1380"/>
                  <a:pt x="21291" y="1661"/>
                  <a:pt x="21291" y="1971"/>
                </a:cubicBezTo>
                <a:cubicBezTo>
                  <a:pt x="21313" y="2562"/>
                  <a:pt x="21165" y="3153"/>
                  <a:pt x="21228" y="3745"/>
                </a:cubicBezTo>
                <a:cubicBezTo>
                  <a:pt x="21291" y="4365"/>
                  <a:pt x="21355" y="4984"/>
                  <a:pt x="21334" y="5632"/>
                </a:cubicBezTo>
                <a:cubicBezTo>
                  <a:pt x="21270" y="8420"/>
                  <a:pt x="21544" y="11124"/>
                  <a:pt x="21334" y="13940"/>
                </a:cubicBezTo>
                <a:cubicBezTo>
                  <a:pt x="21270" y="14700"/>
                  <a:pt x="21334" y="15432"/>
                  <a:pt x="21376" y="16192"/>
                </a:cubicBezTo>
                <a:cubicBezTo>
                  <a:pt x="21397" y="16868"/>
                  <a:pt x="21228" y="17573"/>
                  <a:pt x="21249" y="18277"/>
                </a:cubicBezTo>
                <a:cubicBezTo>
                  <a:pt x="21270" y="18953"/>
                  <a:pt x="21313" y="19572"/>
                  <a:pt x="21291" y="20220"/>
                </a:cubicBezTo>
                <a:cubicBezTo>
                  <a:pt x="21291" y="20501"/>
                  <a:pt x="21334" y="20896"/>
                  <a:pt x="21270" y="21150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1" y="21515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3"/>
                  <a:pt x="28" y="18671"/>
                  <a:pt x="91" y="17573"/>
                </a:cubicBezTo>
                <a:cubicBezTo>
                  <a:pt x="176" y="16249"/>
                  <a:pt x="218" y="15066"/>
                  <a:pt x="154" y="13714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2" y="844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9" name="AutoShape 27"/>
          <p:cNvSpPr>
            <a:spLocks/>
          </p:cNvSpPr>
          <p:nvPr/>
        </p:nvSpPr>
        <p:spPr bwMode="auto">
          <a:xfrm>
            <a:off x="6920388" y="2706914"/>
            <a:ext cx="776393" cy="557379"/>
          </a:xfrm>
          <a:custGeom>
            <a:avLst/>
            <a:gdLst>
              <a:gd name="T0" fmla="*/ 13714464 w 21415"/>
              <a:gd name="T1" fmla="*/ 0 h 21468"/>
              <a:gd name="T2" fmla="*/ 177367144 w 21415"/>
              <a:gd name="T3" fmla="*/ 2142139 h 21468"/>
              <a:gd name="T4" fmla="*/ 349822176 w 21415"/>
              <a:gd name="T5" fmla="*/ 2142139 h 21468"/>
              <a:gd name="T6" fmla="*/ 709573542 w 21415"/>
              <a:gd name="T7" fmla="*/ 1089594 h 21468"/>
              <a:gd name="T8" fmla="*/ 1351699314 w 21415"/>
              <a:gd name="T9" fmla="*/ 2142139 h 21468"/>
              <a:gd name="T10" fmla="*/ 2054107065 w 21415"/>
              <a:gd name="T11" fmla="*/ 1089594 h 21468"/>
              <a:gd name="T12" fmla="*/ 2147483647 w 21415"/>
              <a:gd name="T13" fmla="*/ 8495596 h 21468"/>
              <a:gd name="T14" fmla="*/ 2147483647 w 21415"/>
              <a:gd name="T15" fmla="*/ 40258496 h 21468"/>
              <a:gd name="T16" fmla="*/ 2147483647 w 21415"/>
              <a:gd name="T17" fmla="*/ 74125347 h 21468"/>
              <a:gd name="T18" fmla="*/ 2147483647 w 21415"/>
              <a:gd name="T19" fmla="*/ 140808748 h 21468"/>
              <a:gd name="T20" fmla="*/ 2147483647 w 21415"/>
              <a:gd name="T21" fmla="*/ 211739411 h 21468"/>
              <a:gd name="T22" fmla="*/ 2147483647 w 21415"/>
              <a:gd name="T23" fmla="*/ 524030213 h 21468"/>
              <a:gd name="T24" fmla="*/ 2147483647 w 21415"/>
              <a:gd name="T25" fmla="*/ 608718125 h 21468"/>
              <a:gd name="T26" fmla="*/ 2147483647 w 21415"/>
              <a:gd name="T27" fmla="*/ 687053686 h 21468"/>
              <a:gd name="T28" fmla="*/ 2147483647 w 21415"/>
              <a:gd name="T29" fmla="*/ 760089439 h 21468"/>
              <a:gd name="T30" fmla="*/ 2147483647 w 21415"/>
              <a:gd name="T31" fmla="*/ 795009973 h 21468"/>
              <a:gd name="T32" fmla="*/ 2125237294 w 21415"/>
              <a:gd name="T33" fmla="*/ 805609554 h 21468"/>
              <a:gd name="T34" fmla="*/ 1552095285 w 21415"/>
              <a:gd name="T35" fmla="*/ 804557009 h 21468"/>
              <a:gd name="T36" fmla="*/ 724718984 w 21415"/>
              <a:gd name="T37" fmla="*/ 804557009 h 21468"/>
              <a:gd name="T38" fmla="*/ 13714464 w 21415"/>
              <a:gd name="T39" fmla="*/ 798204657 h 21468"/>
              <a:gd name="T40" fmla="*/ 9314364 w 21415"/>
              <a:gd name="T41" fmla="*/ 660553578 h 21468"/>
              <a:gd name="T42" fmla="*/ 15863130 w 21415"/>
              <a:gd name="T43" fmla="*/ 515534583 h 21468"/>
              <a:gd name="T44" fmla="*/ 715489 w 21415"/>
              <a:gd name="T45" fmla="*/ 213844501 h 21468"/>
              <a:gd name="T46" fmla="*/ 11463030 w 21415"/>
              <a:gd name="T47" fmla="*/ 6390507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4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1"/>
                  <a:pt x="21291" y="1662"/>
                  <a:pt x="21291" y="1972"/>
                </a:cubicBezTo>
                <a:cubicBezTo>
                  <a:pt x="21312" y="2563"/>
                  <a:pt x="21165" y="3154"/>
                  <a:pt x="21228" y="3746"/>
                </a:cubicBezTo>
                <a:cubicBezTo>
                  <a:pt x="21291" y="4365"/>
                  <a:pt x="21354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5" y="16194"/>
                </a:cubicBezTo>
                <a:cubicBezTo>
                  <a:pt x="21397" y="16869"/>
                  <a:pt x="21228" y="17573"/>
                  <a:pt x="21249" y="18278"/>
                </a:cubicBezTo>
                <a:cubicBezTo>
                  <a:pt x="21270" y="18954"/>
                  <a:pt x="21312" y="19573"/>
                  <a:pt x="21291" y="20221"/>
                </a:cubicBezTo>
                <a:cubicBezTo>
                  <a:pt x="21291" y="20503"/>
                  <a:pt x="21333" y="20896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4"/>
                </a:cubicBezTo>
                <a:cubicBezTo>
                  <a:pt x="12470" y="21375"/>
                  <a:pt x="9775" y="21404"/>
                  <a:pt x="7081" y="21404"/>
                </a:cubicBezTo>
                <a:cubicBezTo>
                  <a:pt x="4765" y="21404"/>
                  <a:pt x="2449" y="21235"/>
                  <a:pt x="134" y="21235"/>
                </a:cubicBezTo>
                <a:cubicBezTo>
                  <a:pt x="-56" y="20165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5"/>
                  <a:pt x="7" y="5689"/>
                </a:cubicBezTo>
                <a:cubicBezTo>
                  <a:pt x="-35" y="5013"/>
                  <a:pt x="112" y="845"/>
                  <a:pt x="112" y="1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0" name="AutoShape 28"/>
          <p:cNvSpPr>
            <a:spLocks/>
          </p:cNvSpPr>
          <p:nvPr/>
        </p:nvSpPr>
        <p:spPr bwMode="auto">
          <a:xfrm>
            <a:off x="6930231" y="3002214"/>
            <a:ext cx="755475" cy="264540"/>
          </a:xfrm>
          <a:custGeom>
            <a:avLst/>
            <a:gdLst>
              <a:gd name="T0" fmla="*/ 0 w 21600"/>
              <a:gd name="T1" fmla="*/ 90673216 h 20686"/>
              <a:gd name="T2" fmla="*/ 58535440 w 21600"/>
              <a:gd name="T3" fmla="*/ 71614203 h 20686"/>
              <a:gd name="T4" fmla="*/ 138666635 w 21600"/>
              <a:gd name="T5" fmla="*/ 51117768 h 20686"/>
              <a:gd name="T6" fmla="*/ 247009665 w 21600"/>
              <a:gd name="T7" fmla="*/ 32925567 h 20686"/>
              <a:gd name="T8" fmla="*/ 390089097 w 21600"/>
              <a:gd name="T9" fmla="*/ 10973743 h 20686"/>
              <a:gd name="T10" fmla="*/ 669627727 w 21600"/>
              <a:gd name="T11" fmla="*/ 3175683 h 20686"/>
              <a:gd name="T12" fmla="*/ 814729261 w 21600"/>
              <a:gd name="T13" fmla="*/ 18484031 h 20686"/>
              <a:gd name="T14" fmla="*/ 938324707 w 21600"/>
              <a:gd name="T15" fmla="*/ 39272593 h 20686"/>
              <a:gd name="T16" fmla="*/ 1215660007 w 21600"/>
              <a:gd name="T17" fmla="*/ 47066017 h 20686"/>
              <a:gd name="T18" fmla="*/ 1506044348 w 21600"/>
              <a:gd name="T19" fmla="*/ 30032756 h 20686"/>
              <a:gd name="T20" fmla="*/ 1646824692 w 21600"/>
              <a:gd name="T21" fmla="*/ 38118290 h 20686"/>
              <a:gd name="T22" fmla="*/ 1768216809 w 21600"/>
              <a:gd name="T23" fmla="*/ 56310210 h 20686"/>
              <a:gd name="T24" fmla="*/ 1893926009 w 21600"/>
              <a:gd name="T25" fmla="*/ 74789885 h 20686"/>
              <a:gd name="T26" fmla="*/ 1984900839 w 21600"/>
              <a:gd name="T27" fmla="*/ 92402765 h 20686"/>
              <a:gd name="T28" fmla="*/ 1679355733 w 21600"/>
              <a:gd name="T29" fmla="*/ 92402765 h 20686"/>
              <a:gd name="T30" fmla="*/ 1360851163 w 21600"/>
              <a:gd name="T31" fmla="*/ 91827783 h 20686"/>
              <a:gd name="T32" fmla="*/ 990244021 w 21600"/>
              <a:gd name="T33" fmla="*/ 92119630 h 20686"/>
              <a:gd name="T34" fmla="*/ 797452712 w 21600"/>
              <a:gd name="T35" fmla="*/ 91827783 h 20686"/>
              <a:gd name="T36" fmla="*/ 628368836 w 21600"/>
              <a:gd name="T37" fmla="*/ 90965326 h 20686"/>
              <a:gd name="T38" fmla="*/ 307658860 w 21600"/>
              <a:gd name="T39" fmla="*/ 91544648 h 20686"/>
              <a:gd name="T40" fmla="*/ 23801115 w 21600"/>
              <a:gd name="T41" fmla="*/ 90965326 h 20686"/>
              <a:gd name="T42" fmla="*/ 0 w 21600"/>
              <a:gd name="T43" fmla="*/ 90385725 h 2068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6">
                <a:moveTo>
                  <a:pt x="0" y="20186"/>
                </a:moveTo>
                <a:cubicBezTo>
                  <a:pt x="71" y="18773"/>
                  <a:pt x="401" y="17230"/>
                  <a:pt x="637" y="15943"/>
                </a:cubicBezTo>
                <a:cubicBezTo>
                  <a:pt x="920" y="14401"/>
                  <a:pt x="1226" y="12858"/>
                  <a:pt x="1509" y="11380"/>
                </a:cubicBezTo>
                <a:cubicBezTo>
                  <a:pt x="1839" y="9707"/>
                  <a:pt x="2240" y="8680"/>
                  <a:pt x="2688" y="7330"/>
                </a:cubicBezTo>
                <a:cubicBezTo>
                  <a:pt x="3207" y="5722"/>
                  <a:pt x="3655" y="3921"/>
                  <a:pt x="4245" y="2443"/>
                </a:cubicBezTo>
                <a:cubicBezTo>
                  <a:pt x="5141" y="194"/>
                  <a:pt x="6155" y="-771"/>
                  <a:pt x="7287" y="707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5"/>
                  <a:pt x="9668" y="7457"/>
                  <a:pt x="10211" y="8743"/>
                </a:cubicBezTo>
                <a:cubicBezTo>
                  <a:pt x="11177" y="10994"/>
                  <a:pt x="12026" y="12085"/>
                  <a:pt x="13229" y="10478"/>
                </a:cubicBezTo>
                <a:cubicBezTo>
                  <a:pt x="14337" y="9064"/>
                  <a:pt x="15021" y="5915"/>
                  <a:pt x="16389" y="6686"/>
                </a:cubicBezTo>
                <a:cubicBezTo>
                  <a:pt x="16978" y="7008"/>
                  <a:pt x="17450" y="7457"/>
                  <a:pt x="17921" y="8486"/>
                </a:cubicBezTo>
                <a:cubicBezTo>
                  <a:pt x="18440" y="9644"/>
                  <a:pt x="18794" y="11122"/>
                  <a:pt x="19242" y="12536"/>
                </a:cubicBezTo>
                <a:cubicBezTo>
                  <a:pt x="19690" y="13886"/>
                  <a:pt x="20138" y="15301"/>
                  <a:pt x="20610" y="16650"/>
                </a:cubicBezTo>
                <a:cubicBezTo>
                  <a:pt x="20963" y="17615"/>
                  <a:pt x="21506" y="19158"/>
                  <a:pt x="21600" y="20571"/>
                </a:cubicBezTo>
                <a:cubicBezTo>
                  <a:pt x="20492" y="20829"/>
                  <a:pt x="19383" y="20571"/>
                  <a:pt x="18275" y="20571"/>
                </a:cubicBezTo>
                <a:cubicBezTo>
                  <a:pt x="17120" y="20571"/>
                  <a:pt x="15964" y="20508"/>
                  <a:pt x="14809" y="20443"/>
                </a:cubicBezTo>
                <a:cubicBezTo>
                  <a:pt x="13464" y="20315"/>
                  <a:pt x="12121" y="20571"/>
                  <a:pt x="10776" y="20508"/>
                </a:cubicBezTo>
                <a:cubicBezTo>
                  <a:pt x="10069" y="20443"/>
                  <a:pt x="9385" y="20315"/>
                  <a:pt x="8678" y="20443"/>
                </a:cubicBezTo>
                <a:cubicBezTo>
                  <a:pt x="8065" y="20508"/>
                  <a:pt x="7452" y="20122"/>
                  <a:pt x="6838" y="20251"/>
                </a:cubicBezTo>
                <a:cubicBezTo>
                  <a:pt x="5659" y="20508"/>
                  <a:pt x="4527" y="20380"/>
                  <a:pt x="3348" y="20380"/>
                </a:cubicBezTo>
                <a:cubicBezTo>
                  <a:pt x="2335" y="20380"/>
                  <a:pt x="1250" y="20637"/>
                  <a:pt x="259" y="20251"/>
                </a:cubicBezTo>
                <a:cubicBezTo>
                  <a:pt x="165" y="20251"/>
                  <a:pt x="94" y="20186"/>
                  <a:pt x="0" y="201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1" name="AutoShape 29"/>
          <p:cNvSpPr>
            <a:spLocks/>
          </p:cNvSpPr>
          <p:nvPr/>
        </p:nvSpPr>
        <p:spPr bwMode="auto">
          <a:xfrm>
            <a:off x="7432240" y="2795504"/>
            <a:ext cx="152572" cy="148881"/>
          </a:xfrm>
          <a:custGeom>
            <a:avLst/>
            <a:gdLst>
              <a:gd name="T0" fmla="*/ 4574692 w 15734"/>
              <a:gd name="T1" fmla="*/ 4419407 h 16112"/>
              <a:gd name="T2" fmla="*/ 5072134 w 15734"/>
              <a:gd name="T3" fmla="*/ 23701611 h 16112"/>
              <a:gd name="T4" fmla="*/ 26637343 w 15734"/>
              <a:gd name="T5" fmla="*/ 23098248 h 16112"/>
              <a:gd name="T6" fmla="*/ 4739201 w 15734"/>
              <a:gd name="T7" fmla="*/ 3816044 h 16112"/>
              <a:gd name="T8" fmla="*/ 2416636 w 15734"/>
              <a:gd name="T9" fmla="*/ 6225800 h 16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2">
                <a:moveTo>
                  <a:pt x="2336" y="2608"/>
                </a:moveTo>
                <a:cubicBezTo>
                  <a:pt x="-1222" y="5364"/>
                  <a:pt x="-375" y="11053"/>
                  <a:pt x="2590" y="13987"/>
                </a:cubicBezTo>
                <a:cubicBezTo>
                  <a:pt x="5639" y="16920"/>
                  <a:pt x="10722" y="16830"/>
                  <a:pt x="13602" y="13631"/>
                </a:cubicBezTo>
                <a:cubicBezTo>
                  <a:pt x="20378" y="5897"/>
                  <a:pt x="9451" y="-4680"/>
                  <a:pt x="2420" y="2252"/>
                </a:cubicBezTo>
                <a:cubicBezTo>
                  <a:pt x="1997" y="2697"/>
                  <a:pt x="1573" y="3231"/>
                  <a:pt x="1234" y="367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2" name="AutoShape 30"/>
          <p:cNvSpPr>
            <a:spLocks/>
          </p:cNvSpPr>
          <p:nvPr/>
        </p:nvSpPr>
        <p:spPr bwMode="auto">
          <a:xfrm>
            <a:off x="7707854" y="2854564"/>
            <a:ext cx="972029" cy="728406"/>
          </a:xfrm>
          <a:custGeom>
            <a:avLst/>
            <a:gdLst>
              <a:gd name="T0" fmla="*/ 26713302 w 21415"/>
              <a:gd name="T1" fmla="*/ 0 h 21468"/>
              <a:gd name="T2" fmla="*/ 348071721 w 21415"/>
              <a:gd name="T3" fmla="*/ 4697118 h 21468"/>
              <a:gd name="T4" fmla="*/ 686499358 w 21415"/>
              <a:gd name="T5" fmla="*/ 4697118 h 21468"/>
              <a:gd name="T6" fmla="*/ 1392681304 w 21415"/>
              <a:gd name="T7" fmla="*/ 2265186 h 21468"/>
              <a:gd name="T8" fmla="*/ 2147483647 w 21415"/>
              <a:gd name="T9" fmla="*/ 4697118 h 21468"/>
              <a:gd name="T10" fmla="*/ 2147483647 w 21415"/>
              <a:gd name="T11" fmla="*/ 2265186 h 21468"/>
              <a:gd name="T12" fmla="*/ 2147483647 w 21415"/>
              <a:gd name="T13" fmla="*/ 18876593 h 21468"/>
              <a:gd name="T14" fmla="*/ 2147483647 w 21415"/>
              <a:gd name="T15" fmla="*/ 89766397 h 21468"/>
              <a:gd name="T16" fmla="*/ 2147483647 w 21415"/>
              <a:gd name="T17" fmla="*/ 165355245 h 21468"/>
              <a:gd name="T18" fmla="*/ 2147483647 w 21415"/>
              <a:gd name="T19" fmla="*/ 314183396 h 21468"/>
              <a:gd name="T20" fmla="*/ 2147483647 w 21415"/>
              <a:gd name="T21" fmla="*/ 472492023 h 21468"/>
              <a:gd name="T22" fmla="*/ 2147483647 w 21415"/>
              <a:gd name="T23" fmla="*/ 1169483434 h 21468"/>
              <a:gd name="T24" fmla="*/ 2147483647 w 21415"/>
              <a:gd name="T25" fmla="*/ 1358496703 h 21468"/>
              <a:gd name="T26" fmla="*/ 2147483647 w 21415"/>
              <a:gd name="T27" fmla="*/ 1533332424 h 21468"/>
              <a:gd name="T28" fmla="*/ 2147483647 w 21415"/>
              <a:gd name="T29" fmla="*/ 1696340094 h 21468"/>
              <a:gd name="T30" fmla="*/ 2147483647 w 21415"/>
              <a:gd name="T31" fmla="*/ 1774360830 h 21468"/>
              <a:gd name="T32" fmla="*/ 2147483647 w 21415"/>
              <a:gd name="T33" fmla="*/ 1797934541 h 21468"/>
              <a:gd name="T34" fmla="*/ 2147483647 w 21415"/>
              <a:gd name="T35" fmla="*/ 1795586967 h 21468"/>
              <a:gd name="T36" fmla="*/ 1422206856 w 21415"/>
              <a:gd name="T37" fmla="*/ 1795586967 h 21468"/>
              <a:gd name="T38" fmla="*/ 26713302 w 21415"/>
              <a:gd name="T39" fmla="*/ 1781407448 h 21468"/>
              <a:gd name="T40" fmla="*/ 18276434 w 21415"/>
              <a:gd name="T41" fmla="*/ 1474270669 h 21468"/>
              <a:gd name="T42" fmla="*/ 30931706 w 21415"/>
              <a:gd name="T43" fmla="*/ 1150524409 h 21468"/>
              <a:gd name="T44" fmla="*/ 1406154 w 21415"/>
              <a:gd name="T45" fmla="*/ 477189141 h 21468"/>
              <a:gd name="T46" fmla="*/ 22494839 w 21415"/>
              <a:gd name="T47" fmla="*/ 14177593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09"/>
                  <a:pt x="1291" y="84"/>
                  <a:pt x="1733" y="56"/>
                </a:cubicBezTo>
                <a:cubicBezTo>
                  <a:pt x="2281" y="27"/>
                  <a:pt x="2849" y="56"/>
                  <a:pt x="3418" y="56"/>
                </a:cubicBezTo>
                <a:cubicBezTo>
                  <a:pt x="4597" y="0"/>
                  <a:pt x="5755" y="27"/>
                  <a:pt x="6934" y="27"/>
                </a:cubicBezTo>
                <a:cubicBezTo>
                  <a:pt x="9039" y="27"/>
                  <a:pt x="11123" y="56"/>
                  <a:pt x="13207" y="56"/>
                </a:cubicBezTo>
                <a:cubicBezTo>
                  <a:pt x="15502" y="56"/>
                  <a:pt x="17776" y="27"/>
                  <a:pt x="20070" y="27"/>
                </a:cubicBezTo>
                <a:cubicBezTo>
                  <a:pt x="20386" y="27"/>
                  <a:pt x="21165" y="-85"/>
                  <a:pt x="21312" y="225"/>
                </a:cubicBezTo>
                <a:cubicBezTo>
                  <a:pt x="21439" y="450"/>
                  <a:pt x="21291" y="844"/>
                  <a:pt x="21270" y="1070"/>
                </a:cubicBezTo>
                <a:cubicBezTo>
                  <a:pt x="21249" y="1380"/>
                  <a:pt x="21291" y="1661"/>
                  <a:pt x="21291" y="1971"/>
                </a:cubicBezTo>
                <a:cubicBezTo>
                  <a:pt x="21312" y="2562"/>
                  <a:pt x="21165" y="3153"/>
                  <a:pt x="21228" y="3745"/>
                </a:cubicBezTo>
                <a:cubicBezTo>
                  <a:pt x="21291" y="4365"/>
                  <a:pt x="21355" y="4984"/>
                  <a:pt x="21334" y="5632"/>
                </a:cubicBezTo>
                <a:cubicBezTo>
                  <a:pt x="21270" y="8420"/>
                  <a:pt x="21544" y="11123"/>
                  <a:pt x="21334" y="13940"/>
                </a:cubicBezTo>
                <a:cubicBezTo>
                  <a:pt x="21270" y="14700"/>
                  <a:pt x="21334" y="15432"/>
                  <a:pt x="21376" y="16193"/>
                </a:cubicBezTo>
                <a:cubicBezTo>
                  <a:pt x="21397" y="16868"/>
                  <a:pt x="21228" y="17573"/>
                  <a:pt x="21249" y="18277"/>
                </a:cubicBezTo>
                <a:cubicBezTo>
                  <a:pt x="21270" y="18953"/>
                  <a:pt x="21312" y="19572"/>
                  <a:pt x="21291" y="20220"/>
                </a:cubicBezTo>
                <a:cubicBezTo>
                  <a:pt x="21291" y="20501"/>
                  <a:pt x="21334" y="20896"/>
                  <a:pt x="21270" y="21150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1" y="21515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1"/>
                  <a:pt x="91" y="17573"/>
                </a:cubicBezTo>
                <a:cubicBezTo>
                  <a:pt x="176" y="16249"/>
                  <a:pt x="218" y="15066"/>
                  <a:pt x="154" y="13714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2" y="844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3" name="AutoShape 31"/>
          <p:cNvSpPr>
            <a:spLocks/>
          </p:cNvSpPr>
          <p:nvPr/>
        </p:nvSpPr>
        <p:spPr bwMode="auto">
          <a:xfrm>
            <a:off x="7747227" y="2903781"/>
            <a:ext cx="900664" cy="645969"/>
          </a:xfrm>
          <a:custGeom>
            <a:avLst/>
            <a:gdLst>
              <a:gd name="T0" fmla="*/ 21409557 w 21415"/>
              <a:gd name="T1" fmla="*/ 0 h 21468"/>
              <a:gd name="T2" fmla="*/ 276896085 w 21415"/>
              <a:gd name="T3" fmla="*/ 3335383 h 21468"/>
              <a:gd name="T4" fmla="*/ 546124702 w 21415"/>
              <a:gd name="T5" fmla="*/ 3335383 h 21468"/>
              <a:gd name="T6" fmla="*/ 1107749354 w 21415"/>
              <a:gd name="T7" fmla="*/ 1697080 h 21468"/>
              <a:gd name="T8" fmla="*/ 2110202870 w 21415"/>
              <a:gd name="T9" fmla="*/ 3335383 h 21468"/>
              <a:gd name="T10" fmla="*/ 2147483647 w 21415"/>
              <a:gd name="T11" fmla="*/ 1697080 h 21468"/>
              <a:gd name="T12" fmla="*/ 2147483647 w 21415"/>
              <a:gd name="T13" fmla="*/ 13223937 h 21468"/>
              <a:gd name="T14" fmla="*/ 2147483647 w 21415"/>
              <a:gd name="T15" fmla="*/ 62666789 h 21468"/>
              <a:gd name="T16" fmla="*/ 2147483647 w 21415"/>
              <a:gd name="T17" fmla="*/ 115386246 h 21468"/>
              <a:gd name="T18" fmla="*/ 2147483647 w 21415"/>
              <a:gd name="T19" fmla="*/ 219185304 h 21468"/>
              <a:gd name="T20" fmla="*/ 2147483647 w 21415"/>
              <a:gd name="T21" fmla="*/ 329597864 h 21468"/>
              <a:gd name="T22" fmla="*/ 2147483647 w 21415"/>
              <a:gd name="T23" fmla="*/ 815657019 h 21468"/>
              <a:gd name="T24" fmla="*/ 2147483647 w 21415"/>
              <a:gd name="T25" fmla="*/ 947543768 h 21468"/>
              <a:gd name="T26" fmla="*/ 2147483647 w 21415"/>
              <a:gd name="T27" fmla="*/ 1069483225 h 21468"/>
              <a:gd name="T28" fmla="*/ 2147483647 w 21415"/>
              <a:gd name="T29" fmla="*/ 1183172352 h 21468"/>
              <a:gd name="T30" fmla="*/ 2147483647 w 21415"/>
              <a:gd name="T31" fmla="*/ 1237528597 h 21468"/>
              <a:gd name="T32" fmla="*/ 2147483647 w 21415"/>
              <a:gd name="T33" fmla="*/ 1254029140 h 21468"/>
              <a:gd name="T34" fmla="*/ 2147483647 w 21415"/>
              <a:gd name="T35" fmla="*/ 1252390837 h 21468"/>
              <a:gd name="T36" fmla="*/ 1131396733 w 21415"/>
              <a:gd name="T37" fmla="*/ 1252390837 h 21468"/>
              <a:gd name="T38" fmla="*/ 21409557 w 21415"/>
              <a:gd name="T39" fmla="*/ 1242502283 h 21468"/>
              <a:gd name="T40" fmla="*/ 14540032 w 21415"/>
              <a:gd name="T41" fmla="*/ 1028231848 h 21468"/>
              <a:gd name="T42" fmla="*/ 24766289 w 21415"/>
              <a:gd name="T43" fmla="*/ 802491820 h 21468"/>
              <a:gd name="T44" fmla="*/ 1118911 w 21415"/>
              <a:gd name="T45" fmla="*/ 332874469 h 21468"/>
              <a:gd name="T46" fmla="*/ 17893779 w 21415"/>
              <a:gd name="T47" fmla="*/ 994733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6" y="0"/>
                  <a:pt x="5754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1"/>
                  <a:pt x="21291" y="1662"/>
                  <a:pt x="21291" y="1972"/>
                </a:cubicBezTo>
                <a:cubicBezTo>
                  <a:pt x="21312" y="2563"/>
                  <a:pt x="21165" y="3154"/>
                  <a:pt x="21228" y="3746"/>
                </a:cubicBezTo>
                <a:cubicBezTo>
                  <a:pt x="21291" y="4365"/>
                  <a:pt x="21354" y="4985"/>
                  <a:pt x="21333" y="5633"/>
                </a:cubicBezTo>
                <a:cubicBezTo>
                  <a:pt x="21270" y="8421"/>
                  <a:pt x="21544" y="11124"/>
                  <a:pt x="21333" y="13940"/>
                </a:cubicBezTo>
                <a:cubicBezTo>
                  <a:pt x="21270" y="14701"/>
                  <a:pt x="21333" y="15433"/>
                  <a:pt x="21376" y="16194"/>
                </a:cubicBezTo>
                <a:cubicBezTo>
                  <a:pt x="21397" y="16869"/>
                  <a:pt x="21228" y="17573"/>
                  <a:pt x="21249" y="18278"/>
                </a:cubicBezTo>
                <a:cubicBezTo>
                  <a:pt x="21270" y="18954"/>
                  <a:pt x="21312" y="19573"/>
                  <a:pt x="21291" y="20221"/>
                </a:cubicBezTo>
                <a:cubicBezTo>
                  <a:pt x="21291" y="20503"/>
                  <a:pt x="21333" y="20897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4"/>
                </a:cubicBezTo>
                <a:cubicBezTo>
                  <a:pt x="12470" y="21376"/>
                  <a:pt x="9775" y="21404"/>
                  <a:pt x="7081" y="21404"/>
                </a:cubicBezTo>
                <a:cubicBezTo>
                  <a:pt x="4765" y="21404"/>
                  <a:pt x="2449" y="21235"/>
                  <a:pt x="134" y="21235"/>
                </a:cubicBezTo>
                <a:cubicBezTo>
                  <a:pt x="-56" y="20165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5"/>
                  <a:pt x="7" y="5689"/>
                </a:cubicBezTo>
                <a:cubicBezTo>
                  <a:pt x="-35" y="5013"/>
                  <a:pt x="112" y="845"/>
                  <a:pt x="112" y="1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4" name="AutoShape 32"/>
          <p:cNvSpPr>
            <a:spLocks/>
          </p:cNvSpPr>
          <p:nvPr/>
        </p:nvSpPr>
        <p:spPr bwMode="auto">
          <a:xfrm>
            <a:off x="7757071" y="3238454"/>
            <a:ext cx="874826" cy="307604"/>
          </a:xfrm>
          <a:custGeom>
            <a:avLst/>
            <a:gdLst>
              <a:gd name="T0" fmla="*/ 0 w 21600"/>
              <a:gd name="T1" fmla="*/ 142582539 h 20685"/>
              <a:gd name="T2" fmla="*/ 90893795 w 21600"/>
              <a:gd name="T3" fmla="*/ 112613785 h 20685"/>
              <a:gd name="T4" fmla="*/ 215316741 w 21600"/>
              <a:gd name="T5" fmla="*/ 80378095 h 20685"/>
              <a:gd name="T6" fmla="*/ 383546815 w 21600"/>
              <a:gd name="T7" fmla="*/ 51772492 h 20685"/>
              <a:gd name="T8" fmla="*/ 605711917 w 21600"/>
              <a:gd name="T9" fmla="*/ 17255170 h 20685"/>
              <a:gd name="T10" fmla="*/ 1039772297 w 21600"/>
              <a:gd name="T11" fmla="*/ 5000625 h 20685"/>
              <a:gd name="T12" fmla="*/ 1265219602 w 21600"/>
              <a:gd name="T13" fmla="*/ 29064642 h 20685"/>
              <a:gd name="T14" fmla="*/ 1456993010 w 21600"/>
              <a:gd name="T15" fmla="*/ 61752752 h 20685"/>
              <a:gd name="T16" fmla="*/ 1887626439 w 21600"/>
              <a:gd name="T17" fmla="*/ 74013935 h 20685"/>
              <a:gd name="T18" fmla="*/ 2147483647 w 21600"/>
              <a:gd name="T19" fmla="*/ 47223942 h 20685"/>
              <a:gd name="T20" fmla="*/ 2147483647 w 21600"/>
              <a:gd name="T21" fmla="*/ 59944530 h 20685"/>
              <a:gd name="T22" fmla="*/ 2147483647 w 21600"/>
              <a:gd name="T23" fmla="*/ 88542765 h 20685"/>
              <a:gd name="T24" fmla="*/ 2147483647 w 21600"/>
              <a:gd name="T25" fmla="*/ 117607407 h 20685"/>
              <a:gd name="T26" fmla="*/ 2147483647 w 21600"/>
              <a:gd name="T27" fmla="*/ 145294892 h 20685"/>
              <a:gd name="T28" fmla="*/ 2147483647 w 21600"/>
              <a:gd name="T29" fmla="*/ 145294892 h 20685"/>
              <a:gd name="T30" fmla="*/ 2113076462 w 21600"/>
              <a:gd name="T31" fmla="*/ 144390780 h 20685"/>
              <a:gd name="T32" fmla="*/ 1537611493 w 21600"/>
              <a:gd name="T33" fmla="*/ 144849839 h 20685"/>
              <a:gd name="T34" fmla="*/ 1238252088 w 21600"/>
              <a:gd name="T35" fmla="*/ 144390780 h 20685"/>
              <a:gd name="T36" fmla="*/ 975704039 w 21600"/>
              <a:gd name="T37" fmla="*/ 143034594 h 20685"/>
              <a:gd name="T38" fmla="*/ 477864790 w 21600"/>
              <a:gd name="T39" fmla="*/ 143945709 h 20685"/>
              <a:gd name="T40" fmla="*/ 37098079 w 21600"/>
              <a:gd name="T41" fmla="*/ 143034594 h 20685"/>
              <a:gd name="T42" fmla="*/ 0 w 21600"/>
              <a:gd name="T43" fmla="*/ 142123499 h 206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5">
                <a:moveTo>
                  <a:pt x="0" y="20187"/>
                </a:moveTo>
                <a:cubicBezTo>
                  <a:pt x="71" y="18773"/>
                  <a:pt x="401" y="17230"/>
                  <a:pt x="637" y="15944"/>
                </a:cubicBezTo>
                <a:cubicBezTo>
                  <a:pt x="920" y="14401"/>
                  <a:pt x="1226" y="12858"/>
                  <a:pt x="1509" y="11380"/>
                </a:cubicBezTo>
                <a:cubicBezTo>
                  <a:pt x="1839" y="9707"/>
                  <a:pt x="2240" y="8680"/>
                  <a:pt x="2688" y="7330"/>
                </a:cubicBezTo>
                <a:cubicBezTo>
                  <a:pt x="3207" y="5721"/>
                  <a:pt x="3655" y="3921"/>
                  <a:pt x="4245" y="2443"/>
                </a:cubicBezTo>
                <a:cubicBezTo>
                  <a:pt x="5141" y="194"/>
                  <a:pt x="6155" y="-771"/>
                  <a:pt x="7287" y="708"/>
                </a:cubicBezTo>
                <a:cubicBezTo>
                  <a:pt x="7923" y="1543"/>
                  <a:pt x="8348" y="2829"/>
                  <a:pt x="8867" y="4115"/>
                </a:cubicBezTo>
                <a:cubicBezTo>
                  <a:pt x="9385" y="5465"/>
                  <a:pt x="9668" y="7458"/>
                  <a:pt x="10211" y="8743"/>
                </a:cubicBezTo>
                <a:cubicBezTo>
                  <a:pt x="11177" y="10994"/>
                  <a:pt x="12026" y="12085"/>
                  <a:pt x="13229" y="10479"/>
                </a:cubicBezTo>
                <a:cubicBezTo>
                  <a:pt x="14337" y="9065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7"/>
                </a:cubicBezTo>
                <a:cubicBezTo>
                  <a:pt x="18440" y="9644"/>
                  <a:pt x="18794" y="11122"/>
                  <a:pt x="19242" y="12536"/>
                </a:cubicBezTo>
                <a:cubicBezTo>
                  <a:pt x="19690" y="13886"/>
                  <a:pt x="20138" y="15301"/>
                  <a:pt x="20610" y="16651"/>
                </a:cubicBezTo>
                <a:cubicBezTo>
                  <a:pt x="20963" y="17615"/>
                  <a:pt x="21506" y="19157"/>
                  <a:pt x="21600" y="20571"/>
                </a:cubicBezTo>
                <a:cubicBezTo>
                  <a:pt x="20492" y="20829"/>
                  <a:pt x="19383" y="20571"/>
                  <a:pt x="18275" y="20571"/>
                </a:cubicBezTo>
                <a:cubicBezTo>
                  <a:pt x="17120" y="20571"/>
                  <a:pt x="15964" y="20508"/>
                  <a:pt x="14809" y="20443"/>
                </a:cubicBezTo>
                <a:cubicBezTo>
                  <a:pt x="13465" y="20315"/>
                  <a:pt x="12121" y="20571"/>
                  <a:pt x="10776" y="20508"/>
                </a:cubicBezTo>
                <a:cubicBezTo>
                  <a:pt x="10069" y="20443"/>
                  <a:pt x="9385" y="20315"/>
                  <a:pt x="8678" y="20443"/>
                </a:cubicBezTo>
                <a:cubicBezTo>
                  <a:pt x="8065" y="20508"/>
                  <a:pt x="7452" y="20122"/>
                  <a:pt x="6838" y="20251"/>
                </a:cubicBezTo>
                <a:cubicBezTo>
                  <a:pt x="5660" y="20508"/>
                  <a:pt x="4527" y="20380"/>
                  <a:pt x="3349" y="20380"/>
                </a:cubicBezTo>
                <a:cubicBezTo>
                  <a:pt x="2335" y="20380"/>
                  <a:pt x="1250" y="20636"/>
                  <a:pt x="260" y="20251"/>
                </a:cubicBezTo>
                <a:cubicBezTo>
                  <a:pt x="165" y="20251"/>
                  <a:pt x="95" y="20187"/>
                  <a:pt x="0" y="201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5" name="AutoShape 33"/>
          <p:cNvSpPr>
            <a:spLocks/>
          </p:cNvSpPr>
          <p:nvPr/>
        </p:nvSpPr>
        <p:spPr bwMode="auto">
          <a:xfrm>
            <a:off x="8337826" y="3002214"/>
            <a:ext cx="177180" cy="172258"/>
          </a:xfrm>
          <a:custGeom>
            <a:avLst/>
            <a:gdLst>
              <a:gd name="T0" fmla="*/ 7164505 w 15734"/>
              <a:gd name="T1" fmla="*/ 6846420 h 16111"/>
              <a:gd name="T2" fmla="*/ 7943436 w 15734"/>
              <a:gd name="T3" fmla="*/ 36718360 h 16111"/>
              <a:gd name="T4" fmla="*/ 41717074 w 15734"/>
              <a:gd name="T5" fmla="*/ 35781133 h 16111"/>
              <a:gd name="T6" fmla="*/ 7422032 w 15734"/>
              <a:gd name="T7" fmla="*/ 5911856 h 16111"/>
              <a:gd name="T8" fmla="*/ 3787649 w 15734"/>
              <a:gd name="T9" fmla="*/ 9647438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8"/>
                </a:moveTo>
                <a:cubicBezTo>
                  <a:pt x="-1222" y="5364"/>
                  <a:pt x="-374" y="11053"/>
                  <a:pt x="2590" y="13987"/>
                </a:cubicBezTo>
                <a:cubicBezTo>
                  <a:pt x="5640" y="16920"/>
                  <a:pt x="10723" y="16830"/>
                  <a:pt x="13602" y="13630"/>
                </a:cubicBezTo>
                <a:cubicBezTo>
                  <a:pt x="20378" y="5898"/>
                  <a:pt x="9452" y="-4680"/>
                  <a:pt x="2420" y="2252"/>
                </a:cubicBezTo>
                <a:cubicBezTo>
                  <a:pt x="1997" y="2697"/>
                  <a:pt x="1573" y="3231"/>
                  <a:pt x="1235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6" name="AutoShape 34"/>
          <p:cNvSpPr>
            <a:spLocks/>
          </p:cNvSpPr>
          <p:nvPr/>
        </p:nvSpPr>
        <p:spPr bwMode="auto">
          <a:xfrm>
            <a:off x="8081900" y="3336888"/>
            <a:ext cx="1083997" cy="812074"/>
          </a:xfrm>
          <a:custGeom>
            <a:avLst/>
            <a:gdLst>
              <a:gd name="T0" fmla="*/ 37047855 w 21415"/>
              <a:gd name="T1" fmla="*/ 0 h 21468"/>
              <a:gd name="T2" fmla="*/ 482739808 w 21415"/>
              <a:gd name="T3" fmla="*/ 6509881 h 21468"/>
              <a:gd name="T4" fmla="*/ 952108096 w 21415"/>
              <a:gd name="T5" fmla="*/ 6509881 h 21468"/>
              <a:gd name="T6" fmla="*/ 1931240779 w 21415"/>
              <a:gd name="T7" fmla="*/ 3139394 h 21468"/>
              <a:gd name="T8" fmla="*/ 2147483647 w 21415"/>
              <a:gd name="T9" fmla="*/ 6509881 h 21468"/>
              <a:gd name="T10" fmla="*/ 2147483647 w 21415"/>
              <a:gd name="T11" fmla="*/ 3139394 h 21468"/>
              <a:gd name="T12" fmla="*/ 2147483647 w 21415"/>
              <a:gd name="T13" fmla="*/ 26156170 h 21468"/>
              <a:gd name="T14" fmla="*/ 2147483647 w 21415"/>
              <a:gd name="T15" fmla="*/ 124390053 h 21468"/>
              <a:gd name="T16" fmla="*/ 2147483647 w 21415"/>
              <a:gd name="T17" fmla="*/ 229131426 h 21468"/>
              <a:gd name="T18" fmla="*/ 2147483647 w 21415"/>
              <a:gd name="T19" fmla="*/ 435360428 h 21468"/>
              <a:gd name="T20" fmla="*/ 2147483647 w 21415"/>
              <a:gd name="T21" fmla="*/ 654728277 h 21468"/>
              <a:gd name="T22" fmla="*/ 2147483647 w 21415"/>
              <a:gd name="T23" fmla="*/ 1620543622 h 21468"/>
              <a:gd name="T24" fmla="*/ 2147483647 w 21415"/>
              <a:gd name="T25" fmla="*/ 1882343442 h 21468"/>
              <a:gd name="T26" fmla="*/ 2147483647 w 21415"/>
              <a:gd name="T27" fmla="*/ 2124611325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1972468593 w 21415"/>
              <a:gd name="T37" fmla="*/ 2147483647 h 21468"/>
              <a:gd name="T38" fmla="*/ 37047855 w 21415"/>
              <a:gd name="T39" fmla="*/ 2147483647 h 21468"/>
              <a:gd name="T40" fmla="*/ 25348305 w 21415"/>
              <a:gd name="T41" fmla="*/ 2042769985 h 21468"/>
              <a:gd name="T42" fmla="*/ 42899785 w 21415"/>
              <a:gd name="T43" fmla="*/ 1594270758 h 21468"/>
              <a:gd name="T44" fmla="*/ 1949207 w 21415"/>
              <a:gd name="T45" fmla="*/ 661238109 h 21468"/>
              <a:gd name="T46" fmla="*/ 31200235 w 21415"/>
              <a:gd name="T47" fmla="*/ 19646289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09"/>
                  <a:pt x="1291" y="84"/>
                  <a:pt x="1733" y="56"/>
                </a:cubicBezTo>
                <a:cubicBezTo>
                  <a:pt x="2281" y="27"/>
                  <a:pt x="2849" y="56"/>
                  <a:pt x="3418" y="56"/>
                </a:cubicBezTo>
                <a:cubicBezTo>
                  <a:pt x="4597" y="0"/>
                  <a:pt x="5755" y="27"/>
                  <a:pt x="6933" y="27"/>
                </a:cubicBezTo>
                <a:cubicBezTo>
                  <a:pt x="9039" y="27"/>
                  <a:pt x="11123" y="56"/>
                  <a:pt x="13207" y="56"/>
                </a:cubicBezTo>
                <a:cubicBezTo>
                  <a:pt x="15502" y="56"/>
                  <a:pt x="17776" y="27"/>
                  <a:pt x="20070" y="27"/>
                </a:cubicBezTo>
                <a:cubicBezTo>
                  <a:pt x="20386" y="27"/>
                  <a:pt x="21165" y="-85"/>
                  <a:pt x="21312" y="225"/>
                </a:cubicBezTo>
                <a:cubicBezTo>
                  <a:pt x="21439" y="450"/>
                  <a:pt x="21291" y="844"/>
                  <a:pt x="21270" y="1070"/>
                </a:cubicBezTo>
                <a:cubicBezTo>
                  <a:pt x="21249" y="1379"/>
                  <a:pt x="21291" y="1661"/>
                  <a:pt x="21291" y="1971"/>
                </a:cubicBezTo>
                <a:cubicBezTo>
                  <a:pt x="21312" y="2562"/>
                  <a:pt x="21165" y="3153"/>
                  <a:pt x="21228" y="3745"/>
                </a:cubicBezTo>
                <a:cubicBezTo>
                  <a:pt x="21291" y="4365"/>
                  <a:pt x="21355" y="4984"/>
                  <a:pt x="21334" y="5632"/>
                </a:cubicBezTo>
                <a:cubicBezTo>
                  <a:pt x="21270" y="8420"/>
                  <a:pt x="21544" y="11123"/>
                  <a:pt x="21334" y="13940"/>
                </a:cubicBezTo>
                <a:cubicBezTo>
                  <a:pt x="21270" y="14700"/>
                  <a:pt x="21334" y="15432"/>
                  <a:pt x="21376" y="16192"/>
                </a:cubicBezTo>
                <a:cubicBezTo>
                  <a:pt x="21397" y="16868"/>
                  <a:pt x="21228" y="17572"/>
                  <a:pt x="21249" y="18276"/>
                </a:cubicBezTo>
                <a:cubicBezTo>
                  <a:pt x="21270" y="18953"/>
                  <a:pt x="21312" y="19572"/>
                  <a:pt x="21291" y="20220"/>
                </a:cubicBezTo>
                <a:cubicBezTo>
                  <a:pt x="21291" y="20501"/>
                  <a:pt x="21334" y="20896"/>
                  <a:pt x="21270" y="21149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1" y="21515"/>
                  <a:pt x="17018" y="21431"/>
                  <a:pt x="15165" y="21403"/>
                </a:cubicBezTo>
                <a:cubicBezTo>
                  <a:pt x="12470" y="21374"/>
                  <a:pt x="9775" y="21403"/>
                  <a:pt x="7081" y="21403"/>
                </a:cubicBezTo>
                <a:cubicBezTo>
                  <a:pt x="4765" y="21403"/>
                  <a:pt x="2449" y="21233"/>
                  <a:pt x="133" y="21233"/>
                </a:cubicBezTo>
                <a:cubicBezTo>
                  <a:pt x="-56" y="20163"/>
                  <a:pt x="28" y="18671"/>
                  <a:pt x="91" y="17572"/>
                </a:cubicBezTo>
                <a:cubicBezTo>
                  <a:pt x="176" y="16249"/>
                  <a:pt x="218" y="15066"/>
                  <a:pt x="154" y="13714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2" y="844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7" name="AutoShape 35"/>
          <p:cNvSpPr>
            <a:spLocks/>
          </p:cNvSpPr>
          <p:nvPr/>
        </p:nvSpPr>
        <p:spPr bwMode="auto">
          <a:xfrm>
            <a:off x="8121273" y="3386104"/>
            <a:ext cx="1004019" cy="721024"/>
          </a:xfrm>
          <a:custGeom>
            <a:avLst/>
            <a:gdLst>
              <a:gd name="T0" fmla="*/ 29660456 w 21415"/>
              <a:gd name="T1" fmla="*/ 0 h 21468"/>
              <a:gd name="T2" fmla="*/ 383581097 w 21415"/>
              <a:gd name="T3" fmla="*/ 4638072 h 21468"/>
              <a:gd name="T4" fmla="*/ 756536284 w 21415"/>
              <a:gd name="T5" fmla="*/ 4638072 h 21468"/>
              <a:gd name="T6" fmla="*/ 1534763546 w 21415"/>
              <a:gd name="T7" fmla="*/ 2360354 h 21468"/>
              <a:gd name="T8" fmla="*/ 2147483647 w 21415"/>
              <a:gd name="T9" fmla="*/ 4638072 h 21468"/>
              <a:gd name="T10" fmla="*/ 2147483647 w 21415"/>
              <a:gd name="T11" fmla="*/ 2360354 h 21468"/>
              <a:gd name="T12" fmla="*/ 2147483647 w 21415"/>
              <a:gd name="T13" fmla="*/ 18388878 h 21468"/>
              <a:gd name="T14" fmla="*/ 2147483647 w 21415"/>
              <a:gd name="T15" fmla="*/ 87146722 h 21468"/>
              <a:gd name="T16" fmla="*/ 2147483647 w 21415"/>
              <a:gd name="T17" fmla="*/ 160460001 h 21468"/>
              <a:gd name="T18" fmla="*/ 2147483647 w 21415"/>
              <a:gd name="T19" fmla="*/ 304808885 h 21468"/>
              <a:gd name="T20" fmla="*/ 2147483647 w 21415"/>
              <a:gd name="T21" fmla="*/ 458351233 h 21468"/>
              <a:gd name="T22" fmla="*/ 2147483647 w 21415"/>
              <a:gd name="T23" fmla="*/ 1134283900 h 21468"/>
              <a:gd name="T24" fmla="*/ 2147483647 w 21415"/>
              <a:gd name="T25" fmla="*/ 1317690121 h 21468"/>
              <a:gd name="T26" fmla="*/ 2147483647 w 21415"/>
              <a:gd name="T27" fmla="*/ 1487262900 h 21468"/>
              <a:gd name="T28" fmla="*/ 2147483647 w 21415"/>
              <a:gd name="T29" fmla="*/ 1645364453 h 21468"/>
              <a:gd name="T30" fmla="*/ 2147483647 w 21415"/>
              <a:gd name="T31" fmla="*/ 1720955450 h 21468"/>
              <a:gd name="T32" fmla="*/ 2147483647 w 21415"/>
              <a:gd name="T33" fmla="*/ 1743901627 h 21468"/>
              <a:gd name="T34" fmla="*/ 2147483647 w 21415"/>
              <a:gd name="T35" fmla="*/ 1741623909 h 21468"/>
              <a:gd name="T36" fmla="*/ 1567300074 w 21415"/>
              <a:gd name="T37" fmla="*/ 1741623909 h 21468"/>
              <a:gd name="T38" fmla="*/ 29660456 w 21415"/>
              <a:gd name="T39" fmla="*/ 1727871240 h 21468"/>
              <a:gd name="T40" fmla="*/ 20362793 w 21415"/>
              <a:gd name="T41" fmla="*/ 1429899278 h 21468"/>
              <a:gd name="T42" fmla="*/ 34307503 w 21415"/>
              <a:gd name="T43" fmla="*/ 1115975752 h 21468"/>
              <a:gd name="T44" fmla="*/ 1547766 w 21415"/>
              <a:gd name="T45" fmla="*/ 462908575 h 21468"/>
              <a:gd name="T46" fmla="*/ 24790260 w 21415"/>
              <a:gd name="T47" fmla="*/ 1383344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3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6" y="0"/>
                  <a:pt x="5754" y="29"/>
                  <a:pt x="6934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1"/>
                  <a:pt x="21291" y="1662"/>
                  <a:pt x="21291" y="1972"/>
                </a:cubicBezTo>
                <a:cubicBezTo>
                  <a:pt x="21312" y="2563"/>
                  <a:pt x="21165" y="3154"/>
                  <a:pt x="21228" y="3746"/>
                </a:cubicBezTo>
                <a:cubicBezTo>
                  <a:pt x="21291" y="4365"/>
                  <a:pt x="21354" y="4985"/>
                  <a:pt x="21334" y="5633"/>
                </a:cubicBezTo>
                <a:cubicBezTo>
                  <a:pt x="21270" y="8421"/>
                  <a:pt x="21544" y="11124"/>
                  <a:pt x="21334" y="13940"/>
                </a:cubicBezTo>
                <a:cubicBezTo>
                  <a:pt x="21270" y="14701"/>
                  <a:pt x="21334" y="15434"/>
                  <a:pt x="21376" y="16194"/>
                </a:cubicBezTo>
                <a:cubicBezTo>
                  <a:pt x="21397" y="16869"/>
                  <a:pt x="21228" y="17573"/>
                  <a:pt x="21249" y="18278"/>
                </a:cubicBezTo>
                <a:cubicBezTo>
                  <a:pt x="21270" y="18954"/>
                  <a:pt x="21312" y="19573"/>
                  <a:pt x="21291" y="20221"/>
                </a:cubicBezTo>
                <a:cubicBezTo>
                  <a:pt x="21291" y="20503"/>
                  <a:pt x="21334" y="20896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4"/>
                </a:cubicBezTo>
                <a:cubicBezTo>
                  <a:pt x="12470" y="21375"/>
                  <a:pt x="9775" y="21404"/>
                  <a:pt x="7081" y="21404"/>
                </a:cubicBezTo>
                <a:cubicBezTo>
                  <a:pt x="4765" y="21404"/>
                  <a:pt x="2449" y="21235"/>
                  <a:pt x="134" y="21235"/>
                </a:cubicBezTo>
                <a:cubicBezTo>
                  <a:pt x="-56" y="20165"/>
                  <a:pt x="28" y="18672"/>
                  <a:pt x="92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50" y="11040"/>
                  <a:pt x="176" y="8365"/>
                  <a:pt x="7" y="5689"/>
                </a:cubicBezTo>
                <a:cubicBezTo>
                  <a:pt x="-35" y="5013"/>
                  <a:pt x="112" y="845"/>
                  <a:pt x="112" y="1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8" name="AutoShape 36"/>
          <p:cNvSpPr>
            <a:spLocks/>
          </p:cNvSpPr>
          <p:nvPr/>
        </p:nvSpPr>
        <p:spPr bwMode="auto">
          <a:xfrm>
            <a:off x="8140960" y="3769994"/>
            <a:ext cx="975720" cy="342056"/>
          </a:xfrm>
          <a:custGeom>
            <a:avLst/>
            <a:gdLst>
              <a:gd name="T0" fmla="*/ 0 w 21600"/>
              <a:gd name="T1" fmla="*/ 196056343 h 20685"/>
              <a:gd name="T2" fmla="*/ 126108639 w 21600"/>
              <a:gd name="T3" fmla="*/ 154848088 h 20685"/>
              <a:gd name="T4" fmla="*/ 298736104 w 21600"/>
              <a:gd name="T5" fmla="*/ 110522608 h 20685"/>
              <a:gd name="T6" fmla="*/ 532145421 w 21600"/>
              <a:gd name="T7" fmla="*/ 71188891 h 20685"/>
              <a:gd name="T8" fmla="*/ 840382341 w 21600"/>
              <a:gd name="T9" fmla="*/ 23726601 h 20685"/>
              <a:gd name="T10" fmla="*/ 1442609998 w 21600"/>
              <a:gd name="T11" fmla="*/ 6876306 h 20685"/>
              <a:gd name="T12" fmla="*/ 1755204944 w 21600"/>
              <a:gd name="T13" fmla="*/ 39965078 h 20685"/>
              <a:gd name="T14" fmla="*/ 2021474734 w 21600"/>
              <a:gd name="T15" fmla="*/ 84911911 h 20685"/>
              <a:gd name="T16" fmla="*/ 2147483647 w 21600"/>
              <a:gd name="T17" fmla="*/ 101772212 h 20685"/>
              <a:gd name="T18" fmla="*/ 2147483647 w 21600"/>
              <a:gd name="T19" fmla="*/ 64934386 h 20685"/>
              <a:gd name="T20" fmla="*/ 2147483647 w 21600"/>
              <a:gd name="T21" fmla="*/ 82416041 h 20685"/>
              <a:gd name="T22" fmla="*/ 2147483647 w 21600"/>
              <a:gd name="T23" fmla="*/ 121749758 h 20685"/>
              <a:gd name="T24" fmla="*/ 2147483647 w 21600"/>
              <a:gd name="T25" fmla="*/ 161714836 h 20685"/>
              <a:gd name="T26" fmla="*/ 2147483647 w 21600"/>
              <a:gd name="T27" fmla="*/ 199785811 h 20685"/>
              <a:gd name="T28" fmla="*/ 2147483647 w 21600"/>
              <a:gd name="T29" fmla="*/ 199785811 h 20685"/>
              <a:gd name="T30" fmla="*/ 2147483647 w 21600"/>
              <a:gd name="T31" fmla="*/ 198542655 h 20685"/>
              <a:gd name="T32" fmla="*/ 2133327108 w 21600"/>
              <a:gd name="T33" fmla="*/ 199183595 h 20685"/>
              <a:gd name="T34" fmla="*/ 1717986503 w 21600"/>
              <a:gd name="T35" fmla="*/ 198542655 h 20685"/>
              <a:gd name="T36" fmla="*/ 1353719858 w 21600"/>
              <a:gd name="T37" fmla="*/ 196677697 h 20685"/>
              <a:gd name="T38" fmla="*/ 663002807 w 21600"/>
              <a:gd name="T39" fmla="*/ 197930859 h 20685"/>
              <a:gd name="T40" fmla="*/ 51274333 w 21600"/>
              <a:gd name="T41" fmla="*/ 196677697 h 20685"/>
              <a:gd name="T42" fmla="*/ 0 w 21600"/>
              <a:gd name="T43" fmla="*/ 195424961 h 206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5">
                <a:moveTo>
                  <a:pt x="0" y="20187"/>
                </a:moveTo>
                <a:cubicBezTo>
                  <a:pt x="71" y="18773"/>
                  <a:pt x="401" y="17230"/>
                  <a:pt x="637" y="15944"/>
                </a:cubicBezTo>
                <a:cubicBezTo>
                  <a:pt x="920" y="14401"/>
                  <a:pt x="1226" y="12858"/>
                  <a:pt x="1509" y="11380"/>
                </a:cubicBezTo>
                <a:cubicBezTo>
                  <a:pt x="1839" y="9707"/>
                  <a:pt x="2240" y="8680"/>
                  <a:pt x="2688" y="7330"/>
                </a:cubicBezTo>
                <a:cubicBezTo>
                  <a:pt x="3207" y="5722"/>
                  <a:pt x="3655" y="3921"/>
                  <a:pt x="4245" y="2443"/>
                </a:cubicBezTo>
                <a:cubicBezTo>
                  <a:pt x="5140" y="194"/>
                  <a:pt x="6155" y="-771"/>
                  <a:pt x="7287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5"/>
                  <a:pt x="9668" y="7458"/>
                  <a:pt x="10211" y="8743"/>
                </a:cubicBezTo>
                <a:cubicBezTo>
                  <a:pt x="11177" y="10994"/>
                  <a:pt x="12026" y="12086"/>
                  <a:pt x="13229" y="10479"/>
                </a:cubicBezTo>
                <a:cubicBezTo>
                  <a:pt x="14337" y="9065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4"/>
                  <a:pt x="18794" y="11122"/>
                  <a:pt x="19242" y="12536"/>
                </a:cubicBezTo>
                <a:cubicBezTo>
                  <a:pt x="19690" y="13886"/>
                  <a:pt x="20138" y="15301"/>
                  <a:pt x="20610" y="16651"/>
                </a:cubicBezTo>
                <a:cubicBezTo>
                  <a:pt x="20963" y="17615"/>
                  <a:pt x="21506" y="19158"/>
                  <a:pt x="21600" y="20571"/>
                </a:cubicBezTo>
                <a:cubicBezTo>
                  <a:pt x="20492" y="20829"/>
                  <a:pt x="19383" y="20571"/>
                  <a:pt x="18275" y="20571"/>
                </a:cubicBezTo>
                <a:cubicBezTo>
                  <a:pt x="17120" y="20571"/>
                  <a:pt x="15964" y="20509"/>
                  <a:pt x="14809" y="20443"/>
                </a:cubicBezTo>
                <a:cubicBezTo>
                  <a:pt x="13465" y="20316"/>
                  <a:pt x="12121" y="20571"/>
                  <a:pt x="10776" y="20509"/>
                </a:cubicBezTo>
                <a:cubicBezTo>
                  <a:pt x="10069" y="20443"/>
                  <a:pt x="9385" y="20316"/>
                  <a:pt x="8678" y="20443"/>
                </a:cubicBezTo>
                <a:cubicBezTo>
                  <a:pt x="8065" y="20509"/>
                  <a:pt x="7452" y="20122"/>
                  <a:pt x="6838" y="20251"/>
                </a:cubicBezTo>
                <a:cubicBezTo>
                  <a:pt x="5659" y="20509"/>
                  <a:pt x="4527" y="20380"/>
                  <a:pt x="3349" y="20380"/>
                </a:cubicBezTo>
                <a:cubicBezTo>
                  <a:pt x="2335" y="20380"/>
                  <a:pt x="1250" y="20637"/>
                  <a:pt x="259" y="20251"/>
                </a:cubicBezTo>
                <a:cubicBezTo>
                  <a:pt x="165" y="20251"/>
                  <a:pt x="94" y="20187"/>
                  <a:pt x="0" y="201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59" name="AutoShape 37"/>
          <p:cNvSpPr>
            <a:spLocks/>
          </p:cNvSpPr>
          <p:nvPr/>
        </p:nvSpPr>
        <p:spPr bwMode="auto">
          <a:xfrm>
            <a:off x="8780776" y="3504224"/>
            <a:ext cx="196867" cy="193176"/>
          </a:xfrm>
          <a:custGeom>
            <a:avLst/>
            <a:gdLst>
              <a:gd name="T0" fmla="*/ 9827818 w 15734"/>
              <a:gd name="T1" fmla="*/ 9655710 h 16111"/>
              <a:gd name="T2" fmla="*/ 10896316 w 15734"/>
              <a:gd name="T3" fmla="*/ 51788194 h 16111"/>
              <a:gd name="T4" fmla="*/ 57229183 w 15734"/>
              <a:gd name="T5" fmla="*/ 50466418 h 16111"/>
              <a:gd name="T6" fmla="*/ 10181212 w 15734"/>
              <a:gd name="T7" fmla="*/ 8341343 h 16111"/>
              <a:gd name="T8" fmla="*/ 5195764 w 15734"/>
              <a:gd name="T9" fmla="*/ 13605957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8"/>
                </a:moveTo>
                <a:cubicBezTo>
                  <a:pt x="-1222" y="5365"/>
                  <a:pt x="-374" y="11053"/>
                  <a:pt x="2590" y="13988"/>
                </a:cubicBezTo>
                <a:cubicBezTo>
                  <a:pt x="5640" y="16920"/>
                  <a:pt x="10723" y="16830"/>
                  <a:pt x="13603" y="13631"/>
                </a:cubicBezTo>
                <a:cubicBezTo>
                  <a:pt x="20378" y="5898"/>
                  <a:pt x="9451" y="-4680"/>
                  <a:pt x="2420" y="2253"/>
                </a:cubicBezTo>
                <a:cubicBezTo>
                  <a:pt x="1997" y="2698"/>
                  <a:pt x="1573" y="3232"/>
                  <a:pt x="1235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0" name="AutoShape 38"/>
          <p:cNvSpPr>
            <a:spLocks/>
          </p:cNvSpPr>
          <p:nvPr/>
        </p:nvSpPr>
        <p:spPr bwMode="auto">
          <a:xfrm>
            <a:off x="7648793" y="3671561"/>
            <a:ext cx="1261177" cy="944959"/>
          </a:xfrm>
          <a:custGeom>
            <a:avLst/>
            <a:gdLst>
              <a:gd name="T0" fmla="*/ 58347018 w 21415"/>
              <a:gd name="T1" fmla="*/ 0 h 21468"/>
              <a:gd name="T2" fmla="*/ 760254755 w 21415"/>
              <a:gd name="T3" fmla="*/ 10440209 h 21468"/>
              <a:gd name="T4" fmla="*/ 1499447701 w 21415"/>
              <a:gd name="T5" fmla="*/ 10440209 h 21468"/>
              <a:gd name="T6" fmla="*/ 2147483647 w 21415"/>
              <a:gd name="T7" fmla="*/ 5128159 h 21468"/>
              <a:gd name="T8" fmla="*/ 2147483647 w 21415"/>
              <a:gd name="T9" fmla="*/ 10440209 h 21468"/>
              <a:gd name="T10" fmla="*/ 2147483647 w 21415"/>
              <a:gd name="T11" fmla="*/ 5128159 h 21468"/>
              <a:gd name="T12" fmla="*/ 2147483647 w 21415"/>
              <a:gd name="T13" fmla="*/ 41396406 h 21468"/>
              <a:gd name="T14" fmla="*/ 2147483647 w 21415"/>
              <a:gd name="T15" fmla="*/ 195990262 h 21468"/>
              <a:gd name="T16" fmla="*/ 2147483647 w 21415"/>
              <a:gd name="T17" fmla="*/ 361208218 h 21468"/>
              <a:gd name="T18" fmla="*/ 2147483647 w 21415"/>
              <a:gd name="T19" fmla="*/ 686148189 h 21468"/>
              <a:gd name="T20" fmla="*/ 2147483647 w 21415"/>
              <a:gd name="T21" fmla="*/ 1031788038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58347018 w 21415"/>
              <a:gd name="T39" fmla="*/ 2147483647 h 21468"/>
              <a:gd name="T40" fmla="*/ 39923740 w 21415"/>
              <a:gd name="T41" fmla="*/ 2147483647 h 21468"/>
              <a:gd name="T42" fmla="*/ 67555770 w 21415"/>
              <a:gd name="T43" fmla="*/ 2147483647 h 21468"/>
              <a:gd name="T44" fmla="*/ 3071484 w 21415"/>
              <a:gd name="T45" fmla="*/ 1042044413 h 21468"/>
              <a:gd name="T46" fmla="*/ 49132491 w 21415"/>
              <a:gd name="T47" fmla="*/ 31140031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8"/>
                  <a:pt x="2849" y="57"/>
                  <a:pt x="3418" y="57"/>
                </a:cubicBezTo>
                <a:cubicBezTo>
                  <a:pt x="4597" y="0"/>
                  <a:pt x="5755" y="28"/>
                  <a:pt x="6933" y="28"/>
                </a:cubicBezTo>
                <a:cubicBezTo>
                  <a:pt x="9039" y="28"/>
                  <a:pt x="11123" y="57"/>
                  <a:pt x="13207" y="57"/>
                </a:cubicBezTo>
                <a:cubicBezTo>
                  <a:pt x="15502" y="57"/>
                  <a:pt x="17775" y="28"/>
                  <a:pt x="20070" y="28"/>
                </a:cubicBezTo>
                <a:cubicBezTo>
                  <a:pt x="20386" y="28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0"/>
                </a:cubicBezTo>
                <a:cubicBezTo>
                  <a:pt x="21249" y="1380"/>
                  <a:pt x="21291" y="1662"/>
                  <a:pt x="21291" y="1972"/>
                </a:cubicBezTo>
                <a:cubicBezTo>
                  <a:pt x="21312" y="2563"/>
                  <a:pt x="21165" y="3154"/>
                  <a:pt x="21228" y="3746"/>
                </a:cubicBezTo>
                <a:cubicBezTo>
                  <a:pt x="21291" y="4366"/>
                  <a:pt x="21355" y="4985"/>
                  <a:pt x="21334" y="5633"/>
                </a:cubicBezTo>
                <a:cubicBezTo>
                  <a:pt x="21270" y="8421"/>
                  <a:pt x="21544" y="11124"/>
                  <a:pt x="21334" y="13941"/>
                </a:cubicBezTo>
                <a:cubicBezTo>
                  <a:pt x="21270" y="14701"/>
                  <a:pt x="21334" y="15433"/>
                  <a:pt x="21376" y="16193"/>
                </a:cubicBezTo>
                <a:cubicBezTo>
                  <a:pt x="21397" y="16869"/>
                  <a:pt x="21228" y="17573"/>
                  <a:pt x="21249" y="18277"/>
                </a:cubicBezTo>
                <a:cubicBezTo>
                  <a:pt x="21270" y="18954"/>
                  <a:pt x="21312" y="19573"/>
                  <a:pt x="21291" y="20221"/>
                </a:cubicBezTo>
                <a:cubicBezTo>
                  <a:pt x="21291" y="20502"/>
                  <a:pt x="21334" y="20897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4"/>
                </a:cubicBezTo>
                <a:cubicBezTo>
                  <a:pt x="12471" y="21375"/>
                  <a:pt x="9775" y="21404"/>
                  <a:pt x="7081" y="21404"/>
                </a:cubicBezTo>
                <a:cubicBezTo>
                  <a:pt x="4765" y="21404"/>
                  <a:pt x="2449" y="21234"/>
                  <a:pt x="133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4" y="13715"/>
                </a:cubicBezTo>
                <a:cubicBezTo>
                  <a:pt x="49" y="11040"/>
                  <a:pt x="176" y="8365"/>
                  <a:pt x="7" y="5689"/>
                </a:cubicBezTo>
                <a:cubicBezTo>
                  <a:pt x="-35" y="5013"/>
                  <a:pt x="112" y="845"/>
                  <a:pt x="112" y="1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1" name="AutoShape 39"/>
          <p:cNvSpPr>
            <a:spLocks/>
          </p:cNvSpPr>
          <p:nvPr/>
        </p:nvSpPr>
        <p:spPr bwMode="auto">
          <a:xfrm>
            <a:off x="7698011" y="3730620"/>
            <a:ext cx="1168895" cy="837914"/>
          </a:xfrm>
          <a:custGeom>
            <a:avLst/>
            <a:gdLst>
              <a:gd name="T0" fmla="*/ 46450743 w 21415"/>
              <a:gd name="T1" fmla="*/ 0 h 21468"/>
              <a:gd name="T2" fmla="*/ 605278064 w 21415"/>
              <a:gd name="T3" fmla="*/ 7278158 h 21468"/>
              <a:gd name="T4" fmla="*/ 1193793017 w 21415"/>
              <a:gd name="T5" fmla="*/ 7278158 h 21468"/>
              <a:gd name="T6" fmla="*/ 2147483647 w 21415"/>
              <a:gd name="T7" fmla="*/ 3702480 h 21468"/>
              <a:gd name="T8" fmla="*/ 2147483647 w 21415"/>
              <a:gd name="T9" fmla="*/ 7278158 h 21468"/>
              <a:gd name="T10" fmla="*/ 2147483647 w 21415"/>
              <a:gd name="T11" fmla="*/ 3702480 h 21468"/>
              <a:gd name="T12" fmla="*/ 2147483647 w 21415"/>
              <a:gd name="T13" fmla="*/ 28861545 h 21468"/>
              <a:gd name="T14" fmla="*/ 2147483647 w 21415"/>
              <a:gd name="T15" fmla="*/ 136773394 h 21468"/>
              <a:gd name="T16" fmla="*/ 2147483647 w 21415"/>
              <a:gd name="T17" fmla="*/ 251834031 h 21468"/>
              <a:gd name="T18" fmla="*/ 2147483647 w 21415"/>
              <a:gd name="T19" fmla="*/ 478382195 h 21468"/>
              <a:gd name="T20" fmla="*/ 2147483647 w 21415"/>
              <a:gd name="T21" fmla="*/ 719362391 h 21468"/>
              <a:gd name="T22" fmla="*/ 2147483647 w 21415"/>
              <a:gd name="T23" fmla="*/ 1780209350 h 21468"/>
              <a:gd name="T24" fmla="*/ 2147483647 w 21415"/>
              <a:gd name="T25" fmla="*/ 2068056281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46450743 w 21415"/>
              <a:gd name="T39" fmla="*/ 2147483647 h 21468"/>
              <a:gd name="T40" fmla="*/ 32132675 w 21415"/>
              <a:gd name="T41" fmla="*/ 2147483647 h 21468"/>
              <a:gd name="T42" fmla="*/ 54137990 w 21415"/>
              <a:gd name="T43" fmla="*/ 1751603977 h 21468"/>
              <a:gd name="T44" fmla="*/ 2445043 w 21415"/>
              <a:gd name="T45" fmla="*/ 726513747 h 21468"/>
              <a:gd name="T46" fmla="*/ 39115615 w 21415"/>
              <a:gd name="T47" fmla="*/ 21710189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6" y="0"/>
                  <a:pt x="5754" y="29"/>
                  <a:pt x="6934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1" y="1071"/>
                </a:cubicBezTo>
                <a:cubicBezTo>
                  <a:pt x="21249" y="1381"/>
                  <a:pt x="21291" y="1662"/>
                  <a:pt x="21291" y="1972"/>
                </a:cubicBezTo>
                <a:cubicBezTo>
                  <a:pt x="21312" y="2563"/>
                  <a:pt x="21165" y="3154"/>
                  <a:pt x="21228" y="3746"/>
                </a:cubicBezTo>
                <a:cubicBezTo>
                  <a:pt x="21291" y="4365"/>
                  <a:pt x="21355" y="4985"/>
                  <a:pt x="21334" y="5633"/>
                </a:cubicBezTo>
                <a:cubicBezTo>
                  <a:pt x="21271" y="8421"/>
                  <a:pt x="21544" y="11124"/>
                  <a:pt x="21334" y="13940"/>
                </a:cubicBezTo>
                <a:cubicBezTo>
                  <a:pt x="21271" y="14701"/>
                  <a:pt x="21334" y="15434"/>
                  <a:pt x="21376" y="16194"/>
                </a:cubicBezTo>
                <a:cubicBezTo>
                  <a:pt x="21397" y="16869"/>
                  <a:pt x="21228" y="17573"/>
                  <a:pt x="21249" y="18278"/>
                </a:cubicBezTo>
                <a:cubicBezTo>
                  <a:pt x="21271" y="18954"/>
                  <a:pt x="21312" y="19573"/>
                  <a:pt x="21291" y="20221"/>
                </a:cubicBezTo>
                <a:cubicBezTo>
                  <a:pt x="21291" y="20503"/>
                  <a:pt x="21334" y="20897"/>
                  <a:pt x="21271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4"/>
                </a:cubicBezTo>
                <a:cubicBezTo>
                  <a:pt x="12470" y="21376"/>
                  <a:pt x="9775" y="21404"/>
                  <a:pt x="7081" y="21404"/>
                </a:cubicBezTo>
                <a:cubicBezTo>
                  <a:pt x="4765" y="21404"/>
                  <a:pt x="2449" y="21235"/>
                  <a:pt x="133" y="21235"/>
                </a:cubicBezTo>
                <a:cubicBezTo>
                  <a:pt x="-56" y="20165"/>
                  <a:pt x="28" y="18672"/>
                  <a:pt x="92" y="17573"/>
                </a:cubicBezTo>
                <a:cubicBezTo>
                  <a:pt x="176" y="16250"/>
                  <a:pt x="218" y="15067"/>
                  <a:pt x="155" y="13716"/>
                </a:cubicBezTo>
                <a:cubicBezTo>
                  <a:pt x="49" y="11040"/>
                  <a:pt x="176" y="8365"/>
                  <a:pt x="7" y="5689"/>
                </a:cubicBezTo>
                <a:cubicBezTo>
                  <a:pt x="-35" y="5013"/>
                  <a:pt x="112" y="845"/>
                  <a:pt x="112" y="1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2" name="AutoShape 40"/>
          <p:cNvSpPr>
            <a:spLocks/>
          </p:cNvSpPr>
          <p:nvPr/>
        </p:nvSpPr>
        <p:spPr bwMode="auto">
          <a:xfrm>
            <a:off x="7707854" y="4173570"/>
            <a:ext cx="1135674" cy="398655"/>
          </a:xfrm>
          <a:custGeom>
            <a:avLst/>
            <a:gdLst>
              <a:gd name="T0" fmla="*/ 0 w 21600"/>
              <a:gd name="T1" fmla="*/ 310355881 h 20685"/>
              <a:gd name="T2" fmla="*/ 198851113 w 21600"/>
              <a:gd name="T3" fmla="*/ 245120436 h 20685"/>
              <a:gd name="T4" fmla="*/ 471058855 w 21600"/>
              <a:gd name="T5" fmla="*/ 174949644 h 20685"/>
              <a:gd name="T6" fmla="*/ 839102733 w 21600"/>
              <a:gd name="T7" fmla="*/ 112682087 h 20685"/>
              <a:gd name="T8" fmla="*/ 1325144919 w 21600"/>
              <a:gd name="T9" fmla="*/ 37545039 h 20685"/>
              <a:gd name="T10" fmla="*/ 2147483647 w 21600"/>
              <a:gd name="T11" fmla="*/ 10869905 h 20685"/>
              <a:gd name="T12" fmla="*/ 2147483647 w 21600"/>
              <a:gd name="T13" fmla="*/ 63251896 h 20685"/>
              <a:gd name="T14" fmla="*/ 2147483647 w 21600"/>
              <a:gd name="T15" fmla="*/ 134406431 h 20685"/>
              <a:gd name="T16" fmla="*/ 2147483647 w 21600"/>
              <a:gd name="T17" fmla="*/ 161097031 h 20685"/>
              <a:gd name="T18" fmla="*/ 2147483647 w 21600"/>
              <a:gd name="T19" fmla="*/ 102780483 h 20685"/>
              <a:gd name="T20" fmla="*/ 2147483647 w 21600"/>
              <a:gd name="T21" fmla="*/ 130455422 h 20685"/>
              <a:gd name="T22" fmla="*/ 2147483647 w 21600"/>
              <a:gd name="T23" fmla="*/ 192738421 h 20685"/>
              <a:gd name="T24" fmla="*/ 2147483647 w 21600"/>
              <a:gd name="T25" fmla="*/ 255990341 h 20685"/>
              <a:gd name="T26" fmla="*/ 2147483647 w 21600"/>
              <a:gd name="T27" fmla="*/ 316259505 h 20685"/>
              <a:gd name="T28" fmla="*/ 2147483647 w 21600"/>
              <a:gd name="T29" fmla="*/ 316259505 h 20685"/>
              <a:gd name="T30" fmla="*/ 2147483647 w 21600"/>
              <a:gd name="T31" fmla="*/ 314292044 h 20685"/>
              <a:gd name="T32" fmla="*/ 2147483647 w 21600"/>
              <a:gd name="T33" fmla="*/ 315306695 h 20685"/>
              <a:gd name="T34" fmla="*/ 2147483647 w 21600"/>
              <a:gd name="T35" fmla="*/ 314292044 h 20685"/>
              <a:gd name="T36" fmla="*/ 2134589304 w 21600"/>
              <a:gd name="T37" fmla="*/ 311339598 h 20685"/>
              <a:gd name="T38" fmla="*/ 1045445546 w 21600"/>
              <a:gd name="T39" fmla="*/ 313323147 h 20685"/>
              <a:gd name="T40" fmla="*/ 80852873 w 21600"/>
              <a:gd name="T41" fmla="*/ 311339598 h 20685"/>
              <a:gd name="T42" fmla="*/ 0 w 21600"/>
              <a:gd name="T43" fmla="*/ 309356696 h 206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5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0"/>
                  <a:pt x="1226" y="12857"/>
                  <a:pt x="1509" y="11379"/>
                </a:cubicBezTo>
                <a:cubicBezTo>
                  <a:pt x="1839" y="9706"/>
                  <a:pt x="2240" y="8679"/>
                  <a:pt x="2688" y="7329"/>
                </a:cubicBezTo>
                <a:cubicBezTo>
                  <a:pt x="3207" y="5721"/>
                  <a:pt x="3655" y="3920"/>
                  <a:pt x="4245" y="2442"/>
                </a:cubicBezTo>
                <a:cubicBezTo>
                  <a:pt x="5140" y="193"/>
                  <a:pt x="6155" y="-772"/>
                  <a:pt x="7287" y="707"/>
                </a:cubicBezTo>
                <a:cubicBezTo>
                  <a:pt x="7923" y="1542"/>
                  <a:pt x="8348" y="2828"/>
                  <a:pt x="8866" y="4114"/>
                </a:cubicBezTo>
                <a:cubicBezTo>
                  <a:pt x="9385" y="5464"/>
                  <a:pt x="9668" y="7457"/>
                  <a:pt x="10211" y="8742"/>
                </a:cubicBezTo>
                <a:cubicBezTo>
                  <a:pt x="11177" y="10993"/>
                  <a:pt x="12026" y="12085"/>
                  <a:pt x="13229" y="10478"/>
                </a:cubicBezTo>
                <a:cubicBezTo>
                  <a:pt x="14337" y="9064"/>
                  <a:pt x="15021" y="5914"/>
                  <a:pt x="16389" y="6685"/>
                </a:cubicBezTo>
                <a:cubicBezTo>
                  <a:pt x="16978" y="7007"/>
                  <a:pt x="17450" y="7457"/>
                  <a:pt x="17921" y="8485"/>
                </a:cubicBezTo>
                <a:cubicBezTo>
                  <a:pt x="18440" y="9642"/>
                  <a:pt x="18794" y="11121"/>
                  <a:pt x="19242" y="12536"/>
                </a:cubicBezTo>
                <a:cubicBezTo>
                  <a:pt x="19690" y="13885"/>
                  <a:pt x="20138" y="15300"/>
                  <a:pt x="20610" y="16650"/>
                </a:cubicBezTo>
                <a:cubicBezTo>
                  <a:pt x="20963" y="17614"/>
                  <a:pt x="21506" y="19157"/>
                  <a:pt x="21600" y="20570"/>
                </a:cubicBezTo>
                <a:cubicBezTo>
                  <a:pt x="20492" y="20828"/>
                  <a:pt x="19383" y="20570"/>
                  <a:pt x="18275" y="20570"/>
                </a:cubicBezTo>
                <a:cubicBezTo>
                  <a:pt x="17120" y="20570"/>
                  <a:pt x="15964" y="20508"/>
                  <a:pt x="14809" y="20442"/>
                </a:cubicBezTo>
                <a:cubicBezTo>
                  <a:pt x="13465" y="20314"/>
                  <a:pt x="12121" y="20570"/>
                  <a:pt x="10776" y="20508"/>
                </a:cubicBezTo>
                <a:cubicBezTo>
                  <a:pt x="10069" y="20442"/>
                  <a:pt x="9385" y="20314"/>
                  <a:pt x="8678" y="20442"/>
                </a:cubicBezTo>
                <a:cubicBezTo>
                  <a:pt x="8065" y="20508"/>
                  <a:pt x="7452" y="20121"/>
                  <a:pt x="6838" y="20250"/>
                </a:cubicBezTo>
                <a:cubicBezTo>
                  <a:pt x="5659" y="20508"/>
                  <a:pt x="4527" y="20379"/>
                  <a:pt x="3349" y="20379"/>
                </a:cubicBezTo>
                <a:cubicBezTo>
                  <a:pt x="2335" y="20379"/>
                  <a:pt x="1250" y="20636"/>
                  <a:pt x="259" y="20250"/>
                </a:cubicBezTo>
                <a:cubicBezTo>
                  <a:pt x="165" y="20250"/>
                  <a:pt x="94" y="20186"/>
                  <a:pt x="0" y="201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3" name="AutoShape 41"/>
          <p:cNvSpPr>
            <a:spLocks/>
          </p:cNvSpPr>
          <p:nvPr/>
        </p:nvSpPr>
        <p:spPr bwMode="auto">
          <a:xfrm>
            <a:off x="8465790" y="3868427"/>
            <a:ext cx="230088" cy="223936"/>
          </a:xfrm>
          <a:custGeom>
            <a:avLst/>
            <a:gdLst>
              <a:gd name="T0" fmla="*/ 15690117 w 15734"/>
              <a:gd name="T1" fmla="*/ 15035757 h 16111"/>
              <a:gd name="T2" fmla="*/ 17402768 w 15734"/>
              <a:gd name="T3" fmla="*/ 80664449 h 16111"/>
              <a:gd name="T4" fmla="*/ 91359371 w 15734"/>
              <a:gd name="T5" fmla="*/ 78611003 h 16111"/>
              <a:gd name="T6" fmla="*/ 16260768 w 15734"/>
              <a:gd name="T7" fmla="*/ 12988408 h 16111"/>
              <a:gd name="T8" fmla="*/ 8295202 w 15734"/>
              <a:gd name="T9" fmla="*/ 21189710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7"/>
                </a:moveTo>
                <a:cubicBezTo>
                  <a:pt x="-1222" y="5364"/>
                  <a:pt x="-374" y="11053"/>
                  <a:pt x="2591" y="13986"/>
                </a:cubicBezTo>
                <a:cubicBezTo>
                  <a:pt x="5640" y="16919"/>
                  <a:pt x="10723" y="16829"/>
                  <a:pt x="13602" y="13630"/>
                </a:cubicBezTo>
                <a:cubicBezTo>
                  <a:pt x="20378" y="5897"/>
                  <a:pt x="9451" y="-4681"/>
                  <a:pt x="2421" y="2252"/>
                </a:cubicBezTo>
                <a:cubicBezTo>
                  <a:pt x="1997" y="2696"/>
                  <a:pt x="1573" y="3231"/>
                  <a:pt x="1235" y="367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4" name="AutoShape 42"/>
          <p:cNvSpPr>
            <a:spLocks/>
          </p:cNvSpPr>
          <p:nvPr/>
        </p:nvSpPr>
        <p:spPr bwMode="auto">
          <a:xfrm>
            <a:off x="5896682" y="2864408"/>
            <a:ext cx="972029" cy="728406"/>
          </a:xfrm>
          <a:custGeom>
            <a:avLst/>
            <a:gdLst>
              <a:gd name="T0" fmla="*/ 26713302 w 21415"/>
              <a:gd name="T1" fmla="*/ 0 h 21468"/>
              <a:gd name="T2" fmla="*/ 348071721 w 21415"/>
              <a:gd name="T3" fmla="*/ 4697118 h 21468"/>
              <a:gd name="T4" fmla="*/ 686499358 w 21415"/>
              <a:gd name="T5" fmla="*/ 4697118 h 21468"/>
              <a:gd name="T6" fmla="*/ 1392681304 w 21415"/>
              <a:gd name="T7" fmla="*/ 2265186 h 21468"/>
              <a:gd name="T8" fmla="*/ 2147483647 w 21415"/>
              <a:gd name="T9" fmla="*/ 4697118 h 21468"/>
              <a:gd name="T10" fmla="*/ 2147483647 w 21415"/>
              <a:gd name="T11" fmla="*/ 2265186 h 21468"/>
              <a:gd name="T12" fmla="*/ 2147483647 w 21415"/>
              <a:gd name="T13" fmla="*/ 18876593 h 21468"/>
              <a:gd name="T14" fmla="*/ 2147483647 w 21415"/>
              <a:gd name="T15" fmla="*/ 89766397 h 21468"/>
              <a:gd name="T16" fmla="*/ 2147483647 w 21415"/>
              <a:gd name="T17" fmla="*/ 165355245 h 21468"/>
              <a:gd name="T18" fmla="*/ 2147483647 w 21415"/>
              <a:gd name="T19" fmla="*/ 314183396 h 21468"/>
              <a:gd name="T20" fmla="*/ 2147483647 w 21415"/>
              <a:gd name="T21" fmla="*/ 472492023 h 21468"/>
              <a:gd name="T22" fmla="*/ 2147483647 w 21415"/>
              <a:gd name="T23" fmla="*/ 1169483434 h 21468"/>
              <a:gd name="T24" fmla="*/ 2147483647 w 21415"/>
              <a:gd name="T25" fmla="*/ 1358496703 h 21468"/>
              <a:gd name="T26" fmla="*/ 2147483647 w 21415"/>
              <a:gd name="T27" fmla="*/ 1533332424 h 21468"/>
              <a:gd name="T28" fmla="*/ 2147483647 w 21415"/>
              <a:gd name="T29" fmla="*/ 1696340094 h 21468"/>
              <a:gd name="T30" fmla="*/ 2147483647 w 21415"/>
              <a:gd name="T31" fmla="*/ 1774360830 h 21468"/>
              <a:gd name="T32" fmla="*/ 2147483647 w 21415"/>
              <a:gd name="T33" fmla="*/ 1797934541 h 21468"/>
              <a:gd name="T34" fmla="*/ 2147483647 w 21415"/>
              <a:gd name="T35" fmla="*/ 1795586967 h 21468"/>
              <a:gd name="T36" fmla="*/ 1422206856 w 21415"/>
              <a:gd name="T37" fmla="*/ 1795586967 h 21468"/>
              <a:gd name="T38" fmla="*/ 26713302 w 21415"/>
              <a:gd name="T39" fmla="*/ 1781407448 h 21468"/>
              <a:gd name="T40" fmla="*/ 18276434 w 21415"/>
              <a:gd name="T41" fmla="*/ 1474270669 h 21468"/>
              <a:gd name="T42" fmla="*/ 30931706 w 21415"/>
              <a:gd name="T43" fmla="*/ 1150524409 h 21468"/>
              <a:gd name="T44" fmla="*/ 1406154 w 21415"/>
              <a:gd name="T45" fmla="*/ 477189141 h 21468"/>
              <a:gd name="T46" fmla="*/ 22494839 w 21415"/>
              <a:gd name="T47" fmla="*/ 14177593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09"/>
                  <a:pt x="1291" y="84"/>
                  <a:pt x="1733" y="56"/>
                </a:cubicBezTo>
                <a:cubicBezTo>
                  <a:pt x="2281" y="27"/>
                  <a:pt x="2849" y="56"/>
                  <a:pt x="3418" y="56"/>
                </a:cubicBezTo>
                <a:cubicBezTo>
                  <a:pt x="4597" y="0"/>
                  <a:pt x="5755" y="27"/>
                  <a:pt x="6934" y="27"/>
                </a:cubicBezTo>
                <a:cubicBezTo>
                  <a:pt x="9039" y="27"/>
                  <a:pt x="11123" y="56"/>
                  <a:pt x="13207" y="56"/>
                </a:cubicBezTo>
                <a:cubicBezTo>
                  <a:pt x="15502" y="56"/>
                  <a:pt x="17776" y="27"/>
                  <a:pt x="20070" y="27"/>
                </a:cubicBezTo>
                <a:cubicBezTo>
                  <a:pt x="20386" y="27"/>
                  <a:pt x="21165" y="-85"/>
                  <a:pt x="21312" y="225"/>
                </a:cubicBezTo>
                <a:cubicBezTo>
                  <a:pt x="21439" y="450"/>
                  <a:pt x="21291" y="844"/>
                  <a:pt x="21270" y="1070"/>
                </a:cubicBezTo>
                <a:cubicBezTo>
                  <a:pt x="21249" y="1380"/>
                  <a:pt x="21291" y="1661"/>
                  <a:pt x="21291" y="1971"/>
                </a:cubicBezTo>
                <a:cubicBezTo>
                  <a:pt x="21312" y="2562"/>
                  <a:pt x="21165" y="3153"/>
                  <a:pt x="21228" y="3745"/>
                </a:cubicBezTo>
                <a:cubicBezTo>
                  <a:pt x="21291" y="4365"/>
                  <a:pt x="21355" y="4984"/>
                  <a:pt x="21334" y="5632"/>
                </a:cubicBezTo>
                <a:cubicBezTo>
                  <a:pt x="21270" y="8420"/>
                  <a:pt x="21544" y="11123"/>
                  <a:pt x="21334" y="13940"/>
                </a:cubicBezTo>
                <a:cubicBezTo>
                  <a:pt x="21270" y="14700"/>
                  <a:pt x="21334" y="15432"/>
                  <a:pt x="21376" y="16193"/>
                </a:cubicBezTo>
                <a:cubicBezTo>
                  <a:pt x="21397" y="16868"/>
                  <a:pt x="21228" y="17573"/>
                  <a:pt x="21249" y="18277"/>
                </a:cubicBezTo>
                <a:cubicBezTo>
                  <a:pt x="21270" y="18953"/>
                  <a:pt x="21312" y="19572"/>
                  <a:pt x="21291" y="20220"/>
                </a:cubicBezTo>
                <a:cubicBezTo>
                  <a:pt x="21291" y="20501"/>
                  <a:pt x="21334" y="20896"/>
                  <a:pt x="21270" y="21150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1" y="21515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1"/>
                  <a:pt x="91" y="17573"/>
                </a:cubicBezTo>
                <a:cubicBezTo>
                  <a:pt x="176" y="16249"/>
                  <a:pt x="218" y="15066"/>
                  <a:pt x="154" y="13714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2" y="844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5" name="AutoShape 43"/>
          <p:cNvSpPr>
            <a:spLocks/>
          </p:cNvSpPr>
          <p:nvPr/>
        </p:nvSpPr>
        <p:spPr bwMode="auto">
          <a:xfrm>
            <a:off x="5936055" y="2903781"/>
            <a:ext cx="900664" cy="645969"/>
          </a:xfrm>
          <a:custGeom>
            <a:avLst/>
            <a:gdLst>
              <a:gd name="T0" fmla="*/ 21409557 w 21415"/>
              <a:gd name="T1" fmla="*/ 0 h 21468"/>
              <a:gd name="T2" fmla="*/ 276896085 w 21415"/>
              <a:gd name="T3" fmla="*/ 3335383 h 21468"/>
              <a:gd name="T4" fmla="*/ 546124702 w 21415"/>
              <a:gd name="T5" fmla="*/ 3335383 h 21468"/>
              <a:gd name="T6" fmla="*/ 1107749354 w 21415"/>
              <a:gd name="T7" fmla="*/ 1697080 h 21468"/>
              <a:gd name="T8" fmla="*/ 2110202870 w 21415"/>
              <a:gd name="T9" fmla="*/ 3335383 h 21468"/>
              <a:gd name="T10" fmla="*/ 2147483647 w 21415"/>
              <a:gd name="T11" fmla="*/ 1697080 h 21468"/>
              <a:gd name="T12" fmla="*/ 2147483647 w 21415"/>
              <a:gd name="T13" fmla="*/ 13223937 h 21468"/>
              <a:gd name="T14" fmla="*/ 2147483647 w 21415"/>
              <a:gd name="T15" fmla="*/ 62666789 h 21468"/>
              <a:gd name="T16" fmla="*/ 2147483647 w 21415"/>
              <a:gd name="T17" fmla="*/ 115386246 h 21468"/>
              <a:gd name="T18" fmla="*/ 2147483647 w 21415"/>
              <a:gd name="T19" fmla="*/ 219185304 h 21468"/>
              <a:gd name="T20" fmla="*/ 2147483647 w 21415"/>
              <a:gd name="T21" fmla="*/ 329597864 h 21468"/>
              <a:gd name="T22" fmla="*/ 2147483647 w 21415"/>
              <a:gd name="T23" fmla="*/ 815657019 h 21468"/>
              <a:gd name="T24" fmla="*/ 2147483647 w 21415"/>
              <a:gd name="T25" fmla="*/ 947543768 h 21468"/>
              <a:gd name="T26" fmla="*/ 2147483647 w 21415"/>
              <a:gd name="T27" fmla="*/ 1069483225 h 21468"/>
              <a:gd name="T28" fmla="*/ 2147483647 w 21415"/>
              <a:gd name="T29" fmla="*/ 1183172352 h 21468"/>
              <a:gd name="T30" fmla="*/ 2147483647 w 21415"/>
              <a:gd name="T31" fmla="*/ 1237528597 h 21468"/>
              <a:gd name="T32" fmla="*/ 2147483647 w 21415"/>
              <a:gd name="T33" fmla="*/ 1254029140 h 21468"/>
              <a:gd name="T34" fmla="*/ 2147483647 w 21415"/>
              <a:gd name="T35" fmla="*/ 1252390837 h 21468"/>
              <a:gd name="T36" fmla="*/ 1131396733 w 21415"/>
              <a:gd name="T37" fmla="*/ 1252390837 h 21468"/>
              <a:gd name="T38" fmla="*/ 21409557 w 21415"/>
              <a:gd name="T39" fmla="*/ 1242502283 h 21468"/>
              <a:gd name="T40" fmla="*/ 14540032 w 21415"/>
              <a:gd name="T41" fmla="*/ 1028231848 h 21468"/>
              <a:gd name="T42" fmla="*/ 24766289 w 21415"/>
              <a:gd name="T43" fmla="*/ 802491820 h 21468"/>
              <a:gd name="T44" fmla="*/ 1118911 w 21415"/>
              <a:gd name="T45" fmla="*/ 332874469 h 21468"/>
              <a:gd name="T46" fmla="*/ 17893779 w 21415"/>
              <a:gd name="T47" fmla="*/ 994733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6" y="0"/>
                  <a:pt x="5754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1"/>
                  <a:pt x="21291" y="1662"/>
                  <a:pt x="21291" y="1972"/>
                </a:cubicBezTo>
                <a:cubicBezTo>
                  <a:pt x="21312" y="2563"/>
                  <a:pt x="21165" y="3154"/>
                  <a:pt x="21228" y="3746"/>
                </a:cubicBezTo>
                <a:cubicBezTo>
                  <a:pt x="21291" y="4365"/>
                  <a:pt x="21354" y="4985"/>
                  <a:pt x="21333" y="5633"/>
                </a:cubicBezTo>
                <a:cubicBezTo>
                  <a:pt x="21270" y="8421"/>
                  <a:pt x="21544" y="11124"/>
                  <a:pt x="21333" y="13940"/>
                </a:cubicBezTo>
                <a:cubicBezTo>
                  <a:pt x="21270" y="14701"/>
                  <a:pt x="21333" y="15433"/>
                  <a:pt x="21376" y="16194"/>
                </a:cubicBezTo>
                <a:cubicBezTo>
                  <a:pt x="21397" y="16869"/>
                  <a:pt x="21228" y="17573"/>
                  <a:pt x="21249" y="18278"/>
                </a:cubicBezTo>
                <a:cubicBezTo>
                  <a:pt x="21270" y="18954"/>
                  <a:pt x="21312" y="19573"/>
                  <a:pt x="21291" y="20221"/>
                </a:cubicBezTo>
                <a:cubicBezTo>
                  <a:pt x="21291" y="20503"/>
                  <a:pt x="21333" y="20897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4"/>
                </a:cubicBezTo>
                <a:cubicBezTo>
                  <a:pt x="12470" y="21376"/>
                  <a:pt x="9775" y="21404"/>
                  <a:pt x="7081" y="21404"/>
                </a:cubicBezTo>
                <a:cubicBezTo>
                  <a:pt x="4765" y="21404"/>
                  <a:pt x="2449" y="21235"/>
                  <a:pt x="134" y="21235"/>
                </a:cubicBezTo>
                <a:cubicBezTo>
                  <a:pt x="-56" y="20165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5"/>
                  <a:pt x="7" y="5689"/>
                </a:cubicBezTo>
                <a:cubicBezTo>
                  <a:pt x="-35" y="5013"/>
                  <a:pt x="112" y="845"/>
                  <a:pt x="112" y="1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6" name="AutoShape 44"/>
          <p:cNvSpPr>
            <a:spLocks/>
          </p:cNvSpPr>
          <p:nvPr/>
        </p:nvSpPr>
        <p:spPr bwMode="auto">
          <a:xfrm>
            <a:off x="5945898" y="3248298"/>
            <a:ext cx="874826" cy="307604"/>
          </a:xfrm>
          <a:custGeom>
            <a:avLst/>
            <a:gdLst>
              <a:gd name="T0" fmla="*/ 0 w 21600"/>
              <a:gd name="T1" fmla="*/ 142582539 h 20685"/>
              <a:gd name="T2" fmla="*/ 90893795 w 21600"/>
              <a:gd name="T3" fmla="*/ 112613785 h 20685"/>
              <a:gd name="T4" fmla="*/ 215316741 w 21600"/>
              <a:gd name="T5" fmla="*/ 80378095 h 20685"/>
              <a:gd name="T6" fmla="*/ 383546815 w 21600"/>
              <a:gd name="T7" fmla="*/ 51772492 h 20685"/>
              <a:gd name="T8" fmla="*/ 605711917 w 21600"/>
              <a:gd name="T9" fmla="*/ 17255170 h 20685"/>
              <a:gd name="T10" fmla="*/ 1039772297 w 21600"/>
              <a:gd name="T11" fmla="*/ 5000625 h 20685"/>
              <a:gd name="T12" fmla="*/ 1265077573 w 21600"/>
              <a:gd name="T13" fmla="*/ 29064642 h 20685"/>
              <a:gd name="T14" fmla="*/ 1456993010 w 21600"/>
              <a:gd name="T15" fmla="*/ 61752752 h 20685"/>
              <a:gd name="T16" fmla="*/ 1887626439 w 21600"/>
              <a:gd name="T17" fmla="*/ 74013935 h 20685"/>
              <a:gd name="T18" fmla="*/ 2147483647 w 21600"/>
              <a:gd name="T19" fmla="*/ 47223942 h 20685"/>
              <a:gd name="T20" fmla="*/ 2147483647 w 21600"/>
              <a:gd name="T21" fmla="*/ 59944530 h 20685"/>
              <a:gd name="T22" fmla="*/ 2147483647 w 21600"/>
              <a:gd name="T23" fmla="*/ 88542765 h 20685"/>
              <a:gd name="T24" fmla="*/ 2147483647 w 21600"/>
              <a:gd name="T25" fmla="*/ 117607407 h 20685"/>
              <a:gd name="T26" fmla="*/ 2147483647 w 21600"/>
              <a:gd name="T27" fmla="*/ 145294892 h 20685"/>
              <a:gd name="T28" fmla="*/ 2147483647 w 21600"/>
              <a:gd name="T29" fmla="*/ 145294892 h 20685"/>
              <a:gd name="T30" fmla="*/ 2113076462 w 21600"/>
              <a:gd name="T31" fmla="*/ 144390780 h 20685"/>
              <a:gd name="T32" fmla="*/ 1537611493 w 21600"/>
              <a:gd name="T33" fmla="*/ 144849839 h 20685"/>
              <a:gd name="T34" fmla="*/ 1238252088 w 21600"/>
              <a:gd name="T35" fmla="*/ 144390780 h 20685"/>
              <a:gd name="T36" fmla="*/ 975704039 w 21600"/>
              <a:gd name="T37" fmla="*/ 143034594 h 20685"/>
              <a:gd name="T38" fmla="*/ 477864790 w 21600"/>
              <a:gd name="T39" fmla="*/ 143945709 h 20685"/>
              <a:gd name="T40" fmla="*/ 36956049 w 21600"/>
              <a:gd name="T41" fmla="*/ 143034594 h 20685"/>
              <a:gd name="T42" fmla="*/ 0 w 21600"/>
              <a:gd name="T43" fmla="*/ 142123499 h 206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5">
                <a:moveTo>
                  <a:pt x="0" y="20187"/>
                </a:moveTo>
                <a:cubicBezTo>
                  <a:pt x="71" y="18773"/>
                  <a:pt x="401" y="17230"/>
                  <a:pt x="637" y="15944"/>
                </a:cubicBezTo>
                <a:cubicBezTo>
                  <a:pt x="920" y="14401"/>
                  <a:pt x="1226" y="12858"/>
                  <a:pt x="1509" y="11380"/>
                </a:cubicBezTo>
                <a:cubicBezTo>
                  <a:pt x="1839" y="9707"/>
                  <a:pt x="2240" y="8680"/>
                  <a:pt x="2688" y="7330"/>
                </a:cubicBezTo>
                <a:cubicBezTo>
                  <a:pt x="3207" y="5721"/>
                  <a:pt x="3655" y="3921"/>
                  <a:pt x="4245" y="2443"/>
                </a:cubicBezTo>
                <a:cubicBezTo>
                  <a:pt x="5141" y="194"/>
                  <a:pt x="6155" y="-771"/>
                  <a:pt x="7287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5"/>
                  <a:pt x="9668" y="7458"/>
                  <a:pt x="10211" y="8743"/>
                </a:cubicBezTo>
                <a:cubicBezTo>
                  <a:pt x="11177" y="10994"/>
                  <a:pt x="12026" y="12085"/>
                  <a:pt x="13229" y="10479"/>
                </a:cubicBezTo>
                <a:cubicBezTo>
                  <a:pt x="14337" y="9065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7"/>
                </a:cubicBezTo>
                <a:cubicBezTo>
                  <a:pt x="18440" y="9644"/>
                  <a:pt x="18794" y="11122"/>
                  <a:pt x="19242" y="12536"/>
                </a:cubicBezTo>
                <a:cubicBezTo>
                  <a:pt x="19690" y="13886"/>
                  <a:pt x="20138" y="15301"/>
                  <a:pt x="20610" y="16651"/>
                </a:cubicBezTo>
                <a:cubicBezTo>
                  <a:pt x="20963" y="17615"/>
                  <a:pt x="21506" y="19157"/>
                  <a:pt x="21600" y="20571"/>
                </a:cubicBezTo>
                <a:cubicBezTo>
                  <a:pt x="20492" y="20829"/>
                  <a:pt x="19383" y="20571"/>
                  <a:pt x="18275" y="20571"/>
                </a:cubicBezTo>
                <a:cubicBezTo>
                  <a:pt x="17120" y="20571"/>
                  <a:pt x="15964" y="20508"/>
                  <a:pt x="14809" y="20443"/>
                </a:cubicBezTo>
                <a:cubicBezTo>
                  <a:pt x="13465" y="20315"/>
                  <a:pt x="12121" y="20571"/>
                  <a:pt x="10776" y="20508"/>
                </a:cubicBezTo>
                <a:cubicBezTo>
                  <a:pt x="10069" y="20443"/>
                  <a:pt x="9385" y="20315"/>
                  <a:pt x="8678" y="20443"/>
                </a:cubicBezTo>
                <a:cubicBezTo>
                  <a:pt x="8065" y="20508"/>
                  <a:pt x="7452" y="20122"/>
                  <a:pt x="6838" y="20251"/>
                </a:cubicBezTo>
                <a:cubicBezTo>
                  <a:pt x="5659" y="20508"/>
                  <a:pt x="4527" y="20380"/>
                  <a:pt x="3349" y="20380"/>
                </a:cubicBezTo>
                <a:cubicBezTo>
                  <a:pt x="2335" y="20380"/>
                  <a:pt x="1250" y="20636"/>
                  <a:pt x="259" y="20251"/>
                </a:cubicBezTo>
                <a:cubicBezTo>
                  <a:pt x="165" y="20251"/>
                  <a:pt x="94" y="20187"/>
                  <a:pt x="0" y="201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7" name="AutoShape 45"/>
          <p:cNvSpPr>
            <a:spLocks/>
          </p:cNvSpPr>
          <p:nvPr/>
        </p:nvSpPr>
        <p:spPr bwMode="auto">
          <a:xfrm>
            <a:off x="6526654" y="3012058"/>
            <a:ext cx="177180" cy="172258"/>
          </a:xfrm>
          <a:custGeom>
            <a:avLst/>
            <a:gdLst>
              <a:gd name="T0" fmla="*/ 7164505 w 15734"/>
              <a:gd name="T1" fmla="*/ 6846420 h 16111"/>
              <a:gd name="T2" fmla="*/ 7943436 w 15734"/>
              <a:gd name="T3" fmla="*/ 36718360 h 16111"/>
              <a:gd name="T4" fmla="*/ 41717074 w 15734"/>
              <a:gd name="T5" fmla="*/ 35781133 h 16111"/>
              <a:gd name="T6" fmla="*/ 7422032 w 15734"/>
              <a:gd name="T7" fmla="*/ 5911856 h 16111"/>
              <a:gd name="T8" fmla="*/ 3787649 w 15734"/>
              <a:gd name="T9" fmla="*/ 9647438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8"/>
                </a:moveTo>
                <a:cubicBezTo>
                  <a:pt x="-1222" y="5364"/>
                  <a:pt x="-374" y="11053"/>
                  <a:pt x="2590" y="13987"/>
                </a:cubicBezTo>
                <a:cubicBezTo>
                  <a:pt x="5640" y="16920"/>
                  <a:pt x="10723" y="16830"/>
                  <a:pt x="13602" y="13630"/>
                </a:cubicBezTo>
                <a:cubicBezTo>
                  <a:pt x="20378" y="5898"/>
                  <a:pt x="9452" y="-4680"/>
                  <a:pt x="2420" y="2252"/>
                </a:cubicBezTo>
                <a:cubicBezTo>
                  <a:pt x="1997" y="2697"/>
                  <a:pt x="1573" y="3231"/>
                  <a:pt x="1235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8" name="AutoShape 46"/>
          <p:cNvSpPr>
            <a:spLocks/>
          </p:cNvSpPr>
          <p:nvPr/>
        </p:nvSpPr>
        <p:spPr bwMode="auto">
          <a:xfrm>
            <a:off x="5355299" y="3415634"/>
            <a:ext cx="1114757" cy="835453"/>
          </a:xfrm>
          <a:custGeom>
            <a:avLst/>
            <a:gdLst>
              <a:gd name="T0" fmla="*/ 40294401 w 21415"/>
              <a:gd name="T1" fmla="*/ 0 h 21468"/>
              <a:gd name="T2" fmla="*/ 525013963 w 21415"/>
              <a:gd name="T3" fmla="*/ 7089231 h 21468"/>
              <a:gd name="T4" fmla="*/ 1035485264 w 21415"/>
              <a:gd name="T5" fmla="*/ 7089231 h 21468"/>
              <a:gd name="T6" fmla="*/ 2100660177 w 21415"/>
              <a:gd name="T7" fmla="*/ 3418563 h 21468"/>
              <a:gd name="T8" fmla="*/ 2147483647 w 21415"/>
              <a:gd name="T9" fmla="*/ 7089231 h 21468"/>
              <a:gd name="T10" fmla="*/ 2147483647 w 21415"/>
              <a:gd name="T11" fmla="*/ 3418563 h 21468"/>
              <a:gd name="T12" fmla="*/ 2147483647 w 21415"/>
              <a:gd name="T13" fmla="*/ 28480492 h 21468"/>
              <a:gd name="T14" fmla="*/ 2147483647 w 21415"/>
              <a:gd name="T15" fmla="*/ 135444277 h 21468"/>
              <a:gd name="T16" fmla="*/ 2147483647 w 21415"/>
              <a:gd name="T17" fmla="*/ 249494783 h 21468"/>
              <a:gd name="T18" fmla="*/ 2147483647 w 21415"/>
              <a:gd name="T19" fmla="*/ 474053715 h 21468"/>
              <a:gd name="T20" fmla="*/ 2147483647 w 21415"/>
              <a:gd name="T21" fmla="*/ 712917188 h 21468"/>
              <a:gd name="T22" fmla="*/ 2147483647 w 21415"/>
              <a:gd name="T23" fmla="*/ 1764569841 h 21468"/>
              <a:gd name="T24" fmla="*/ 2147483647 w 21415"/>
              <a:gd name="T25" fmla="*/ 2049762936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5190218 w 21415"/>
              <a:gd name="T37" fmla="*/ 2147483647 h 21468"/>
              <a:gd name="T38" fmla="*/ 40294401 w 21415"/>
              <a:gd name="T39" fmla="*/ 2147483647 h 21468"/>
              <a:gd name="T40" fmla="*/ 27569613 w 21415"/>
              <a:gd name="T41" fmla="*/ 2147483647 h 21468"/>
              <a:gd name="T42" fmla="*/ 46956808 w 21415"/>
              <a:gd name="T43" fmla="*/ 1736089349 h 21468"/>
              <a:gd name="T44" fmla="*/ 2120037 w 21415"/>
              <a:gd name="T45" fmla="*/ 720006419 h 21468"/>
              <a:gd name="T46" fmla="*/ 33929790 w 21415"/>
              <a:gd name="T47" fmla="*/ 21393771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09"/>
                  <a:pt x="1291" y="84"/>
                  <a:pt x="1733" y="56"/>
                </a:cubicBezTo>
                <a:cubicBezTo>
                  <a:pt x="2281" y="27"/>
                  <a:pt x="2849" y="56"/>
                  <a:pt x="3418" y="56"/>
                </a:cubicBezTo>
                <a:cubicBezTo>
                  <a:pt x="4597" y="0"/>
                  <a:pt x="5755" y="27"/>
                  <a:pt x="6934" y="27"/>
                </a:cubicBezTo>
                <a:cubicBezTo>
                  <a:pt x="9039" y="27"/>
                  <a:pt x="11123" y="56"/>
                  <a:pt x="13207" y="56"/>
                </a:cubicBezTo>
                <a:cubicBezTo>
                  <a:pt x="15502" y="56"/>
                  <a:pt x="17776" y="27"/>
                  <a:pt x="20070" y="27"/>
                </a:cubicBezTo>
                <a:cubicBezTo>
                  <a:pt x="20386" y="27"/>
                  <a:pt x="21165" y="-85"/>
                  <a:pt x="21313" y="225"/>
                </a:cubicBezTo>
                <a:cubicBezTo>
                  <a:pt x="21439" y="450"/>
                  <a:pt x="21292" y="844"/>
                  <a:pt x="21271" y="1070"/>
                </a:cubicBezTo>
                <a:cubicBezTo>
                  <a:pt x="21249" y="1380"/>
                  <a:pt x="21292" y="1661"/>
                  <a:pt x="21292" y="1971"/>
                </a:cubicBezTo>
                <a:cubicBezTo>
                  <a:pt x="21313" y="2562"/>
                  <a:pt x="21165" y="3153"/>
                  <a:pt x="21229" y="3745"/>
                </a:cubicBezTo>
                <a:cubicBezTo>
                  <a:pt x="21292" y="4365"/>
                  <a:pt x="21355" y="4985"/>
                  <a:pt x="21334" y="5632"/>
                </a:cubicBezTo>
                <a:cubicBezTo>
                  <a:pt x="21271" y="8420"/>
                  <a:pt x="21544" y="11124"/>
                  <a:pt x="21334" y="13940"/>
                </a:cubicBezTo>
                <a:cubicBezTo>
                  <a:pt x="21271" y="14700"/>
                  <a:pt x="21334" y="15433"/>
                  <a:pt x="21376" y="16193"/>
                </a:cubicBezTo>
                <a:cubicBezTo>
                  <a:pt x="21397" y="16868"/>
                  <a:pt x="21229" y="17573"/>
                  <a:pt x="21249" y="18277"/>
                </a:cubicBezTo>
                <a:cubicBezTo>
                  <a:pt x="21271" y="18953"/>
                  <a:pt x="21313" y="19572"/>
                  <a:pt x="21292" y="20220"/>
                </a:cubicBezTo>
                <a:cubicBezTo>
                  <a:pt x="21292" y="20501"/>
                  <a:pt x="21334" y="20896"/>
                  <a:pt x="21271" y="21150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2" y="21515"/>
                  <a:pt x="17018" y="21431"/>
                  <a:pt x="15165" y="21403"/>
                </a:cubicBezTo>
                <a:cubicBezTo>
                  <a:pt x="12471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1"/>
                  <a:pt x="91" y="17573"/>
                </a:cubicBezTo>
                <a:cubicBezTo>
                  <a:pt x="176" y="16249"/>
                  <a:pt x="218" y="15066"/>
                  <a:pt x="155" y="13715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2" y="844"/>
                  <a:pt x="112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69" name="AutoShape 47"/>
          <p:cNvSpPr>
            <a:spLocks/>
          </p:cNvSpPr>
          <p:nvPr/>
        </p:nvSpPr>
        <p:spPr bwMode="auto">
          <a:xfrm>
            <a:off x="5394672" y="3464851"/>
            <a:ext cx="1032319" cy="740710"/>
          </a:xfrm>
          <a:custGeom>
            <a:avLst/>
            <a:gdLst>
              <a:gd name="T0" fmla="*/ 32238079 w 21415"/>
              <a:gd name="T1" fmla="*/ 0 h 21468"/>
              <a:gd name="T2" fmla="*/ 416940329 w 21415"/>
              <a:gd name="T3" fmla="*/ 5027577 h 21468"/>
              <a:gd name="T4" fmla="*/ 822329990 w 21415"/>
              <a:gd name="T5" fmla="*/ 5027577 h 21468"/>
              <a:gd name="T6" fmla="*/ 1668233192 w 21415"/>
              <a:gd name="T7" fmla="*/ 2558349 h 21468"/>
              <a:gd name="T8" fmla="*/ 2147483647 w 21415"/>
              <a:gd name="T9" fmla="*/ 5027577 h 21468"/>
              <a:gd name="T10" fmla="*/ 2147483647 w 21415"/>
              <a:gd name="T11" fmla="*/ 2558349 h 21468"/>
              <a:gd name="T12" fmla="*/ 2147483647 w 21415"/>
              <a:gd name="T13" fmla="*/ 19937852 h 21468"/>
              <a:gd name="T14" fmla="*/ 2147483647 w 21415"/>
              <a:gd name="T15" fmla="*/ 94481392 h 21468"/>
              <a:gd name="T16" fmla="*/ 2147483647 w 21415"/>
              <a:gd name="T17" fmla="*/ 173965258 h 21468"/>
              <a:gd name="T18" fmla="*/ 2147483647 w 21415"/>
              <a:gd name="T19" fmla="*/ 330463850 h 21468"/>
              <a:gd name="T20" fmla="*/ 2147483647 w 21415"/>
              <a:gd name="T21" fmla="*/ 496930389 h 21468"/>
              <a:gd name="T22" fmla="*/ 2147483647 w 21415"/>
              <a:gd name="T23" fmla="*/ 1229843191 h 21468"/>
              <a:gd name="T24" fmla="*/ 2147483647 w 21415"/>
              <a:gd name="T25" fmla="*/ 1428597505 h 21468"/>
              <a:gd name="T26" fmla="*/ 2147483647 w 21415"/>
              <a:gd name="T27" fmla="*/ 1612443546 h 21468"/>
              <a:gd name="T28" fmla="*/ 2147483647 w 21415"/>
              <a:gd name="T29" fmla="*/ 1783850410 h 21468"/>
              <a:gd name="T30" fmla="*/ 2147483647 w 21415"/>
              <a:gd name="T31" fmla="*/ 1865805507 h 21468"/>
              <a:gd name="T32" fmla="*/ 2147483647 w 21415"/>
              <a:gd name="T33" fmla="*/ 1890681725 h 21468"/>
              <a:gd name="T34" fmla="*/ 2147483647 w 21415"/>
              <a:gd name="T35" fmla="*/ 1888212542 h 21468"/>
              <a:gd name="T36" fmla="*/ 1703600629 w 21415"/>
              <a:gd name="T37" fmla="*/ 1888212542 h 21468"/>
              <a:gd name="T38" fmla="*/ 32238079 w 21415"/>
              <a:gd name="T39" fmla="*/ 1873304226 h 21468"/>
              <a:gd name="T40" fmla="*/ 22134199 w 21415"/>
              <a:gd name="T41" fmla="*/ 1550249928 h 21468"/>
              <a:gd name="T42" fmla="*/ 37290019 w 21415"/>
              <a:gd name="T43" fmla="*/ 1209994550 h 21468"/>
              <a:gd name="T44" fmla="*/ 1682695 w 21415"/>
              <a:gd name="T45" fmla="*/ 501870759 h 21468"/>
              <a:gd name="T46" fmla="*/ 26946313 w 21415"/>
              <a:gd name="T47" fmla="*/ 1499748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4" y="29"/>
                  <a:pt x="6934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1"/>
                  <a:pt x="21291" y="1662"/>
                  <a:pt x="21291" y="1972"/>
                </a:cubicBezTo>
                <a:cubicBezTo>
                  <a:pt x="21312" y="2563"/>
                  <a:pt x="21165" y="3155"/>
                  <a:pt x="21228" y="3746"/>
                </a:cubicBezTo>
                <a:cubicBezTo>
                  <a:pt x="21291" y="4365"/>
                  <a:pt x="21355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4"/>
                  <a:pt x="21376" y="16194"/>
                </a:cubicBezTo>
                <a:cubicBezTo>
                  <a:pt x="21397" y="16869"/>
                  <a:pt x="21228" y="17573"/>
                  <a:pt x="21249" y="18278"/>
                </a:cubicBezTo>
                <a:cubicBezTo>
                  <a:pt x="21270" y="18954"/>
                  <a:pt x="21312" y="19573"/>
                  <a:pt x="21291" y="20221"/>
                </a:cubicBezTo>
                <a:cubicBezTo>
                  <a:pt x="21291" y="20503"/>
                  <a:pt x="21333" y="20897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4"/>
                </a:cubicBezTo>
                <a:cubicBezTo>
                  <a:pt x="12470" y="21376"/>
                  <a:pt x="9775" y="21404"/>
                  <a:pt x="7081" y="21404"/>
                </a:cubicBezTo>
                <a:cubicBezTo>
                  <a:pt x="4765" y="21404"/>
                  <a:pt x="2449" y="21235"/>
                  <a:pt x="134" y="21235"/>
                </a:cubicBezTo>
                <a:cubicBezTo>
                  <a:pt x="-56" y="20165"/>
                  <a:pt x="28" y="18672"/>
                  <a:pt x="92" y="17573"/>
                </a:cubicBezTo>
                <a:cubicBezTo>
                  <a:pt x="176" y="16250"/>
                  <a:pt x="218" y="15067"/>
                  <a:pt x="155" y="13716"/>
                </a:cubicBezTo>
                <a:cubicBezTo>
                  <a:pt x="49" y="11040"/>
                  <a:pt x="176" y="8365"/>
                  <a:pt x="7" y="5689"/>
                </a:cubicBezTo>
                <a:cubicBezTo>
                  <a:pt x="-35" y="5013"/>
                  <a:pt x="112" y="845"/>
                  <a:pt x="112" y="1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70" name="AutoShape 48"/>
          <p:cNvSpPr>
            <a:spLocks/>
          </p:cNvSpPr>
          <p:nvPr/>
        </p:nvSpPr>
        <p:spPr bwMode="auto">
          <a:xfrm>
            <a:off x="5404516" y="3848741"/>
            <a:ext cx="1002789" cy="351899"/>
          </a:xfrm>
          <a:custGeom>
            <a:avLst/>
            <a:gdLst>
              <a:gd name="T0" fmla="*/ 0 w 21600"/>
              <a:gd name="T1" fmla="*/ 213463086 h 20685"/>
              <a:gd name="T2" fmla="*/ 136898413 w 21600"/>
              <a:gd name="T3" fmla="*/ 168594463 h 20685"/>
              <a:gd name="T4" fmla="*/ 324295906 w 21600"/>
              <a:gd name="T5" fmla="*/ 120341340 h 20685"/>
              <a:gd name="T6" fmla="*/ 577674207 w 21600"/>
              <a:gd name="T7" fmla="*/ 77513536 h 20685"/>
              <a:gd name="T8" fmla="*/ 912285216 w 21600"/>
              <a:gd name="T9" fmla="*/ 25834472 h 20685"/>
              <a:gd name="T10" fmla="*/ 1566036406 w 21600"/>
              <a:gd name="T11" fmla="*/ 7476256 h 20685"/>
              <a:gd name="T12" fmla="*/ 1905376243 w 21600"/>
              <a:gd name="T13" fmla="*/ 43504704 h 20685"/>
              <a:gd name="T14" fmla="*/ 2147483647 w 21600"/>
              <a:gd name="T15" fmla="*/ 92444846 h 20685"/>
              <a:gd name="T16" fmla="*/ 2147483647 w 21600"/>
              <a:gd name="T17" fmla="*/ 110803062 h 20685"/>
              <a:gd name="T18" fmla="*/ 2147483647 w 21600"/>
              <a:gd name="T19" fmla="*/ 70692494 h 20685"/>
              <a:gd name="T20" fmla="*/ 2147483647 w 21600"/>
              <a:gd name="T21" fmla="*/ 89737728 h 20685"/>
              <a:gd name="T22" fmla="*/ 2147483647 w 21600"/>
              <a:gd name="T23" fmla="*/ 132555414 h 20685"/>
              <a:gd name="T24" fmla="*/ 2147483647 w 21600"/>
              <a:gd name="T25" fmla="*/ 176070719 h 20685"/>
              <a:gd name="T26" fmla="*/ 2147483647 w 21600"/>
              <a:gd name="T27" fmla="*/ 217524003 h 20685"/>
              <a:gd name="T28" fmla="*/ 2147483647 w 21600"/>
              <a:gd name="T29" fmla="*/ 217524003 h 20685"/>
              <a:gd name="T30" fmla="*/ 2147483647 w 21600"/>
              <a:gd name="T31" fmla="*/ 216170203 h 20685"/>
              <a:gd name="T32" fmla="*/ 2147483647 w 21600"/>
              <a:gd name="T33" fmla="*/ 216868306 h 20685"/>
              <a:gd name="T34" fmla="*/ 1864973338 w 21600"/>
              <a:gd name="T35" fmla="*/ 216170203 h 20685"/>
              <a:gd name="T36" fmla="*/ 1469544492 w 21600"/>
              <a:gd name="T37" fmla="*/ 214139986 h 20685"/>
              <a:gd name="T38" fmla="*/ 719728345 w 21600"/>
              <a:gd name="T39" fmla="*/ 215503905 h 20685"/>
              <a:gd name="T40" fmla="*/ 55662052 w 21600"/>
              <a:gd name="T41" fmla="*/ 214139986 h 20685"/>
              <a:gd name="T42" fmla="*/ 0 w 21600"/>
              <a:gd name="T43" fmla="*/ 212775584 h 206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5">
                <a:moveTo>
                  <a:pt x="0" y="20186"/>
                </a:moveTo>
                <a:cubicBezTo>
                  <a:pt x="71" y="18772"/>
                  <a:pt x="401" y="17230"/>
                  <a:pt x="637" y="15943"/>
                </a:cubicBezTo>
                <a:cubicBezTo>
                  <a:pt x="920" y="14401"/>
                  <a:pt x="1226" y="12857"/>
                  <a:pt x="1509" y="11380"/>
                </a:cubicBezTo>
                <a:cubicBezTo>
                  <a:pt x="1839" y="9707"/>
                  <a:pt x="2240" y="8679"/>
                  <a:pt x="2688" y="7330"/>
                </a:cubicBezTo>
                <a:cubicBezTo>
                  <a:pt x="3207" y="5721"/>
                  <a:pt x="3655" y="3920"/>
                  <a:pt x="4245" y="2443"/>
                </a:cubicBezTo>
                <a:cubicBezTo>
                  <a:pt x="5141" y="193"/>
                  <a:pt x="6155" y="-772"/>
                  <a:pt x="7287" y="707"/>
                </a:cubicBezTo>
                <a:cubicBezTo>
                  <a:pt x="7923" y="1542"/>
                  <a:pt x="8348" y="2828"/>
                  <a:pt x="8866" y="4114"/>
                </a:cubicBezTo>
                <a:cubicBezTo>
                  <a:pt x="9385" y="5464"/>
                  <a:pt x="9668" y="7457"/>
                  <a:pt x="10211" y="8742"/>
                </a:cubicBezTo>
                <a:cubicBezTo>
                  <a:pt x="11177" y="10993"/>
                  <a:pt x="12026" y="12084"/>
                  <a:pt x="13229" y="10478"/>
                </a:cubicBezTo>
                <a:cubicBezTo>
                  <a:pt x="14337" y="9064"/>
                  <a:pt x="15021" y="5915"/>
                  <a:pt x="16389" y="6685"/>
                </a:cubicBezTo>
                <a:cubicBezTo>
                  <a:pt x="16978" y="7007"/>
                  <a:pt x="17450" y="7457"/>
                  <a:pt x="17921" y="8486"/>
                </a:cubicBezTo>
                <a:cubicBezTo>
                  <a:pt x="18440" y="9643"/>
                  <a:pt x="18794" y="11121"/>
                  <a:pt x="19242" y="12535"/>
                </a:cubicBezTo>
                <a:cubicBezTo>
                  <a:pt x="19690" y="13885"/>
                  <a:pt x="20138" y="15300"/>
                  <a:pt x="20610" y="16650"/>
                </a:cubicBezTo>
                <a:cubicBezTo>
                  <a:pt x="20964" y="17614"/>
                  <a:pt x="21506" y="19157"/>
                  <a:pt x="21600" y="20570"/>
                </a:cubicBezTo>
                <a:cubicBezTo>
                  <a:pt x="20492" y="20828"/>
                  <a:pt x="19383" y="20570"/>
                  <a:pt x="18275" y="20570"/>
                </a:cubicBezTo>
                <a:cubicBezTo>
                  <a:pt x="17120" y="20570"/>
                  <a:pt x="15964" y="20508"/>
                  <a:pt x="14809" y="20442"/>
                </a:cubicBezTo>
                <a:cubicBezTo>
                  <a:pt x="13465" y="20315"/>
                  <a:pt x="12121" y="20570"/>
                  <a:pt x="10776" y="20508"/>
                </a:cubicBezTo>
                <a:cubicBezTo>
                  <a:pt x="10069" y="20442"/>
                  <a:pt x="9385" y="20315"/>
                  <a:pt x="8678" y="20442"/>
                </a:cubicBezTo>
                <a:cubicBezTo>
                  <a:pt x="8065" y="20508"/>
                  <a:pt x="7452" y="20121"/>
                  <a:pt x="6838" y="20250"/>
                </a:cubicBezTo>
                <a:cubicBezTo>
                  <a:pt x="5659" y="20508"/>
                  <a:pt x="4527" y="20379"/>
                  <a:pt x="3349" y="20379"/>
                </a:cubicBezTo>
                <a:cubicBezTo>
                  <a:pt x="2335" y="20379"/>
                  <a:pt x="1250" y="20636"/>
                  <a:pt x="259" y="20250"/>
                </a:cubicBezTo>
                <a:cubicBezTo>
                  <a:pt x="165" y="20250"/>
                  <a:pt x="95" y="20186"/>
                  <a:pt x="0" y="201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71" name="AutoShape 49"/>
          <p:cNvSpPr>
            <a:spLocks/>
          </p:cNvSpPr>
          <p:nvPr/>
        </p:nvSpPr>
        <p:spPr bwMode="auto">
          <a:xfrm>
            <a:off x="6073861" y="3582971"/>
            <a:ext cx="203019" cy="198097"/>
          </a:xfrm>
          <a:custGeom>
            <a:avLst/>
            <a:gdLst>
              <a:gd name="T0" fmla="*/ 10778181 w 15734"/>
              <a:gd name="T1" fmla="*/ 10412700 h 16111"/>
              <a:gd name="T2" fmla="*/ 11950259 w 15734"/>
              <a:gd name="T3" fmla="*/ 55840354 h 16111"/>
              <a:gd name="T4" fmla="*/ 62759789 w 15734"/>
              <a:gd name="T5" fmla="*/ 54418907 h 16111"/>
              <a:gd name="T6" fmla="*/ 11165911 w 15734"/>
              <a:gd name="T7" fmla="*/ 8991253 h 16111"/>
              <a:gd name="T8" fmla="*/ 5698259 w 15734"/>
              <a:gd name="T9" fmla="*/ 14672760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8"/>
                </a:moveTo>
                <a:cubicBezTo>
                  <a:pt x="-1222" y="5364"/>
                  <a:pt x="-374" y="11053"/>
                  <a:pt x="2590" y="13986"/>
                </a:cubicBezTo>
                <a:cubicBezTo>
                  <a:pt x="5640" y="16920"/>
                  <a:pt x="10723" y="16830"/>
                  <a:pt x="13602" y="13630"/>
                </a:cubicBezTo>
                <a:cubicBezTo>
                  <a:pt x="20378" y="5897"/>
                  <a:pt x="9451" y="-4680"/>
                  <a:pt x="2420" y="2252"/>
                </a:cubicBezTo>
                <a:cubicBezTo>
                  <a:pt x="1997" y="2697"/>
                  <a:pt x="1573" y="3231"/>
                  <a:pt x="1235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72" name="AutoShape 50"/>
          <p:cNvSpPr>
            <a:spLocks/>
          </p:cNvSpPr>
          <p:nvPr/>
        </p:nvSpPr>
        <p:spPr bwMode="auto">
          <a:xfrm>
            <a:off x="5768718" y="3681404"/>
            <a:ext cx="1250103" cy="936347"/>
          </a:xfrm>
          <a:custGeom>
            <a:avLst/>
            <a:gdLst>
              <a:gd name="T0" fmla="*/ 56821981 w 21415"/>
              <a:gd name="T1" fmla="*/ 0 h 21468"/>
              <a:gd name="T2" fmla="*/ 740398902 w 21415"/>
              <a:gd name="T3" fmla="*/ 9978431 h 21468"/>
              <a:gd name="T4" fmla="*/ 1460291567 w 21415"/>
              <a:gd name="T5" fmla="*/ 9978431 h 21468"/>
              <a:gd name="T6" fmla="*/ 2147483647 w 21415"/>
              <a:gd name="T7" fmla="*/ 4810293 h 21468"/>
              <a:gd name="T8" fmla="*/ 2147483647 w 21415"/>
              <a:gd name="T9" fmla="*/ 9978431 h 21468"/>
              <a:gd name="T10" fmla="*/ 2147483647 w 21415"/>
              <a:gd name="T11" fmla="*/ 4810293 h 21468"/>
              <a:gd name="T12" fmla="*/ 2147483647 w 21415"/>
              <a:gd name="T13" fmla="*/ 40097402 h 21468"/>
              <a:gd name="T14" fmla="*/ 2147483647 w 21415"/>
              <a:gd name="T15" fmla="*/ 190679595 h 21468"/>
              <a:gd name="T16" fmla="*/ 2147483647 w 21415"/>
              <a:gd name="T17" fmla="*/ 351243370 h 21468"/>
              <a:gd name="T18" fmla="*/ 2147483647 w 21415"/>
              <a:gd name="T19" fmla="*/ 667380157 h 21468"/>
              <a:gd name="T20" fmla="*/ 2147483647 w 21415"/>
              <a:gd name="T21" fmla="*/ 1003654333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56821981 w 21415"/>
              <a:gd name="T39" fmla="*/ 2147483647 h 21468"/>
              <a:gd name="T40" fmla="*/ 38879664 w 21415"/>
              <a:gd name="T41" fmla="*/ 2147483647 h 21468"/>
              <a:gd name="T42" fmla="*/ 66221388 w 21415"/>
              <a:gd name="T43" fmla="*/ 2147483647 h 21468"/>
              <a:gd name="T44" fmla="*/ 2989457 w 21415"/>
              <a:gd name="T45" fmla="*/ 1013632764 h 21468"/>
              <a:gd name="T46" fmla="*/ 48279147 w 21415"/>
              <a:gd name="T47" fmla="*/ 30115820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3" y="309"/>
                  <a:pt x="1291" y="84"/>
                  <a:pt x="1733" y="56"/>
                </a:cubicBezTo>
                <a:cubicBezTo>
                  <a:pt x="2281" y="27"/>
                  <a:pt x="2849" y="56"/>
                  <a:pt x="3418" y="56"/>
                </a:cubicBezTo>
                <a:cubicBezTo>
                  <a:pt x="4597" y="0"/>
                  <a:pt x="5755" y="27"/>
                  <a:pt x="6934" y="27"/>
                </a:cubicBezTo>
                <a:cubicBezTo>
                  <a:pt x="9039" y="27"/>
                  <a:pt x="11123" y="56"/>
                  <a:pt x="13207" y="56"/>
                </a:cubicBezTo>
                <a:cubicBezTo>
                  <a:pt x="15502" y="56"/>
                  <a:pt x="17776" y="27"/>
                  <a:pt x="20070" y="27"/>
                </a:cubicBezTo>
                <a:cubicBezTo>
                  <a:pt x="20386" y="27"/>
                  <a:pt x="21165" y="-85"/>
                  <a:pt x="21313" y="225"/>
                </a:cubicBezTo>
                <a:cubicBezTo>
                  <a:pt x="21439" y="450"/>
                  <a:pt x="21291" y="845"/>
                  <a:pt x="21270" y="1070"/>
                </a:cubicBezTo>
                <a:cubicBezTo>
                  <a:pt x="21250" y="1380"/>
                  <a:pt x="21291" y="1661"/>
                  <a:pt x="21291" y="1971"/>
                </a:cubicBezTo>
                <a:cubicBezTo>
                  <a:pt x="21313" y="2562"/>
                  <a:pt x="21165" y="3154"/>
                  <a:pt x="21228" y="3745"/>
                </a:cubicBezTo>
                <a:cubicBezTo>
                  <a:pt x="21291" y="4365"/>
                  <a:pt x="21355" y="4985"/>
                  <a:pt x="21334" y="5632"/>
                </a:cubicBezTo>
                <a:cubicBezTo>
                  <a:pt x="21270" y="8420"/>
                  <a:pt x="21544" y="11123"/>
                  <a:pt x="21334" y="13940"/>
                </a:cubicBezTo>
                <a:cubicBezTo>
                  <a:pt x="21270" y="14700"/>
                  <a:pt x="21334" y="15433"/>
                  <a:pt x="21376" y="16192"/>
                </a:cubicBezTo>
                <a:cubicBezTo>
                  <a:pt x="21397" y="16868"/>
                  <a:pt x="21228" y="17573"/>
                  <a:pt x="21250" y="18277"/>
                </a:cubicBezTo>
                <a:cubicBezTo>
                  <a:pt x="21270" y="18953"/>
                  <a:pt x="21313" y="19572"/>
                  <a:pt x="21291" y="20220"/>
                </a:cubicBezTo>
                <a:cubicBezTo>
                  <a:pt x="21291" y="20501"/>
                  <a:pt x="21334" y="20896"/>
                  <a:pt x="21270" y="21149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2" y="21515"/>
                  <a:pt x="17018" y="21431"/>
                  <a:pt x="15165" y="21403"/>
                </a:cubicBezTo>
                <a:cubicBezTo>
                  <a:pt x="12471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3"/>
                  <a:pt x="28" y="18671"/>
                  <a:pt x="91" y="17573"/>
                </a:cubicBezTo>
                <a:cubicBezTo>
                  <a:pt x="176" y="16249"/>
                  <a:pt x="218" y="15066"/>
                  <a:pt x="155" y="13715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3" y="845"/>
                  <a:pt x="113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73" name="AutoShape 51"/>
          <p:cNvSpPr>
            <a:spLocks/>
          </p:cNvSpPr>
          <p:nvPr/>
        </p:nvSpPr>
        <p:spPr bwMode="auto">
          <a:xfrm>
            <a:off x="5817935" y="3740464"/>
            <a:ext cx="1157822" cy="830531"/>
          </a:xfrm>
          <a:custGeom>
            <a:avLst/>
            <a:gdLst>
              <a:gd name="T0" fmla="*/ 45482362 w 21415"/>
              <a:gd name="T1" fmla="*/ 0 h 21468"/>
              <a:gd name="T2" fmla="*/ 588239293 w 21415"/>
              <a:gd name="T3" fmla="*/ 7088199 h 21468"/>
              <a:gd name="T4" fmla="*/ 1160187277 w 21415"/>
              <a:gd name="T5" fmla="*/ 7088199 h 21468"/>
              <a:gd name="T6" fmla="*/ 2147483647 w 21415"/>
              <a:gd name="T7" fmla="*/ 3607615 h 21468"/>
              <a:gd name="T8" fmla="*/ 2147483647 w 21415"/>
              <a:gd name="T9" fmla="*/ 7088199 h 21468"/>
              <a:gd name="T10" fmla="*/ 2147483647 w 21415"/>
              <a:gd name="T11" fmla="*/ 3607615 h 21468"/>
              <a:gd name="T12" fmla="*/ 2147483647 w 21415"/>
              <a:gd name="T13" fmla="*/ 28106067 h 21468"/>
              <a:gd name="T14" fmla="*/ 2147483647 w 21415"/>
              <a:gd name="T15" fmla="*/ 133187973 h 21468"/>
              <a:gd name="T16" fmla="*/ 2147483647 w 21415"/>
              <a:gd name="T17" fmla="*/ 245235938 h 21468"/>
              <a:gd name="T18" fmla="*/ 2147483647 w 21415"/>
              <a:gd name="T19" fmla="*/ 465848887 h 21468"/>
              <a:gd name="T20" fmla="*/ 2147483647 w 21415"/>
              <a:gd name="T21" fmla="*/ 700516142 h 21468"/>
              <a:gd name="T22" fmla="*/ 2147483647 w 21415"/>
              <a:gd name="T23" fmla="*/ 1733568612 h 21468"/>
              <a:gd name="T24" fmla="*/ 2147483647 w 21415"/>
              <a:gd name="T25" fmla="*/ 2013749642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45482362 w 21415"/>
              <a:gd name="T39" fmla="*/ 2147483647 h 21468"/>
              <a:gd name="T40" fmla="*/ 31229899 w 21415"/>
              <a:gd name="T41" fmla="*/ 2147483647 h 21468"/>
              <a:gd name="T42" fmla="*/ 52611070 w 21415"/>
              <a:gd name="T43" fmla="*/ 1705711717 h 21468"/>
              <a:gd name="T44" fmla="*/ 2374585 w 21415"/>
              <a:gd name="T45" fmla="*/ 707479755 h 21468"/>
              <a:gd name="T46" fmla="*/ 38353724 w 21415"/>
              <a:gd name="T47" fmla="*/ 21017869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10"/>
                  <a:pt x="1292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4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1" y="1071"/>
                </a:cubicBezTo>
                <a:cubicBezTo>
                  <a:pt x="21249" y="1380"/>
                  <a:pt x="21291" y="1662"/>
                  <a:pt x="21291" y="1972"/>
                </a:cubicBezTo>
                <a:cubicBezTo>
                  <a:pt x="21312" y="2563"/>
                  <a:pt x="21165" y="3154"/>
                  <a:pt x="21228" y="3746"/>
                </a:cubicBezTo>
                <a:cubicBezTo>
                  <a:pt x="21291" y="4365"/>
                  <a:pt x="21355" y="4985"/>
                  <a:pt x="21334" y="5633"/>
                </a:cubicBezTo>
                <a:cubicBezTo>
                  <a:pt x="21271" y="8421"/>
                  <a:pt x="21544" y="11124"/>
                  <a:pt x="21334" y="13940"/>
                </a:cubicBezTo>
                <a:cubicBezTo>
                  <a:pt x="21271" y="14701"/>
                  <a:pt x="21334" y="15433"/>
                  <a:pt x="21376" y="16193"/>
                </a:cubicBezTo>
                <a:cubicBezTo>
                  <a:pt x="21397" y="16869"/>
                  <a:pt x="21228" y="17573"/>
                  <a:pt x="21249" y="18278"/>
                </a:cubicBezTo>
                <a:cubicBezTo>
                  <a:pt x="21271" y="18954"/>
                  <a:pt x="21312" y="19573"/>
                  <a:pt x="21291" y="20221"/>
                </a:cubicBezTo>
                <a:cubicBezTo>
                  <a:pt x="21291" y="20503"/>
                  <a:pt x="21334" y="20897"/>
                  <a:pt x="21271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4"/>
                </a:cubicBezTo>
                <a:cubicBezTo>
                  <a:pt x="12470" y="21375"/>
                  <a:pt x="9776" y="21404"/>
                  <a:pt x="7081" y="21404"/>
                </a:cubicBezTo>
                <a:cubicBezTo>
                  <a:pt x="4765" y="21404"/>
                  <a:pt x="2449" y="21235"/>
                  <a:pt x="134" y="21235"/>
                </a:cubicBezTo>
                <a:cubicBezTo>
                  <a:pt x="-56" y="20165"/>
                  <a:pt x="28" y="18671"/>
                  <a:pt x="92" y="17573"/>
                </a:cubicBezTo>
                <a:cubicBezTo>
                  <a:pt x="176" y="16250"/>
                  <a:pt x="218" y="15067"/>
                  <a:pt x="155" y="13716"/>
                </a:cubicBezTo>
                <a:cubicBezTo>
                  <a:pt x="50" y="11040"/>
                  <a:pt x="176" y="8365"/>
                  <a:pt x="7" y="5689"/>
                </a:cubicBezTo>
                <a:cubicBezTo>
                  <a:pt x="-35" y="5013"/>
                  <a:pt x="113" y="845"/>
                  <a:pt x="113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74" name="AutoShape 52"/>
          <p:cNvSpPr>
            <a:spLocks/>
          </p:cNvSpPr>
          <p:nvPr/>
        </p:nvSpPr>
        <p:spPr bwMode="auto">
          <a:xfrm>
            <a:off x="5827778" y="4173570"/>
            <a:ext cx="1125831" cy="394964"/>
          </a:xfrm>
          <a:custGeom>
            <a:avLst/>
            <a:gdLst>
              <a:gd name="T0" fmla="*/ 0 w 21600"/>
              <a:gd name="T1" fmla="*/ 301829995 h 20685"/>
              <a:gd name="T2" fmla="*/ 193723149 w 21600"/>
              <a:gd name="T3" fmla="*/ 238389849 h 20685"/>
              <a:gd name="T4" fmla="*/ 458917240 w 21600"/>
              <a:gd name="T5" fmla="*/ 170150238 h 20685"/>
              <a:gd name="T6" fmla="*/ 817470312 w 21600"/>
              <a:gd name="T7" fmla="*/ 109611135 h 20685"/>
              <a:gd name="T8" fmla="*/ 1290985608 w 21600"/>
              <a:gd name="T9" fmla="*/ 36527125 h 20685"/>
              <a:gd name="T10" fmla="*/ 2147483647 w 21600"/>
              <a:gd name="T11" fmla="*/ 10585807 h 20685"/>
              <a:gd name="T12" fmla="*/ 2147483647 w 21600"/>
              <a:gd name="T13" fmla="*/ 61526549 h 20685"/>
              <a:gd name="T14" fmla="*/ 2147483647 w 21600"/>
              <a:gd name="T15" fmla="*/ 130722662 h 20685"/>
              <a:gd name="T16" fmla="*/ 2147483647 w 21600"/>
              <a:gd name="T17" fmla="*/ 156679156 h 20685"/>
              <a:gd name="T18" fmla="*/ 2147483647 w 21600"/>
              <a:gd name="T19" fmla="*/ 99981831 h 20685"/>
              <a:gd name="T20" fmla="*/ 2147483647 w 21600"/>
              <a:gd name="T21" fmla="*/ 126895443 h 20685"/>
              <a:gd name="T22" fmla="*/ 2147483647 w 21600"/>
              <a:gd name="T23" fmla="*/ 187434547 h 20685"/>
              <a:gd name="T24" fmla="*/ 2147483647 w 21600"/>
              <a:gd name="T25" fmla="*/ 248961071 h 20685"/>
              <a:gd name="T26" fmla="*/ 2147483647 w 21600"/>
              <a:gd name="T27" fmla="*/ 307571993 h 20685"/>
              <a:gd name="T28" fmla="*/ 2147483647 w 21600"/>
              <a:gd name="T29" fmla="*/ 307571993 h 20685"/>
              <a:gd name="T30" fmla="*/ 2147483647 w 21600"/>
              <a:gd name="T31" fmla="*/ 305657805 h 20685"/>
              <a:gd name="T32" fmla="*/ 2147483647 w 21600"/>
              <a:gd name="T33" fmla="*/ 306644634 h 20685"/>
              <a:gd name="T34" fmla="*/ 2147483647 w 21600"/>
              <a:gd name="T35" fmla="*/ 305657805 h 20685"/>
              <a:gd name="T36" fmla="*/ 2079567266 w 21600"/>
              <a:gd name="T37" fmla="*/ 302787089 h 20685"/>
              <a:gd name="T38" fmla="*/ 1018189502 w 21600"/>
              <a:gd name="T39" fmla="*/ 304715862 h 20685"/>
              <a:gd name="T40" fmla="*/ 79072957 w 21600"/>
              <a:gd name="T41" fmla="*/ 302787089 h 20685"/>
              <a:gd name="T42" fmla="*/ 0 w 21600"/>
              <a:gd name="T43" fmla="*/ 300858316 h 206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5">
                <a:moveTo>
                  <a:pt x="0" y="20187"/>
                </a:moveTo>
                <a:cubicBezTo>
                  <a:pt x="71" y="18773"/>
                  <a:pt x="401" y="17231"/>
                  <a:pt x="637" y="15944"/>
                </a:cubicBezTo>
                <a:cubicBezTo>
                  <a:pt x="920" y="14402"/>
                  <a:pt x="1226" y="12858"/>
                  <a:pt x="1509" y="11380"/>
                </a:cubicBezTo>
                <a:cubicBezTo>
                  <a:pt x="1839" y="9708"/>
                  <a:pt x="2240" y="8680"/>
                  <a:pt x="2688" y="7331"/>
                </a:cubicBezTo>
                <a:cubicBezTo>
                  <a:pt x="3207" y="5722"/>
                  <a:pt x="3655" y="3921"/>
                  <a:pt x="4245" y="2443"/>
                </a:cubicBezTo>
                <a:cubicBezTo>
                  <a:pt x="5141" y="194"/>
                  <a:pt x="6155" y="-771"/>
                  <a:pt x="7287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5"/>
                  <a:pt x="9668" y="7458"/>
                  <a:pt x="10211" y="8743"/>
                </a:cubicBezTo>
                <a:cubicBezTo>
                  <a:pt x="11177" y="10994"/>
                  <a:pt x="12026" y="12085"/>
                  <a:pt x="13229" y="10479"/>
                </a:cubicBezTo>
                <a:cubicBezTo>
                  <a:pt x="14337" y="9065"/>
                  <a:pt x="15021" y="5916"/>
                  <a:pt x="16389" y="6687"/>
                </a:cubicBezTo>
                <a:cubicBezTo>
                  <a:pt x="16978" y="7008"/>
                  <a:pt x="17450" y="7458"/>
                  <a:pt x="17921" y="8487"/>
                </a:cubicBezTo>
                <a:cubicBezTo>
                  <a:pt x="18440" y="9644"/>
                  <a:pt x="18794" y="11121"/>
                  <a:pt x="19242" y="12536"/>
                </a:cubicBezTo>
                <a:cubicBezTo>
                  <a:pt x="19690" y="13887"/>
                  <a:pt x="20138" y="15301"/>
                  <a:pt x="20610" y="16651"/>
                </a:cubicBezTo>
                <a:cubicBezTo>
                  <a:pt x="20964" y="17615"/>
                  <a:pt x="21506" y="19158"/>
                  <a:pt x="21600" y="20571"/>
                </a:cubicBezTo>
                <a:cubicBezTo>
                  <a:pt x="20492" y="20829"/>
                  <a:pt x="19383" y="20571"/>
                  <a:pt x="18275" y="20571"/>
                </a:cubicBezTo>
                <a:cubicBezTo>
                  <a:pt x="17120" y="20571"/>
                  <a:pt x="15964" y="20509"/>
                  <a:pt x="14809" y="20443"/>
                </a:cubicBezTo>
                <a:cubicBezTo>
                  <a:pt x="13464" y="20316"/>
                  <a:pt x="12121" y="20571"/>
                  <a:pt x="10777" y="20509"/>
                </a:cubicBezTo>
                <a:cubicBezTo>
                  <a:pt x="10069" y="20443"/>
                  <a:pt x="9385" y="20316"/>
                  <a:pt x="8678" y="20443"/>
                </a:cubicBezTo>
                <a:cubicBezTo>
                  <a:pt x="8065" y="20509"/>
                  <a:pt x="7452" y="20122"/>
                  <a:pt x="6838" y="20251"/>
                </a:cubicBezTo>
                <a:cubicBezTo>
                  <a:pt x="5660" y="20509"/>
                  <a:pt x="4527" y="20380"/>
                  <a:pt x="3348" y="20380"/>
                </a:cubicBezTo>
                <a:cubicBezTo>
                  <a:pt x="2334" y="20380"/>
                  <a:pt x="1250" y="20636"/>
                  <a:pt x="260" y="20251"/>
                </a:cubicBezTo>
                <a:cubicBezTo>
                  <a:pt x="165" y="20251"/>
                  <a:pt x="94" y="20187"/>
                  <a:pt x="0" y="201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75" name="AutoShape 53"/>
          <p:cNvSpPr>
            <a:spLocks/>
          </p:cNvSpPr>
          <p:nvPr/>
        </p:nvSpPr>
        <p:spPr bwMode="auto">
          <a:xfrm>
            <a:off x="6575871" y="3868427"/>
            <a:ext cx="227627" cy="222706"/>
          </a:xfrm>
          <a:custGeom>
            <a:avLst/>
            <a:gdLst>
              <a:gd name="T0" fmla="*/ 15191849 w 15734"/>
              <a:gd name="T1" fmla="*/ 14789605 h 16111"/>
              <a:gd name="T2" fmla="*/ 16843662 w 15734"/>
              <a:gd name="T3" fmla="*/ 79348163 h 16111"/>
              <a:gd name="T4" fmla="*/ 88459221 w 15734"/>
              <a:gd name="T5" fmla="*/ 77322922 h 16111"/>
              <a:gd name="T6" fmla="*/ 15738160 w 15734"/>
              <a:gd name="T7" fmla="*/ 12775510 h 16111"/>
              <a:gd name="T8" fmla="*/ 8031603 w 15734"/>
              <a:gd name="T9" fmla="*/ 20848154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7"/>
                </a:moveTo>
                <a:cubicBezTo>
                  <a:pt x="-1222" y="5364"/>
                  <a:pt x="-374" y="11052"/>
                  <a:pt x="2590" y="13987"/>
                </a:cubicBezTo>
                <a:cubicBezTo>
                  <a:pt x="5640" y="16920"/>
                  <a:pt x="10723" y="16830"/>
                  <a:pt x="13602" y="13630"/>
                </a:cubicBezTo>
                <a:cubicBezTo>
                  <a:pt x="20378" y="5897"/>
                  <a:pt x="9451" y="-4680"/>
                  <a:pt x="2420" y="2252"/>
                </a:cubicBezTo>
                <a:cubicBezTo>
                  <a:pt x="1997" y="2697"/>
                  <a:pt x="1573" y="3231"/>
                  <a:pt x="1235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76" name="AutoShape 54"/>
          <p:cNvSpPr>
            <a:spLocks/>
          </p:cNvSpPr>
          <p:nvPr/>
        </p:nvSpPr>
        <p:spPr bwMode="auto">
          <a:xfrm>
            <a:off x="6693991" y="3868427"/>
            <a:ext cx="1348536" cy="1010172"/>
          </a:xfrm>
          <a:custGeom>
            <a:avLst/>
            <a:gdLst>
              <a:gd name="T0" fmla="*/ 71330863 w 21415"/>
              <a:gd name="T1" fmla="*/ 0 h 21468"/>
              <a:gd name="T2" fmla="*/ 929433131 w 21415"/>
              <a:gd name="T3" fmla="*/ 12531667 h 21468"/>
              <a:gd name="T4" fmla="*/ 1833122241 w 21415"/>
              <a:gd name="T5" fmla="*/ 12531667 h 21468"/>
              <a:gd name="T6" fmla="*/ 2147483647 w 21415"/>
              <a:gd name="T7" fmla="*/ 6041021 h 21468"/>
              <a:gd name="T8" fmla="*/ 2147483647 w 21415"/>
              <a:gd name="T9" fmla="*/ 12531667 h 21468"/>
              <a:gd name="T10" fmla="*/ 2147483647 w 21415"/>
              <a:gd name="T11" fmla="*/ 6041021 h 21468"/>
              <a:gd name="T12" fmla="*/ 2147483647 w 21415"/>
              <a:gd name="T13" fmla="*/ 50347957 h 21468"/>
              <a:gd name="T14" fmla="*/ 2147483647 w 21415"/>
              <a:gd name="T15" fmla="*/ 239429104 h 21468"/>
              <a:gd name="T16" fmla="*/ 2147483647 w 21415"/>
              <a:gd name="T17" fmla="*/ 441045682 h 21468"/>
              <a:gd name="T18" fmla="*/ 2147483647 w 21415"/>
              <a:gd name="T19" fmla="*/ 838009300 h 21468"/>
              <a:gd name="T20" fmla="*/ 2147483647 w 21415"/>
              <a:gd name="T21" fmla="*/ 1260257422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71330863 w 21415"/>
              <a:gd name="T39" fmla="*/ 2147483647 h 21468"/>
              <a:gd name="T40" fmla="*/ 48801534 w 21415"/>
              <a:gd name="T41" fmla="*/ 2147483647 h 21468"/>
              <a:gd name="T42" fmla="*/ 83126922 w 21415"/>
              <a:gd name="T43" fmla="*/ 2147483647 h 21468"/>
              <a:gd name="T44" fmla="*/ 3755958 w 21415"/>
              <a:gd name="T45" fmla="*/ 1272789088 h 21468"/>
              <a:gd name="T46" fmla="*/ 60604174 w 21415"/>
              <a:gd name="T47" fmla="*/ 37816229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3" y="309"/>
                  <a:pt x="1291" y="84"/>
                  <a:pt x="1733" y="56"/>
                </a:cubicBezTo>
                <a:cubicBezTo>
                  <a:pt x="2281" y="27"/>
                  <a:pt x="2849" y="56"/>
                  <a:pt x="3418" y="56"/>
                </a:cubicBezTo>
                <a:cubicBezTo>
                  <a:pt x="4597" y="0"/>
                  <a:pt x="5755" y="27"/>
                  <a:pt x="6934" y="27"/>
                </a:cubicBezTo>
                <a:cubicBezTo>
                  <a:pt x="9039" y="27"/>
                  <a:pt x="11123" y="56"/>
                  <a:pt x="13207" y="56"/>
                </a:cubicBezTo>
                <a:cubicBezTo>
                  <a:pt x="15502" y="56"/>
                  <a:pt x="17776" y="27"/>
                  <a:pt x="20070" y="27"/>
                </a:cubicBezTo>
                <a:cubicBezTo>
                  <a:pt x="20386" y="27"/>
                  <a:pt x="21165" y="-85"/>
                  <a:pt x="21313" y="225"/>
                </a:cubicBezTo>
                <a:cubicBezTo>
                  <a:pt x="21439" y="450"/>
                  <a:pt x="21291" y="845"/>
                  <a:pt x="21270" y="1070"/>
                </a:cubicBezTo>
                <a:cubicBezTo>
                  <a:pt x="21249" y="1380"/>
                  <a:pt x="21291" y="1661"/>
                  <a:pt x="21291" y="1971"/>
                </a:cubicBezTo>
                <a:cubicBezTo>
                  <a:pt x="21313" y="2562"/>
                  <a:pt x="21165" y="3153"/>
                  <a:pt x="21228" y="3745"/>
                </a:cubicBezTo>
                <a:cubicBezTo>
                  <a:pt x="21291" y="4365"/>
                  <a:pt x="21355" y="4985"/>
                  <a:pt x="21334" y="5632"/>
                </a:cubicBezTo>
                <a:cubicBezTo>
                  <a:pt x="21270" y="8420"/>
                  <a:pt x="21544" y="11123"/>
                  <a:pt x="21334" y="13940"/>
                </a:cubicBezTo>
                <a:cubicBezTo>
                  <a:pt x="21270" y="14700"/>
                  <a:pt x="21334" y="15432"/>
                  <a:pt x="21376" y="16192"/>
                </a:cubicBezTo>
                <a:cubicBezTo>
                  <a:pt x="21397" y="16868"/>
                  <a:pt x="21228" y="17573"/>
                  <a:pt x="21249" y="18277"/>
                </a:cubicBezTo>
                <a:cubicBezTo>
                  <a:pt x="21270" y="18953"/>
                  <a:pt x="21313" y="19572"/>
                  <a:pt x="21291" y="20220"/>
                </a:cubicBezTo>
                <a:cubicBezTo>
                  <a:pt x="21291" y="20501"/>
                  <a:pt x="21334" y="20896"/>
                  <a:pt x="21270" y="21150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2" y="21515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1"/>
                  <a:pt x="91" y="17573"/>
                </a:cubicBezTo>
                <a:cubicBezTo>
                  <a:pt x="176" y="16249"/>
                  <a:pt x="218" y="15066"/>
                  <a:pt x="155" y="13715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3" y="845"/>
                  <a:pt x="113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77" name="AutoShape 55"/>
          <p:cNvSpPr>
            <a:spLocks/>
          </p:cNvSpPr>
          <p:nvPr/>
        </p:nvSpPr>
        <p:spPr bwMode="auto">
          <a:xfrm>
            <a:off x="6743208" y="3927487"/>
            <a:ext cx="1248872" cy="895743"/>
          </a:xfrm>
          <a:custGeom>
            <a:avLst/>
            <a:gdLst>
              <a:gd name="T0" fmla="*/ 57078177 w 21415"/>
              <a:gd name="T1" fmla="*/ 0 h 21469"/>
              <a:gd name="T2" fmla="*/ 738217991 w 21415"/>
              <a:gd name="T3" fmla="*/ 8736842 h 21469"/>
              <a:gd name="T4" fmla="*/ 1455986941 w 21415"/>
              <a:gd name="T5" fmla="*/ 8736842 h 21469"/>
              <a:gd name="T6" fmla="*/ 2147483647 w 21415"/>
              <a:gd name="T7" fmla="*/ 4523428 h 21469"/>
              <a:gd name="T8" fmla="*/ 2147483647 w 21415"/>
              <a:gd name="T9" fmla="*/ 8736842 h 21469"/>
              <a:gd name="T10" fmla="*/ 2147483647 w 21415"/>
              <a:gd name="T11" fmla="*/ 4523428 h 21469"/>
              <a:gd name="T12" fmla="*/ 2147483647 w 21415"/>
              <a:gd name="T13" fmla="*/ 35254475 h 21469"/>
              <a:gd name="T14" fmla="*/ 2147483647 w 21415"/>
              <a:gd name="T15" fmla="*/ 167066181 h 21469"/>
              <a:gd name="T16" fmla="*/ 2147483647 w 21415"/>
              <a:gd name="T17" fmla="*/ 307614675 h 21469"/>
              <a:gd name="T18" fmla="*/ 2147483647 w 21415"/>
              <a:gd name="T19" fmla="*/ 584341816 h 21469"/>
              <a:gd name="T20" fmla="*/ 2147483647 w 21415"/>
              <a:gd name="T21" fmla="*/ 878699128 h 21469"/>
              <a:gd name="T22" fmla="*/ 2147483647 w 21415"/>
              <a:gd name="T23" fmla="*/ 2147483647 h 21469"/>
              <a:gd name="T24" fmla="*/ 2147483647 w 21415"/>
              <a:gd name="T25" fmla="*/ 2147483647 h 21469"/>
              <a:gd name="T26" fmla="*/ 2147483647 w 21415"/>
              <a:gd name="T27" fmla="*/ 2147483647 h 21469"/>
              <a:gd name="T28" fmla="*/ 2147483647 w 21415"/>
              <a:gd name="T29" fmla="*/ 2147483647 h 21469"/>
              <a:gd name="T30" fmla="*/ 2147483647 w 21415"/>
              <a:gd name="T31" fmla="*/ 2147483647 h 21469"/>
              <a:gd name="T32" fmla="*/ 2147483647 w 21415"/>
              <a:gd name="T33" fmla="*/ 2147483647 h 21469"/>
              <a:gd name="T34" fmla="*/ 2147483647 w 21415"/>
              <a:gd name="T35" fmla="*/ 2147483647 h 21469"/>
              <a:gd name="T36" fmla="*/ 2147483647 w 21415"/>
              <a:gd name="T37" fmla="*/ 2147483647 h 21469"/>
              <a:gd name="T38" fmla="*/ 57078177 w 21415"/>
              <a:gd name="T39" fmla="*/ 2147483647 h 21469"/>
              <a:gd name="T40" fmla="*/ 39188201 w 21415"/>
              <a:gd name="T41" fmla="*/ 2147483647 h 21469"/>
              <a:gd name="T42" fmla="*/ 66028845 w 21415"/>
              <a:gd name="T43" fmla="*/ 2139572996 h 21469"/>
              <a:gd name="T44" fmla="*/ 2983581 w 21415"/>
              <a:gd name="T45" fmla="*/ 887433063 h 21469"/>
              <a:gd name="T46" fmla="*/ 48133226 w 21415"/>
              <a:gd name="T47" fmla="*/ 26361200 h 2146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9">
                <a:moveTo>
                  <a:pt x="134" y="0"/>
                </a:moveTo>
                <a:cubicBezTo>
                  <a:pt x="512" y="310"/>
                  <a:pt x="1292" y="85"/>
                  <a:pt x="1733" y="56"/>
                </a:cubicBezTo>
                <a:cubicBezTo>
                  <a:pt x="2281" y="29"/>
                  <a:pt x="2849" y="56"/>
                  <a:pt x="3418" y="56"/>
                </a:cubicBezTo>
                <a:cubicBezTo>
                  <a:pt x="4597" y="0"/>
                  <a:pt x="5754" y="29"/>
                  <a:pt x="6934" y="29"/>
                </a:cubicBezTo>
                <a:cubicBezTo>
                  <a:pt x="9039" y="29"/>
                  <a:pt x="11123" y="56"/>
                  <a:pt x="13207" y="56"/>
                </a:cubicBezTo>
                <a:cubicBezTo>
                  <a:pt x="15502" y="56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1" y="1071"/>
                </a:cubicBezTo>
                <a:cubicBezTo>
                  <a:pt x="21249" y="1381"/>
                  <a:pt x="21291" y="1662"/>
                  <a:pt x="21291" y="1972"/>
                </a:cubicBezTo>
                <a:cubicBezTo>
                  <a:pt x="21312" y="2563"/>
                  <a:pt x="21165" y="3154"/>
                  <a:pt x="21228" y="3746"/>
                </a:cubicBezTo>
                <a:cubicBezTo>
                  <a:pt x="21291" y="4365"/>
                  <a:pt x="21355" y="4985"/>
                  <a:pt x="21334" y="5633"/>
                </a:cubicBezTo>
                <a:cubicBezTo>
                  <a:pt x="21271" y="8421"/>
                  <a:pt x="21544" y="11124"/>
                  <a:pt x="21334" y="13940"/>
                </a:cubicBezTo>
                <a:cubicBezTo>
                  <a:pt x="21271" y="14701"/>
                  <a:pt x="21334" y="15434"/>
                  <a:pt x="21376" y="16194"/>
                </a:cubicBezTo>
                <a:cubicBezTo>
                  <a:pt x="21397" y="16869"/>
                  <a:pt x="21228" y="17573"/>
                  <a:pt x="21249" y="18278"/>
                </a:cubicBezTo>
                <a:cubicBezTo>
                  <a:pt x="21271" y="18954"/>
                  <a:pt x="21312" y="19573"/>
                  <a:pt x="21291" y="20221"/>
                </a:cubicBezTo>
                <a:cubicBezTo>
                  <a:pt x="21291" y="20503"/>
                  <a:pt x="21334" y="20897"/>
                  <a:pt x="21271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4"/>
                </a:cubicBezTo>
                <a:cubicBezTo>
                  <a:pt x="12470" y="21376"/>
                  <a:pt x="9775" y="21404"/>
                  <a:pt x="7081" y="21404"/>
                </a:cubicBezTo>
                <a:cubicBezTo>
                  <a:pt x="4765" y="21404"/>
                  <a:pt x="2449" y="21235"/>
                  <a:pt x="134" y="21235"/>
                </a:cubicBezTo>
                <a:cubicBezTo>
                  <a:pt x="-56" y="20165"/>
                  <a:pt x="28" y="18671"/>
                  <a:pt x="92" y="17573"/>
                </a:cubicBezTo>
                <a:cubicBezTo>
                  <a:pt x="175" y="16250"/>
                  <a:pt x="218" y="15067"/>
                  <a:pt x="155" y="13716"/>
                </a:cubicBezTo>
                <a:cubicBezTo>
                  <a:pt x="49" y="11040"/>
                  <a:pt x="175" y="8365"/>
                  <a:pt x="7" y="5689"/>
                </a:cubicBezTo>
                <a:cubicBezTo>
                  <a:pt x="-35" y="5013"/>
                  <a:pt x="113" y="845"/>
                  <a:pt x="113" y="1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78" name="AutoShape 56"/>
          <p:cNvSpPr>
            <a:spLocks/>
          </p:cNvSpPr>
          <p:nvPr/>
        </p:nvSpPr>
        <p:spPr bwMode="auto">
          <a:xfrm>
            <a:off x="6762894" y="4399967"/>
            <a:ext cx="1214421" cy="425724"/>
          </a:xfrm>
          <a:custGeom>
            <a:avLst/>
            <a:gdLst>
              <a:gd name="T0" fmla="*/ 0 w 21600"/>
              <a:gd name="T1" fmla="*/ 377966099 h 20685"/>
              <a:gd name="T2" fmla="*/ 243148557 w 21600"/>
              <a:gd name="T3" fmla="*/ 298519903 h 20685"/>
              <a:gd name="T4" fmla="*/ 575999223 w 21600"/>
              <a:gd name="T5" fmla="*/ 213062511 h 20685"/>
              <a:gd name="T6" fmla="*/ 1026030349 w 21600"/>
              <a:gd name="T7" fmla="*/ 137248434 h 20685"/>
              <a:gd name="T8" fmla="*/ 1620352003 w 21600"/>
              <a:gd name="T9" fmla="*/ 45724800 h 20685"/>
              <a:gd name="T10" fmla="*/ 2147483647 w 21600"/>
              <a:gd name="T11" fmla="*/ 13238098 h 20685"/>
              <a:gd name="T12" fmla="*/ 2147483647 w 21600"/>
              <a:gd name="T13" fmla="*/ 77031112 h 20685"/>
              <a:gd name="T14" fmla="*/ 2147483647 w 21600"/>
              <a:gd name="T15" fmla="*/ 163705592 h 20685"/>
              <a:gd name="T16" fmla="*/ 2147483647 w 21600"/>
              <a:gd name="T17" fmla="*/ 196192294 h 20685"/>
              <a:gd name="T18" fmla="*/ 2147483647 w 21600"/>
              <a:gd name="T19" fmla="*/ 125190036 h 20685"/>
              <a:gd name="T20" fmla="*/ 2147483647 w 21600"/>
              <a:gd name="T21" fmla="*/ 158893773 h 20685"/>
              <a:gd name="T22" fmla="*/ 2147483647 w 21600"/>
              <a:gd name="T23" fmla="*/ 234726172 h 20685"/>
              <a:gd name="T24" fmla="*/ 2147483647 w 21600"/>
              <a:gd name="T25" fmla="*/ 311758001 h 20685"/>
              <a:gd name="T26" fmla="*/ 2147483647 w 21600"/>
              <a:gd name="T27" fmla="*/ 385156304 h 20685"/>
              <a:gd name="T28" fmla="*/ 2147483647 w 21600"/>
              <a:gd name="T29" fmla="*/ 385156304 h 20685"/>
              <a:gd name="T30" fmla="*/ 2147483647 w 21600"/>
              <a:gd name="T31" fmla="*/ 382759569 h 20685"/>
              <a:gd name="T32" fmla="*/ 2147483647 w 21600"/>
              <a:gd name="T33" fmla="*/ 383995670 h 20685"/>
              <a:gd name="T34" fmla="*/ 2147483647 w 21600"/>
              <a:gd name="T35" fmla="*/ 382759569 h 20685"/>
              <a:gd name="T36" fmla="*/ 2147483647 w 21600"/>
              <a:gd name="T37" fmla="*/ 379164811 h 20685"/>
              <a:gd name="T38" fmla="*/ 1278340122 w 21600"/>
              <a:gd name="T39" fmla="*/ 381579895 h 20685"/>
              <a:gd name="T40" fmla="*/ 98863325 w 21600"/>
              <a:gd name="T41" fmla="*/ 379164811 h 20685"/>
              <a:gd name="T42" fmla="*/ 0 w 21600"/>
              <a:gd name="T43" fmla="*/ 376749037 h 206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5">
                <a:moveTo>
                  <a:pt x="0" y="20186"/>
                </a:moveTo>
                <a:cubicBezTo>
                  <a:pt x="71" y="18772"/>
                  <a:pt x="401" y="17230"/>
                  <a:pt x="637" y="15943"/>
                </a:cubicBezTo>
                <a:cubicBezTo>
                  <a:pt x="920" y="14401"/>
                  <a:pt x="1226" y="12857"/>
                  <a:pt x="1509" y="11379"/>
                </a:cubicBezTo>
                <a:cubicBezTo>
                  <a:pt x="1839" y="9706"/>
                  <a:pt x="2240" y="8679"/>
                  <a:pt x="2688" y="7330"/>
                </a:cubicBezTo>
                <a:cubicBezTo>
                  <a:pt x="3207" y="5721"/>
                  <a:pt x="3655" y="3920"/>
                  <a:pt x="4245" y="2442"/>
                </a:cubicBezTo>
                <a:cubicBezTo>
                  <a:pt x="5141" y="194"/>
                  <a:pt x="6155" y="-772"/>
                  <a:pt x="7286" y="707"/>
                </a:cubicBezTo>
                <a:cubicBezTo>
                  <a:pt x="7923" y="1542"/>
                  <a:pt x="8348" y="2828"/>
                  <a:pt x="8866" y="4114"/>
                </a:cubicBezTo>
                <a:cubicBezTo>
                  <a:pt x="9385" y="5464"/>
                  <a:pt x="9668" y="7457"/>
                  <a:pt x="10211" y="8743"/>
                </a:cubicBezTo>
                <a:cubicBezTo>
                  <a:pt x="11177" y="10994"/>
                  <a:pt x="12026" y="12084"/>
                  <a:pt x="13229" y="10478"/>
                </a:cubicBezTo>
                <a:cubicBezTo>
                  <a:pt x="14337" y="9064"/>
                  <a:pt x="15021" y="5915"/>
                  <a:pt x="16389" y="6686"/>
                </a:cubicBezTo>
                <a:cubicBezTo>
                  <a:pt x="16978" y="7007"/>
                  <a:pt x="17450" y="7457"/>
                  <a:pt x="17921" y="8486"/>
                </a:cubicBezTo>
                <a:cubicBezTo>
                  <a:pt x="18440" y="9643"/>
                  <a:pt x="18794" y="11120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4" y="17614"/>
                  <a:pt x="21506" y="19157"/>
                  <a:pt x="21600" y="20570"/>
                </a:cubicBezTo>
                <a:cubicBezTo>
                  <a:pt x="20492" y="20828"/>
                  <a:pt x="19383" y="20570"/>
                  <a:pt x="18275" y="20570"/>
                </a:cubicBezTo>
                <a:cubicBezTo>
                  <a:pt x="17120" y="20570"/>
                  <a:pt x="15964" y="20508"/>
                  <a:pt x="14809" y="20442"/>
                </a:cubicBezTo>
                <a:cubicBezTo>
                  <a:pt x="13465" y="20315"/>
                  <a:pt x="12121" y="20570"/>
                  <a:pt x="10777" y="20508"/>
                </a:cubicBezTo>
                <a:cubicBezTo>
                  <a:pt x="10069" y="20442"/>
                  <a:pt x="9385" y="20315"/>
                  <a:pt x="8678" y="20442"/>
                </a:cubicBezTo>
                <a:cubicBezTo>
                  <a:pt x="8065" y="20508"/>
                  <a:pt x="7452" y="20121"/>
                  <a:pt x="6838" y="20250"/>
                </a:cubicBezTo>
                <a:cubicBezTo>
                  <a:pt x="5660" y="20508"/>
                  <a:pt x="4527" y="20379"/>
                  <a:pt x="3349" y="20379"/>
                </a:cubicBezTo>
                <a:cubicBezTo>
                  <a:pt x="2334" y="20379"/>
                  <a:pt x="1250" y="20636"/>
                  <a:pt x="259" y="20250"/>
                </a:cubicBezTo>
                <a:cubicBezTo>
                  <a:pt x="165" y="20250"/>
                  <a:pt x="95" y="20186"/>
                  <a:pt x="0" y="201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79" name="AutoShape 57"/>
          <p:cNvSpPr>
            <a:spLocks/>
          </p:cNvSpPr>
          <p:nvPr/>
        </p:nvSpPr>
        <p:spPr bwMode="auto">
          <a:xfrm>
            <a:off x="7560204" y="4075137"/>
            <a:ext cx="246083" cy="239931"/>
          </a:xfrm>
          <a:custGeom>
            <a:avLst/>
            <a:gdLst>
              <a:gd name="T0" fmla="*/ 19195068 w 15734"/>
              <a:gd name="T1" fmla="*/ 18493598 h 16111"/>
              <a:gd name="T2" fmla="*/ 21290116 w 15734"/>
              <a:gd name="T3" fmla="*/ 99213894 h 16111"/>
              <a:gd name="T4" fmla="*/ 111767809 w 15734"/>
              <a:gd name="T5" fmla="*/ 96688605 h 16111"/>
              <a:gd name="T6" fmla="*/ 19885279 w 15734"/>
              <a:gd name="T7" fmla="*/ 15975341 h 16111"/>
              <a:gd name="T8" fmla="*/ 10156408 w 15734"/>
              <a:gd name="T9" fmla="*/ 26069812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7"/>
                </a:moveTo>
                <a:cubicBezTo>
                  <a:pt x="-1222" y="5364"/>
                  <a:pt x="-374" y="11053"/>
                  <a:pt x="2591" y="13986"/>
                </a:cubicBezTo>
                <a:cubicBezTo>
                  <a:pt x="5640" y="16920"/>
                  <a:pt x="10723" y="16830"/>
                  <a:pt x="13602" y="13630"/>
                </a:cubicBezTo>
                <a:cubicBezTo>
                  <a:pt x="20378" y="5897"/>
                  <a:pt x="9451" y="-4680"/>
                  <a:pt x="2420" y="2252"/>
                </a:cubicBezTo>
                <a:cubicBezTo>
                  <a:pt x="1997" y="2697"/>
                  <a:pt x="1573" y="3232"/>
                  <a:pt x="1236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80" name="AutoShape 58"/>
          <p:cNvSpPr>
            <a:spLocks/>
          </p:cNvSpPr>
          <p:nvPr/>
        </p:nvSpPr>
        <p:spPr bwMode="auto">
          <a:xfrm>
            <a:off x="1290005" y="3474694"/>
            <a:ext cx="1360840" cy="1018784"/>
          </a:xfrm>
          <a:custGeom>
            <a:avLst/>
            <a:gdLst>
              <a:gd name="T0" fmla="*/ 73848397 w 21415"/>
              <a:gd name="T1" fmla="*/ 0 h 21468"/>
              <a:gd name="T2" fmla="*/ 955653288 w 21415"/>
              <a:gd name="T3" fmla="*/ 12855012 h 21468"/>
              <a:gd name="T4" fmla="*/ 1883752919 w 21415"/>
              <a:gd name="T5" fmla="*/ 12855012 h 21468"/>
              <a:gd name="T6" fmla="*/ 2147483647 w 21415"/>
              <a:gd name="T7" fmla="*/ 6196920 h 21468"/>
              <a:gd name="T8" fmla="*/ 2147483647 w 21415"/>
              <a:gd name="T9" fmla="*/ 12855012 h 21468"/>
              <a:gd name="T10" fmla="*/ 2147483647 w 21415"/>
              <a:gd name="T11" fmla="*/ 6196920 h 21468"/>
              <a:gd name="T12" fmla="*/ 2147483647 w 21415"/>
              <a:gd name="T13" fmla="*/ 51645003 h 21468"/>
              <a:gd name="T14" fmla="*/ 2147483647 w 21415"/>
              <a:gd name="T15" fmla="*/ 245606036 h 21468"/>
              <a:gd name="T16" fmla="*/ 2147483647 w 21415"/>
              <a:gd name="T17" fmla="*/ 452422142 h 21468"/>
              <a:gd name="T18" fmla="*/ 2147483647 w 21415"/>
              <a:gd name="T19" fmla="*/ 859624951 h 21468"/>
              <a:gd name="T20" fmla="*/ 2147483647 w 21415"/>
              <a:gd name="T21" fmla="*/ 1292766473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73848397 w 21415"/>
              <a:gd name="T39" fmla="*/ 2147483647 h 21468"/>
              <a:gd name="T40" fmla="*/ 50153182 w 21415"/>
              <a:gd name="T41" fmla="*/ 2147483647 h 21468"/>
              <a:gd name="T42" fmla="*/ 85423803 w 21415"/>
              <a:gd name="T43" fmla="*/ 2147483647 h 21468"/>
              <a:gd name="T44" fmla="*/ 3858442 w 21415"/>
              <a:gd name="T45" fmla="*/ 1305621486 h 21468"/>
              <a:gd name="T46" fmla="*/ 61728589 w 21415"/>
              <a:gd name="T47" fmla="*/ 3856130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09"/>
                  <a:pt x="1291" y="84"/>
                  <a:pt x="1734" y="56"/>
                </a:cubicBezTo>
                <a:cubicBezTo>
                  <a:pt x="2281" y="27"/>
                  <a:pt x="2849" y="56"/>
                  <a:pt x="3418" y="56"/>
                </a:cubicBezTo>
                <a:cubicBezTo>
                  <a:pt x="4597" y="0"/>
                  <a:pt x="5755" y="27"/>
                  <a:pt x="6934" y="27"/>
                </a:cubicBezTo>
                <a:cubicBezTo>
                  <a:pt x="9039" y="27"/>
                  <a:pt x="11123" y="56"/>
                  <a:pt x="13207" y="56"/>
                </a:cubicBezTo>
                <a:cubicBezTo>
                  <a:pt x="15502" y="56"/>
                  <a:pt x="17776" y="27"/>
                  <a:pt x="20070" y="27"/>
                </a:cubicBezTo>
                <a:cubicBezTo>
                  <a:pt x="20386" y="27"/>
                  <a:pt x="21165" y="-85"/>
                  <a:pt x="21312" y="225"/>
                </a:cubicBezTo>
                <a:cubicBezTo>
                  <a:pt x="21439" y="450"/>
                  <a:pt x="21291" y="844"/>
                  <a:pt x="21270" y="1070"/>
                </a:cubicBezTo>
                <a:cubicBezTo>
                  <a:pt x="21249" y="1379"/>
                  <a:pt x="21291" y="1661"/>
                  <a:pt x="21291" y="1971"/>
                </a:cubicBezTo>
                <a:cubicBezTo>
                  <a:pt x="21312" y="2562"/>
                  <a:pt x="21165" y="3154"/>
                  <a:pt x="21228" y="3745"/>
                </a:cubicBezTo>
                <a:cubicBezTo>
                  <a:pt x="21291" y="4365"/>
                  <a:pt x="21355" y="4984"/>
                  <a:pt x="21334" y="5632"/>
                </a:cubicBezTo>
                <a:cubicBezTo>
                  <a:pt x="21270" y="8420"/>
                  <a:pt x="21544" y="11124"/>
                  <a:pt x="21334" y="13940"/>
                </a:cubicBezTo>
                <a:cubicBezTo>
                  <a:pt x="21270" y="14700"/>
                  <a:pt x="21334" y="15432"/>
                  <a:pt x="21376" y="16192"/>
                </a:cubicBezTo>
                <a:cubicBezTo>
                  <a:pt x="21397" y="16868"/>
                  <a:pt x="21228" y="17572"/>
                  <a:pt x="21249" y="18276"/>
                </a:cubicBezTo>
                <a:cubicBezTo>
                  <a:pt x="21270" y="18953"/>
                  <a:pt x="21312" y="19572"/>
                  <a:pt x="21291" y="20220"/>
                </a:cubicBezTo>
                <a:cubicBezTo>
                  <a:pt x="21291" y="20501"/>
                  <a:pt x="21334" y="20895"/>
                  <a:pt x="21270" y="21149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1" y="21515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3"/>
                  <a:pt x="134" y="21233"/>
                </a:cubicBezTo>
                <a:cubicBezTo>
                  <a:pt x="-56" y="20163"/>
                  <a:pt x="28" y="18671"/>
                  <a:pt x="91" y="17572"/>
                </a:cubicBezTo>
                <a:cubicBezTo>
                  <a:pt x="176" y="16249"/>
                  <a:pt x="218" y="15066"/>
                  <a:pt x="155" y="13714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2" y="844"/>
                  <a:pt x="112" y="1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81" name="AutoShape 59"/>
          <p:cNvSpPr>
            <a:spLocks/>
          </p:cNvSpPr>
          <p:nvPr/>
        </p:nvSpPr>
        <p:spPr bwMode="auto">
          <a:xfrm>
            <a:off x="1349064" y="3543598"/>
            <a:ext cx="1259946" cy="904356"/>
          </a:xfrm>
          <a:custGeom>
            <a:avLst/>
            <a:gdLst>
              <a:gd name="T0" fmla="*/ 58613526 w 21415"/>
              <a:gd name="T1" fmla="*/ 0 h 21468"/>
              <a:gd name="T2" fmla="*/ 758028249 w 21415"/>
              <a:gd name="T3" fmla="*/ 9151666 h 21468"/>
              <a:gd name="T4" fmla="*/ 1495058892 w 21415"/>
              <a:gd name="T5" fmla="*/ 9151666 h 21468"/>
              <a:gd name="T6" fmla="*/ 2147483647 w 21415"/>
              <a:gd name="T7" fmla="*/ 4655621 h 21468"/>
              <a:gd name="T8" fmla="*/ 2147483647 w 21415"/>
              <a:gd name="T9" fmla="*/ 9151666 h 21468"/>
              <a:gd name="T10" fmla="*/ 2147483647 w 21415"/>
              <a:gd name="T11" fmla="*/ 4655621 h 21468"/>
              <a:gd name="T12" fmla="*/ 2147483647 w 21415"/>
              <a:gd name="T13" fmla="*/ 36284743 h 21468"/>
              <a:gd name="T14" fmla="*/ 2147483647 w 21415"/>
              <a:gd name="T15" fmla="*/ 171955832 h 21468"/>
              <a:gd name="T16" fmla="*/ 2147483647 w 21415"/>
              <a:gd name="T17" fmla="*/ 316619121 h 21468"/>
              <a:gd name="T18" fmla="*/ 2147483647 w 21415"/>
              <a:gd name="T19" fmla="*/ 601446664 h 21468"/>
              <a:gd name="T20" fmla="*/ 2147483647 w 21415"/>
              <a:gd name="T21" fmla="*/ 904418019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58613526 w 21415"/>
              <a:gd name="T39" fmla="*/ 2147483647 h 21468"/>
              <a:gd name="T40" fmla="*/ 39805528 w 21415"/>
              <a:gd name="T41" fmla="*/ 2147483647 h 21468"/>
              <a:gd name="T42" fmla="*/ 67798489 w 21415"/>
              <a:gd name="T43" fmla="*/ 2147483647 h 21468"/>
              <a:gd name="T44" fmla="*/ 3059756 w 21415"/>
              <a:gd name="T45" fmla="*/ 913407229 h 21468"/>
              <a:gd name="T46" fmla="*/ 48990566 w 21415"/>
              <a:gd name="T47" fmla="*/ 2729553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1"/>
                  <a:pt x="21291" y="1662"/>
                  <a:pt x="21291" y="1972"/>
                </a:cubicBezTo>
                <a:cubicBezTo>
                  <a:pt x="21312" y="2563"/>
                  <a:pt x="21165" y="3154"/>
                  <a:pt x="21228" y="3746"/>
                </a:cubicBezTo>
                <a:cubicBezTo>
                  <a:pt x="21291" y="4365"/>
                  <a:pt x="21354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8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4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82" name="AutoShape 60"/>
          <p:cNvSpPr>
            <a:spLocks/>
          </p:cNvSpPr>
          <p:nvPr/>
        </p:nvSpPr>
        <p:spPr bwMode="auto">
          <a:xfrm>
            <a:off x="1358908" y="4016077"/>
            <a:ext cx="1225494" cy="429416"/>
          </a:xfrm>
          <a:custGeom>
            <a:avLst/>
            <a:gdLst>
              <a:gd name="T0" fmla="*/ 0 w 21600"/>
              <a:gd name="T1" fmla="*/ 387884776 h 20685"/>
              <a:gd name="T2" fmla="*/ 249858886 w 21600"/>
              <a:gd name="T3" fmla="*/ 306353176 h 20685"/>
              <a:gd name="T4" fmla="*/ 591899037 w 21600"/>
              <a:gd name="T5" fmla="*/ 218653260 h 20685"/>
              <a:gd name="T6" fmla="*/ 1054354082 w 21600"/>
              <a:gd name="T7" fmla="*/ 140830647 h 20685"/>
              <a:gd name="T8" fmla="*/ 1665082713 w 21600"/>
              <a:gd name="T9" fmla="*/ 46943799 h 20685"/>
              <a:gd name="T10" fmla="*/ 2147483647 w 21600"/>
              <a:gd name="T11" fmla="*/ 13604264 h 20685"/>
              <a:gd name="T12" fmla="*/ 2147483647 w 21600"/>
              <a:gd name="T13" fmla="*/ 79071602 h 20685"/>
              <a:gd name="T14" fmla="*/ 2147483647 w 21600"/>
              <a:gd name="T15" fmla="*/ 168001169 h 20685"/>
              <a:gd name="T16" fmla="*/ 2147483647 w 21600"/>
              <a:gd name="T17" fmla="*/ 201339981 h 20685"/>
              <a:gd name="T18" fmla="*/ 2147483647 w 21600"/>
              <a:gd name="T19" fmla="*/ 128474676 h 20685"/>
              <a:gd name="T20" fmla="*/ 2147483647 w 21600"/>
              <a:gd name="T21" fmla="*/ 163063227 h 20685"/>
              <a:gd name="T22" fmla="*/ 2147483647 w 21600"/>
              <a:gd name="T23" fmla="*/ 240885812 h 20685"/>
              <a:gd name="T24" fmla="*/ 2147483647 w 21600"/>
              <a:gd name="T25" fmla="*/ 319938075 h 20685"/>
              <a:gd name="T26" fmla="*/ 2147483647 w 21600"/>
              <a:gd name="T27" fmla="*/ 395282717 h 20685"/>
              <a:gd name="T28" fmla="*/ 2147483647 w 21600"/>
              <a:gd name="T29" fmla="*/ 395282717 h 20685"/>
              <a:gd name="T30" fmla="*/ 2147483647 w 21600"/>
              <a:gd name="T31" fmla="*/ 392822718 h 20685"/>
              <a:gd name="T32" fmla="*/ 2147483647 w 21600"/>
              <a:gd name="T33" fmla="*/ 394071735 h 20685"/>
              <a:gd name="T34" fmla="*/ 2147483647 w 21600"/>
              <a:gd name="T35" fmla="*/ 392822718 h 20685"/>
              <a:gd name="T36" fmla="*/ 2147483647 w 21600"/>
              <a:gd name="T37" fmla="*/ 389133792 h 20685"/>
              <a:gd name="T38" fmla="*/ 1313627765 w 21600"/>
              <a:gd name="T39" fmla="*/ 391593067 h 20685"/>
              <a:gd name="T40" fmla="*/ 101590718 w 21600"/>
              <a:gd name="T41" fmla="*/ 389133792 h 20685"/>
              <a:gd name="T42" fmla="*/ 0 w 21600"/>
              <a:gd name="T43" fmla="*/ 386635760 h 206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5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1"/>
                  <a:pt x="1226" y="12858"/>
                  <a:pt x="1509" y="11379"/>
                </a:cubicBezTo>
                <a:cubicBezTo>
                  <a:pt x="1839" y="9707"/>
                  <a:pt x="2240" y="8679"/>
                  <a:pt x="2688" y="7329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3"/>
                  <a:pt x="6155" y="-771"/>
                  <a:pt x="7287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4"/>
                  <a:pt x="9668" y="7458"/>
                  <a:pt x="10211" y="8743"/>
                </a:cubicBezTo>
                <a:cubicBezTo>
                  <a:pt x="11177" y="10993"/>
                  <a:pt x="12026" y="12086"/>
                  <a:pt x="13229" y="10478"/>
                </a:cubicBezTo>
                <a:cubicBezTo>
                  <a:pt x="14337" y="9064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1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3" y="17614"/>
                  <a:pt x="21506" y="19157"/>
                  <a:pt x="21600" y="20571"/>
                </a:cubicBezTo>
                <a:cubicBezTo>
                  <a:pt x="20492" y="20829"/>
                  <a:pt x="19383" y="20571"/>
                  <a:pt x="18275" y="20571"/>
                </a:cubicBezTo>
                <a:cubicBezTo>
                  <a:pt x="17120" y="20571"/>
                  <a:pt x="15964" y="20508"/>
                  <a:pt x="14809" y="20443"/>
                </a:cubicBezTo>
                <a:cubicBezTo>
                  <a:pt x="13465" y="20314"/>
                  <a:pt x="12121" y="20571"/>
                  <a:pt x="10776" y="20508"/>
                </a:cubicBezTo>
                <a:cubicBezTo>
                  <a:pt x="10069" y="20443"/>
                  <a:pt x="9385" y="20314"/>
                  <a:pt x="8678" y="20443"/>
                </a:cubicBezTo>
                <a:cubicBezTo>
                  <a:pt x="8065" y="20508"/>
                  <a:pt x="7452" y="20121"/>
                  <a:pt x="6838" y="20251"/>
                </a:cubicBezTo>
                <a:cubicBezTo>
                  <a:pt x="5659" y="20508"/>
                  <a:pt x="4528" y="20379"/>
                  <a:pt x="3349" y="20379"/>
                </a:cubicBezTo>
                <a:cubicBezTo>
                  <a:pt x="2335" y="20379"/>
                  <a:pt x="1250" y="20636"/>
                  <a:pt x="259" y="20251"/>
                </a:cubicBezTo>
                <a:cubicBezTo>
                  <a:pt x="165" y="20251"/>
                  <a:pt x="94" y="20186"/>
                  <a:pt x="0" y="201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83" name="AutoShape 61"/>
          <p:cNvSpPr>
            <a:spLocks/>
          </p:cNvSpPr>
          <p:nvPr/>
        </p:nvSpPr>
        <p:spPr bwMode="auto">
          <a:xfrm>
            <a:off x="2166061" y="3691247"/>
            <a:ext cx="247314" cy="242392"/>
          </a:xfrm>
          <a:custGeom>
            <a:avLst/>
            <a:gdLst>
              <a:gd name="T0" fmla="*/ 19484202 w 15734"/>
              <a:gd name="T1" fmla="*/ 19082900 h 16111"/>
              <a:gd name="T2" fmla="*/ 21603154 w 15734"/>
              <a:gd name="T3" fmla="*/ 102298325 h 16111"/>
              <a:gd name="T4" fmla="*/ 113453326 w 15734"/>
              <a:gd name="T5" fmla="*/ 99694240 h 16111"/>
              <a:gd name="T6" fmla="*/ 20185044 w 15734"/>
              <a:gd name="T7" fmla="*/ 16479183 h 16111"/>
              <a:gd name="T8" fmla="*/ 10301042 w 15734"/>
              <a:gd name="T9" fmla="*/ 26880114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9"/>
                </a:moveTo>
                <a:cubicBezTo>
                  <a:pt x="-1222" y="5364"/>
                  <a:pt x="-375" y="11053"/>
                  <a:pt x="2590" y="13986"/>
                </a:cubicBezTo>
                <a:cubicBezTo>
                  <a:pt x="5639" y="16920"/>
                  <a:pt x="10722" y="16831"/>
                  <a:pt x="13602" y="13630"/>
                </a:cubicBezTo>
                <a:cubicBezTo>
                  <a:pt x="20378" y="5898"/>
                  <a:pt x="9451" y="-4680"/>
                  <a:pt x="2420" y="2253"/>
                </a:cubicBezTo>
                <a:cubicBezTo>
                  <a:pt x="1997" y="2697"/>
                  <a:pt x="1573" y="3231"/>
                  <a:pt x="1235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84" name="AutoShape 62"/>
          <p:cNvSpPr>
            <a:spLocks/>
          </p:cNvSpPr>
          <p:nvPr/>
        </p:nvSpPr>
        <p:spPr bwMode="auto">
          <a:xfrm>
            <a:off x="2923997" y="3474694"/>
            <a:ext cx="1360840" cy="1018784"/>
          </a:xfrm>
          <a:custGeom>
            <a:avLst/>
            <a:gdLst>
              <a:gd name="T0" fmla="*/ 73848397 w 21415"/>
              <a:gd name="T1" fmla="*/ 0 h 21468"/>
              <a:gd name="T2" fmla="*/ 955653288 w 21415"/>
              <a:gd name="T3" fmla="*/ 12855012 h 21468"/>
              <a:gd name="T4" fmla="*/ 1883752919 w 21415"/>
              <a:gd name="T5" fmla="*/ 12855012 h 21468"/>
              <a:gd name="T6" fmla="*/ 2147483647 w 21415"/>
              <a:gd name="T7" fmla="*/ 6196920 h 21468"/>
              <a:gd name="T8" fmla="*/ 2147483647 w 21415"/>
              <a:gd name="T9" fmla="*/ 12855012 h 21468"/>
              <a:gd name="T10" fmla="*/ 2147483647 w 21415"/>
              <a:gd name="T11" fmla="*/ 6196920 h 21468"/>
              <a:gd name="T12" fmla="*/ 2147483647 w 21415"/>
              <a:gd name="T13" fmla="*/ 51645003 h 21468"/>
              <a:gd name="T14" fmla="*/ 2147483647 w 21415"/>
              <a:gd name="T15" fmla="*/ 245606036 h 21468"/>
              <a:gd name="T16" fmla="*/ 2147483647 w 21415"/>
              <a:gd name="T17" fmla="*/ 452422142 h 21468"/>
              <a:gd name="T18" fmla="*/ 2147483647 w 21415"/>
              <a:gd name="T19" fmla="*/ 859624951 h 21468"/>
              <a:gd name="T20" fmla="*/ 2147483647 w 21415"/>
              <a:gd name="T21" fmla="*/ 1292766473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73848397 w 21415"/>
              <a:gd name="T39" fmla="*/ 2147483647 h 21468"/>
              <a:gd name="T40" fmla="*/ 50153182 w 21415"/>
              <a:gd name="T41" fmla="*/ 2147483647 h 21468"/>
              <a:gd name="T42" fmla="*/ 85423803 w 21415"/>
              <a:gd name="T43" fmla="*/ 2147483647 h 21468"/>
              <a:gd name="T44" fmla="*/ 3858442 w 21415"/>
              <a:gd name="T45" fmla="*/ 1305621486 h 21468"/>
              <a:gd name="T46" fmla="*/ 61728589 w 21415"/>
              <a:gd name="T47" fmla="*/ 3856130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09"/>
                  <a:pt x="1291" y="84"/>
                  <a:pt x="1734" y="56"/>
                </a:cubicBezTo>
                <a:cubicBezTo>
                  <a:pt x="2281" y="27"/>
                  <a:pt x="2849" y="56"/>
                  <a:pt x="3418" y="56"/>
                </a:cubicBezTo>
                <a:cubicBezTo>
                  <a:pt x="4597" y="0"/>
                  <a:pt x="5755" y="27"/>
                  <a:pt x="6934" y="27"/>
                </a:cubicBezTo>
                <a:cubicBezTo>
                  <a:pt x="9039" y="27"/>
                  <a:pt x="11123" y="56"/>
                  <a:pt x="13207" y="56"/>
                </a:cubicBezTo>
                <a:cubicBezTo>
                  <a:pt x="15502" y="56"/>
                  <a:pt x="17776" y="27"/>
                  <a:pt x="20070" y="27"/>
                </a:cubicBezTo>
                <a:cubicBezTo>
                  <a:pt x="20386" y="27"/>
                  <a:pt x="21165" y="-85"/>
                  <a:pt x="21312" y="225"/>
                </a:cubicBezTo>
                <a:cubicBezTo>
                  <a:pt x="21439" y="450"/>
                  <a:pt x="21291" y="844"/>
                  <a:pt x="21270" y="1070"/>
                </a:cubicBezTo>
                <a:cubicBezTo>
                  <a:pt x="21249" y="1379"/>
                  <a:pt x="21291" y="1661"/>
                  <a:pt x="21291" y="1971"/>
                </a:cubicBezTo>
                <a:cubicBezTo>
                  <a:pt x="21312" y="2562"/>
                  <a:pt x="21165" y="3154"/>
                  <a:pt x="21228" y="3745"/>
                </a:cubicBezTo>
                <a:cubicBezTo>
                  <a:pt x="21291" y="4365"/>
                  <a:pt x="21355" y="4984"/>
                  <a:pt x="21334" y="5632"/>
                </a:cubicBezTo>
                <a:cubicBezTo>
                  <a:pt x="21270" y="8420"/>
                  <a:pt x="21544" y="11124"/>
                  <a:pt x="21334" y="13940"/>
                </a:cubicBezTo>
                <a:cubicBezTo>
                  <a:pt x="21270" y="14700"/>
                  <a:pt x="21334" y="15432"/>
                  <a:pt x="21376" y="16192"/>
                </a:cubicBezTo>
                <a:cubicBezTo>
                  <a:pt x="21397" y="16868"/>
                  <a:pt x="21228" y="17572"/>
                  <a:pt x="21249" y="18276"/>
                </a:cubicBezTo>
                <a:cubicBezTo>
                  <a:pt x="21270" y="18953"/>
                  <a:pt x="21312" y="19572"/>
                  <a:pt x="21291" y="20220"/>
                </a:cubicBezTo>
                <a:cubicBezTo>
                  <a:pt x="21291" y="20501"/>
                  <a:pt x="21334" y="20895"/>
                  <a:pt x="21270" y="21149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1" y="21515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3"/>
                  <a:pt x="134" y="21233"/>
                </a:cubicBezTo>
                <a:cubicBezTo>
                  <a:pt x="-56" y="20163"/>
                  <a:pt x="28" y="18671"/>
                  <a:pt x="91" y="17572"/>
                </a:cubicBezTo>
                <a:cubicBezTo>
                  <a:pt x="176" y="16249"/>
                  <a:pt x="218" y="15066"/>
                  <a:pt x="155" y="13714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2" y="844"/>
                  <a:pt x="112" y="1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85" name="AutoShape 63"/>
          <p:cNvSpPr>
            <a:spLocks/>
          </p:cNvSpPr>
          <p:nvPr/>
        </p:nvSpPr>
        <p:spPr bwMode="auto">
          <a:xfrm>
            <a:off x="2983057" y="3543598"/>
            <a:ext cx="1259946" cy="904356"/>
          </a:xfrm>
          <a:custGeom>
            <a:avLst/>
            <a:gdLst>
              <a:gd name="T0" fmla="*/ 58613526 w 21415"/>
              <a:gd name="T1" fmla="*/ 0 h 21468"/>
              <a:gd name="T2" fmla="*/ 758028249 w 21415"/>
              <a:gd name="T3" fmla="*/ 9151666 h 21468"/>
              <a:gd name="T4" fmla="*/ 1495058892 w 21415"/>
              <a:gd name="T5" fmla="*/ 9151666 h 21468"/>
              <a:gd name="T6" fmla="*/ 2147483647 w 21415"/>
              <a:gd name="T7" fmla="*/ 4655621 h 21468"/>
              <a:gd name="T8" fmla="*/ 2147483647 w 21415"/>
              <a:gd name="T9" fmla="*/ 9151666 h 21468"/>
              <a:gd name="T10" fmla="*/ 2147483647 w 21415"/>
              <a:gd name="T11" fmla="*/ 4655621 h 21468"/>
              <a:gd name="T12" fmla="*/ 2147483647 w 21415"/>
              <a:gd name="T13" fmla="*/ 36284743 h 21468"/>
              <a:gd name="T14" fmla="*/ 2147483647 w 21415"/>
              <a:gd name="T15" fmla="*/ 171955832 h 21468"/>
              <a:gd name="T16" fmla="*/ 2147483647 w 21415"/>
              <a:gd name="T17" fmla="*/ 316619121 h 21468"/>
              <a:gd name="T18" fmla="*/ 2147483647 w 21415"/>
              <a:gd name="T19" fmla="*/ 601446664 h 21468"/>
              <a:gd name="T20" fmla="*/ 2147483647 w 21415"/>
              <a:gd name="T21" fmla="*/ 904418019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58613526 w 21415"/>
              <a:gd name="T39" fmla="*/ 2147483647 h 21468"/>
              <a:gd name="T40" fmla="*/ 39805528 w 21415"/>
              <a:gd name="T41" fmla="*/ 2147483647 h 21468"/>
              <a:gd name="T42" fmla="*/ 67798489 w 21415"/>
              <a:gd name="T43" fmla="*/ 2147483647 h 21468"/>
              <a:gd name="T44" fmla="*/ 3059756 w 21415"/>
              <a:gd name="T45" fmla="*/ 913407229 h 21468"/>
              <a:gd name="T46" fmla="*/ 48990566 w 21415"/>
              <a:gd name="T47" fmla="*/ 2729553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1"/>
                  <a:pt x="21291" y="1662"/>
                  <a:pt x="21291" y="1972"/>
                </a:cubicBezTo>
                <a:cubicBezTo>
                  <a:pt x="21312" y="2563"/>
                  <a:pt x="21165" y="3154"/>
                  <a:pt x="21228" y="3746"/>
                </a:cubicBezTo>
                <a:cubicBezTo>
                  <a:pt x="21291" y="4365"/>
                  <a:pt x="21354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8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4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86" name="AutoShape 64"/>
          <p:cNvSpPr>
            <a:spLocks/>
          </p:cNvSpPr>
          <p:nvPr/>
        </p:nvSpPr>
        <p:spPr bwMode="auto">
          <a:xfrm>
            <a:off x="3002743" y="4016077"/>
            <a:ext cx="1225494" cy="429416"/>
          </a:xfrm>
          <a:custGeom>
            <a:avLst/>
            <a:gdLst>
              <a:gd name="T0" fmla="*/ 0 w 21600"/>
              <a:gd name="T1" fmla="*/ 387884776 h 20685"/>
              <a:gd name="T2" fmla="*/ 249858886 w 21600"/>
              <a:gd name="T3" fmla="*/ 306353176 h 20685"/>
              <a:gd name="T4" fmla="*/ 591899037 w 21600"/>
              <a:gd name="T5" fmla="*/ 218653260 h 20685"/>
              <a:gd name="T6" fmla="*/ 1054354082 w 21600"/>
              <a:gd name="T7" fmla="*/ 140830647 h 20685"/>
              <a:gd name="T8" fmla="*/ 1665082713 w 21600"/>
              <a:gd name="T9" fmla="*/ 46943799 h 20685"/>
              <a:gd name="T10" fmla="*/ 2147483647 w 21600"/>
              <a:gd name="T11" fmla="*/ 13604264 h 20685"/>
              <a:gd name="T12" fmla="*/ 2147483647 w 21600"/>
              <a:gd name="T13" fmla="*/ 79071602 h 20685"/>
              <a:gd name="T14" fmla="*/ 2147483647 w 21600"/>
              <a:gd name="T15" fmla="*/ 168001169 h 20685"/>
              <a:gd name="T16" fmla="*/ 2147483647 w 21600"/>
              <a:gd name="T17" fmla="*/ 201339981 h 20685"/>
              <a:gd name="T18" fmla="*/ 2147483647 w 21600"/>
              <a:gd name="T19" fmla="*/ 128474676 h 20685"/>
              <a:gd name="T20" fmla="*/ 2147483647 w 21600"/>
              <a:gd name="T21" fmla="*/ 163063227 h 20685"/>
              <a:gd name="T22" fmla="*/ 2147483647 w 21600"/>
              <a:gd name="T23" fmla="*/ 240885812 h 20685"/>
              <a:gd name="T24" fmla="*/ 2147483647 w 21600"/>
              <a:gd name="T25" fmla="*/ 319938075 h 20685"/>
              <a:gd name="T26" fmla="*/ 2147483647 w 21600"/>
              <a:gd name="T27" fmla="*/ 395282717 h 20685"/>
              <a:gd name="T28" fmla="*/ 2147483647 w 21600"/>
              <a:gd name="T29" fmla="*/ 395282717 h 20685"/>
              <a:gd name="T30" fmla="*/ 2147483647 w 21600"/>
              <a:gd name="T31" fmla="*/ 392822718 h 20685"/>
              <a:gd name="T32" fmla="*/ 2147483647 w 21600"/>
              <a:gd name="T33" fmla="*/ 394071735 h 20685"/>
              <a:gd name="T34" fmla="*/ 2147483647 w 21600"/>
              <a:gd name="T35" fmla="*/ 392822718 h 20685"/>
              <a:gd name="T36" fmla="*/ 2147483647 w 21600"/>
              <a:gd name="T37" fmla="*/ 389133792 h 20685"/>
              <a:gd name="T38" fmla="*/ 1313627765 w 21600"/>
              <a:gd name="T39" fmla="*/ 391593067 h 20685"/>
              <a:gd name="T40" fmla="*/ 101590718 w 21600"/>
              <a:gd name="T41" fmla="*/ 389133792 h 20685"/>
              <a:gd name="T42" fmla="*/ 0 w 21600"/>
              <a:gd name="T43" fmla="*/ 386635760 h 206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5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1"/>
                  <a:pt x="1226" y="12858"/>
                  <a:pt x="1509" y="11379"/>
                </a:cubicBezTo>
                <a:cubicBezTo>
                  <a:pt x="1839" y="9707"/>
                  <a:pt x="2240" y="8679"/>
                  <a:pt x="2688" y="7329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3"/>
                  <a:pt x="6155" y="-771"/>
                  <a:pt x="7287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4"/>
                  <a:pt x="9668" y="7458"/>
                  <a:pt x="10211" y="8743"/>
                </a:cubicBezTo>
                <a:cubicBezTo>
                  <a:pt x="11177" y="10993"/>
                  <a:pt x="12026" y="12086"/>
                  <a:pt x="13229" y="10478"/>
                </a:cubicBezTo>
                <a:cubicBezTo>
                  <a:pt x="14337" y="9064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1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3" y="17614"/>
                  <a:pt x="21506" y="19157"/>
                  <a:pt x="21600" y="20571"/>
                </a:cubicBezTo>
                <a:cubicBezTo>
                  <a:pt x="20492" y="20829"/>
                  <a:pt x="19383" y="20571"/>
                  <a:pt x="18275" y="20571"/>
                </a:cubicBezTo>
                <a:cubicBezTo>
                  <a:pt x="17120" y="20571"/>
                  <a:pt x="15964" y="20508"/>
                  <a:pt x="14809" y="20443"/>
                </a:cubicBezTo>
                <a:cubicBezTo>
                  <a:pt x="13465" y="20314"/>
                  <a:pt x="12121" y="20571"/>
                  <a:pt x="10776" y="20508"/>
                </a:cubicBezTo>
                <a:cubicBezTo>
                  <a:pt x="10069" y="20443"/>
                  <a:pt x="9385" y="20314"/>
                  <a:pt x="8678" y="20443"/>
                </a:cubicBezTo>
                <a:cubicBezTo>
                  <a:pt x="8065" y="20508"/>
                  <a:pt x="7452" y="20121"/>
                  <a:pt x="6838" y="20251"/>
                </a:cubicBezTo>
                <a:cubicBezTo>
                  <a:pt x="5659" y="20508"/>
                  <a:pt x="4528" y="20379"/>
                  <a:pt x="3349" y="20379"/>
                </a:cubicBezTo>
                <a:cubicBezTo>
                  <a:pt x="2335" y="20379"/>
                  <a:pt x="1250" y="20636"/>
                  <a:pt x="259" y="20251"/>
                </a:cubicBezTo>
                <a:cubicBezTo>
                  <a:pt x="165" y="20251"/>
                  <a:pt x="94" y="20186"/>
                  <a:pt x="0" y="201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87" name="AutoShape 65"/>
          <p:cNvSpPr>
            <a:spLocks/>
          </p:cNvSpPr>
          <p:nvPr/>
        </p:nvSpPr>
        <p:spPr bwMode="auto">
          <a:xfrm>
            <a:off x="3809896" y="3691247"/>
            <a:ext cx="247314" cy="242392"/>
          </a:xfrm>
          <a:custGeom>
            <a:avLst/>
            <a:gdLst>
              <a:gd name="T0" fmla="*/ 19484202 w 15734"/>
              <a:gd name="T1" fmla="*/ 19082900 h 16111"/>
              <a:gd name="T2" fmla="*/ 21603154 w 15734"/>
              <a:gd name="T3" fmla="*/ 102298325 h 16111"/>
              <a:gd name="T4" fmla="*/ 113453326 w 15734"/>
              <a:gd name="T5" fmla="*/ 99694240 h 16111"/>
              <a:gd name="T6" fmla="*/ 20185044 w 15734"/>
              <a:gd name="T7" fmla="*/ 16479183 h 16111"/>
              <a:gd name="T8" fmla="*/ 10301042 w 15734"/>
              <a:gd name="T9" fmla="*/ 26880114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9"/>
                </a:moveTo>
                <a:cubicBezTo>
                  <a:pt x="-1222" y="5364"/>
                  <a:pt x="-375" y="11053"/>
                  <a:pt x="2590" y="13986"/>
                </a:cubicBezTo>
                <a:cubicBezTo>
                  <a:pt x="5639" y="16920"/>
                  <a:pt x="10722" y="16831"/>
                  <a:pt x="13602" y="13630"/>
                </a:cubicBezTo>
                <a:cubicBezTo>
                  <a:pt x="20378" y="5898"/>
                  <a:pt x="9451" y="-4680"/>
                  <a:pt x="2420" y="2253"/>
                </a:cubicBezTo>
                <a:cubicBezTo>
                  <a:pt x="1997" y="2697"/>
                  <a:pt x="1573" y="3231"/>
                  <a:pt x="1235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88" name="AutoShape 66"/>
          <p:cNvSpPr>
            <a:spLocks/>
          </p:cNvSpPr>
          <p:nvPr/>
        </p:nvSpPr>
        <p:spPr bwMode="auto">
          <a:xfrm>
            <a:off x="1290005" y="4774013"/>
            <a:ext cx="1360840" cy="1018784"/>
          </a:xfrm>
          <a:custGeom>
            <a:avLst/>
            <a:gdLst>
              <a:gd name="T0" fmla="*/ 73848397 w 21415"/>
              <a:gd name="T1" fmla="*/ 0 h 21468"/>
              <a:gd name="T2" fmla="*/ 955653288 w 21415"/>
              <a:gd name="T3" fmla="*/ 12855012 h 21468"/>
              <a:gd name="T4" fmla="*/ 1883752919 w 21415"/>
              <a:gd name="T5" fmla="*/ 12855012 h 21468"/>
              <a:gd name="T6" fmla="*/ 2147483647 w 21415"/>
              <a:gd name="T7" fmla="*/ 6196920 h 21468"/>
              <a:gd name="T8" fmla="*/ 2147483647 w 21415"/>
              <a:gd name="T9" fmla="*/ 12855012 h 21468"/>
              <a:gd name="T10" fmla="*/ 2147483647 w 21415"/>
              <a:gd name="T11" fmla="*/ 6196920 h 21468"/>
              <a:gd name="T12" fmla="*/ 2147483647 w 21415"/>
              <a:gd name="T13" fmla="*/ 51645003 h 21468"/>
              <a:gd name="T14" fmla="*/ 2147483647 w 21415"/>
              <a:gd name="T15" fmla="*/ 245606036 h 21468"/>
              <a:gd name="T16" fmla="*/ 2147483647 w 21415"/>
              <a:gd name="T17" fmla="*/ 452422142 h 21468"/>
              <a:gd name="T18" fmla="*/ 2147483647 w 21415"/>
              <a:gd name="T19" fmla="*/ 859624951 h 21468"/>
              <a:gd name="T20" fmla="*/ 2147483647 w 21415"/>
              <a:gd name="T21" fmla="*/ 1292766473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73848397 w 21415"/>
              <a:gd name="T39" fmla="*/ 2147483647 h 21468"/>
              <a:gd name="T40" fmla="*/ 50153182 w 21415"/>
              <a:gd name="T41" fmla="*/ 2147483647 h 21468"/>
              <a:gd name="T42" fmla="*/ 85423803 w 21415"/>
              <a:gd name="T43" fmla="*/ 2147483647 h 21468"/>
              <a:gd name="T44" fmla="*/ 3858442 w 21415"/>
              <a:gd name="T45" fmla="*/ 1305621486 h 21468"/>
              <a:gd name="T46" fmla="*/ 61728589 w 21415"/>
              <a:gd name="T47" fmla="*/ 3856130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09"/>
                  <a:pt x="1291" y="84"/>
                  <a:pt x="1734" y="56"/>
                </a:cubicBezTo>
                <a:cubicBezTo>
                  <a:pt x="2281" y="27"/>
                  <a:pt x="2849" y="56"/>
                  <a:pt x="3418" y="56"/>
                </a:cubicBezTo>
                <a:cubicBezTo>
                  <a:pt x="4597" y="0"/>
                  <a:pt x="5755" y="27"/>
                  <a:pt x="6934" y="27"/>
                </a:cubicBezTo>
                <a:cubicBezTo>
                  <a:pt x="9039" y="27"/>
                  <a:pt x="11123" y="56"/>
                  <a:pt x="13207" y="56"/>
                </a:cubicBezTo>
                <a:cubicBezTo>
                  <a:pt x="15502" y="56"/>
                  <a:pt x="17776" y="27"/>
                  <a:pt x="20070" y="27"/>
                </a:cubicBezTo>
                <a:cubicBezTo>
                  <a:pt x="20386" y="27"/>
                  <a:pt x="21165" y="-85"/>
                  <a:pt x="21312" y="225"/>
                </a:cubicBezTo>
                <a:cubicBezTo>
                  <a:pt x="21439" y="450"/>
                  <a:pt x="21291" y="844"/>
                  <a:pt x="21270" y="1070"/>
                </a:cubicBezTo>
                <a:cubicBezTo>
                  <a:pt x="21249" y="1379"/>
                  <a:pt x="21291" y="1661"/>
                  <a:pt x="21291" y="1971"/>
                </a:cubicBezTo>
                <a:cubicBezTo>
                  <a:pt x="21312" y="2562"/>
                  <a:pt x="21165" y="3154"/>
                  <a:pt x="21228" y="3745"/>
                </a:cubicBezTo>
                <a:cubicBezTo>
                  <a:pt x="21291" y="4365"/>
                  <a:pt x="21355" y="4984"/>
                  <a:pt x="21334" y="5632"/>
                </a:cubicBezTo>
                <a:cubicBezTo>
                  <a:pt x="21270" y="8420"/>
                  <a:pt x="21544" y="11124"/>
                  <a:pt x="21334" y="13940"/>
                </a:cubicBezTo>
                <a:cubicBezTo>
                  <a:pt x="21270" y="14700"/>
                  <a:pt x="21334" y="15432"/>
                  <a:pt x="21376" y="16192"/>
                </a:cubicBezTo>
                <a:cubicBezTo>
                  <a:pt x="21397" y="16868"/>
                  <a:pt x="21228" y="17572"/>
                  <a:pt x="21249" y="18276"/>
                </a:cubicBezTo>
                <a:cubicBezTo>
                  <a:pt x="21270" y="18953"/>
                  <a:pt x="21312" y="19572"/>
                  <a:pt x="21291" y="20220"/>
                </a:cubicBezTo>
                <a:cubicBezTo>
                  <a:pt x="21291" y="20501"/>
                  <a:pt x="21334" y="20895"/>
                  <a:pt x="21270" y="21149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1" y="21515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3"/>
                  <a:pt x="134" y="21233"/>
                </a:cubicBezTo>
                <a:cubicBezTo>
                  <a:pt x="-56" y="20163"/>
                  <a:pt x="28" y="18671"/>
                  <a:pt x="91" y="17572"/>
                </a:cubicBezTo>
                <a:cubicBezTo>
                  <a:pt x="176" y="16249"/>
                  <a:pt x="218" y="15066"/>
                  <a:pt x="155" y="13714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2" y="844"/>
                  <a:pt x="112" y="1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89" name="AutoShape 67"/>
          <p:cNvSpPr>
            <a:spLocks/>
          </p:cNvSpPr>
          <p:nvPr/>
        </p:nvSpPr>
        <p:spPr bwMode="auto">
          <a:xfrm>
            <a:off x="1349064" y="4842917"/>
            <a:ext cx="1259946" cy="904356"/>
          </a:xfrm>
          <a:custGeom>
            <a:avLst/>
            <a:gdLst>
              <a:gd name="T0" fmla="*/ 58613526 w 21415"/>
              <a:gd name="T1" fmla="*/ 0 h 21468"/>
              <a:gd name="T2" fmla="*/ 758028249 w 21415"/>
              <a:gd name="T3" fmla="*/ 9151666 h 21468"/>
              <a:gd name="T4" fmla="*/ 1495058892 w 21415"/>
              <a:gd name="T5" fmla="*/ 9151666 h 21468"/>
              <a:gd name="T6" fmla="*/ 2147483647 w 21415"/>
              <a:gd name="T7" fmla="*/ 4655621 h 21468"/>
              <a:gd name="T8" fmla="*/ 2147483647 w 21415"/>
              <a:gd name="T9" fmla="*/ 9151666 h 21468"/>
              <a:gd name="T10" fmla="*/ 2147483647 w 21415"/>
              <a:gd name="T11" fmla="*/ 4655621 h 21468"/>
              <a:gd name="T12" fmla="*/ 2147483647 w 21415"/>
              <a:gd name="T13" fmla="*/ 36284743 h 21468"/>
              <a:gd name="T14" fmla="*/ 2147483647 w 21415"/>
              <a:gd name="T15" fmla="*/ 171955832 h 21468"/>
              <a:gd name="T16" fmla="*/ 2147483647 w 21415"/>
              <a:gd name="T17" fmla="*/ 316619121 h 21468"/>
              <a:gd name="T18" fmla="*/ 2147483647 w 21415"/>
              <a:gd name="T19" fmla="*/ 601446664 h 21468"/>
              <a:gd name="T20" fmla="*/ 2147483647 w 21415"/>
              <a:gd name="T21" fmla="*/ 904418019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58613526 w 21415"/>
              <a:gd name="T39" fmla="*/ 2147483647 h 21468"/>
              <a:gd name="T40" fmla="*/ 39805528 w 21415"/>
              <a:gd name="T41" fmla="*/ 2147483647 h 21468"/>
              <a:gd name="T42" fmla="*/ 67798489 w 21415"/>
              <a:gd name="T43" fmla="*/ 2147483647 h 21468"/>
              <a:gd name="T44" fmla="*/ 3059756 w 21415"/>
              <a:gd name="T45" fmla="*/ 913407229 h 21468"/>
              <a:gd name="T46" fmla="*/ 48990566 w 21415"/>
              <a:gd name="T47" fmla="*/ 2729553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1"/>
                  <a:pt x="21291" y="1662"/>
                  <a:pt x="21291" y="1972"/>
                </a:cubicBezTo>
                <a:cubicBezTo>
                  <a:pt x="21312" y="2563"/>
                  <a:pt x="21165" y="3154"/>
                  <a:pt x="21228" y="3746"/>
                </a:cubicBezTo>
                <a:cubicBezTo>
                  <a:pt x="21291" y="4365"/>
                  <a:pt x="21354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8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4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90" name="AutoShape 68"/>
          <p:cNvSpPr>
            <a:spLocks/>
          </p:cNvSpPr>
          <p:nvPr/>
        </p:nvSpPr>
        <p:spPr bwMode="auto">
          <a:xfrm>
            <a:off x="1358908" y="5315396"/>
            <a:ext cx="1225494" cy="429416"/>
          </a:xfrm>
          <a:custGeom>
            <a:avLst/>
            <a:gdLst>
              <a:gd name="T0" fmla="*/ 0 w 21600"/>
              <a:gd name="T1" fmla="*/ 387884776 h 20685"/>
              <a:gd name="T2" fmla="*/ 249858886 w 21600"/>
              <a:gd name="T3" fmla="*/ 306353176 h 20685"/>
              <a:gd name="T4" fmla="*/ 591899037 w 21600"/>
              <a:gd name="T5" fmla="*/ 218653260 h 20685"/>
              <a:gd name="T6" fmla="*/ 1054354082 w 21600"/>
              <a:gd name="T7" fmla="*/ 140830647 h 20685"/>
              <a:gd name="T8" fmla="*/ 1665082713 w 21600"/>
              <a:gd name="T9" fmla="*/ 46943799 h 20685"/>
              <a:gd name="T10" fmla="*/ 2147483647 w 21600"/>
              <a:gd name="T11" fmla="*/ 13604264 h 20685"/>
              <a:gd name="T12" fmla="*/ 2147483647 w 21600"/>
              <a:gd name="T13" fmla="*/ 79071602 h 20685"/>
              <a:gd name="T14" fmla="*/ 2147483647 w 21600"/>
              <a:gd name="T15" fmla="*/ 168001169 h 20685"/>
              <a:gd name="T16" fmla="*/ 2147483647 w 21600"/>
              <a:gd name="T17" fmla="*/ 201339981 h 20685"/>
              <a:gd name="T18" fmla="*/ 2147483647 w 21600"/>
              <a:gd name="T19" fmla="*/ 128474676 h 20685"/>
              <a:gd name="T20" fmla="*/ 2147483647 w 21600"/>
              <a:gd name="T21" fmla="*/ 163063227 h 20685"/>
              <a:gd name="T22" fmla="*/ 2147483647 w 21600"/>
              <a:gd name="T23" fmla="*/ 240885812 h 20685"/>
              <a:gd name="T24" fmla="*/ 2147483647 w 21600"/>
              <a:gd name="T25" fmla="*/ 319938075 h 20685"/>
              <a:gd name="T26" fmla="*/ 2147483647 w 21600"/>
              <a:gd name="T27" fmla="*/ 395282717 h 20685"/>
              <a:gd name="T28" fmla="*/ 2147483647 w 21600"/>
              <a:gd name="T29" fmla="*/ 395282717 h 20685"/>
              <a:gd name="T30" fmla="*/ 2147483647 w 21600"/>
              <a:gd name="T31" fmla="*/ 392822718 h 20685"/>
              <a:gd name="T32" fmla="*/ 2147483647 w 21600"/>
              <a:gd name="T33" fmla="*/ 394071735 h 20685"/>
              <a:gd name="T34" fmla="*/ 2147483647 w 21600"/>
              <a:gd name="T35" fmla="*/ 392822718 h 20685"/>
              <a:gd name="T36" fmla="*/ 2147483647 w 21600"/>
              <a:gd name="T37" fmla="*/ 389133792 h 20685"/>
              <a:gd name="T38" fmla="*/ 1313627765 w 21600"/>
              <a:gd name="T39" fmla="*/ 391593067 h 20685"/>
              <a:gd name="T40" fmla="*/ 101590718 w 21600"/>
              <a:gd name="T41" fmla="*/ 389133792 h 20685"/>
              <a:gd name="T42" fmla="*/ 0 w 21600"/>
              <a:gd name="T43" fmla="*/ 386635760 h 206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5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1"/>
                  <a:pt x="1226" y="12858"/>
                  <a:pt x="1509" y="11379"/>
                </a:cubicBezTo>
                <a:cubicBezTo>
                  <a:pt x="1839" y="9707"/>
                  <a:pt x="2240" y="8679"/>
                  <a:pt x="2688" y="7329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3"/>
                  <a:pt x="6155" y="-771"/>
                  <a:pt x="7287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4"/>
                  <a:pt x="9668" y="7458"/>
                  <a:pt x="10211" y="8743"/>
                </a:cubicBezTo>
                <a:cubicBezTo>
                  <a:pt x="11177" y="10993"/>
                  <a:pt x="12026" y="12086"/>
                  <a:pt x="13229" y="10478"/>
                </a:cubicBezTo>
                <a:cubicBezTo>
                  <a:pt x="14337" y="9064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1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3" y="17614"/>
                  <a:pt x="21506" y="19157"/>
                  <a:pt x="21600" y="20571"/>
                </a:cubicBezTo>
                <a:cubicBezTo>
                  <a:pt x="20492" y="20829"/>
                  <a:pt x="19383" y="20571"/>
                  <a:pt x="18275" y="20571"/>
                </a:cubicBezTo>
                <a:cubicBezTo>
                  <a:pt x="17120" y="20571"/>
                  <a:pt x="15964" y="20508"/>
                  <a:pt x="14809" y="20443"/>
                </a:cubicBezTo>
                <a:cubicBezTo>
                  <a:pt x="13465" y="20314"/>
                  <a:pt x="12121" y="20571"/>
                  <a:pt x="10776" y="20508"/>
                </a:cubicBezTo>
                <a:cubicBezTo>
                  <a:pt x="10069" y="20443"/>
                  <a:pt x="9385" y="20314"/>
                  <a:pt x="8678" y="20443"/>
                </a:cubicBezTo>
                <a:cubicBezTo>
                  <a:pt x="8065" y="20508"/>
                  <a:pt x="7452" y="20121"/>
                  <a:pt x="6838" y="20251"/>
                </a:cubicBezTo>
                <a:cubicBezTo>
                  <a:pt x="5659" y="20508"/>
                  <a:pt x="4528" y="20379"/>
                  <a:pt x="3349" y="20379"/>
                </a:cubicBezTo>
                <a:cubicBezTo>
                  <a:pt x="2335" y="20379"/>
                  <a:pt x="1250" y="20636"/>
                  <a:pt x="259" y="20251"/>
                </a:cubicBezTo>
                <a:cubicBezTo>
                  <a:pt x="165" y="20251"/>
                  <a:pt x="94" y="20186"/>
                  <a:pt x="0" y="201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91" name="AutoShape 69"/>
          <p:cNvSpPr>
            <a:spLocks/>
          </p:cNvSpPr>
          <p:nvPr/>
        </p:nvSpPr>
        <p:spPr bwMode="auto">
          <a:xfrm>
            <a:off x="2166061" y="4989337"/>
            <a:ext cx="247314" cy="243622"/>
          </a:xfrm>
          <a:custGeom>
            <a:avLst/>
            <a:gdLst>
              <a:gd name="T0" fmla="*/ 19484202 w 15734"/>
              <a:gd name="T1" fmla="*/ 19374895 h 16111"/>
              <a:gd name="T2" fmla="*/ 21603154 w 15734"/>
              <a:gd name="T3" fmla="*/ 103863332 h 16111"/>
              <a:gd name="T4" fmla="*/ 113453326 w 15734"/>
              <a:gd name="T5" fmla="*/ 101219810 h 16111"/>
              <a:gd name="T6" fmla="*/ 20185044 w 15734"/>
              <a:gd name="T7" fmla="*/ 16731353 h 16111"/>
              <a:gd name="T8" fmla="*/ 10301042 w 15734"/>
              <a:gd name="T9" fmla="*/ 27291413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9"/>
                </a:moveTo>
                <a:cubicBezTo>
                  <a:pt x="-1222" y="5364"/>
                  <a:pt x="-375" y="11053"/>
                  <a:pt x="2590" y="13986"/>
                </a:cubicBezTo>
                <a:cubicBezTo>
                  <a:pt x="5639" y="16920"/>
                  <a:pt x="10722" y="16831"/>
                  <a:pt x="13602" y="13630"/>
                </a:cubicBezTo>
                <a:cubicBezTo>
                  <a:pt x="20378" y="5898"/>
                  <a:pt x="9451" y="-4680"/>
                  <a:pt x="2420" y="2253"/>
                </a:cubicBezTo>
                <a:cubicBezTo>
                  <a:pt x="1997" y="2697"/>
                  <a:pt x="1573" y="3231"/>
                  <a:pt x="1235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92" name="AutoShape 70"/>
          <p:cNvSpPr>
            <a:spLocks/>
          </p:cNvSpPr>
          <p:nvPr/>
        </p:nvSpPr>
        <p:spPr bwMode="auto">
          <a:xfrm>
            <a:off x="2923997" y="4774013"/>
            <a:ext cx="1360840" cy="1018784"/>
          </a:xfrm>
          <a:custGeom>
            <a:avLst/>
            <a:gdLst>
              <a:gd name="T0" fmla="*/ 73848397 w 21415"/>
              <a:gd name="T1" fmla="*/ 0 h 21468"/>
              <a:gd name="T2" fmla="*/ 955653288 w 21415"/>
              <a:gd name="T3" fmla="*/ 12855012 h 21468"/>
              <a:gd name="T4" fmla="*/ 1883752919 w 21415"/>
              <a:gd name="T5" fmla="*/ 12855012 h 21468"/>
              <a:gd name="T6" fmla="*/ 2147483647 w 21415"/>
              <a:gd name="T7" fmla="*/ 6196920 h 21468"/>
              <a:gd name="T8" fmla="*/ 2147483647 w 21415"/>
              <a:gd name="T9" fmla="*/ 12855012 h 21468"/>
              <a:gd name="T10" fmla="*/ 2147483647 w 21415"/>
              <a:gd name="T11" fmla="*/ 6196920 h 21468"/>
              <a:gd name="T12" fmla="*/ 2147483647 w 21415"/>
              <a:gd name="T13" fmla="*/ 51645003 h 21468"/>
              <a:gd name="T14" fmla="*/ 2147483647 w 21415"/>
              <a:gd name="T15" fmla="*/ 245606036 h 21468"/>
              <a:gd name="T16" fmla="*/ 2147483647 w 21415"/>
              <a:gd name="T17" fmla="*/ 452422142 h 21468"/>
              <a:gd name="T18" fmla="*/ 2147483647 w 21415"/>
              <a:gd name="T19" fmla="*/ 859624951 h 21468"/>
              <a:gd name="T20" fmla="*/ 2147483647 w 21415"/>
              <a:gd name="T21" fmla="*/ 1292766473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73848397 w 21415"/>
              <a:gd name="T39" fmla="*/ 2147483647 h 21468"/>
              <a:gd name="T40" fmla="*/ 50153182 w 21415"/>
              <a:gd name="T41" fmla="*/ 2147483647 h 21468"/>
              <a:gd name="T42" fmla="*/ 85423803 w 21415"/>
              <a:gd name="T43" fmla="*/ 2147483647 h 21468"/>
              <a:gd name="T44" fmla="*/ 3858442 w 21415"/>
              <a:gd name="T45" fmla="*/ 1305621486 h 21468"/>
              <a:gd name="T46" fmla="*/ 61728589 w 21415"/>
              <a:gd name="T47" fmla="*/ 3856130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09"/>
                  <a:pt x="1291" y="84"/>
                  <a:pt x="1734" y="56"/>
                </a:cubicBezTo>
                <a:cubicBezTo>
                  <a:pt x="2281" y="27"/>
                  <a:pt x="2849" y="56"/>
                  <a:pt x="3418" y="56"/>
                </a:cubicBezTo>
                <a:cubicBezTo>
                  <a:pt x="4597" y="0"/>
                  <a:pt x="5755" y="27"/>
                  <a:pt x="6934" y="27"/>
                </a:cubicBezTo>
                <a:cubicBezTo>
                  <a:pt x="9039" y="27"/>
                  <a:pt x="11123" y="56"/>
                  <a:pt x="13207" y="56"/>
                </a:cubicBezTo>
                <a:cubicBezTo>
                  <a:pt x="15502" y="56"/>
                  <a:pt x="17776" y="27"/>
                  <a:pt x="20070" y="27"/>
                </a:cubicBezTo>
                <a:cubicBezTo>
                  <a:pt x="20386" y="27"/>
                  <a:pt x="21165" y="-85"/>
                  <a:pt x="21312" y="225"/>
                </a:cubicBezTo>
                <a:cubicBezTo>
                  <a:pt x="21439" y="450"/>
                  <a:pt x="21291" y="844"/>
                  <a:pt x="21270" y="1070"/>
                </a:cubicBezTo>
                <a:cubicBezTo>
                  <a:pt x="21249" y="1379"/>
                  <a:pt x="21291" y="1661"/>
                  <a:pt x="21291" y="1971"/>
                </a:cubicBezTo>
                <a:cubicBezTo>
                  <a:pt x="21312" y="2562"/>
                  <a:pt x="21165" y="3154"/>
                  <a:pt x="21228" y="3745"/>
                </a:cubicBezTo>
                <a:cubicBezTo>
                  <a:pt x="21291" y="4365"/>
                  <a:pt x="21355" y="4984"/>
                  <a:pt x="21334" y="5632"/>
                </a:cubicBezTo>
                <a:cubicBezTo>
                  <a:pt x="21270" y="8420"/>
                  <a:pt x="21544" y="11124"/>
                  <a:pt x="21334" y="13940"/>
                </a:cubicBezTo>
                <a:cubicBezTo>
                  <a:pt x="21270" y="14700"/>
                  <a:pt x="21334" y="15432"/>
                  <a:pt x="21376" y="16192"/>
                </a:cubicBezTo>
                <a:cubicBezTo>
                  <a:pt x="21397" y="16868"/>
                  <a:pt x="21228" y="17572"/>
                  <a:pt x="21249" y="18276"/>
                </a:cubicBezTo>
                <a:cubicBezTo>
                  <a:pt x="21270" y="18953"/>
                  <a:pt x="21312" y="19572"/>
                  <a:pt x="21291" y="20220"/>
                </a:cubicBezTo>
                <a:cubicBezTo>
                  <a:pt x="21291" y="20501"/>
                  <a:pt x="21334" y="20895"/>
                  <a:pt x="21270" y="21149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1" y="21515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3"/>
                  <a:pt x="134" y="21233"/>
                </a:cubicBezTo>
                <a:cubicBezTo>
                  <a:pt x="-56" y="20163"/>
                  <a:pt x="28" y="18671"/>
                  <a:pt x="91" y="17572"/>
                </a:cubicBezTo>
                <a:cubicBezTo>
                  <a:pt x="176" y="16249"/>
                  <a:pt x="218" y="15066"/>
                  <a:pt x="155" y="13714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2" y="844"/>
                  <a:pt x="112" y="1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93" name="AutoShape 71"/>
          <p:cNvSpPr>
            <a:spLocks/>
          </p:cNvSpPr>
          <p:nvPr/>
        </p:nvSpPr>
        <p:spPr bwMode="auto">
          <a:xfrm>
            <a:off x="2983057" y="4842917"/>
            <a:ext cx="1259946" cy="904356"/>
          </a:xfrm>
          <a:custGeom>
            <a:avLst/>
            <a:gdLst>
              <a:gd name="T0" fmla="*/ 58613526 w 21415"/>
              <a:gd name="T1" fmla="*/ 0 h 21468"/>
              <a:gd name="T2" fmla="*/ 758028249 w 21415"/>
              <a:gd name="T3" fmla="*/ 9151666 h 21468"/>
              <a:gd name="T4" fmla="*/ 1495058892 w 21415"/>
              <a:gd name="T5" fmla="*/ 9151666 h 21468"/>
              <a:gd name="T6" fmla="*/ 2147483647 w 21415"/>
              <a:gd name="T7" fmla="*/ 4655621 h 21468"/>
              <a:gd name="T8" fmla="*/ 2147483647 w 21415"/>
              <a:gd name="T9" fmla="*/ 9151666 h 21468"/>
              <a:gd name="T10" fmla="*/ 2147483647 w 21415"/>
              <a:gd name="T11" fmla="*/ 4655621 h 21468"/>
              <a:gd name="T12" fmla="*/ 2147483647 w 21415"/>
              <a:gd name="T13" fmla="*/ 36284743 h 21468"/>
              <a:gd name="T14" fmla="*/ 2147483647 w 21415"/>
              <a:gd name="T15" fmla="*/ 171955832 h 21468"/>
              <a:gd name="T16" fmla="*/ 2147483647 w 21415"/>
              <a:gd name="T17" fmla="*/ 316619121 h 21468"/>
              <a:gd name="T18" fmla="*/ 2147483647 w 21415"/>
              <a:gd name="T19" fmla="*/ 601446664 h 21468"/>
              <a:gd name="T20" fmla="*/ 2147483647 w 21415"/>
              <a:gd name="T21" fmla="*/ 904418019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58613526 w 21415"/>
              <a:gd name="T39" fmla="*/ 2147483647 h 21468"/>
              <a:gd name="T40" fmla="*/ 39805528 w 21415"/>
              <a:gd name="T41" fmla="*/ 2147483647 h 21468"/>
              <a:gd name="T42" fmla="*/ 67798489 w 21415"/>
              <a:gd name="T43" fmla="*/ 2147483647 h 21468"/>
              <a:gd name="T44" fmla="*/ 3059756 w 21415"/>
              <a:gd name="T45" fmla="*/ 913407229 h 21468"/>
              <a:gd name="T46" fmla="*/ 48990566 w 21415"/>
              <a:gd name="T47" fmla="*/ 2729553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1"/>
                  <a:pt x="21291" y="1662"/>
                  <a:pt x="21291" y="1972"/>
                </a:cubicBezTo>
                <a:cubicBezTo>
                  <a:pt x="21312" y="2563"/>
                  <a:pt x="21165" y="3154"/>
                  <a:pt x="21228" y="3746"/>
                </a:cubicBezTo>
                <a:cubicBezTo>
                  <a:pt x="21291" y="4365"/>
                  <a:pt x="21354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8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4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94" name="AutoShape 72"/>
          <p:cNvSpPr>
            <a:spLocks/>
          </p:cNvSpPr>
          <p:nvPr/>
        </p:nvSpPr>
        <p:spPr bwMode="auto">
          <a:xfrm>
            <a:off x="3002743" y="5315396"/>
            <a:ext cx="1225494" cy="429416"/>
          </a:xfrm>
          <a:custGeom>
            <a:avLst/>
            <a:gdLst>
              <a:gd name="T0" fmla="*/ 0 w 21600"/>
              <a:gd name="T1" fmla="*/ 387884776 h 20685"/>
              <a:gd name="T2" fmla="*/ 249858886 w 21600"/>
              <a:gd name="T3" fmla="*/ 306353176 h 20685"/>
              <a:gd name="T4" fmla="*/ 591899037 w 21600"/>
              <a:gd name="T5" fmla="*/ 218653260 h 20685"/>
              <a:gd name="T6" fmla="*/ 1054354082 w 21600"/>
              <a:gd name="T7" fmla="*/ 140830647 h 20685"/>
              <a:gd name="T8" fmla="*/ 1665082713 w 21600"/>
              <a:gd name="T9" fmla="*/ 46943799 h 20685"/>
              <a:gd name="T10" fmla="*/ 2147483647 w 21600"/>
              <a:gd name="T11" fmla="*/ 13604264 h 20685"/>
              <a:gd name="T12" fmla="*/ 2147483647 w 21600"/>
              <a:gd name="T13" fmla="*/ 79071602 h 20685"/>
              <a:gd name="T14" fmla="*/ 2147483647 w 21600"/>
              <a:gd name="T15" fmla="*/ 168001169 h 20685"/>
              <a:gd name="T16" fmla="*/ 2147483647 w 21600"/>
              <a:gd name="T17" fmla="*/ 201339981 h 20685"/>
              <a:gd name="T18" fmla="*/ 2147483647 w 21600"/>
              <a:gd name="T19" fmla="*/ 128474676 h 20685"/>
              <a:gd name="T20" fmla="*/ 2147483647 w 21600"/>
              <a:gd name="T21" fmla="*/ 163063227 h 20685"/>
              <a:gd name="T22" fmla="*/ 2147483647 w 21600"/>
              <a:gd name="T23" fmla="*/ 240885812 h 20685"/>
              <a:gd name="T24" fmla="*/ 2147483647 w 21600"/>
              <a:gd name="T25" fmla="*/ 319938075 h 20685"/>
              <a:gd name="T26" fmla="*/ 2147483647 w 21600"/>
              <a:gd name="T27" fmla="*/ 395282717 h 20685"/>
              <a:gd name="T28" fmla="*/ 2147483647 w 21600"/>
              <a:gd name="T29" fmla="*/ 395282717 h 20685"/>
              <a:gd name="T30" fmla="*/ 2147483647 w 21600"/>
              <a:gd name="T31" fmla="*/ 392822718 h 20685"/>
              <a:gd name="T32" fmla="*/ 2147483647 w 21600"/>
              <a:gd name="T33" fmla="*/ 394071735 h 20685"/>
              <a:gd name="T34" fmla="*/ 2147483647 w 21600"/>
              <a:gd name="T35" fmla="*/ 392822718 h 20685"/>
              <a:gd name="T36" fmla="*/ 2147483647 w 21600"/>
              <a:gd name="T37" fmla="*/ 389133792 h 20685"/>
              <a:gd name="T38" fmla="*/ 1313627765 w 21600"/>
              <a:gd name="T39" fmla="*/ 391593067 h 20685"/>
              <a:gd name="T40" fmla="*/ 101590718 w 21600"/>
              <a:gd name="T41" fmla="*/ 389133792 h 20685"/>
              <a:gd name="T42" fmla="*/ 0 w 21600"/>
              <a:gd name="T43" fmla="*/ 386635760 h 206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5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1"/>
                  <a:pt x="1226" y="12858"/>
                  <a:pt x="1509" y="11379"/>
                </a:cubicBezTo>
                <a:cubicBezTo>
                  <a:pt x="1839" y="9707"/>
                  <a:pt x="2240" y="8679"/>
                  <a:pt x="2688" y="7329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3"/>
                  <a:pt x="6155" y="-771"/>
                  <a:pt x="7287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4"/>
                  <a:pt x="9668" y="7458"/>
                  <a:pt x="10211" y="8743"/>
                </a:cubicBezTo>
                <a:cubicBezTo>
                  <a:pt x="11177" y="10993"/>
                  <a:pt x="12026" y="12086"/>
                  <a:pt x="13229" y="10478"/>
                </a:cubicBezTo>
                <a:cubicBezTo>
                  <a:pt x="14337" y="9064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1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3" y="17614"/>
                  <a:pt x="21506" y="19157"/>
                  <a:pt x="21600" y="20571"/>
                </a:cubicBezTo>
                <a:cubicBezTo>
                  <a:pt x="20492" y="20829"/>
                  <a:pt x="19383" y="20571"/>
                  <a:pt x="18275" y="20571"/>
                </a:cubicBezTo>
                <a:cubicBezTo>
                  <a:pt x="17120" y="20571"/>
                  <a:pt x="15964" y="20508"/>
                  <a:pt x="14809" y="20443"/>
                </a:cubicBezTo>
                <a:cubicBezTo>
                  <a:pt x="13465" y="20314"/>
                  <a:pt x="12121" y="20571"/>
                  <a:pt x="10776" y="20508"/>
                </a:cubicBezTo>
                <a:cubicBezTo>
                  <a:pt x="10069" y="20443"/>
                  <a:pt x="9385" y="20314"/>
                  <a:pt x="8678" y="20443"/>
                </a:cubicBezTo>
                <a:cubicBezTo>
                  <a:pt x="8065" y="20508"/>
                  <a:pt x="7452" y="20121"/>
                  <a:pt x="6838" y="20251"/>
                </a:cubicBezTo>
                <a:cubicBezTo>
                  <a:pt x="5659" y="20508"/>
                  <a:pt x="4528" y="20379"/>
                  <a:pt x="3349" y="20379"/>
                </a:cubicBezTo>
                <a:cubicBezTo>
                  <a:pt x="2335" y="20379"/>
                  <a:pt x="1250" y="20636"/>
                  <a:pt x="259" y="20251"/>
                </a:cubicBezTo>
                <a:cubicBezTo>
                  <a:pt x="165" y="20251"/>
                  <a:pt x="94" y="20186"/>
                  <a:pt x="0" y="201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95" name="AutoShape 73"/>
          <p:cNvSpPr>
            <a:spLocks/>
          </p:cNvSpPr>
          <p:nvPr/>
        </p:nvSpPr>
        <p:spPr bwMode="auto">
          <a:xfrm>
            <a:off x="3809896" y="4989337"/>
            <a:ext cx="247314" cy="243622"/>
          </a:xfrm>
          <a:custGeom>
            <a:avLst/>
            <a:gdLst>
              <a:gd name="T0" fmla="*/ 19484202 w 15734"/>
              <a:gd name="T1" fmla="*/ 19374895 h 16111"/>
              <a:gd name="T2" fmla="*/ 21603154 w 15734"/>
              <a:gd name="T3" fmla="*/ 103863332 h 16111"/>
              <a:gd name="T4" fmla="*/ 113453326 w 15734"/>
              <a:gd name="T5" fmla="*/ 101219810 h 16111"/>
              <a:gd name="T6" fmla="*/ 20185044 w 15734"/>
              <a:gd name="T7" fmla="*/ 16731353 h 16111"/>
              <a:gd name="T8" fmla="*/ 10301042 w 15734"/>
              <a:gd name="T9" fmla="*/ 27291413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9"/>
                </a:moveTo>
                <a:cubicBezTo>
                  <a:pt x="-1222" y="5364"/>
                  <a:pt x="-375" y="11053"/>
                  <a:pt x="2590" y="13986"/>
                </a:cubicBezTo>
                <a:cubicBezTo>
                  <a:pt x="5639" y="16920"/>
                  <a:pt x="10722" y="16831"/>
                  <a:pt x="13602" y="13630"/>
                </a:cubicBezTo>
                <a:cubicBezTo>
                  <a:pt x="20378" y="5898"/>
                  <a:pt x="9451" y="-4680"/>
                  <a:pt x="2420" y="2253"/>
                </a:cubicBezTo>
                <a:cubicBezTo>
                  <a:pt x="1997" y="2697"/>
                  <a:pt x="1573" y="3231"/>
                  <a:pt x="1235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96" name="AutoShape 74"/>
          <p:cNvSpPr>
            <a:spLocks/>
          </p:cNvSpPr>
          <p:nvPr/>
        </p:nvSpPr>
        <p:spPr bwMode="auto">
          <a:xfrm>
            <a:off x="1290005" y="6043802"/>
            <a:ext cx="1360840" cy="1018784"/>
          </a:xfrm>
          <a:custGeom>
            <a:avLst/>
            <a:gdLst>
              <a:gd name="T0" fmla="*/ 73848397 w 21415"/>
              <a:gd name="T1" fmla="*/ 0 h 21468"/>
              <a:gd name="T2" fmla="*/ 955653288 w 21415"/>
              <a:gd name="T3" fmla="*/ 12855012 h 21468"/>
              <a:gd name="T4" fmla="*/ 1883752919 w 21415"/>
              <a:gd name="T5" fmla="*/ 12855012 h 21468"/>
              <a:gd name="T6" fmla="*/ 2147483647 w 21415"/>
              <a:gd name="T7" fmla="*/ 6196920 h 21468"/>
              <a:gd name="T8" fmla="*/ 2147483647 w 21415"/>
              <a:gd name="T9" fmla="*/ 12855012 h 21468"/>
              <a:gd name="T10" fmla="*/ 2147483647 w 21415"/>
              <a:gd name="T11" fmla="*/ 6196920 h 21468"/>
              <a:gd name="T12" fmla="*/ 2147483647 w 21415"/>
              <a:gd name="T13" fmla="*/ 51645003 h 21468"/>
              <a:gd name="T14" fmla="*/ 2147483647 w 21415"/>
              <a:gd name="T15" fmla="*/ 245606036 h 21468"/>
              <a:gd name="T16" fmla="*/ 2147483647 w 21415"/>
              <a:gd name="T17" fmla="*/ 452422142 h 21468"/>
              <a:gd name="T18" fmla="*/ 2147483647 w 21415"/>
              <a:gd name="T19" fmla="*/ 859624951 h 21468"/>
              <a:gd name="T20" fmla="*/ 2147483647 w 21415"/>
              <a:gd name="T21" fmla="*/ 1292766473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73848397 w 21415"/>
              <a:gd name="T39" fmla="*/ 2147483647 h 21468"/>
              <a:gd name="T40" fmla="*/ 50153182 w 21415"/>
              <a:gd name="T41" fmla="*/ 2147483647 h 21468"/>
              <a:gd name="T42" fmla="*/ 85423803 w 21415"/>
              <a:gd name="T43" fmla="*/ 2147483647 h 21468"/>
              <a:gd name="T44" fmla="*/ 3858442 w 21415"/>
              <a:gd name="T45" fmla="*/ 1305621486 h 21468"/>
              <a:gd name="T46" fmla="*/ 61728589 w 21415"/>
              <a:gd name="T47" fmla="*/ 3856130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09"/>
                  <a:pt x="1291" y="84"/>
                  <a:pt x="1734" y="56"/>
                </a:cubicBezTo>
                <a:cubicBezTo>
                  <a:pt x="2281" y="27"/>
                  <a:pt x="2849" y="56"/>
                  <a:pt x="3418" y="56"/>
                </a:cubicBezTo>
                <a:cubicBezTo>
                  <a:pt x="4597" y="0"/>
                  <a:pt x="5755" y="27"/>
                  <a:pt x="6934" y="27"/>
                </a:cubicBezTo>
                <a:cubicBezTo>
                  <a:pt x="9039" y="27"/>
                  <a:pt x="11123" y="56"/>
                  <a:pt x="13207" y="56"/>
                </a:cubicBezTo>
                <a:cubicBezTo>
                  <a:pt x="15502" y="56"/>
                  <a:pt x="17776" y="27"/>
                  <a:pt x="20070" y="27"/>
                </a:cubicBezTo>
                <a:cubicBezTo>
                  <a:pt x="20386" y="27"/>
                  <a:pt x="21165" y="-85"/>
                  <a:pt x="21312" y="225"/>
                </a:cubicBezTo>
                <a:cubicBezTo>
                  <a:pt x="21439" y="450"/>
                  <a:pt x="21291" y="844"/>
                  <a:pt x="21270" y="1070"/>
                </a:cubicBezTo>
                <a:cubicBezTo>
                  <a:pt x="21249" y="1379"/>
                  <a:pt x="21291" y="1661"/>
                  <a:pt x="21291" y="1971"/>
                </a:cubicBezTo>
                <a:cubicBezTo>
                  <a:pt x="21312" y="2562"/>
                  <a:pt x="21165" y="3154"/>
                  <a:pt x="21228" y="3745"/>
                </a:cubicBezTo>
                <a:cubicBezTo>
                  <a:pt x="21291" y="4365"/>
                  <a:pt x="21355" y="4984"/>
                  <a:pt x="21334" y="5632"/>
                </a:cubicBezTo>
                <a:cubicBezTo>
                  <a:pt x="21270" y="8420"/>
                  <a:pt x="21544" y="11124"/>
                  <a:pt x="21334" y="13940"/>
                </a:cubicBezTo>
                <a:cubicBezTo>
                  <a:pt x="21270" y="14700"/>
                  <a:pt x="21334" y="15432"/>
                  <a:pt x="21376" y="16192"/>
                </a:cubicBezTo>
                <a:cubicBezTo>
                  <a:pt x="21397" y="16868"/>
                  <a:pt x="21228" y="17572"/>
                  <a:pt x="21249" y="18276"/>
                </a:cubicBezTo>
                <a:cubicBezTo>
                  <a:pt x="21270" y="18953"/>
                  <a:pt x="21312" y="19572"/>
                  <a:pt x="21291" y="20220"/>
                </a:cubicBezTo>
                <a:cubicBezTo>
                  <a:pt x="21291" y="20501"/>
                  <a:pt x="21334" y="20895"/>
                  <a:pt x="21270" y="21149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1" y="21515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3"/>
                  <a:pt x="134" y="21233"/>
                </a:cubicBezTo>
                <a:cubicBezTo>
                  <a:pt x="-56" y="20163"/>
                  <a:pt x="28" y="18671"/>
                  <a:pt x="91" y="17572"/>
                </a:cubicBezTo>
                <a:cubicBezTo>
                  <a:pt x="176" y="16249"/>
                  <a:pt x="218" y="15066"/>
                  <a:pt x="155" y="13714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2" y="844"/>
                  <a:pt x="112" y="1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97" name="AutoShape 75"/>
          <p:cNvSpPr>
            <a:spLocks/>
          </p:cNvSpPr>
          <p:nvPr/>
        </p:nvSpPr>
        <p:spPr bwMode="auto">
          <a:xfrm>
            <a:off x="1349064" y="6102863"/>
            <a:ext cx="1259946" cy="904356"/>
          </a:xfrm>
          <a:custGeom>
            <a:avLst/>
            <a:gdLst>
              <a:gd name="T0" fmla="*/ 58613526 w 21415"/>
              <a:gd name="T1" fmla="*/ 0 h 21468"/>
              <a:gd name="T2" fmla="*/ 758028249 w 21415"/>
              <a:gd name="T3" fmla="*/ 9151666 h 21468"/>
              <a:gd name="T4" fmla="*/ 1495058892 w 21415"/>
              <a:gd name="T5" fmla="*/ 9151666 h 21468"/>
              <a:gd name="T6" fmla="*/ 2147483647 w 21415"/>
              <a:gd name="T7" fmla="*/ 4655621 h 21468"/>
              <a:gd name="T8" fmla="*/ 2147483647 w 21415"/>
              <a:gd name="T9" fmla="*/ 9151666 h 21468"/>
              <a:gd name="T10" fmla="*/ 2147483647 w 21415"/>
              <a:gd name="T11" fmla="*/ 4655621 h 21468"/>
              <a:gd name="T12" fmla="*/ 2147483647 w 21415"/>
              <a:gd name="T13" fmla="*/ 36284743 h 21468"/>
              <a:gd name="T14" fmla="*/ 2147483647 w 21415"/>
              <a:gd name="T15" fmla="*/ 171955832 h 21468"/>
              <a:gd name="T16" fmla="*/ 2147483647 w 21415"/>
              <a:gd name="T17" fmla="*/ 316619121 h 21468"/>
              <a:gd name="T18" fmla="*/ 2147483647 w 21415"/>
              <a:gd name="T19" fmla="*/ 601446664 h 21468"/>
              <a:gd name="T20" fmla="*/ 2147483647 w 21415"/>
              <a:gd name="T21" fmla="*/ 904418019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58613526 w 21415"/>
              <a:gd name="T39" fmla="*/ 2147483647 h 21468"/>
              <a:gd name="T40" fmla="*/ 39805528 w 21415"/>
              <a:gd name="T41" fmla="*/ 2147483647 h 21468"/>
              <a:gd name="T42" fmla="*/ 67798489 w 21415"/>
              <a:gd name="T43" fmla="*/ 2147483647 h 21468"/>
              <a:gd name="T44" fmla="*/ 3059756 w 21415"/>
              <a:gd name="T45" fmla="*/ 913407229 h 21468"/>
              <a:gd name="T46" fmla="*/ 48990566 w 21415"/>
              <a:gd name="T47" fmla="*/ 2729553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1"/>
                  <a:pt x="21291" y="1662"/>
                  <a:pt x="21291" y="1972"/>
                </a:cubicBezTo>
                <a:cubicBezTo>
                  <a:pt x="21312" y="2563"/>
                  <a:pt x="21165" y="3154"/>
                  <a:pt x="21228" y="3746"/>
                </a:cubicBezTo>
                <a:cubicBezTo>
                  <a:pt x="21291" y="4365"/>
                  <a:pt x="21354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8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4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98" name="AutoShape 76"/>
          <p:cNvSpPr>
            <a:spLocks/>
          </p:cNvSpPr>
          <p:nvPr/>
        </p:nvSpPr>
        <p:spPr bwMode="auto">
          <a:xfrm>
            <a:off x="1358908" y="6575342"/>
            <a:ext cx="1225494" cy="429416"/>
          </a:xfrm>
          <a:custGeom>
            <a:avLst/>
            <a:gdLst>
              <a:gd name="T0" fmla="*/ 0 w 21600"/>
              <a:gd name="T1" fmla="*/ 387884776 h 20685"/>
              <a:gd name="T2" fmla="*/ 249858886 w 21600"/>
              <a:gd name="T3" fmla="*/ 306353176 h 20685"/>
              <a:gd name="T4" fmla="*/ 591899037 w 21600"/>
              <a:gd name="T5" fmla="*/ 218653260 h 20685"/>
              <a:gd name="T6" fmla="*/ 1054354082 w 21600"/>
              <a:gd name="T7" fmla="*/ 140830647 h 20685"/>
              <a:gd name="T8" fmla="*/ 1665082713 w 21600"/>
              <a:gd name="T9" fmla="*/ 46943799 h 20685"/>
              <a:gd name="T10" fmla="*/ 2147483647 w 21600"/>
              <a:gd name="T11" fmla="*/ 13604264 h 20685"/>
              <a:gd name="T12" fmla="*/ 2147483647 w 21600"/>
              <a:gd name="T13" fmla="*/ 79071602 h 20685"/>
              <a:gd name="T14" fmla="*/ 2147483647 w 21600"/>
              <a:gd name="T15" fmla="*/ 168001169 h 20685"/>
              <a:gd name="T16" fmla="*/ 2147483647 w 21600"/>
              <a:gd name="T17" fmla="*/ 201339981 h 20685"/>
              <a:gd name="T18" fmla="*/ 2147483647 w 21600"/>
              <a:gd name="T19" fmla="*/ 128474676 h 20685"/>
              <a:gd name="T20" fmla="*/ 2147483647 w 21600"/>
              <a:gd name="T21" fmla="*/ 163063227 h 20685"/>
              <a:gd name="T22" fmla="*/ 2147483647 w 21600"/>
              <a:gd name="T23" fmla="*/ 240885812 h 20685"/>
              <a:gd name="T24" fmla="*/ 2147483647 w 21600"/>
              <a:gd name="T25" fmla="*/ 319938075 h 20685"/>
              <a:gd name="T26" fmla="*/ 2147483647 w 21600"/>
              <a:gd name="T27" fmla="*/ 395282717 h 20685"/>
              <a:gd name="T28" fmla="*/ 2147483647 w 21600"/>
              <a:gd name="T29" fmla="*/ 395282717 h 20685"/>
              <a:gd name="T30" fmla="*/ 2147483647 w 21600"/>
              <a:gd name="T31" fmla="*/ 392822718 h 20685"/>
              <a:gd name="T32" fmla="*/ 2147483647 w 21600"/>
              <a:gd name="T33" fmla="*/ 394071735 h 20685"/>
              <a:gd name="T34" fmla="*/ 2147483647 w 21600"/>
              <a:gd name="T35" fmla="*/ 392822718 h 20685"/>
              <a:gd name="T36" fmla="*/ 2147483647 w 21600"/>
              <a:gd name="T37" fmla="*/ 389133792 h 20685"/>
              <a:gd name="T38" fmla="*/ 1313627765 w 21600"/>
              <a:gd name="T39" fmla="*/ 391593067 h 20685"/>
              <a:gd name="T40" fmla="*/ 101590718 w 21600"/>
              <a:gd name="T41" fmla="*/ 389133792 h 20685"/>
              <a:gd name="T42" fmla="*/ 0 w 21600"/>
              <a:gd name="T43" fmla="*/ 386635760 h 206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5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1"/>
                  <a:pt x="1226" y="12858"/>
                  <a:pt x="1509" y="11379"/>
                </a:cubicBezTo>
                <a:cubicBezTo>
                  <a:pt x="1839" y="9707"/>
                  <a:pt x="2240" y="8679"/>
                  <a:pt x="2688" y="7329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3"/>
                  <a:pt x="6155" y="-771"/>
                  <a:pt x="7287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4"/>
                  <a:pt x="9668" y="7458"/>
                  <a:pt x="10211" y="8743"/>
                </a:cubicBezTo>
                <a:cubicBezTo>
                  <a:pt x="11177" y="10993"/>
                  <a:pt x="12026" y="12086"/>
                  <a:pt x="13229" y="10478"/>
                </a:cubicBezTo>
                <a:cubicBezTo>
                  <a:pt x="14337" y="9064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1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3" y="17614"/>
                  <a:pt x="21506" y="19157"/>
                  <a:pt x="21600" y="20571"/>
                </a:cubicBezTo>
                <a:cubicBezTo>
                  <a:pt x="20492" y="20829"/>
                  <a:pt x="19383" y="20571"/>
                  <a:pt x="18275" y="20571"/>
                </a:cubicBezTo>
                <a:cubicBezTo>
                  <a:pt x="17120" y="20571"/>
                  <a:pt x="15964" y="20508"/>
                  <a:pt x="14809" y="20443"/>
                </a:cubicBezTo>
                <a:cubicBezTo>
                  <a:pt x="13465" y="20314"/>
                  <a:pt x="12121" y="20571"/>
                  <a:pt x="10776" y="20508"/>
                </a:cubicBezTo>
                <a:cubicBezTo>
                  <a:pt x="10069" y="20443"/>
                  <a:pt x="9385" y="20314"/>
                  <a:pt x="8678" y="20443"/>
                </a:cubicBezTo>
                <a:cubicBezTo>
                  <a:pt x="8065" y="20508"/>
                  <a:pt x="7452" y="20121"/>
                  <a:pt x="6838" y="20251"/>
                </a:cubicBezTo>
                <a:cubicBezTo>
                  <a:pt x="5659" y="20508"/>
                  <a:pt x="4528" y="20379"/>
                  <a:pt x="3349" y="20379"/>
                </a:cubicBezTo>
                <a:cubicBezTo>
                  <a:pt x="2335" y="20379"/>
                  <a:pt x="1250" y="20636"/>
                  <a:pt x="259" y="20251"/>
                </a:cubicBezTo>
                <a:cubicBezTo>
                  <a:pt x="165" y="20251"/>
                  <a:pt x="94" y="20186"/>
                  <a:pt x="0" y="201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99" name="AutoShape 77"/>
          <p:cNvSpPr>
            <a:spLocks/>
          </p:cNvSpPr>
          <p:nvPr/>
        </p:nvSpPr>
        <p:spPr bwMode="auto">
          <a:xfrm>
            <a:off x="2166061" y="6250512"/>
            <a:ext cx="247314" cy="242392"/>
          </a:xfrm>
          <a:custGeom>
            <a:avLst/>
            <a:gdLst>
              <a:gd name="T0" fmla="*/ 19484202 w 15734"/>
              <a:gd name="T1" fmla="*/ 19082900 h 16111"/>
              <a:gd name="T2" fmla="*/ 21603154 w 15734"/>
              <a:gd name="T3" fmla="*/ 102298325 h 16111"/>
              <a:gd name="T4" fmla="*/ 113453326 w 15734"/>
              <a:gd name="T5" fmla="*/ 99694240 h 16111"/>
              <a:gd name="T6" fmla="*/ 20185044 w 15734"/>
              <a:gd name="T7" fmla="*/ 16479183 h 16111"/>
              <a:gd name="T8" fmla="*/ 10301042 w 15734"/>
              <a:gd name="T9" fmla="*/ 26880114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9"/>
                </a:moveTo>
                <a:cubicBezTo>
                  <a:pt x="-1222" y="5364"/>
                  <a:pt x="-375" y="11053"/>
                  <a:pt x="2590" y="13986"/>
                </a:cubicBezTo>
                <a:cubicBezTo>
                  <a:pt x="5639" y="16920"/>
                  <a:pt x="10722" y="16831"/>
                  <a:pt x="13602" y="13630"/>
                </a:cubicBezTo>
                <a:cubicBezTo>
                  <a:pt x="20378" y="5898"/>
                  <a:pt x="9451" y="-4680"/>
                  <a:pt x="2420" y="2253"/>
                </a:cubicBezTo>
                <a:cubicBezTo>
                  <a:pt x="1997" y="2697"/>
                  <a:pt x="1573" y="3231"/>
                  <a:pt x="1235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00" name="AutoShape 78"/>
          <p:cNvSpPr>
            <a:spLocks/>
          </p:cNvSpPr>
          <p:nvPr/>
        </p:nvSpPr>
        <p:spPr bwMode="auto">
          <a:xfrm>
            <a:off x="2923997" y="6043802"/>
            <a:ext cx="1360840" cy="1018784"/>
          </a:xfrm>
          <a:custGeom>
            <a:avLst/>
            <a:gdLst>
              <a:gd name="T0" fmla="*/ 73848397 w 21415"/>
              <a:gd name="T1" fmla="*/ 0 h 21468"/>
              <a:gd name="T2" fmla="*/ 955653288 w 21415"/>
              <a:gd name="T3" fmla="*/ 12855012 h 21468"/>
              <a:gd name="T4" fmla="*/ 1883752919 w 21415"/>
              <a:gd name="T5" fmla="*/ 12855012 h 21468"/>
              <a:gd name="T6" fmla="*/ 2147483647 w 21415"/>
              <a:gd name="T7" fmla="*/ 6196920 h 21468"/>
              <a:gd name="T8" fmla="*/ 2147483647 w 21415"/>
              <a:gd name="T9" fmla="*/ 12855012 h 21468"/>
              <a:gd name="T10" fmla="*/ 2147483647 w 21415"/>
              <a:gd name="T11" fmla="*/ 6196920 h 21468"/>
              <a:gd name="T12" fmla="*/ 2147483647 w 21415"/>
              <a:gd name="T13" fmla="*/ 51645003 h 21468"/>
              <a:gd name="T14" fmla="*/ 2147483647 w 21415"/>
              <a:gd name="T15" fmla="*/ 245606036 h 21468"/>
              <a:gd name="T16" fmla="*/ 2147483647 w 21415"/>
              <a:gd name="T17" fmla="*/ 452422142 h 21468"/>
              <a:gd name="T18" fmla="*/ 2147483647 w 21415"/>
              <a:gd name="T19" fmla="*/ 859624951 h 21468"/>
              <a:gd name="T20" fmla="*/ 2147483647 w 21415"/>
              <a:gd name="T21" fmla="*/ 1292766473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73848397 w 21415"/>
              <a:gd name="T39" fmla="*/ 2147483647 h 21468"/>
              <a:gd name="T40" fmla="*/ 50153182 w 21415"/>
              <a:gd name="T41" fmla="*/ 2147483647 h 21468"/>
              <a:gd name="T42" fmla="*/ 85423803 w 21415"/>
              <a:gd name="T43" fmla="*/ 2147483647 h 21468"/>
              <a:gd name="T44" fmla="*/ 3858442 w 21415"/>
              <a:gd name="T45" fmla="*/ 1305621486 h 21468"/>
              <a:gd name="T46" fmla="*/ 61728589 w 21415"/>
              <a:gd name="T47" fmla="*/ 3856130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09"/>
                  <a:pt x="1291" y="84"/>
                  <a:pt x="1734" y="56"/>
                </a:cubicBezTo>
                <a:cubicBezTo>
                  <a:pt x="2281" y="27"/>
                  <a:pt x="2849" y="56"/>
                  <a:pt x="3418" y="56"/>
                </a:cubicBezTo>
                <a:cubicBezTo>
                  <a:pt x="4597" y="0"/>
                  <a:pt x="5755" y="27"/>
                  <a:pt x="6934" y="27"/>
                </a:cubicBezTo>
                <a:cubicBezTo>
                  <a:pt x="9039" y="27"/>
                  <a:pt x="11123" y="56"/>
                  <a:pt x="13207" y="56"/>
                </a:cubicBezTo>
                <a:cubicBezTo>
                  <a:pt x="15502" y="56"/>
                  <a:pt x="17776" y="27"/>
                  <a:pt x="20070" y="27"/>
                </a:cubicBezTo>
                <a:cubicBezTo>
                  <a:pt x="20386" y="27"/>
                  <a:pt x="21165" y="-85"/>
                  <a:pt x="21312" y="225"/>
                </a:cubicBezTo>
                <a:cubicBezTo>
                  <a:pt x="21439" y="450"/>
                  <a:pt x="21291" y="844"/>
                  <a:pt x="21270" y="1070"/>
                </a:cubicBezTo>
                <a:cubicBezTo>
                  <a:pt x="21249" y="1379"/>
                  <a:pt x="21291" y="1661"/>
                  <a:pt x="21291" y="1971"/>
                </a:cubicBezTo>
                <a:cubicBezTo>
                  <a:pt x="21312" y="2562"/>
                  <a:pt x="21165" y="3154"/>
                  <a:pt x="21228" y="3745"/>
                </a:cubicBezTo>
                <a:cubicBezTo>
                  <a:pt x="21291" y="4365"/>
                  <a:pt x="21355" y="4984"/>
                  <a:pt x="21334" y="5632"/>
                </a:cubicBezTo>
                <a:cubicBezTo>
                  <a:pt x="21270" y="8420"/>
                  <a:pt x="21544" y="11124"/>
                  <a:pt x="21334" y="13940"/>
                </a:cubicBezTo>
                <a:cubicBezTo>
                  <a:pt x="21270" y="14700"/>
                  <a:pt x="21334" y="15432"/>
                  <a:pt x="21376" y="16192"/>
                </a:cubicBezTo>
                <a:cubicBezTo>
                  <a:pt x="21397" y="16868"/>
                  <a:pt x="21228" y="17572"/>
                  <a:pt x="21249" y="18276"/>
                </a:cubicBezTo>
                <a:cubicBezTo>
                  <a:pt x="21270" y="18953"/>
                  <a:pt x="21312" y="19572"/>
                  <a:pt x="21291" y="20220"/>
                </a:cubicBezTo>
                <a:cubicBezTo>
                  <a:pt x="21291" y="20501"/>
                  <a:pt x="21334" y="20895"/>
                  <a:pt x="21270" y="21149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1" y="21515"/>
                  <a:pt x="17018" y="21431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3"/>
                  <a:pt x="134" y="21233"/>
                </a:cubicBezTo>
                <a:cubicBezTo>
                  <a:pt x="-56" y="20163"/>
                  <a:pt x="28" y="18671"/>
                  <a:pt x="91" y="17572"/>
                </a:cubicBezTo>
                <a:cubicBezTo>
                  <a:pt x="176" y="16249"/>
                  <a:pt x="218" y="15066"/>
                  <a:pt x="155" y="13714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2" y="844"/>
                  <a:pt x="112" y="1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01" name="AutoShape 79"/>
          <p:cNvSpPr>
            <a:spLocks/>
          </p:cNvSpPr>
          <p:nvPr/>
        </p:nvSpPr>
        <p:spPr bwMode="auto">
          <a:xfrm>
            <a:off x="2983057" y="6102863"/>
            <a:ext cx="1259946" cy="904356"/>
          </a:xfrm>
          <a:custGeom>
            <a:avLst/>
            <a:gdLst>
              <a:gd name="T0" fmla="*/ 58613526 w 21415"/>
              <a:gd name="T1" fmla="*/ 0 h 21468"/>
              <a:gd name="T2" fmla="*/ 758028249 w 21415"/>
              <a:gd name="T3" fmla="*/ 9151666 h 21468"/>
              <a:gd name="T4" fmla="*/ 1495058892 w 21415"/>
              <a:gd name="T5" fmla="*/ 9151666 h 21468"/>
              <a:gd name="T6" fmla="*/ 2147483647 w 21415"/>
              <a:gd name="T7" fmla="*/ 4655621 h 21468"/>
              <a:gd name="T8" fmla="*/ 2147483647 w 21415"/>
              <a:gd name="T9" fmla="*/ 9151666 h 21468"/>
              <a:gd name="T10" fmla="*/ 2147483647 w 21415"/>
              <a:gd name="T11" fmla="*/ 4655621 h 21468"/>
              <a:gd name="T12" fmla="*/ 2147483647 w 21415"/>
              <a:gd name="T13" fmla="*/ 36284743 h 21468"/>
              <a:gd name="T14" fmla="*/ 2147483647 w 21415"/>
              <a:gd name="T15" fmla="*/ 171955832 h 21468"/>
              <a:gd name="T16" fmla="*/ 2147483647 w 21415"/>
              <a:gd name="T17" fmla="*/ 316619121 h 21468"/>
              <a:gd name="T18" fmla="*/ 2147483647 w 21415"/>
              <a:gd name="T19" fmla="*/ 601446664 h 21468"/>
              <a:gd name="T20" fmla="*/ 2147483647 w 21415"/>
              <a:gd name="T21" fmla="*/ 904418019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58613526 w 21415"/>
              <a:gd name="T39" fmla="*/ 2147483647 h 21468"/>
              <a:gd name="T40" fmla="*/ 39805528 w 21415"/>
              <a:gd name="T41" fmla="*/ 2147483647 h 21468"/>
              <a:gd name="T42" fmla="*/ 67798489 w 21415"/>
              <a:gd name="T43" fmla="*/ 2147483647 h 21468"/>
              <a:gd name="T44" fmla="*/ 3059756 w 21415"/>
              <a:gd name="T45" fmla="*/ 913407229 h 21468"/>
              <a:gd name="T46" fmla="*/ 48990566 w 21415"/>
              <a:gd name="T47" fmla="*/ 27295532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4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3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1"/>
                  <a:pt x="21291" y="1662"/>
                  <a:pt x="21291" y="1972"/>
                </a:cubicBezTo>
                <a:cubicBezTo>
                  <a:pt x="21312" y="2563"/>
                  <a:pt x="21165" y="3154"/>
                  <a:pt x="21228" y="3746"/>
                </a:cubicBezTo>
                <a:cubicBezTo>
                  <a:pt x="21291" y="4365"/>
                  <a:pt x="21354" y="4985"/>
                  <a:pt x="21333" y="5633"/>
                </a:cubicBezTo>
                <a:cubicBezTo>
                  <a:pt x="21270" y="8421"/>
                  <a:pt x="21544" y="11124"/>
                  <a:pt x="21333" y="13941"/>
                </a:cubicBezTo>
                <a:cubicBezTo>
                  <a:pt x="21270" y="14701"/>
                  <a:pt x="21333" y="15433"/>
                  <a:pt x="21376" y="16193"/>
                </a:cubicBezTo>
                <a:cubicBezTo>
                  <a:pt x="21397" y="16869"/>
                  <a:pt x="21228" y="17573"/>
                  <a:pt x="21249" y="18278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3" y="20896"/>
                  <a:pt x="21270" y="21150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4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02" name="AutoShape 80"/>
          <p:cNvSpPr>
            <a:spLocks/>
          </p:cNvSpPr>
          <p:nvPr/>
        </p:nvSpPr>
        <p:spPr bwMode="auto">
          <a:xfrm>
            <a:off x="3002743" y="6575342"/>
            <a:ext cx="1225494" cy="429416"/>
          </a:xfrm>
          <a:custGeom>
            <a:avLst/>
            <a:gdLst>
              <a:gd name="T0" fmla="*/ 0 w 21600"/>
              <a:gd name="T1" fmla="*/ 387884776 h 20685"/>
              <a:gd name="T2" fmla="*/ 249858886 w 21600"/>
              <a:gd name="T3" fmla="*/ 306353176 h 20685"/>
              <a:gd name="T4" fmla="*/ 591899037 w 21600"/>
              <a:gd name="T5" fmla="*/ 218653260 h 20685"/>
              <a:gd name="T6" fmla="*/ 1054354082 w 21600"/>
              <a:gd name="T7" fmla="*/ 140830647 h 20685"/>
              <a:gd name="T8" fmla="*/ 1665082713 w 21600"/>
              <a:gd name="T9" fmla="*/ 46943799 h 20685"/>
              <a:gd name="T10" fmla="*/ 2147483647 w 21600"/>
              <a:gd name="T11" fmla="*/ 13604264 h 20685"/>
              <a:gd name="T12" fmla="*/ 2147483647 w 21600"/>
              <a:gd name="T13" fmla="*/ 79071602 h 20685"/>
              <a:gd name="T14" fmla="*/ 2147483647 w 21600"/>
              <a:gd name="T15" fmla="*/ 168001169 h 20685"/>
              <a:gd name="T16" fmla="*/ 2147483647 w 21600"/>
              <a:gd name="T17" fmla="*/ 201339981 h 20685"/>
              <a:gd name="T18" fmla="*/ 2147483647 w 21600"/>
              <a:gd name="T19" fmla="*/ 128474676 h 20685"/>
              <a:gd name="T20" fmla="*/ 2147483647 w 21600"/>
              <a:gd name="T21" fmla="*/ 163063227 h 20685"/>
              <a:gd name="T22" fmla="*/ 2147483647 w 21600"/>
              <a:gd name="T23" fmla="*/ 240885812 h 20685"/>
              <a:gd name="T24" fmla="*/ 2147483647 w 21600"/>
              <a:gd name="T25" fmla="*/ 319938075 h 20685"/>
              <a:gd name="T26" fmla="*/ 2147483647 w 21600"/>
              <a:gd name="T27" fmla="*/ 395282717 h 20685"/>
              <a:gd name="T28" fmla="*/ 2147483647 w 21600"/>
              <a:gd name="T29" fmla="*/ 395282717 h 20685"/>
              <a:gd name="T30" fmla="*/ 2147483647 w 21600"/>
              <a:gd name="T31" fmla="*/ 392822718 h 20685"/>
              <a:gd name="T32" fmla="*/ 2147483647 w 21600"/>
              <a:gd name="T33" fmla="*/ 394071735 h 20685"/>
              <a:gd name="T34" fmla="*/ 2147483647 w 21600"/>
              <a:gd name="T35" fmla="*/ 392822718 h 20685"/>
              <a:gd name="T36" fmla="*/ 2147483647 w 21600"/>
              <a:gd name="T37" fmla="*/ 389133792 h 20685"/>
              <a:gd name="T38" fmla="*/ 1313627765 w 21600"/>
              <a:gd name="T39" fmla="*/ 391593067 h 20685"/>
              <a:gd name="T40" fmla="*/ 101590718 w 21600"/>
              <a:gd name="T41" fmla="*/ 389133792 h 20685"/>
              <a:gd name="T42" fmla="*/ 0 w 21600"/>
              <a:gd name="T43" fmla="*/ 386635760 h 206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5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1"/>
                  <a:pt x="1226" y="12858"/>
                  <a:pt x="1509" y="11379"/>
                </a:cubicBezTo>
                <a:cubicBezTo>
                  <a:pt x="1839" y="9707"/>
                  <a:pt x="2240" y="8679"/>
                  <a:pt x="2688" y="7329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3"/>
                  <a:pt x="6155" y="-771"/>
                  <a:pt x="7287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4"/>
                  <a:pt x="9668" y="7458"/>
                  <a:pt x="10211" y="8743"/>
                </a:cubicBezTo>
                <a:cubicBezTo>
                  <a:pt x="11177" y="10993"/>
                  <a:pt x="12026" y="12086"/>
                  <a:pt x="13229" y="10478"/>
                </a:cubicBezTo>
                <a:cubicBezTo>
                  <a:pt x="14337" y="9064"/>
                  <a:pt x="15021" y="5915"/>
                  <a:pt x="16389" y="6686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1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3" y="17614"/>
                  <a:pt x="21506" y="19157"/>
                  <a:pt x="21600" y="20571"/>
                </a:cubicBezTo>
                <a:cubicBezTo>
                  <a:pt x="20492" y="20829"/>
                  <a:pt x="19383" y="20571"/>
                  <a:pt x="18275" y="20571"/>
                </a:cubicBezTo>
                <a:cubicBezTo>
                  <a:pt x="17120" y="20571"/>
                  <a:pt x="15964" y="20508"/>
                  <a:pt x="14809" y="20443"/>
                </a:cubicBezTo>
                <a:cubicBezTo>
                  <a:pt x="13465" y="20314"/>
                  <a:pt x="12121" y="20571"/>
                  <a:pt x="10776" y="20508"/>
                </a:cubicBezTo>
                <a:cubicBezTo>
                  <a:pt x="10069" y="20443"/>
                  <a:pt x="9385" y="20314"/>
                  <a:pt x="8678" y="20443"/>
                </a:cubicBezTo>
                <a:cubicBezTo>
                  <a:pt x="8065" y="20508"/>
                  <a:pt x="7452" y="20121"/>
                  <a:pt x="6838" y="20251"/>
                </a:cubicBezTo>
                <a:cubicBezTo>
                  <a:pt x="5659" y="20508"/>
                  <a:pt x="4528" y="20379"/>
                  <a:pt x="3349" y="20379"/>
                </a:cubicBezTo>
                <a:cubicBezTo>
                  <a:pt x="2335" y="20379"/>
                  <a:pt x="1250" y="20636"/>
                  <a:pt x="259" y="20251"/>
                </a:cubicBezTo>
                <a:cubicBezTo>
                  <a:pt x="165" y="20251"/>
                  <a:pt x="94" y="20186"/>
                  <a:pt x="0" y="201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03" name="AutoShape 81"/>
          <p:cNvSpPr>
            <a:spLocks/>
          </p:cNvSpPr>
          <p:nvPr/>
        </p:nvSpPr>
        <p:spPr bwMode="auto">
          <a:xfrm>
            <a:off x="3809896" y="6250512"/>
            <a:ext cx="247314" cy="242392"/>
          </a:xfrm>
          <a:custGeom>
            <a:avLst/>
            <a:gdLst>
              <a:gd name="T0" fmla="*/ 19484202 w 15734"/>
              <a:gd name="T1" fmla="*/ 19082900 h 16111"/>
              <a:gd name="T2" fmla="*/ 21603154 w 15734"/>
              <a:gd name="T3" fmla="*/ 102298325 h 16111"/>
              <a:gd name="T4" fmla="*/ 113453326 w 15734"/>
              <a:gd name="T5" fmla="*/ 99694240 h 16111"/>
              <a:gd name="T6" fmla="*/ 20185044 w 15734"/>
              <a:gd name="T7" fmla="*/ 16479183 h 16111"/>
              <a:gd name="T8" fmla="*/ 10301042 w 15734"/>
              <a:gd name="T9" fmla="*/ 26880114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9"/>
                </a:moveTo>
                <a:cubicBezTo>
                  <a:pt x="-1222" y="5364"/>
                  <a:pt x="-375" y="11053"/>
                  <a:pt x="2590" y="13986"/>
                </a:cubicBezTo>
                <a:cubicBezTo>
                  <a:pt x="5639" y="16920"/>
                  <a:pt x="10722" y="16831"/>
                  <a:pt x="13602" y="13630"/>
                </a:cubicBezTo>
                <a:cubicBezTo>
                  <a:pt x="20378" y="5898"/>
                  <a:pt x="9451" y="-4680"/>
                  <a:pt x="2420" y="2253"/>
                </a:cubicBezTo>
                <a:cubicBezTo>
                  <a:pt x="1997" y="2697"/>
                  <a:pt x="1573" y="3231"/>
                  <a:pt x="1235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04" name="AutoShape 82"/>
          <p:cNvSpPr>
            <a:spLocks/>
          </p:cNvSpPr>
          <p:nvPr/>
        </p:nvSpPr>
        <p:spPr bwMode="auto">
          <a:xfrm>
            <a:off x="1063608" y="254697"/>
            <a:ext cx="8012468" cy="404806"/>
          </a:xfrm>
          <a:custGeom>
            <a:avLst/>
            <a:gdLst>
              <a:gd name="T0" fmla="*/ 2147483647 w 21562"/>
              <a:gd name="T1" fmla="*/ 10757793 h 20185"/>
              <a:gd name="T2" fmla="*/ 2147483647 w 21562"/>
              <a:gd name="T3" fmla="*/ 15002510 h 20185"/>
              <a:gd name="T4" fmla="*/ 2147483647 w 21562"/>
              <a:gd name="T5" fmla="*/ 15002510 h 20185"/>
              <a:gd name="T6" fmla="*/ 2147483647 w 21562"/>
              <a:gd name="T7" fmla="*/ 6496308 h 20185"/>
              <a:gd name="T8" fmla="*/ 2147483647 w 21562"/>
              <a:gd name="T9" fmla="*/ 10757793 h 20185"/>
              <a:gd name="T10" fmla="*/ 2147483647 w 21562"/>
              <a:gd name="T11" fmla="*/ 6496308 h 20185"/>
              <a:gd name="T12" fmla="*/ 2147483647 w 21562"/>
              <a:gd name="T13" fmla="*/ 27770195 h 20185"/>
              <a:gd name="T14" fmla="*/ 2147483647 w 21562"/>
              <a:gd name="T15" fmla="*/ 100044418 h 20185"/>
              <a:gd name="T16" fmla="*/ 2147483647 w 21562"/>
              <a:gd name="T17" fmla="*/ 325408865 h 20185"/>
              <a:gd name="T18" fmla="*/ 2147483647 w 21562"/>
              <a:gd name="T19" fmla="*/ 333915040 h 20185"/>
              <a:gd name="T20" fmla="*/ 2147483647 w 21562"/>
              <a:gd name="T21" fmla="*/ 333915040 h 20185"/>
              <a:gd name="T22" fmla="*/ 2147483647 w 21562"/>
              <a:gd name="T23" fmla="*/ 333915040 h 20185"/>
              <a:gd name="T24" fmla="*/ 2147483647 w 21562"/>
              <a:gd name="T25" fmla="*/ 325408865 h 20185"/>
              <a:gd name="T26" fmla="*/ 2147483647 w 21562"/>
              <a:gd name="T27" fmla="*/ 316920051 h 20185"/>
              <a:gd name="T28" fmla="*/ 2147483647 w 21562"/>
              <a:gd name="T29" fmla="*/ 329670323 h 20185"/>
              <a:gd name="T30" fmla="*/ 1212323040 w 21562"/>
              <a:gd name="T31" fmla="*/ 338176524 h 20185"/>
              <a:gd name="T32" fmla="*/ 1212323040 w 21562"/>
              <a:gd name="T33" fmla="*/ 125562349 h 20185"/>
              <a:gd name="T34" fmla="*/ 2147483647 w 21562"/>
              <a:gd name="T35" fmla="*/ 6496308 h 2018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62" h="20185">
                <a:moveTo>
                  <a:pt x="329" y="621"/>
                </a:moveTo>
                <a:cubicBezTo>
                  <a:pt x="1667" y="621"/>
                  <a:pt x="3004" y="130"/>
                  <a:pt x="4342" y="866"/>
                </a:cubicBezTo>
                <a:cubicBezTo>
                  <a:pt x="5984" y="1848"/>
                  <a:pt x="7640" y="866"/>
                  <a:pt x="9282" y="866"/>
                </a:cubicBezTo>
                <a:cubicBezTo>
                  <a:pt x="10911" y="866"/>
                  <a:pt x="12540" y="1357"/>
                  <a:pt x="14169" y="375"/>
                </a:cubicBezTo>
                <a:cubicBezTo>
                  <a:pt x="14937" y="-116"/>
                  <a:pt x="15718" y="1112"/>
                  <a:pt x="16486" y="621"/>
                </a:cubicBezTo>
                <a:cubicBezTo>
                  <a:pt x="17321" y="130"/>
                  <a:pt x="18155" y="-361"/>
                  <a:pt x="18976" y="375"/>
                </a:cubicBezTo>
                <a:cubicBezTo>
                  <a:pt x="19612" y="1112"/>
                  <a:pt x="20261" y="1848"/>
                  <a:pt x="20910" y="1603"/>
                </a:cubicBezTo>
                <a:cubicBezTo>
                  <a:pt x="21188" y="1357"/>
                  <a:pt x="21492" y="-361"/>
                  <a:pt x="21545" y="5775"/>
                </a:cubicBezTo>
                <a:cubicBezTo>
                  <a:pt x="21585" y="9948"/>
                  <a:pt x="21545" y="14612"/>
                  <a:pt x="21519" y="18784"/>
                </a:cubicBezTo>
                <a:cubicBezTo>
                  <a:pt x="19903" y="19521"/>
                  <a:pt x="18261" y="21239"/>
                  <a:pt x="16645" y="19275"/>
                </a:cubicBezTo>
                <a:cubicBezTo>
                  <a:pt x="15387" y="17803"/>
                  <a:pt x="14116" y="19275"/>
                  <a:pt x="12858" y="19275"/>
                </a:cubicBezTo>
                <a:cubicBezTo>
                  <a:pt x="12248" y="19275"/>
                  <a:pt x="11639" y="19275"/>
                  <a:pt x="11030" y="19275"/>
                </a:cubicBezTo>
                <a:cubicBezTo>
                  <a:pt x="10275" y="19275"/>
                  <a:pt x="9533" y="17557"/>
                  <a:pt x="8779" y="18784"/>
                </a:cubicBezTo>
                <a:cubicBezTo>
                  <a:pt x="7216" y="21239"/>
                  <a:pt x="5653" y="17803"/>
                  <a:pt x="4090" y="18294"/>
                </a:cubicBezTo>
                <a:cubicBezTo>
                  <a:pt x="3031" y="18539"/>
                  <a:pt x="1972" y="18539"/>
                  <a:pt x="912" y="19030"/>
                </a:cubicBezTo>
                <a:cubicBezTo>
                  <a:pt x="607" y="19275"/>
                  <a:pt x="316" y="19766"/>
                  <a:pt x="11" y="19521"/>
                </a:cubicBezTo>
                <a:cubicBezTo>
                  <a:pt x="-15" y="15594"/>
                  <a:pt x="11" y="11175"/>
                  <a:pt x="11" y="7248"/>
                </a:cubicBezTo>
                <a:cubicBezTo>
                  <a:pt x="-2" y="1357"/>
                  <a:pt x="104" y="375"/>
                  <a:pt x="409" y="3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05" name="AutoShape 83"/>
          <p:cNvSpPr>
            <a:spLocks/>
          </p:cNvSpPr>
          <p:nvPr/>
        </p:nvSpPr>
        <p:spPr bwMode="auto">
          <a:xfrm>
            <a:off x="1270318" y="1181199"/>
            <a:ext cx="495858" cy="489706"/>
          </a:xfrm>
          <a:custGeom>
            <a:avLst/>
            <a:gdLst>
              <a:gd name="T0" fmla="*/ 153937426 w 19973"/>
              <a:gd name="T1" fmla="*/ 7675122 h 19933"/>
              <a:gd name="T2" fmla="*/ 564251171 w 19973"/>
              <a:gd name="T3" fmla="*/ 20414068 h 19933"/>
              <a:gd name="T4" fmla="*/ 655417318 w 19973"/>
              <a:gd name="T5" fmla="*/ 364364409 h 19933"/>
              <a:gd name="T6" fmla="*/ 447023353 w 19973"/>
              <a:gd name="T7" fmla="*/ 619143204 h 19933"/>
              <a:gd name="T8" fmla="*/ 56264326 w 19973"/>
              <a:gd name="T9" fmla="*/ 606404258 h 19933"/>
              <a:gd name="T10" fmla="*/ 4173819 w 19973"/>
              <a:gd name="T11" fmla="*/ 287931778 h 19933"/>
              <a:gd name="T12" fmla="*/ 153937426 w 19973"/>
              <a:gd name="T13" fmla="*/ 20414068 h 199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973" h="19933">
                <a:moveTo>
                  <a:pt x="4684" y="241"/>
                </a:moveTo>
                <a:cubicBezTo>
                  <a:pt x="8450" y="1041"/>
                  <a:pt x="13800" y="-959"/>
                  <a:pt x="17169" y="641"/>
                </a:cubicBezTo>
                <a:cubicBezTo>
                  <a:pt x="20934" y="2241"/>
                  <a:pt x="19745" y="8041"/>
                  <a:pt x="19943" y="11441"/>
                </a:cubicBezTo>
                <a:cubicBezTo>
                  <a:pt x="20141" y="16641"/>
                  <a:pt x="19349" y="19041"/>
                  <a:pt x="13602" y="19441"/>
                </a:cubicBezTo>
                <a:cubicBezTo>
                  <a:pt x="10828" y="19641"/>
                  <a:pt x="4090" y="20641"/>
                  <a:pt x="1712" y="19041"/>
                </a:cubicBezTo>
                <a:cubicBezTo>
                  <a:pt x="-666" y="17441"/>
                  <a:pt x="127" y="11641"/>
                  <a:pt x="127" y="9041"/>
                </a:cubicBezTo>
                <a:cubicBezTo>
                  <a:pt x="127" y="5241"/>
                  <a:pt x="127" y="641"/>
                  <a:pt x="4684" y="64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06" name="AutoShape 84"/>
          <p:cNvSpPr>
            <a:spLocks/>
          </p:cNvSpPr>
          <p:nvPr/>
        </p:nvSpPr>
        <p:spPr bwMode="auto">
          <a:xfrm>
            <a:off x="1437655" y="1328849"/>
            <a:ext cx="98433" cy="173489"/>
          </a:xfrm>
          <a:custGeom>
            <a:avLst/>
            <a:gdLst>
              <a:gd name="T0" fmla="*/ 165180 w 20304"/>
              <a:gd name="T1" fmla="*/ 12699936 h 21600"/>
              <a:gd name="T2" fmla="*/ 4790353 w 20304"/>
              <a:gd name="T3" fmla="*/ 0 h 21600"/>
              <a:gd name="T4" fmla="*/ 4625173 w 20304"/>
              <a:gd name="T5" fmla="*/ 24037756 h 21600"/>
              <a:gd name="T6" fmla="*/ 0 w 20304"/>
              <a:gd name="T7" fmla="*/ 1224589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304" h="21600">
                <a:moveTo>
                  <a:pt x="675" y="11412"/>
                </a:moveTo>
                <a:cubicBezTo>
                  <a:pt x="6075" y="7744"/>
                  <a:pt x="12825" y="2854"/>
                  <a:pt x="19575" y="0"/>
                </a:cubicBezTo>
                <a:cubicBezTo>
                  <a:pt x="19575" y="6521"/>
                  <a:pt x="21600" y="15487"/>
                  <a:pt x="18900" y="21600"/>
                </a:cubicBezTo>
                <a:cubicBezTo>
                  <a:pt x="11475" y="21193"/>
                  <a:pt x="3376" y="14264"/>
                  <a:pt x="0" y="1100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07" name="AutoShape 85"/>
          <p:cNvSpPr>
            <a:spLocks/>
          </p:cNvSpPr>
          <p:nvPr/>
        </p:nvSpPr>
        <p:spPr bwMode="auto">
          <a:xfrm>
            <a:off x="8416573" y="1181199"/>
            <a:ext cx="495858" cy="489706"/>
          </a:xfrm>
          <a:custGeom>
            <a:avLst/>
            <a:gdLst>
              <a:gd name="T0" fmla="*/ 502465882 w 19973"/>
              <a:gd name="T1" fmla="*/ 7675122 h 19933"/>
              <a:gd name="T2" fmla="*/ 92152138 w 19973"/>
              <a:gd name="T3" fmla="*/ 20414068 h 19933"/>
              <a:gd name="T4" fmla="*/ 985990 w 19973"/>
              <a:gd name="T5" fmla="*/ 364364409 h 19933"/>
              <a:gd name="T6" fmla="*/ 209379923 w 19973"/>
              <a:gd name="T7" fmla="*/ 619143204 h 19933"/>
              <a:gd name="T8" fmla="*/ 600138950 w 19973"/>
              <a:gd name="T9" fmla="*/ 606404258 h 19933"/>
              <a:gd name="T10" fmla="*/ 652229490 w 19973"/>
              <a:gd name="T11" fmla="*/ 287931778 h 19933"/>
              <a:gd name="T12" fmla="*/ 502465882 w 19973"/>
              <a:gd name="T13" fmla="*/ 20414068 h 199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973" h="19933">
                <a:moveTo>
                  <a:pt x="15289" y="241"/>
                </a:moveTo>
                <a:cubicBezTo>
                  <a:pt x="11523" y="1041"/>
                  <a:pt x="6173" y="-959"/>
                  <a:pt x="2804" y="641"/>
                </a:cubicBezTo>
                <a:cubicBezTo>
                  <a:pt x="-961" y="2241"/>
                  <a:pt x="228" y="8041"/>
                  <a:pt x="30" y="11441"/>
                </a:cubicBezTo>
                <a:cubicBezTo>
                  <a:pt x="-168" y="16641"/>
                  <a:pt x="624" y="19041"/>
                  <a:pt x="6371" y="19441"/>
                </a:cubicBezTo>
                <a:cubicBezTo>
                  <a:pt x="9145" y="19641"/>
                  <a:pt x="15883" y="20641"/>
                  <a:pt x="18261" y="19041"/>
                </a:cubicBezTo>
                <a:cubicBezTo>
                  <a:pt x="20639" y="17441"/>
                  <a:pt x="19846" y="11641"/>
                  <a:pt x="19846" y="9041"/>
                </a:cubicBezTo>
                <a:cubicBezTo>
                  <a:pt x="19846" y="5241"/>
                  <a:pt x="19846" y="641"/>
                  <a:pt x="15289" y="64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08" name="AutoShape 86"/>
          <p:cNvSpPr>
            <a:spLocks/>
          </p:cNvSpPr>
          <p:nvPr/>
        </p:nvSpPr>
        <p:spPr bwMode="auto">
          <a:xfrm>
            <a:off x="8642970" y="1319005"/>
            <a:ext cx="98433" cy="173489"/>
          </a:xfrm>
          <a:custGeom>
            <a:avLst/>
            <a:gdLst>
              <a:gd name="T0" fmla="*/ 4803576 w 20304"/>
              <a:gd name="T1" fmla="*/ 12699936 h 21600"/>
              <a:gd name="T2" fmla="*/ 178403 w 20304"/>
              <a:gd name="T3" fmla="*/ 0 h 21600"/>
              <a:gd name="T4" fmla="*/ 343589 w 20304"/>
              <a:gd name="T5" fmla="*/ 24037756 h 21600"/>
              <a:gd name="T6" fmla="*/ 4968756 w 20304"/>
              <a:gd name="T7" fmla="*/ 1224589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304" h="21600">
                <a:moveTo>
                  <a:pt x="19629" y="11412"/>
                </a:moveTo>
                <a:cubicBezTo>
                  <a:pt x="14229" y="7744"/>
                  <a:pt x="7479" y="2854"/>
                  <a:pt x="729" y="0"/>
                </a:cubicBezTo>
                <a:cubicBezTo>
                  <a:pt x="729" y="6521"/>
                  <a:pt x="-1296" y="15487"/>
                  <a:pt x="1404" y="21600"/>
                </a:cubicBezTo>
                <a:cubicBezTo>
                  <a:pt x="8829" y="21193"/>
                  <a:pt x="16928" y="14264"/>
                  <a:pt x="20304" y="1100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09" name="AutoShape 87"/>
          <p:cNvSpPr>
            <a:spLocks/>
          </p:cNvSpPr>
          <p:nvPr/>
        </p:nvSpPr>
        <p:spPr bwMode="auto">
          <a:xfrm>
            <a:off x="847055" y="2805348"/>
            <a:ext cx="3893036" cy="381429"/>
          </a:xfrm>
          <a:custGeom>
            <a:avLst/>
            <a:gdLst>
              <a:gd name="T0" fmla="*/ 189620566 w 21561"/>
              <a:gd name="T1" fmla="*/ 273246520 h 20715"/>
              <a:gd name="T2" fmla="*/ 189620566 w 21561"/>
              <a:gd name="T3" fmla="*/ 164183947 h 20715"/>
              <a:gd name="T4" fmla="*/ 189620566 w 21561"/>
              <a:gd name="T5" fmla="*/ 56917826 h 20715"/>
              <a:gd name="T6" fmla="*/ 2147483647 w 21561"/>
              <a:gd name="T7" fmla="*/ 6865257 h 20715"/>
              <a:gd name="T8" fmla="*/ 2147483647 w 21561"/>
              <a:gd name="T9" fmla="*/ 5081776 h 20715"/>
              <a:gd name="T10" fmla="*/ 2147483647 w 21561"/>
              <a:gd name="T11" fmla="*/ 1501842 h 20715"/>
              <a:gd name="T12" fmla="*/ 2147483647 w 21561"/>
              <a:gd name="T13" fmla="*/ 5081776 h 20715"/>
              <a:gd name="T14" fmla="*/ 2147483647 w 21561"/>
              <a:gd name="T15" fmla="*/ 1501842 h 20715"/>
              <a:gd name="T16" fmla="*/ 2147483647 w 21561"/>
              <a:gd name="T17" fmla="*/ 6865257 h 20715"/>
              <a:gd name="T18" fmla="*/ 2147483647 w 21561"/>
              <a:gd name="T19" fmla="*/ 6865257 h 20715"/>
              <a:gd name="T20" fmla="*/ 2147483647 w 21561"/>
              <a:gd name="T21" fmla="*/ 17591538 h 20715"/>
              <a:gd name="T22" fmla="*/ 2147483647 w 21561"/>
              <a:gd name="T23" fmla="*/ 103404550 h 20715"/>
              <a:gd name="T24" fmla="*/ 2147483647 w 21561"/>
              <a:gd name="T25" fmla="*/ 185637057 h 20715"/>
              <a:gd name="T26" fmla="*/ 2147483647 w 21561"/>
              <a:gd name="T27" fmla="*/ 267883106 h 20715"/>
              <a:gd name="T28" fmla="*/ 2147483647 w 21561"/>
              <a:gd name="T29" fmla="*/ 271449498 h 20715"/>
              <a:gd name="T30" fmla="*/ 2147483647 w 21561"/>
              <a:gd name="T31" fmla="*/ 269666587 h 20715"/>
              <a:gd name="T32" fmla="*/ 366650578 w 21561"/>
              <a:gd name="T33" fmla="*/ 271449498 h 207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561" h="20715">
                <a:moveTo>
                  <a:pt x="15" y="20379"/>
                </a:moveTo>
                <a:cubicBezTo>
                  <a:pt x="2" y="17712"/>
                  <a:pt x="29" y="15045"/>
                  <a:pt x="15" y="12245"/>
                </a:cubicBezTo>
                <a:cubicBezTo>
                  <a:pt x="2" y="9712"/>
                  <a:pt x="-12" y="6779"/>
                  <a:pt x="15" y="4245"/>
                </a:cubicBezTo>
                <a:cubicBezTo>
                  <a:pt x="43" y="379"/>
                  <a:pt x="247" y="512"/>
                  <a:pt x="588" y="512"/>
                </a:cubicBezTo>
                <a:cubicBezTo>
                  <a:pt x="901" y="512"/>
                  <a:pt x="1201" y="512"/>
                  <a:pt x="1514" y="379"/>
                </a:cubicBezTo>
                <a:cubicBezTo>
                  <a:pt x="2400" y="-155"/>
                  <a:pt x="3313" y="112"/>
                  <a:pt x="4199" y="112"/>
                </a:cubicBezTo>
                <a:cubicBezTo>
                  <a:pt x="5616" y="112"/>
                  <a:pt x="7034" y="-21"/>
                  <a:pt x="8451" y="379"/>
                </a:cubicBezTo>
                <a:cubicBezTo>
                  <a:pt x="9759" y="645"/>
                  <a:pt x="11067" y="512"/>
                  <a:pt x="12376" y="112"/>
                </a:cubicBezTo>
                <a:cubicBezTo>
                  <a:pt x="13425" y="-288"/>
                  <a:pt x="14461" y="512"/>
                  <a:pt x="15510" y="512"/>
                </a:cubicBezTo>
                <a:cubicBezTo>
                  <a:pt x="17227" y="512"/>
                  <a:pt x="18944" y="512"/>
                  <a:pt x="20661" y="512"/>
                </a:cubicBezTo>
                <a:cubicBezTo>
                  <a:pt x="20879" y="512"/>
                  <a:pt x="21138" y="112"/>
                  <a:pt x="21329" y="1312"/>
                </a:cubicBezTo>
                <a:cubicBezTo>
                  <a:pt x="21588" y="2912"/>
                  <a:pt x="21479" y="5179"/>
                  <a:pt x="21493" y="7712"/>
                </a:cubicBezTo>
                <a:cubicBezTo>
                  <a:pt x="21506" y="9712"/>
                  <a:pt x="21547" y="11712"/>
                  <a:pt x="21547" y="13845"/>
                </a:cubicBezTo>
                <a:cubicBezTo>
                  <a:pt x="21547" y="15579"/>
                  <a:pt x="21452" y="18512"/>
                  <a:pt x="21561" y="19979"/>
                </a:cubicBezTo>
                <a:cubicBezTo>
                  <a:pt x="19326" y="20379"/>
                  <a:pt x="17064" y="20245"/>
                  <a:pt x="14815" y="20245"/>
                </a:cubicBezTo>
                <a:cubicBezTo>
                  <a:pt x="11067" y="20245"/>
                  <a:pt x="7306" y="19579"/>
                  <a:pt x="3572" y="20112"/>
                </a:cubicBezTo>
                <a:cubicBezTo>
                  <a:pt x="2400" y="20245"/>
                  <a:pt x="1187" y="21312"/>
                  <a:pt x="29" y="2024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10" name="AutoShape 88"/>
          <p:cNvSpPr>
            <a:spLocks/>
          </p:cNvSpPr>
          <p:nvPr/>
        </p:nvSpPr>
        <p:spPr bwMode="auto">
          <a:xfrm>
            <a:off x="4557989" y="5295709"/>
            <a:ext cx="108277" cy="1328849"/>
          </a:xfrm>
          <a:custGeom>
            <a:avLst/>
            <a:gdLst>
              <a:gd name="T0" fmla="*/ 515161 w 20357"/>
              <a:gd name="T1" fmla="*/ 2147483647 h 20544"/>
              <a:gd name="T2" fmla="*/ 663508 w 20357"/>
              <a:gd name="T3" fmla="*/ 2147483647 h 20544"/>
              <a:gd name="T4" fmla="*/ 663508 w 20357"/>
              <a:gd name="T5" fmla="*/ 2147483647 h 20544"/>
              <a:gd name="T6" fmla="*/ 69462 w 20357"/>
              <a:gd name="T7" fmla="*/ 2147483647 h 20544"/>
              <a:gd name="T8" fmla="*/ 663508 w 20357"/>
              <a:gd name="T9" fmla="*/ 1887291540 h 20544"/>
              <a:gd name="T10" fmla="*/ 663508 w 20357"/>
              <a:gd name="T11" fmla="*/ 472550717 h 20544"/>
              <a:gd name="T12" fmla="*/ 6010559 w 20357"/>
              <a:gd name="T13" fmla="*/ 340025642 h 20544"/>
              <a:gd name="T14" fmla="*/ 6159228 w 20357"/>
              <a:gd name="T15" fmla="*/ 1687925834 h 20544"/>
              <a:gd name="T16" fmla="*/ 5713536 w 20357"/>
              <a:gd name="T17" fmla="*/ 2147483647 h 20544"/>
              <a:gd name="T18" fmla="*/ 6159228 w 20357"/>
              <a:gd name="T19" fmla="*/ 2147483647 h 20544"/>
              <a:gd name="T20" fmla="*/ 6159228 w 20357"/>
              <a:gd name="T21" fmla="*/ 2147483647 h 20544"/>
              <a:gd name="T22" fmla="*/ 6456203 w 20357"/>
              <a:gd name="T23" fmla="*/ 2147483647 h 20544"/>
              <a:gd name="T24" fmla="*/ 1109159 w 20357"/>
              <a:gd name="T25" fmla="*/ 2147483647 h 20544"/>
              <a:gd name="T26" fmla="*/ 663508 w 20357"/>
              <a:gd name="T27" fmla="*/ 2147483647 h 2054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357" h="20544">
                <a:moveTo>
                  <a:pt x="1594" y="19561"/>
                </a:moveTo>
                <a:cubicBezTo>
                  <a:pt x="4811" y="18762"/>
                  <a:pt x="2513" y="17659"/>
                  <a:pt x="2053" y="16861"/>
                </a:cubicBezTo>
                <a:cubicBezTo>
                  <a:pt x="1594" y="15910"/>
                  <a:pt x="2053" y="14959"/>
                  <a:pt x="2053" y="14047"/>
                </a:cubicBezTo>
                <a:cubicBezTo>
                  <a:pt x="2053" y="12183"/>
                  <a:pt x="1134" y="10358"/>
                  <a:pt x="215" y="8533"/>
                </a:cubicBezTo>
                <a:cubicBezTo>
                  <a:pt x="-704" y="6783"/>
                  <a:pt x="1594" y="4958"/>
                  <a:pt x="2053" y="3247"/>
                </a:cubicBezTo>
                <a:cubicBezTo>
                  <a:pt x="2513" y="2448"/>
                  <a:pt x="1134" y="1611"/>
                  <a:pt x="2053" y="813"/>
                </a:cubicBezTo>
                <a:cubicBezTo>
                  <a:pt x="2973" y="-62"/>
                  <a:pt x="15841" y="-366"/>
                  <a:pt x="18598" y="585"/>
                </a:cubicBezTo>
                <a:cubicBezTo>
                  <a:pt x="20436" y="1231"/>
                  <a:pt x="19058" y="2220"/>
                  <a:pt x="19058" y="2904"/>
                </a:cubicBezTo>
                <a:cubicBezTo>
                  <a:pt x="19058" y="3855"/>
                  <a:pt x="18139" y="4844"/>
                  <a:pt x="17679" y="5833"/>
                </a:cubicBezTo>
                <a:cubicBezTo>
                  <a:pt x="16760" y="7658"/>
                  <a:pt x="17679" y="9521"/>
                  <a:pt x="19058" y="11347"/>
                </a:cubicBezTo>
                <a:cubicBezTo>
                  <a:pt x="20436" y="13172"/>
                  <a:pt x="17219" y="14997"/>
                  <a:pt x="19058" y="16785"/>
                </a:cubicBezTo>
                <a:cubicBezTo>
                  <a:pt x="19977" y="17507"/>
                  <a:pt x="20896" y="18306"/>
                  <a:pt x="19977" y="19066"/>
                </a:cubicBezTo>
                <a:cubicBezTo>
                  <a:pt x="19517" y="19637"/>
                  <a:pt x="11705" y="21234"/>
                  <a:pt x="3432" y="20207"/>
                </a:cubicBezTo>
                <a:cubicBezTo>
                  <a:pt x="675" y="19903"/>
                  <a:pt x="2053" y="19257"/>
                  <a:pt x="2053" y="1887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11" name="AutoShape 89"/>
          <p:cNvSpPr>
            <a:spLocks/>
          </p:cNvSpPr>
          <p:nvPr/>
        </p:nvSpPr>
        <p:spPr bwMode="auto">
          <a:xfrm>
            <a:off x="5237178" y="5522106"/>
            <a:ext cx="324830" cy="1245181"/>
          </a:xfrm>
          <a:custGeom>
            <a:avLst/>
            <a:gdLst>
              <a:gd name="T0" fmla="*/ 2892786 w 20569"/>
              <a:gd name="T1" fmla="*/ 2147483647 h 21459"/>
              <a:gd name="T2" fmla="*/ 8162762 w 20569"/>
              <a:gd name="T3" fmla="*/ 2147483647 h 21459"/>
              <a:gd name="T4" fmla="*/ 11673287 w 20569"/>
              <a:gd name="T5" fmla="*/ 12168274 h 21459"/>
              <a:gd name="T6" fmla="*/ 117079576 w 20569"/>
              <a:gd name="T7" fmla="*/ 320590313 h 21459"/>
              <a:gd name="T8" fmla="*/ 168027253 w 20569"/>
              <a:gd name="T9" fmla="*/ 676424330 h 21459"/>
              <a:gd name="T10" fmla="*/ 173297208 w 20569"/>
              <a:gd name="T11" fmla="*/ 1412014231 h 21459"/>
              <a:gd name="T12" fmla="*/ 162757706 w 20569"/>
              <a:gd name="T13" fmla="*/ 2147483647 h 21459"/>
              <a:gd name="T14" fmla="*/ 169786683 w 20569"/>
              <a:gd name="T15" fmla="*/ 2147483647 h 21459"/>
              <a:gd name="T16" fmla="*/ 83700804 w 20569"/>
              <a:gd name="T17" fmla="*/ 2147483647 h 21459"/>
              <a:gd name="T18" fmla="*/ 2892786 w 20569"/>
              <a:gd name="T19" fmla="*/ 2147483647 h 214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569" h="21459">
                <a:moveTo>
                  <a:pt x="342" y="21459"/>
                </a:moveTo>
                <a:cubicBezTo>
                  <a:pt x="-697" y="16596"/>
                  <a:pt x="965" y="11677"/>
                  <a:pt x="965" y="6814"/>
                </a:cubicBezTo>
                <a:cubicBezTo>
                  <a:pt x="965" y="4552"/>
                  <a:pt x="1172" y="2290"/>
                  <a:pt x="1380" y="29"/>
                </a:cubicBezTo>
                <a:cubicBezTo>
                  <a:pt x="4703" y="-141"/>
                  <a:pt x="10726" y="481"/>
                  <a:pt x="13841" y="764"/>
                </a:cubicBezTo>
                <a:cubicBezTo>
                  <a:pt x="15088" y="933"/>
                  <a:pt x="18826" y="1273"/>
                  <a:pt x="19864" y="1612"/>
                </a:cubicBezTo>
                <a:cubicBezTo>
                  <a:pt x="20903" y="2008"/>
                  <a:pt x="20487" y="2799"/>
                  <a:pt x="20487" y="3365"/>
                </a:cubicBezTo>
                <a:cubicBezTo>
                  <a:pt x="20487" y="6135"/>
                  <a:pt x="19241" y="8906"/>
                  <a:pt x="19241" y="11677"/>
                </a:cubicBezTo>
                <a:cubicBezTo>
                  <a:pt x="19241" y="14504"/>
                  <a:pt x="19864" y="17388"/>
                  <a:pt x="20072" y="20158"/>
                </a:cubicBezTo>
                <a:cubicBezTo>
                  <a:pt x="16957" y="20215"/>
                  <a:pt x="13218" y="20667"/>
                  <a:pt x="9895" y="20837"/>
                </a:cubicBezTo>
                <a:cubicBezTo>
                  <a:pt x="6780" y="20950"/>
                  <a:pt x="3249" y="21120"/>
                  <a:pt x="342" y="2140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12" name="AutoShape 90"/>
          <p:cNvSpPr>
            <a:spLocks/>
          </p:cNvSpPr>
          <p:nvPr/>
        </p:nvSpPr>
        <p:spPr bwMode="auto">
          <a:xfrm>
            <a:off x="5483262" y="5522106"/>
            <a:ext cx="324830" cy="1245181"/>
          </a:xfrm>
          <a:custGeom>
            <a:avLst/>
            <a:gdLst>
              <a:gd name="T0" fmla="*/ 2892786 w 20569"/>
              <a:gd name="T1" fmla="*/ 2147483647 h 21459"/>
              <a:gd name="T2" fmla="*/ 8162762 w 20569"/>
              <a:gd name="T3" fmla="*/ 2147483647 h 21459"/>
              <a:gd name="T4" fmla="*/ 11673287 w 20569"/>
              <a:gd name="T5" fmla="*/ 12168274 h 21459"/>
              <a:gd name="T6" fmla="*/ 117079576 w 20569"/>
              <a:gd name="T7" fmla="*/ 320590313 h 21459"/>
              <a:gd name="T8" fmla="*/ 168027253 w 20569"/>
              <a:gd name="T9" fmla="*/ 676424330 h 21459"/>
              <a:gd name="T10" fmla="*/ 173297208 w 20569"/>
              <a:gd name="T11" fmla="*/ 1412014231 h 21459"/>
              <a:gd name="T12" fmla="*/ 162757706 w 20569"/>
              <a:gd name="T13" fmla="*/ 2147483647 h 21459"/>
              <a:gd name="T14" fmla="*/ 169786683 w 20569"/>
              <a:gd name="T15" fmla="*/ 2147483647 h 21459"/>
              <a:gd name="T16" fmla="*/ 83700804 w 20569"/>
              <a:gd name="T17" fmla="*/ 2147483647 h 21459"/>
              <a:gd name="T18" fmla="*/ 2892786 w 20569"/>
              <a:gd name="T19" fmla="*/ 2147483647 h 214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569" h="21459">
                <a:moveTo>
                  <a:pt x="342" y="21459"/>
                </a:moveTo>
                <a:cubicBezTo>
                  <a:pt x="-697" y="16596"/>
                  <a:pt x="965" y="11677"/>
                  <a:pt x="965" y="6814"/>
                </a:cubicBezTo>
                <a:cubicBezTo>
                  <a:pt x="965" y="4552"/>
                  <a:pt x="1172" y="2290"/>
                  <a:pt x="1380" y="29"/>
                </a:cubicBezTo>
                <a:cubicBezTo>
                  <a:pt x="4703" y="-141"/>
                  <a:pt x="10726" y="481"/>
                  <a:pt x="13841" y="764"/>
                </a:cubicBezTo>
                <a:cubicBezTo>
                  <a:pt x="15088" y="933"/>
                  <a:pt x="18826" y="1273"/>
                  <a:pt x="19864" y="1612"/>
                </a:cubicBezTo>
                <a:cubicBezTo>
                  <a:pt x="20903" y="2008"/>
                  <a:pt x="20487" y="2799"/>
                  <a:pt x="20487" y="3365"/>
                </a:cubicBezTo>
                <a:cubicBezTo>
                  <a:pt x="20487" y="6135"/>
                  <a:pt x="19241" y="8906"/>
                  <a:pt x="19241" y="11677"/>
                </a:cubicBezTo>
                <a:cubicBezTo>
                  <a:pt x="19241" y="14504"/>
                  <a:pt x="19864" y="17388"/>
                  <a:pt x="20072" y="20158"/>
                </a:cubicBezTo>
                <a:cubicBezTo>
                  <a:pt x="16957" y="20215"/>
                  <a:pt x="13218" y="20667"/>
                  <a:pt x="9895" y="20837"/>
                </a:cubicBezTo>
                <a:cubicBezTo>
                  <a:pt x="6780" y="20950"/>
                  <a:pt x="3249" y="21120"/>
                  <a:pt x="342" y="2140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13" name="AutoShape 91"/>
          <p:cNvSpPr>
            <a:spLocks/>
          </p:cNvSpPr>
          <p:nvPr/>
        </p:nvSpPr>
        <p:spPr bwMode="auto">
          <a:xfrm>
            <a:off x="5749031" y="5522106"/>
            <a:ext cx="324830" cy="1245181"/>
          </a:xfrm>
          <a:custGeom>
            <a:avLst/>
            <a:gdLst>
              <a:gd name="T0" fmla="*/ 2892503 w 20570"/>
              <a:gd name="T1" fmla="*/ 2147483647 h 21459"/>
              <a:gd name="T2" fmla="*/ 8161550 w 20570"/>
              <a:gd name="T3" fmla="*/ 2147483647 h 21459"/>
              <a:gd name="T4" fmla="*/ 11671741 w 20570"/>
              <a:gd name="T5" fmla="*/ 12168274 h 21459"/>
              <a:gd name="T6" fmla="*/ 117070685 w 20570"/>
              <a:gd name="T7" fmla="*/ 320590313 h 21459"/>
              <a:gd name="T8" fmla="*/ 168011322 w 20570"/>
              <a:gd name="T9" fmla="*/ 676424330 h 21459"/>
              <a:gd name="T10" fmla="*/ 173280369 w 20570"/>
              <a:gd name="T11" fmla="*/ 1412014231 h 21459"/>
              <a:gd name="T12" fmla="*/ 162742296 w 20570"/>
              <a:gd name="T13" fmla="*/ 2147483647 h 21459"/>
              <a:gd name="T14" fmla="*/ 169762272 w 20570"/>
              <a:gd name="T15" fmla="*/ 2147483647 h 21459"/>
              <a:gd name="T16" fmla="*/ 83688524 w 20570"/>
              <a:gd name="T17" fmla="*/ 2147483647 h 21459"/>
              <a:gd name="T18" fmla="*/ 2892503 w 20570"/>
              <a:gd name="T19" fmla="*/ 2147483647 h 214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570" h="21459">
                <a:moveTo>
                  <a:pt x="342" y="21459"/>
                </a:moveTo>
                <a:cubicBezTo>
                  <a:pt x="-697" y="16596"/>
                  <a:pt x="965" y="11677"/>
                  <a:pt x="965" y="6814"/>
                </a:cubicBezTo>
                <a:cubicBezTo>
                  <a:pt x="965" y="4552"/>
                  <a:pt x="1172" y="2290"/>
                  <a:pt x="1380" y="29"/>
                </a:cubicBezTo>
                <a:cubicBezTo>
                  <a:pt x="4703" y="-141"/>
                  <a:pt x="10726" y="481"/>
                  <a:pt x="13842" y="764"/>
                </a:cubicBezTo>
                <a:cubicBezTo>
                  <a:pt x="15088" y="933"/>
                  <a:pt x="18826" y="1273"/>
                  <a:pt x="19865" y="1612"/>
                </a:cubicBezTo>
                <a:cubicBezTo>
                  <a:pt x="20903" y="2008"/>
                  <a:pt x="20488" y="2799"/>
                  <a:pt x="20488" y="3365"/>
                </a:cubicBezTo>
                <a:cubicBezTo>
                  <a:pt x="20488" y="6135"/>
                  <a:pt x="19242" y="8906"/>
                  <a:pt x="19242" y="11677"/>
                </a:cubicBezTo>
                <a:cubicBezTo>
                  <a:pt x="19242" y="14504"/>
                  <a:pt x="19865" y="17388"/>
                  <a:pt x="20072" y="20158"/>
                </a:cubicBezTo>
                <a:cubicBezTo>
                  <a:pt x="16957" y="20215"/>
                  <a:pt x="13219" y="20667"/>
                  <a:pt x="9895" y="20837"/>
                </a:cubicBezTo>
                <a:cubicBezTo>
                  <a:pt x="6780" y="20950"/>
                  <a:pt x="3249" y="21120"/>
                  <a:pt x="342" y="2140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14" name="AutoShape 92"/>
          <p:cNvSpPr>
            <a:spLocks/>
          </p:cNvSpPr>
          <p:nvPr/>
        </p:nvSpPr>
        <p:spPr bwMode="auto">
          <a:xfrm>
            <a:off x="6024645" y="5541792"/>
            <a:ext cx="462636" cy="1245181"/>
          </a:xfrm>
          <a:custGeom>
            <a:avLst/>
            <a:gdLst>
              <a:gd name="T0" fmla="*/ 5688172 w 20866"/>
              <a:gd name="T1" fmla="*/ 2147483647 h 21459"/>
              <a:gd name="T2" fmla="*/ 16082516 w 20866"/>
              <a:gd name="T3" fmla="*/ 2147483647 h 21459"/>
              <a:gd name="T4" fmla="*/ 23011230 w 20866"/>
              <a:gd name="T5" fmla="*/ 12168274 h 21459"/>
              <a:gd name="T6" fmla="*/ 230791645 w 20866"/>
              <a:gd name="T7" fmla="*/ 320590313 h 21459"/>
              <a:gd name="T8" fmla="*/ 476682149 w 20866"/>
              <a:gd name="T9" fmla="*/ 866089316 h 21459"/>
              <a:gd name="T10" fmla="*/ 487075664 w 20866"/>
              <a:gd name="T11" fmla="*/ 1601684757 h 21459"/>
              <a:gd name="T12" fmla="*/ 459382805 w 20866"/>
              <a:gd name="T13" fmla="*/ 2147483647 h 21459"/>
              <a:gd name="T14" fmla="*/ 476682149 w 20866"/>
              <a:gd name="T15" fmla="*/ 2147483647 h 21459"/>
              <a:gd name="T16" fmla="*/ 175382156 w 20866"/>
              <a:gd name="T17" fmla="*/ 2147483647 h 21459"/>
              <a:gd name="T18" fmla="*/ 5688172 w 20866"/>
              <a:gd name="T19" fmla="*/ 2147483647 h 214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866" h="21459">
                <a:moveTo>
                  <a:pt x="243" y="21459"/>
                </a:moveTo>
                <a:cubicBezTo>
                  <a:pt x="-497" y="16596"/>
                  <a:pt x="687" y="11677"/>
                  <a:pt x="687" y="6814"/>
                </a:cubicBezTo>
                <a:cubicBezTo>
                  <a:pt x="687" y="4552"/>
                  <a:pt x="834" y="2290"/>
                  <a:pt x="983" y="29"/>
                </a:cubicBezTo>
                <a:cubicBezTo>
                  <a:pt x="3350" y="-141"/>
                  <a:pt x="7640" y="481"/>
                  <a:pt x="9859" y="764"/>
                </a:cubicBezTo>
                <a:cubicBezTo>
                  <a:pt x="10747" y="933"/>
                  <a:pt x="19624" y="1725"/>
                  <a:pt x="20363" y="2064"/>
                </a:cubicBezTo>
                <a:cubicBezTo>
                  <a:pt x="21103" y="2460"/>
                  <a:pt x="20807" y="3252"/>
                  <a:pt x="20807" y="3817"/>
                </a:cubicBezTo>
                <a:cubicBezTo>
                  <a:pt x="20807" y="6588"/>
                  <a:pt x="19624" y="8849"/>
                  <a:pt x="19624" y="11620"/>
                </a:cubicBezTo>
                <a:cubicBezTo>
                  <a:pt x="19624" y="14447"/>
                  <a:pt x="20215" y="16596"/>
                  <a:pt x="20363" y="19367"/>
                </a:cubicBezTo>
                <a:cubicBezTo>
                  <a:pt x="18144" y="19423"/>
                  <a:pt x="9859" y="20611"/>
                  <a:pt x="7492" y="20780"/>
                </a:cubicBezTo>
                <a:cubicBezTo>
                  <a:pt x="5273" y="20893"/>
                  <a:pt x="2314" y="21120"/>
                  <a:pt x="243" y="2140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15" name="AutoShape 93"/>
          <p:cNvSpPr>
            <a:spLocks/>
          </p:cNvSpPr>
          <p:nvPr/>
        </p:nvSpPr>
        <p:spPr bwMode="auto">
          <a:xfrm>
            <a:off x="9194196" y="5522106"/>
            <a:ext cx="324830" cy="1245181"/>
          </a:xfrm>
          <a:custGeom>
            <a:avLst/>
            <a:gdLst>
              <a:gd name="T0" fmla="*/ 171106454 w 20569"/>
              <a:gd name="T1" fmla="*/ 2147483647 h 21459"/>
              <a:gd name="T2" fmla="*/ 165836478 w 20569"/>
              <a:gd name="T3" fmla="*/ 2147483647 h 21459"/>
              <a:gd name="T4" fmla="*/ 162325953 w 20569"/>
              <a:gd name="T5" fmla="*/ 12168274 h 21459"/>
              <a:gd name="T6" fmla="*/ 56920072 w 20569"/>
              <a:gd name="T7" fmla="*/ 320590313 h 21459"/>
              <a:gd name="T8" fmla="*/ 5971987 w 20569"/>
              <a:gd name="T9" fmla="*/ 676424330 h 21459"/>
              <a:gd name="T10" fmla="*/ 702032 w 20569"/>
              <a:gd name="T11" fmla="*/ 1412014231 h 21459"/>
              <a:gd name="T12" fmla="*/ 11241941 w 20569"/>
              <a:gd name="T13" fmla="*/ 2147483647 h 21459"/>
              <a:gd name="T14" fmla="*/ 4212557 w 20569"/>
              <a:gd name="T15" fmla="*/ 2147483647 h 21459"/>
              <a:gd name="T16" fmla="*/ 90298843 w 20569"/>
              <a:gd name="T17" fmla="*/ 2147483647 h 21459"/>
              <a:gd name="T18" fmla="*/ 171106454 w 20569"/>
              <a:gd name="T19" fmla="*/ 2147483647 h 214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569" h="21459">
                <a:moveTo>
                  <a:pt x="20228" y="21459"/>
                </a:moveTo>
                <a:cubicBezTo>
                  <a:pt x="21267" y="16596"/>
                  <a:pt x="19605" y="11677"/>
                  <a:pt x="19605" y="6814"/>
                </a:cubicBezTo>
                <a:cubicBezTo>
                  <a:pt x="19605" y="4552"/>
                  <a:pt x="19398" y="2290"/>
                  <a:pt x="19190" y="29"/>
                </a:cubicBezTo>
                <a:cubicBezTo>
                  <a:pt x="15867" y="-141"/>
                  <a:pt x="9844" y="481"/>
                  <a:pt x="6729" y="764"/>
                </a:cubicBezTo>
                <a:cubicBezTo>
                  <a:pt x="5482" y="933"/>
                  <a:pt x="1744" y="1273"/>
                  <a:pt x="706" y="1612"/>
                </a:cubicBezTo>
                <a:cubicBezTo>
                  <a:pt x="-333" y="2008"/>
                  <a:pt x="83" y="2799"/>
                  <a:pt x="83" y="3365"/>
                </a:cubicBezTo>
                <a:cubicBezTo>
                  <a:pt x="83" y="6135"/>
                  <a:pt x="1329" y="8906"/>
                  <a:pt x="1329" y="11677"/>
                </a:cubicBezTo>
                <a:cubicBezTo>
                  <a:pt x="1329" y="14504"/>
                  <a:pt x="706" y="17388"/>
                  <a:pt x="498" y="20158"/>
                </a:cubicBezTo>
                <a:cubicBezTo>
                  <a:pt x="3613" y="20215"/>
                  <a:pt x="7352" y="20667"/>
                  <a:pt x="10675" y="20837"/>
                </a:cubicBezTo>
                <a:cubicBezTo>
                  <a:pt x="13790" y="20950"/>
                  <a:pt x="17321" y="21120"/>
                  <a:pt x="20228" y="2140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16" name="AutoShape 94"/>
          <p:cNvSpPr>
            <a:spLocks/>
          </p:cNvSpPr>
          <p:nvPr/>
        </p:nvSpPr>
        <p:spPr bwMode="auto">
          <a:xfrm>
            <a:off x="8948113" y="5522106"/>
            <a:ext cx="324830" cy="1245181"/>
          </a:xfrm>
          <a:custGeom>
            <a:avLst/>
            <a:gdLst>
              <a:gd name="T0" fmla="*/ 171098140 w 20569"/>
              <a:gd name="T1" fmla="*/ 2147483647 h 21459"/>
              <a:gd name="T2" fmla="*/ 165828186 w 20569"/>
              <a:gd name="T3" fmla="*/ 2147483647 h 21459"/>
              <a:gd name="T4" fmla="*/ 162317640 w 20569"/>
              <a:gd name="T5" fmla="*/ 12168274 h 21459"/>
              <a:gd name="T6" fmla="*/ 56911351 w 20569"/>
              <a:gd name="T7" fmla="*/ 320590313 h 21459"/>
              <a:gd name="T8" fmla="*/ 5963694 w 20569"/>
              <a:gd name="T9" fmla="*/ 676424330 h 21459"/>
              <a:gd name="T10" fmla="*/ 693719 w 20569"/>
              <a:gd name="T11" fmla="*/ 1412014231 h 21459"/>
              <a:gd name="T12" fmla="*/ 11233221 w 20569"/>
              <a:gd name="T13" fmla="*/ 2147483647 h 21459"/>
              <a:gd name="T14" fmla="*/ 4204264 w 20569"/>
              <a:gd name="T15" fmla="*/ 2147483647 h 21459"/>
              <a:gd name="T16" fmla="*/ 90290122 w 20569"/>
              <a:gd name="T17" fmla="*/ 2147483647 h 21459"/>
              <a:gd name="T18" fmla="*/ 171098140 w 20569"/>
              <a:gd name="T19" fmla="*/ 2147483647 h 214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569" h="21459">
                <a:moveTo>
                  <a:pt x="20227" y="21459"/>
                </a:moveTo>
                <a:cubicBezTo>
                  <a:pt x="21266" y="16596"/>
                  <a:pt x="19604" y="11677"/>
                  <a:pt x="19604" y="6814"/>
                </a:cubicBezTo>
                <a:cubicBezTo>
                  <a:pt x="19604" y="4552"/>
                  <a:pt x="19397" y="2290"/>
                  <a:pt x="19189" y="29"/>
                </a:cubicBezTo>
                <a:cubicBezTo>
                  <a:pt x="15866" y="-141"/>
                  <a:pt x="9843" y="481"/>
                  <a:pt x="6728" y="764"/>
                </a:cubicBezTo>
                <a:cubicBezTo>
                  <a:pt x="5482" y="933"/>
                  <a:pt x="1743" y="1273"/>
                  <a:pt x="705" y="1612"/>
                </a:cubicBezTo>
                <a:cubicBezTo>
                  <a:pt x="-334" y="2008"/>
                  <a:pt x="82" y="2799"/>
                  <a:pt x="82" y="3365"/>
                </a:cubicBezTo>
                <a:cubicBezTo>
                  <a:pt x="82" y="6135"/>
                  <a:pt x="1328" y="8906"/>
                  <a:pt x="1328" y="11677"/>
                </a:cubicBezTo>
                <a:cubicBezTo>
                  <a:pt x="1328" y="14504"/>
                  <a:pt x="705" y="17388"/>
                  <a:pt x="497" y="20158"/>
                </a:cubicBezTo>
                <a:cubicBezTo>
                  <a:pt x="3612" y="20215"/>
                  <a:pt x="7351" y="20667"/>
                  <a:pt x="10674" y="20837"/>
                </a:cubicBezTo>
                <a:cubicBezTo>
                  <a:pt x="13789" y="20950"/>
                  <a:pt x="17320" y="21120"/>
                  <a:pt x="20227" y="2140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17" name="AutoShape 95"/>
          <p:cNvSpPr>
            <a:spLocks/>
          </p:cNvSpPr>
          <p:nvPr/>
        </p:nvSpPr>
        <p:spPr bwMode="auto">
          <a:xfrm>
            <a:off x="8682343" y="5522106"/>
            <a:ext cx="324830" cy="1245181"/>
          </a:xfrm>
          <a:custGeom>
            <a:avLst/>
            <a:gdLst>
              <a:gd name="T0" fmla="*/ 171089802 w 20570"/>
              <a:gd name="T1" fmla="*/ 2147483647 h 21459"/>
              <a:gd name="T2" fmla="*/ 165820776 w 20570"/>
              <a:gd name="T3" fmla="*/ 2147483647 h 21459"/>
              <a:gd name="T4" fmla="*/ 162302271 w 20570"/>
              <a:gd name="T5" fmla="*/ 12168274 h 21459"/>
              <a:gd name="T6" fmla="*/ 56911620 w 20570"/>
              <a:gd name="T7" fmla="*/ 320590313 h 21459"/>
              <a:gd name="T8" fmla="*/ 5962691 w 20570"/>
              <a:gd name="T9" fmla="*/ 676424330 h 21459"/>
              <a:gd name="T10" fmla="*/ 693664 w 20570"/>
              <a:gd name="T11" fmla="*/ 1412014231 h 21459"/>
              <a:gd name="T12" fmla="*/ 11231717 w 20570"/>
              <a:gd name="T13" fmla="*/ 2147483647 h 21459"/>
              <a:gd name="T14" fmla="*/ 4211741 w 20570"/>
              <a:gd name="T15" fmla="*/ 2147483647 h 21459"/>
              <a:gd name="T16" fmla="*/ 90285509 w 20570"/>
              <a:gd name="T17" fmla="*/ 2147483647 h 21459"/>
              <a:gd name="T18" fmla="*/ 171089802 w 20570"/>
              <a:gd name="T19" fmla="*/ 2147483647 h 214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570" h="21459">
                <a:moveTo>
                  <a:pt x="20229" y="21459"/>
                </a:moveTo>
                <a:cubicBezTo>
                  <a:pt x="21267" y="16596"/>
                  <a:pt x="19606" y="11677"/>
                  <a:pt x="19606" y="6814"/>
                </a:cubicBezTo>
                <a:cubicBezTo>
                  <a:pt x="19606" y="4552"/>
                  <a:pt x="19398" y="2290"/>
                  <a:pt x="19190" y="29"/>
                </a:cubicBezTo>
                <a:cubicBezTo>
                  <a:pt x="15867" y="-141"/>
                  <a:pt x="9844" y="481"/>
                  <a:pt x="6729" y="764"/>
                </a:cubicBezTo>
                <a:cubicBezTo>
                  <a:pt x="5483" y="933"/>
                  <a:pt x="1744" y="1273"/>
                  <a:pt x="705" y="1612"/>
                </a:cubicBezTo>
                <a:cubicBezTo>
                  <a:pt x="-333" y="2008"/>
                  <a:pt x="82" y="2799"/>
                  <a:pt x="82" y="3365"/>
                </a:cubicBezTo>
                <a:cubicBezTo>
                  <a:pt x="82" y="6135"/>
                  <a:pt x="1328" y="8906"/>
                  <a:pt x="1328" y="11677"/>
                </a:cubicBezTo>
                <a:cubicBezTo>
                  <a:pt x="1328" y="14504"/>
                  <a:pt x="705" y="17388"/>
                  <a:pt x="498" y="20158"/>
                </a:cubicBezTo>
                <a:cubicBezTo>
                  <a:pt x="3613" y="20215"/>
                  <a:pt x="7352" y="20667"/>
                  <a:pt x="10675" y="20837"/>
                </a:cubicBezTo>
                <a:cubicBezTo>
                  <a:pt x="13790" y="20950"/>
                  <a:pt x="17321" y="21120"/>
                  <a:pt x="20229" y="2140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18" name="AutoShape 96"/>
          <p:cNvSpPr>
            <a:spLocks/>
          </p:cNvSpPr>
          <p:nvPr/>
        </p:nvSpPr>
        <p:spPr bwMode="auto">
          <a:xfrm>
            <a:off x="8268923" y="5541792"/>
            <a:ext cx="462636" cy="1245181"/>
          </a:xfrm>
          <a:custGeom>
            <a:avLst/>
            <a:gdLst>
              <a:gd name="T0" fmla="*/ 482745092 w 20866"/>
              <a:gd name="T1" fmla="*/ 2147483647 h 21459"/>
              <a:gd name="T2" fmla="*/ 472351577 w 20866"/>
              <a:gd name="T3" fmla="*/ 2147483647 h 21459"/>
              <a:gd name="T4" fmla="*/ 465445748 w 20866"/>
              <a:gd name="T5" fmla="*/ 12168274 h 21459"/>
              <a:gd name="T6" fmla="*/ 257641618 w 20866"/>
              <a:gd name="T7" fmla="*/ 320590313 h 21459"/>
              <a:gd name="T8" fmla="*/ 11751115 w 20866"/>
              <a:gd name="T9" fmla="*/ 866089316 h 21459"/>
              <a:gd name="T10" fmla="*/ 1357600 w 20866"/>
              <a:gd name="T11" fmla="*/ 1601684757 h 21459"/>
              <a:gd name="T12" fmla="*/ 29074202 w 20866"/>
              <a:gd name="T13" fmla="*/ 2147483647 h 21459"/>
              <a:gd name="T14" fmla="*/ 11751115 w 20866"/>
              <a:gd name="T15" fmla="*/ 2147483647 h 21459"/>
              <a:gd name="T16" fmla="*/ 313051909 w 20866"/>
              <a:gd name="T17" fmla="*/ 2147483647 h 21459"/>
              <a:gd name="T18" fmla="*/ 482745092 w 20866"/>
              <a:gd name="T19" fmla="*/ 2147483647 h 214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866" h="21459">
                <a:moveTo>
                  <a:pt x="20622" y="21459"/>
                </a:moveTo>
                <a:cubicBezTo>
                  <a:pt x="21362" y="16596"/>
                  <a:pt x="20178" y="11677"/>
                  <a:pt x="20178" y="6814"/>
                </a:cubicBezTo>
                <a:cubicBezTo>
                  <a:pt x="20178" y="4552"/>
                  <a:pt x="20031" y="2290"/>
                  <a:pt x="19883" y="29"/>
                </a:cubicBezTo>
                <a:cubicBezTo>
                  <a:pt x="17515" y="-141"/>
                  <a:pt x="13225" y="481"/>
                  <a:pt x="11006" y="764"/>
                </a:cubicBezTo>
                <a:cubicBezTo>
                  <a:pt x="10118" y="933"/>
                  <a:pt x="1242" y="1725"/>
                  <a:pt x="502" y="2064"/>
                </a:cubicBezTo>
                <a:cubicBezTo>
                  <a:pt x="-238" y="2460"/>
                  <a:pt x="58" y="3252"/>
                  <a:pt x="58" y="3817"/>
                </a:cubicBezTo>
                <a:cubicBezTo>
                  <a:pt x="58" y="6588"/>
                  <a:pt x="1242" y="8849"/>
                  <a:pt x="1242" y="11620"/>
                </a:cubicBezTo>
                <a:cubicBezTo>
                  <a:pt x="1242" y="14447"/>
                  <a:pt x="650" y="16596"/>
                  <a:pt x="502" y="19367"/>
                </a:cubicBezTo>
                <a:cubicBezTo>
                  <a:pt x="2721" y="19423"/>
                  <a:pt x="11006" y="20611"/>
                  <a:pt x="13373" y="20780"/>
                </a:cubicBezTo>
                <a:cubicBezTo>
                  <a:pt x="15592" y="20893"/>
                  <a:pt x="18551" y="21120"/>
                  <a:pt x="20622" y="2140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19" name="AutoShape 97"/>
          <p:cNvSpPr>
            <a:spLocks/>
          </p:cNvSpPr>
          <p:nvPr/>
        </p:nvSpPr>
        <p:spPr bwMode="auto">
          <a:xfrm>
            <a:off x="6447908" y="5453203"/>
            <a:ext cx="1862850" cy="1396522"/>
          </a:xfrm>
          <a:custGeom>
            <a:avLst/>
            <a:gdLst>
              <a:gd name="T0" fmla="*/ 188025033 w 21415"/>
              <a:gd name="T1" fmla="*/ 0 h 21468"/>
              <a:gd name="T2" fmla="*/ 2147483647 w 21415"/>
              <a:gd name="T3" fmla="*/ 33108104 h 21468"/>
              <a:gd name="T4" fmla="*/ 2147483647 w 21415"/>
              <a:gd name="T5" fmla="*/ 33108104 h 21468"/>
              <a:gd name="T6" fmla="*/ 2147483647 w 21415"/>
              <a:gd name="T7" fmla="*/ 15962344 h 21468"/>
              <a:gd name="T8" fmla="*/ 2147483647 w 21415"/>
              <a:gd name="T9" fmla="*/ 33108104 h 21468"/>
              <a:gd name="T10" fmla="*/ 2147483647 w 21415"/>
              <a:gd name="T11" fmla="*/ 15962344 h 21468"/>
              <a:gd name="T12" fmla="*/ 2147483647 w 21415"/>
              <a:gd name="T13" fmla="*/ 133024040 h 21468"/>
              <a:gd name="T14" fmla="*/ 2147483647 w 21415"/>
              <a:gd name="T15" fmla="*/ 632019314 h 21468"/>
              <a:gd name="T16" fmla="*/ 2147483647 w 21415"/>
              <a:gd name="T17" fmla="*/ 1165306107 h 21468"/>
              <a:gd name="T18" fmla="*/ 2147483647 w 21415"/>
              <a:gd name="T19" fmla="*/ 2147483647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188025033 w 21415"/>
              <a:gd name="T39" fmla="*/ 2147483647 h 21468"/>
              <a:gd name="T40" fmla="*/ 128646013 w 21415"/>
              <a:gd name="T41" fmla="*/ 2147483647 h 21468"/>
              <a:gd name="T42" fmla="*/ 219125315 w 21415"/>
              <a:gd name="T43" fmla="*/ 2147483647 h 21468"/>
              <a:gd name="T44" fmla="*/ 9900656 w 21415"/>
              <a:gd name="T45" fmla="*/ 2147483647 h 21468"/>
              <a:gd name="T46" fmla="*/ 158335523 w 21415"/>
              <a:gd name="T47" fmla="*/ 99324228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09"/>
                  <a:pt x="1291" y="84"/>
                  <a:pt x="1733" y="56"/>
                </a:cubicBezTo>
                <a:cubicBezTo>
                  <a:pt x="2281" y="27"/>
                  <a:pt x="2849" y="56"/>
                  <a:pt x="3418" y="56"/>
                </a:cubicBezTo>
                <a:cubicBezTo>
                  <a:pt x="4597" y="0"/>
                  <a:pt x="5755" y="27"/>
                  <a:pt x="6934" y="27"/>
                </a:cubicBezTo>
                <a:cubicBezTo>
                  <a:pt x="9039" y="27"/>
                  <a:pt x="11123" y="56"/>
                  <a:pt x="13207" y="56"/>
                </a:cubicBezTo>
                <a:cubicBezTo>
                  <a:pt x="15502" y="56"/>
                  <a:pt x="17776" y="27"/>
                  <a:pt x="20070" y="27"/>
                </a:cubicBezTo>
                <a:cubicBezTo>
                  <a:pt x="20386" y="27"/>
                  <a:pt x="21165" y="-85"/>
                  <a:pt x="21312" y="225"/>
                </a:cubicBezTo>
                <a:cubicBezTo>
                  <a:pt x="21439" y="450"/>
                  <a:pt x="21291" y="844"/>
                  <a:pt x="21270" y="1069"/>
                </a:cubicBezTo>
                <a:cubicBezTo>
                  <a:pt x="21249" y="1379"/>
                  <a:pt x="21291" y="1661"/>
                  <a:pt x="21291" y="1971"/>
                </a:cubicBezTo>
                <a:cubicBezTo>
                  <a:pt x="21312" y="2562"/>
                  <a:pt x="21165" y="3153"/>
                  <a:pt x="21228" y="3745"/>
                </a:cubicBezTo>
                <a:cubicBezTo>
                  <a:pt x="21291" y="4365"/>
                  <a:pt x="21355" y="4984"/>
                  <a:pt x="21334" y="5632"/>
                </a:cubicBezTo>
                <a:cubicBezTo>
                  <a:pt x="21270" y="8420"/>
                  <a:pt x="21544" y="11123"/>
                  <a:pt x="21334" y="13940"/>
                </a:cubicBezTo>
                <a:cubicBezTo>
                  <a:pt x="21270" y="14700"/>
                  <a:pt x="21334" y="15432"/>
                  <a:pt x="21376" y="16192"/>
                </a:cubicBezTo>
                <a:cubicBezTo>
                  <a:pt x="21397" y="16868"/>
                  <a:pt x="21228" y="17572"/>
                  <a:pt x="21249" y="18276"/>
                </a:cubicBezTo>
                <a:cubicBezTo>
                  <a:pt x="21270" y="18952"/>
                  <a:pt x="21312" y="19572"/>
                  <a:pt x="21291" y="20220"/>
                </a:cubicBezTo>
                <a:cubicBezTo>
                  <a:pt x="21291" y="20501"/>
                  <a:pt x="21334" y="20895"/>
                  <a:pt x="21270" y="21149"/>
                </a:cubicBezTo>
                <a:cubicBezTo>
                  <a:pt x="21186" y="21515"/>
                  <a:pt x="21060" y="21431"/>
                  <a:pt x="20765" y="21431"/>
                </a:cubicBezTo>
                <a:cubicBezTo>
                  <a:pt x="18891" y="21515"/>
                  <a:pt x="17018" y="21431"/>
                  <a:pt x="15165" y="21402"/>
                </a:cubicBezTo>
                <a:cubicBezTo>
                  <a:pt x="12470" y="21374"/>
                  <a:pt x="9776" y="21402"/>
                  <a:pt x="7081" y="21402"/>
                </a:cubicBezTo>
                <a:cubicBezTo>
                  <a:pt x="4765" y="21402"/>
                  <a:pt x="2449" y="21233"/>
                  <a:pt x="133" y="21233"/>
                </a:cubicBezTo>
                <a:cubicBezTo>
                  <a:pt x="-56" y="20163"/>
                  <a:pt x="28" y="18671"/>
                  <a:pt x="91" y="17572"/>
                </a:cubicBezTo>
                <a:cubicBezTo>
                  <a:pt x="176" y="16249"/>
                  <a:pt x="218" y="15066"/>
                  <a:pt x="155" y="13714"/>
                </a:cubicBezTo>
                <a:cubicBezTo>
                  <a:pt x="49" y="11039"/>
                  <a:pt x="176" y="8364"/>
                  <a:pt x="7" y="5688"/>
                </a:cubicBezTo>
                <a:cubicBezTo>
                  <a:pt x="-35" y="5012"/>
                  <a:pt x="112" y="844"/>
                  <a:pt x="112" y="1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20" name="AutoShape 98"/>
          <p:cNvSpPr>
            <a:spLocks/>
          </p:cNvSpPr>
          <p:nvPr/>
        </p:nvSpPr>
        <p:spPr bwMode="auto">
          <a:xfrm>
            <a:off x="6516811" y="5541793"/>
            <a:ext cx="1725043" cy="1237798"/>
          </a:xfrm>
          <a:custGeom>
            <a:avLst/>
            <a:gdLst>
              <a:gd name="T0" fmla="*/ 149310210 w 21415"/>
              <a:gd name="T1" fmla="*/ 0 h 21468"/>
              <a:gd name="T2" fmla="*/ 1945494372 w 21415"/>
              <a:gd name="T3" fmla="*/ 23464246 h 21468"/>
              <a:gd name="T4" fmla="*/ 2147483647 w 21415"/>
              <a:gd name="T5" fmla="*/ 23464246 h 21468"/>
              <a:gd name="T6" fmla="*/ 2147483647 w 21415"/>
              <a:gd name="T7" fmla="*/ 11936847 h 21468"/>
              <a:gd name="T8" fmla="*/ 2147483647 w 21415"/>
              <a:gd name="T9" fmla="*/ 23464246 h 21468"/>
              <a:gd name="T10" fmla="*/ 2147483647 w 21415"/>
              <a:gd name="T11" fmla="*/ 11936847 h 21468"/>
              <a:gd name="T12" fmla="*/ 2147483647 w 21415"/>
              <a:gd name="T13" fmla="*/ 93037865 h 21468"/>
              <a:gd name="T14" fmla="*/ 2147483647 w 21415"/>
              <a:gd name="T15" fmla="*/ 440911465 h 21468"/>
              <a:gd name="T16" fmla="*/ 2147483647 w 21415"/>
              <a:gd name="T17" fmla="*/ 811834358 h 21468"/>
              <a:gd name="T18" fmla="*/ 2147483647 w 21415"/>
              <a:gd name="T19" fmla="*/ 1542158175 h 21468"/>
              <a:gd name="T20" fmla="*/ 2147483647 w 21415"/>
              <a:gd name="T21" fmla="*/ 2147483647 h 21468"/>
              <a:gd name="T22" fmla="*/ 2147483647 w 21415"/>
              <a:gd name="T23" fmla="*/ 2147483647 h 21468"/>
              <a:gd name="T24" fmla="*/ 2147483647 w 21415"/>
              <a:gd name="T25" fmla="*/ 2147483647 h 21468"/>
              <a:gd name="T26" fmla="*/ 2147483647 w 21415"/>
              <a:gd name="T27" fmla="*/ 2147483647 h 21468"/>
              <a:gd name="T28" fmla="*/ 2147483647 w 21415"/>
              <a:gd name="T29" fmla="*/ 2147483647 h 21468"/>
              <a:gd name="T30" fmla="*/ 2147483647 w 21415"/>
              <a:gd name="T31" fmla="*/ 2147483647 h 21468"/>
              <a:gd name="T32" fmla="*/ 2147483647 w 21415"/>
              <a:gd name="T33" fmla="*/ 2147483647 h 21468"/>
              <a:gd name="T34" fmla="*/ 2147483647 w 21415"/>
              <a:gd name="T35" fmla="*/ 2147483647 h 21468"/>
              <a:gd name="T36" fmla="*/ 2147483647 w 21415"/>
              <a:gd name="T37" fmla="*/ 2147483647 h 21468"/>
              <a:gd name="T38" fmla="*/ 149310210 w 21415"/>
              <a:gd name="T39" fmla="*/ 2147483647 h 21468"/>
              <a:gd name="T40" fmla="*/ 102161341 w 21415"/>
              <a:gd name="T41" fmla="*/ 2147483647 h 21468"/>
              <a:gd name="T42" fmla="*/ 174002679 w 21415"/>
              <a:gd name="T43" fmla="*/ 2147483647 h 21468"/>
              <a:gd name="T44" fmla="*/ 7863601 w 21415"/>
              <a:gd name="T45" fmla="*/ 2147483647 h 21468"/>
              <a:gd name="T46" fmla="*/ 125730423 w 21415"/>
              <a:gd name="T47" fmla="*/ 69983141 h 2146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15" h="21468">
                <a:moveTo>
                  <a:pt x="133" y="0"/>
                </a:moveTo>
                <a:cubicBezTo>
                  <a:pt x="512" y="310"/>
                  <a:pt x="1291" y="85"/>
                  <a:pt x="1733" y="57"/>
                </a:cubicBezTo>
                <a:cubicBezTo>
                  <a:pt x="2281" y="29"/>
                  <a:pt x="2849" y="57"/>
                  <a:pt x="3418" y="57"/>
                </a:cubicBezTo>
                <a:cubicBezTo>
                  <a:pt x="4597" y="0"/>
                  <a:pt x="5755" y="29"/>
                  <a:pt x="6934" y="29"/>
                </a:cubicBezTo>
                <a:cubicBezTo>
                  <a:pt x="9039" y="29"/>
                  <a:pt x="11123" y="57"/>
                  <a:pt x="13207" y="57"/>
                </a:cubicBezTo>
                <a:cubicBezTo>
                  <a:pt x="15502" y="57"/>
                  <a:pt x="17776" y="29"/>
                  <a:pt x="20070" y="29"/>
                </a:cubicBezTo>
                <a:cubicBezTo>
                  <a:pt x="20386" y="29"/>
                  <a:pt x="21165" y="-84"/>
                  <a:pt x="21312" y="226"/>
                </a:cubicBezTo>
                <a:cubicBezTo>
                  <a:pt x="21439" y="451"/>
                  <a:pt x="21291" y="845"/>
                  <a:pt x="21270" y="1071"/>
                </a:cubicBezTo>
                <a:cubicBezTo>
                  <a:pt x="21249" y="1381"/>
                  <a:pt x="21291" y="1662"/>
                  <a:pt x="21291" y="1972"/>
                </a:cubicBezTo>
                <a:cubicBezTo>
                  <a:pt x="21312" y="2563"/>
                  <a:pt x="21165" y="3154"/>
                  <a:pt x="21228" y="3746"/>
                </a:cubicBezTo>
                <a:cubicBezTo>
                  <a:pt x="21291" y="4365"/>
                  <a:pt x="21355" y="4985"/>
                  <a:pt x="21334" y="5633"/>
                </a:cubicBezTo>
                <a:cubicBezTo>
                  <a:pt x="21270" y="8421"/>
                  <a:pt x="21544" y="11124"/>
                  <a:pt x="21334" y="13940"/>
                </a:cubicBezTo>
                <a:cubicBezTo>
                  <a:pt x="21270" y="14701"/>
                  <a:pt x="21334" y="15433"/>
                  <a:pt x="21376" y="16193"/>
                </a:cubicBezTo>
                <a:cubicBezTo>
                  <a:pt x="21397" y="16869"/>
                  <a:pt x="21228" y="17573"/>
                  <a:pt x="21249" y="18278"/>
                </a:cubicBezTo>
                <a:cubicBezTo>
                  <a:pt x="21270" y="18953"/>
                  <a:pt x="21312" y="19573"/>
                  <a:pt x="21291" y="20221"/>
                </a:cubicBezTo>
                <a:cubicBezTo>
                  <a:pt x="21291" y="20502"/>
                  <a:pt x="21334" y="20896"/>
                  <a:pt x="21270" y="21149"/>
                </a:cubicBezTo>
                <a:cubicBezTo>
                  <a:pt x="21186" y="21516"/>
                  <a:pt x="21060" y="21432"/>
                  <a:pt x="20765" y="21432"/>
                </a:cubicBezTo>
                <a:cubicBezTo>
                  <a:pt x="18891" y="21516"/>
                  <a:pt x="17018" y="21432"/>
                  <a:pt x="15165" y="21403"/>
                </a:cubicBezTo>
                <a:cubicBezTo>
                  <a:pt x="12470" y="21375"/>
                  <a:pt x="9776" y="21403"/>
                  <a:pt x="7081" y="21403"/>
                </a:cubicBezTo>
                <a:cubicBezTo>
                  <a:pt x="4765" y="21403"/>
                  <a:pt x="2449" y="21234"/>
                  <a:pt x="133" y="21234"/>
                </a:cubicBezTo>
                <a:cubicBezTo>
                  <a:pt x="-56" y="20164"/>
                  <a:pt x="28" y="18672"/>
                  <a:pt x="91" y="17573"/>
                </a:cubicBezTo>
                <a:cubicBezTo>
                  <a:pt x="176" y="16250"/>
                  <a:pt x="218" y="15067"/>
                  <a:pt x="155" y="13715"/>
                </a:cubicBezTo>
                <a:cubicBezTo>
                  <a:pt x="49" y="11040"/>
                  <a:pt x="176" y="8364"/>
                  <a:pt x="7" y="5689"/>
                </a:cubicBezTo>
                <a:cubicBezTo>
                  <a:pt x="-35" y="5013"/>
                  <a:pt x="112" y="845"/>
                  <a:pt x="112" y="1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21" name="AutoShape 99"/>
          <p:cNvSpPr>
            <a:spLocks/>
          </p:cNvSpPr>
          <p:nvPr/>
        </p:nvSpPr>
        <p:spPr bwMode="auto">
          <a:xfrm>
            <a:off x="6536498" y="6191452"/>
            <a:ext cx="1677057" cy="589370"/>
          </a:xfrm>
          <a:custGeom>
            <a:avLst/>
            <a:gdLst>
              <a:gd name="T0" fmla="*/ 0 w 21600"/>
              <a:gd name="T1" fmla="*/ 1002841524 h 20685"/>
              <a:gd name="T2" fmla="*/ 640335307 w 21600"/>
              <a:gd name="T3" fmla="*/ 792049489 h 20685"/>
              <a:gd name="T4" fmla="*/ 1516901543 w 21600"/>
              <a:gd name="T5" fmla="*/ 565309479 h 20685"/>
              <a:gd name="T6" fmla="*/ 2147483647 w 21600"/>
              <a:gd name="T7" fmla="*/ 364154378 h 20685"/>
              <a:gd name="T8" fmla="*/ 2147483647 w 21600"/>
              <a:gd name="T9" fmla="*/ 121369047 h 20685"/>
              <a:gd name="T10" fmla="*/ 2147483647 w 21600"/>
              <a:gd name="T11" fmla="*/ 35173209 h 20685"/>
              <a:gd name="T12" fmla="*/ 2147483647 w 21600"/>
              <a:gd name="T13" fmla="*/ 204433607 h 20685"/>
              <a:gd name="T14" fmla="*/ 2147483647 w 21600"/>
              <a:gd name="T15" fmla="*/ 434352170 h 20685"/>
              <a:gd name="T16" fmla="*/ 2147483647 w 21600"/>
              <a:gd name="T17" fmla="*/ 520596643 h 20685"/>
              <a:gd name="T18" fmla="*/ 2147483647 w 21600"/>
              <a:gd name="T19" fmla="*/ 332211040 h 20685"/>
              <a:gd name="T20" fmla="*/ 2147483647 w 21600"/>
              <a:gd name="T21" fmla="*/ 421585356 h 20685"/>
              <a:gd name="T22" fmla="*/ 2147483647 w 21600"/>
              <a:gd name="T23" fmla="*/ 622789128 h 20685"/>
              <a:gd name="T24" fmla="*/ 2147483647 w 21600"/>
              <a:gd name="T25" fmla="*/ 827172740 h 20685"/>
              <a:gd name="T26" fmla="*/ 2147483647 w 21600"/>
              <a:gd name="T27" fmla="*/ 1021968052 h 20685"/>
              <a:gd name="T28" fmla="*/ 2147483647 w 21600"/>
              <a:gd name="T29" fmla="*/ 1021968052 h 20685"/>
              <a:gd name="T30" fmla="*/ 2147483647 w 21600"/>
              <a:gd name="T31" fmla="*/ 1015609661 h 20685"/>
              <a:gd name="T32" fmla="*/ 2147483647 w 21600"/>
              <a:gd name="T33" fmla="*/ 1018838172 h 20685"/>
              <a:gd name="T34" fmla="*/ 2147483647 w 21600"/>
              <a:gd name="T35" fmla="*/ 1015609661 h 20685"/>
              <a:gd name="T36" fmla="*/ 2147483647 w 21600"/>
              <a:gd name="T37" fmla="*/ 1006070035 h 20685"/>
              <a:gd name="T38" fmla="*/ 2147483647 w 21600"/>
              <a:gd name="T39" fmla="*/ 1012429786 h 20685"/>
              <a:gd name="T40" fmla="*/ 260354783 w 21600"/>
              <a:gd name="T41" fmla="*/ 1006070035 h 20685"/>
              <a:gd name="T42" fmla="*/ 0 w 21600"/>
              <a:gd name="T43" fmla="*/ 999661648 h 206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600" h="20685">
                <a:moveTo>
                  <a:pt x="0" y="20186"/>
                </a:moveTo>
                <a:cubicBezTo>
                  <a:pt x="71" y="18772"/>
                  <a:pt x="401" y="17229"/>
                  <a:pt x="637" y="15943"/>
                </a:cubicBezTo>
                <a:cubicBezTo>
                  <a:pt x="920" y="14401"/>
                  <a:pt x="1226" y="12858"/>
                  <a:pt x="1509" y="11379"/>
                </a:cubicBezTo>
                <a:cubicBezTo>
                  <a:pt x="1839" y="9707"/>
                  <a:pt x="2240" y="8679"/>
                  <a:pt x="2688" y="7330"/>
                </a:cubicBezTo>
                <a:cubicBezTo>
                  <a:pt x="3207" y="5722"/>
                  <a:pt x="3655" y="3922"/>
                  <a:pt x="4245" y="2443"/>
                </a:cubicBezTo>
                <a:cubicBezTo>
                  <a:pt x="5141" y="194"/>
                  <a:pt x="6155" y="-771"/>
                  <a:pt x="7286" y="708"/>
                </a:cubicBezTo>
                <a:cubicBezTo>
                  <a:pt x="7923" y="1543"/>
                  <a:pt x="8348" y="2829"/>
                  <a:pt x="8866" y="4115"/>
                </a:cubicBezTo>
                <a:cubicBezTo>
                  <a:pt x="9385" y="5465"/>
                  <a:pt x="9668" y="7458"/>
                  <a:pt x="10211" y="8743"/>
                </a:cubicBezTo>
                <a:cubicBezTo>
                  <a:pt x="11177" y="10993"/>
                  <a:pt x="12026" y="12086"/>
                  <a:pt x="13229" y="10479"/>
                </a:cubicBezTo>
                <a:cubicBezTo>
                  <a:pt x="14337" y="9064"/>
                  <a:pt x="15021" y="5915"/>
                  <a:pt x="16389" y="6687"/>
                </a:cubicBezTo>
                <a:cubicBezTo>
                  <a:pt x="16978" y="7008"/>
                  <a:pt x="17450" y="7458"/>
                  <a:pt x="17921" y="8486"/>
                </a:cubicBezTo>
                <a:cubicBezTo>
                  <a:pt x="18440" y="9643"/>
                  <a:pt x="18794" y="11122"/>
                  <a:pt x="19242" y="12536"/>
                </a:cubicBezTo>
                <a:cubicBezTo>
                  <a:pt x="19690" y="13886"/>
                  <a:pt x="20138" y="15300"/>
                  <a:pt x="20610" y="16650"/>
                </a:cubicBezTo>
                <a:cubicBezTo>
                  <a:pt x="20963" y="17614"/>
                  <a:pt x="21506" y="19157"/>
                  <a:pt x="21600" y="20571"/>
                </a:cubicBezTo>
                <a:cubicBezTo>
                  <a:pt x="20492" y="20829"/>
                  <a:pt x="19383" y="20571"/>
                  <a:pt x="18275" y="20571"/>
                </a:cubicBezTo>
                <a:cubicBezTo>
                  <a:pt x="17120" y="20571"/>
                  <a:pt x="15964" y="20508"/>
                  <a:pt x="14809" y="20443"/>
                </a:cubicBezTo>
                <a:cubicBezTo>
                  <a:pt x="13465" y="20315"/>
                  <a:pt x="12121" y="20571"/>
                  <a:pt x="10776" y="20508"/>
                </a:cubicBezTo>
                <a:cubicBezTo>
                  <a:pt x="10069" y="20443"/>
                  <a:pt x="9385" y="20315"/>
                  <a:pt x="8678" y="20443"/>
                </a:cubicBezTo>
                <a:cubicBezTo>
                  <a:pt x="8065" y="20508"/>
                  <a:pt x="7452" y="20122"/>
                  <a:pt x="6838" y="20251"/>
                </a:cubicBezTo>
                <a:cubicBezTo>
                  <a:pt x="5659" y="20508"/>
                  <a:pt x="4528" y="20379"/>
                  <a:pt x="3349" y="20379"/>
                </a:cubicBezTo>
                <a:cubicBezTo>
                  <a:pt x="2335" y="20379"/>
                  <a:pt x="1250" y="20636"/>
                  <a:pt x="259" y="20251"/>
                </a:cubicBezTo>
                <a:cubicBezTo>
                  <a:pt x="165" y="20251"/>
                  <a:pt x="94" y="20186"/>
                  <a:pt x="0" y="201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22" name="AutoShape 100"/>
          <p:cNvSpPr>
            <a:spLocks/>
          </p:cNvSpPr>
          <p:nvPr/>
        </p:nvSpPr>
        <p:spPr bwMode="auto">
          <a:xfrm>
            <a:off x="7648793" y="5738659"/>
            <a:ext cx="339595" cy="330982"/>
          </a:xfrm>
          <a:custGeom>
            <a:avLst/>
            <a:gdLst>
              <a:gd name="T0" fmla="*/ 50445367 w 15734"/>
              <a:gd name="T1" fmla="*/ 48585347 h 16111"/>
              <a:gd name="T2" fmla="*/ 55931070 w 15734"/>
              <a:gd name="T3" fmla="*/ 260450903 h 16111"/>
              <a:gd name="T4" fmla="*/ 293733321 w 15734"/>
              <a:gd name="T5" fmla="*/ 253821463 h 16111"/>
              <a:gd name="T6" fmla="*/ 52259983 w 15734"/>
              <a:gd name="T7" fmla="*/ 41936955 h 16111"/>
              <a:gd name="T8" fmla="*/ 26648398 w 15734"/>
              <a:gd name="T9" fmla="*/ 68437087 h 16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34" h="16111">
                <a:moveTo>
                  <a:pt x="2336" y="2609"/>
                </a:moveTo>
                <a:cubicBezTo>
                  <a:pt x="-1222" y="5364"/>
                  <a:pt x="-375" y="11053"/>
                  <a:pt x="2590" y="13986"/>
                </a:cubicBezTo>
                <a:cubicBezTo>
                  <a:pt x="5639" y="16920"/>
                  <a:pt x="10722" y="16830"/>
                  <a:pt x="13602" y="13630"/>
                </a:cubicBezTo>
                <a:cubicBezTo>
                  <a:pt x="20378" y="5898"/>
                  <a:pt x="9451" y="-4680"/>
                  <a:pt x="2420" y="2252"/>
                </a:cubicBezTo>
                <a:cubicBezTo>
                  <a:pt x="1997" y="2697"/>
                  <a:pt x="1573" y="3231"/>
                  <a:pt x="1234" y="36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Fantasy Golf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Roster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0712" y="1265237"/>
            <a:ext cx="6934462" cy="610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</a:rPr>
              <a:t>className</a:t>
            </a:r>
            <a:r>
              <a:rPr lang="en-US" sz="1200" dirty="0" smtClean="0">
                <a:solidFill>
                  <a:srgbClr val="000000"/>
                </a:solidFill>
              </a:rPr>
              <a:t>: “Roster”,</a:t>
            </a: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data : “ {</a:t>
            </a: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	game: “12232453”,</a:t>
            </a:r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roster </a:t>
            </a:r>
            <a:r>
              <a:rPr lang="en-US" sz="1200" dirty="0">
                <a:solidFill>
                  <a:srgbClr val="000000"/>
                </a:solidFill>
              </a:rPr>
              <a:t>: [ { ”player”: “</a:t>
            </a:r>
            <a:r>
              <a:rPr lang="en-US" sz="1200" dirty="0" err="1">
                <a:solidFill>
                  <a:srgbClr val="000000"/>
                </a:solidFill>
              </a:rPr>
              <a:t>tiger_woods</a:t>
            </a:r>
            <a:r>
              <a:rPr lang="en-US" sz="1200" dirty="0">
                <a:solidFill>
                  <a:srgbClr val="000000"/>
                </a:solidFill>
              </a:rPr>
              <a:t>”, </a:t>
            </a:r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				    gamer: </a:t>
            </a:r>
            <a:r>
              <a:rPr lang="en-US" sz="1200" dirty="0" err="1" smtClean="0">
                <a:solidFill>
                  <a:srgbClr val="000000"/>
                </a:solidFill>
              </a:rPr>
              <a:t>cmboulia</a:t>
            </a:r>
            <a:r>
              <a:rPr lang="en-US" sz="1200" dirty="0" smtClean="0">
                <a:solidFill>
                  <a:srgbClr val="000000"/>
                </a:solidFill>
              </a:rPr>
              <a:t>,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				    “</a:t>
            </a:r>
            <a:r>
              <a:rPr lang="en-US" sz="1200" dirty="0" err="1" smtClean="0">
                <a:solidFill>
                  <a:srgbClr val="000000"/>
                </a:solidFill>
              </a:rPr>
              <a:t>drafted_by</a:t>
            </a:r>
            <a:r>
              <a:rPr lang="en-US" sz="1200" dirty="0">
                <a:solidFill>
                  <a:srgbClr val="000000"/>
                </a:solidFill>
              </a:rPr>
              <a:t>”: </a:t>
            </a:r>
            <a:r>
              <a:rPr lang="en-US" sz="1200" dirty="0" smtClean="0">
                <a:solidFill>
                  <a:srgbClr val="000000"/>
                </a:solidFill>
              </a:rPr>
              <a:t>“</a:t>
            </a:r>
            <a:r>
              <a:rPr lang="en-US" sz="1200" dirty="0" err="1" smtClean="0">
                <a:solidFill>
                  <a:srgbClr val="000000"/>
                </a:solidFill>
              </a:rPr>
              <a:t>cmboulia</a:t>
            </a:r>
            <a:r>
              <a:rPr lang="en-US" sz="1200" dirty="0" smtClean="0">
                <a:solidFill>
                  <a:srgbClr val="000000"/>
                </a:solidFill>
              </a:rPr>
              <a:t>”,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				    “draft_round”:1 </a:t>
            </a:r>
            <a:r>
              <a:rPr lang="en-US" sz="1200" dirty="0">
                <a:solidFill>
                  <a:srgbClr val="000000"/>
                </a:solidFill>
              </a:rPr>
              <a:t>} </a:t>
            </a:r>
            <a:r>
              <a:rPr lang="en-US" sz="1200" dirty="0" smtClean="0">
                <a:solidFill>
                  <a:srgbClr val="000000"/>
                </a:solidFill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</a:rPr>
              <a:t>draft_complete</a:t>
            </a:r>
            <a:r>
              <a:rPr lang="en-US" sz="1200" dirty="0" smtClean="0">
                <a:solidFill>
                  <a:srgbClr val="000000"/>
                </a:solidFill>
              </a:rPr>
              <a:t>: true,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	transactions: [ 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					{ 	type : </a:t>
            </a:r>
            <a:r>
              <a:rPr lang="en-US" sz="1200" dirty="0" smtClean="0">
                <a:solidFill>
                  <a:srgbClr val="000000"/>
                </a:solidFill>
              </a:rPr>
              <a:t>“draft”, 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						date : “12AM Mar 28, 2018”,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						gamer: “</a:t>
            </a:r>
            <a:r>
              <a:rPr lang="en-US" sz="1200" dirty="0" err="1">
                <a:solidFill>
                  <a:srgbClr val="000000"/>
                </a:solidFill>
              </a:rPr>
              <a:t>cmboulia</a:t>
            </a:r>
            <a:r>
              <a:rPr lang="en-US" sz="1200" dirty="0" smtClean="0">
                <a:solidFill>
                  <a:srgbClr val="000000"/>
                </a:solidFill>
              </a:rPr>
              <a:t>”,</a:t>
            </a: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					round: 1,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						actions : [ “move”: {player : </a:t>
            </a:r>
            <a:r>
              <a:rPr lang="en-US" sz="1200" dirty="0" err="1">
                <a:solidFill>
                  <a:srgbClr val="000000"/>
                </a:solidFill>
              </a:rPr>
              <a:t>tiger_woods</a:t>
            </a:r>
            <a:r>
              <a:rPr lang="en-US" sz="1200" dirty="0">
                <a:solidFill>
                  <a:srgbClr val="000000"/>
                </a:solidFill>
              </a:rPr>
              <a:t>, to : </a:t>
            </a:r>
            <a:r>
              <a:rPr lang="en-US" sz="1200" dirty="0" err="1" smtClean="0">
                <a:solidFill>
                  <a:srgbClr val="000000"/>
                </a:solidFill>
              </a:rPr>
              <a:t>cmboulia</a:t>
            </a:r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								]</a:t>
            </a:r>
          </a:p>
          <a:p>
            <a:r>
              <a:rPr lang="en-US" sz="1200" dirty="0">
                <a:solidFill>
                  <a:srgbClr val="000000"/>
                </a:solidFill>
              </a:rPr>
              <a:t>					}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					{ 	type : “trade”,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					</a:t>
            </a:r>
            <a:r>
              <a:rPr lang="en-US" sz="1200" dirty="0" smtClean="0">
                <a:solidFill>
                  <a:srgbClr val="000000"/>
                </a:solidFill>
              </a:rPr>
              <a:t>date : “12AM Mar 28, 2018”,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					gamer: “</a:t>
            </a:r>
            <a:r>
              <a:rPr lang="en-US" sz="1200" dirty="0" err="1" smtClean="0">
                <a:solidFill>
                  <a:srgbClr val="000000"/>
                </a:solidFill>
              </a:rPr>
              <a:t>cmboulia</a:t>
            </a:r>
            <a:r>
              <a:rPr lang="en-US" sz="1200" dirty="0" smtClean="0">
                <a:solidFill>
                  <a:srgbClr val="000000"/>
                </a:solidFill>
              </a:rPr>
              <a:t>”,</a:t>
            </a:r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					actions : [ “move”: {player : </a:t>
            </a:r>
            <a:r>
              <a:rPr lang="en-US" sz="1200" dirty="0" err="1" smtClean="0">
                <a:solidFill>
                  <a:srgbClr val="000000"/>
                </a:solidFill>
              </a:rPr>
              <a:t>tiger_woods</a:t>
            </a:r>
            <a:r>
              <a:rPr lang="en-US" sz="1200" dirty="0" smtClean="0">
                <a:solidFill>
                  <a:srgbClr val="000000"/>
                </a:solidFill>
              </a:rPr>
              <a:t>, to : </a:t>
            </a:r>
            <a:r>
              <a:rPr lang="en-US" sz="1200" dirty="0" err="1" smtClean="0">
                <a:solidFill>
                  <a:srgbClr val="000000"/>
                </a:solidFill>
              </a:rPr>
              <a:t>timmy</a:t>
            </a:r>
            <a:r>
              <a:rPr lang="en-US" sz="1200" dirty="0" smtClean="0">
                <a:solidFill>
                  <a:srgbClr val="000000"/>
                </a:solidFill>
              </a:rPr>
              <a:t> },</a:t>
            </a: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						 	 “move”: { player: </a:t>
            </a:r>
            <a:r>
              <a:rPr lang="en-US" sz="1200" dirty="0" err="1" smtClean="0">
                <a:solidFill>
                  <a:srgbClr val="000000"/>
                </a:solidFill>
              </a:rPr>
              <a:t>rickie_fowler</a:t>
            </a:r>
            <a:r>
              <a:rPr lang="en-US" sz="1200" dirty="0" smtClean="0">
                <a:solidFill>
                  <a:srgbClr val="000000"/>
                </a:solidFill>
              </a:rPr>
              <a:t>, to : </a:t>
            </a:r>
            <a:r>
              <a:rPr lang="en-US" sz="1200" dirty="0" err="1" smtClean="0">
                <a:solidFill>
                  <a:srgbClr val="000000"/>
                </a:solidFill>
              </a:rPr>
              <a:t>cmboulia</a:t>
            </a:r>
            <a:r>
              <a:rPr lang="en-US" sz="1200" dirty="0" smtClean="0">
                <a:solidFill>
                  <a:srgbClr val="000000"/>
                </a:solidFill>
              </a:rPr>
              <a:t>}</a:t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								]</a:t>
            </a: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				}</a:t>
            </a: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				{ type: “pickup”,</a:t>
            </a:r>
          </a:p>
          <a:p>
            <a:r>
              <a:rPr lang="en-US" sz="1200" dirty="0">
                <a:solidFill>
                  <a:srgbClr val="000000"/>
                </a:solidFill>
              </a:rPr>
              <a:t>					</a:t>
            </a:r>
            <a:r>
              <a:rPr lang="en-US" sz="1200" dirty="0" smtClean="0">
                <a:solidFill>
                  <a:srgbClr val="000000"/>
                </a:solidFill>
              </a:rPr>
              <a:t>  date </a:t>
            </a:r>
            <a:r>
              <a:rPr lang="en-US" sz="1200" dirty="0">
                <a:solidFill>
                  <a:srgbClr val="000000"/>
                </a:solidFill>
              </a:rPr>
              <a:t>: “12AM Mar 28, 2018”, </a:t>
            </a:r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					  gamer: “</a:t>
            </a:r>
            <a:r>
              <a:rPr lang="en-US" sz="1200" dirty="0" err="1" smtClean="0">
                <a:solidFill>
                  <a:srgbClr val="000000"/>
                </a:solidFill>
              </a:rPr>
              <a:t>cmboulia</a:t>
            </a:r>
            <a:r>
              <a:rPr lang="en-US" sz="1200" dirty="0" smtClean="0">
                <a:solidFill>
                  <a:srgbClr val="000000"/>
                </a:solidFill>
              </a:rPr>
              <a:t>”,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				  action: [ “move”: {player: </a:t>
            </a:r>
            <a:r>
              <a:rPr lang="en-US" sz="1200" dirty="0" err="1" smtClean="0">
                <a:solidFill>
                  <a:srgbClr val="000000"/>
                </a:solidFill>
              </a:rPr>
              <a:t>tiger_woods</a:t>
            </a:r>
            <a:r>
              <a:rPr lang="en-US" sz="1200" dirty="0" smtClean="0">
                <a:solidFill>
                  <a:srgbClr val="000000"/>
                </a:solidFill>
              </a:rPr>
              <a:t>, to : available},</a:t>
            </a: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				</a:t>
            </a:r>
            <a:r>
              <a:rPr lang="en-US" sz="1200" dirty="0">
                <a:solidFill>
                  <a:srgbClr val="000000"/>
                </a:solidFill>
              </a:rPr>
              <a:t>	 </a:t>
            </a:r>
            <a:r>
              <a:rPr lang="en-US" sz="1200" dirty="0" smtClean="0">
                <a:solidFill>
                  <a:srgbClr val="000000"/>
                </a:solidFill>
              </a:rPr>
              <a:t>    </a:t>
            </a:r>
            <a:r>
              <a:rPr lang="en-US" sz="1200" dirty="0" smtClean="0">
                <a:solidFill>
                  <a:srgbClr val="000000"/>
                </a:solidFill>
              </a:rPr>
              <a:t>“move”: { player: </a:t>
            </a:r>
            <a:r>
              <a:rPr lang="en-US" sz="1200" dirty="0" err="1" smtClean="0">
                <a:solidFill>
                  <a:srgbClr val="000000"/>
                </a:solidFill>
              </a:rPr>
              <a:t>rickie_folwer</a:t>
            </a:r>
            <a:r>
              <a:rPr lang="en-US" sz="1200" dirty="0" smtClean="0">
                <a:solidFill>
                  <a:srgbClr val="000000"/>
                </a:solidFill>
              </a:rPr>
              <a:t>, to : </a:t>
            </a:r>
            <a:r>
              <a:rPr lang="en-US" sz="1200" dirty="0" err="1" smtClean="0">
                <a:solidFill>
                  <a:srgbClr val="000000"/>
                </a:solidFill>
              </a:rPr>
              <a:t>cmboulia</a:t>
            </a:r>
            <a:r>
              <a:rPr lang="en-US" sz="1200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						]</a:t>
            </a:r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				}</a:t>
            </a:r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				]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	}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499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3"/>
          <p:cNvSpPr>
            <a:spLocks/>
          </p:cNvSpPr>
          <p:nvPr/>
        </p:nvSpPr>
        <p:spPr bwMode="auto">
          <a:xfrm>
            <a:off x="560369" y="433106"/>
            <a:ext cx="2447297" cy="346977"/>
          </a:xfrm>
          <a:custGeom>
            <a:avLst/>
            <a:gdLst>
              <a:gd name="T0" fmla="*/ 549748848 w 21477"/>
              <a:gd name="T1" fmla="*/ 1422485 h 21150"/>
              <a:gd name="T2" fmla="*/ 2147483647 w 21477"/>
              <a:gd name="T3" fmla="*/ 4267475 h 21150"/>
              <a:gd name="T4" fmla="*/ 2147483647 w 21477"/>
              <a:gd name="T5" fmla="*/ 4267475 h 21150"/>
              <a:gd name="T6" fmla="*/ 2147483647 w 21477"/>
              <a:gd name="T7" fmla="*/ 200570846 h 21150"/>
              <a:gd name="T8" fmla="*/ 2147483647 w 21477"/>
              <a:gd name="T9" fmla="*/ 194880886 h 21150"/>
              <a:gd name="T10" fmla="*/ 0 w 21477"/>
              <a:gd name="T11" fmla="*/ 192035917 h 21150"/>
              <a:gd name="T12" fmla="*/ 136648269 w 21477"/>
              <a:gd name="T13" fmla="*/ 98151696 h 21150"/>
              <a:gd name="T14" fmla="*/ 549748848 w 21477"/>
              <a:gd name="T15" fmla="*/ 9957414 h 211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477" h="21150">
                <a:moveTo>
                  <a:pt x="173" y="150"/>
                </a:moveTo>
                <a:cubicBezTo>
                  <a:pt x="4104" y="1350"/>
                  <a:pt x="8165" y="1350"/>
                  <a:pt x="12053" y="450"/>
                </a:cubicBezTo>
                <a:cubicBezTo>
                  <a:pt x="15206" y="-150"/>
                  <a:pt x="18317" y="-150"/>
                  <a:pt x="21427" y="450"/>
                </a:cubicBezTo>
                <a:cubicBezTo>
                  <a:pt x="21600" y="7050"/>
                  <a:pt x="21254" y="14550"/>
                  <a:pt x="21427" y="21150"/>
                </a:cubicBezTo>
                <a:cubicBezTo>
                  <a:pt x="16848" y="20250"/>
                  <a:pt x="12269" y="21450"/>
                  <a:pt x="7690" y="20550"/>
                </a:cubicBezTo>
                <a:cubicBezTo>
                  <a:pt x="5141" y="19950"/>
                  <a:pt x="2592" y="20850"/>
                  <a:pt x="0" y="20250"/>
                </a:cubicBezTo>
                <a:cubicBezTo>
                  <a:pt x="130" y="16950"/>
                  <a:pt x="43" y="13650"/>
                  <a:pt x="43" y="10350"/>
                </a:cubicBezTo>
                <a:cubicBezTo>
                  <a:pt x="43" y="7350"/>
                  <a:pt x="86" y="3750"/>
                  <a:pt x="173" y="105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0" name="AutoShape 4"/>
          <p:cNvSpPr>
            <a:spLocks/>
          </p:cNvSpPr>
          <p:nvPr/>
        </p:nvSpPr>
        <p:spPr bwMode="auto">
          <a:xfrm>
            <a:off x="560368" y="756706"/>
            <a:ext cx="2449758" cy="1861619"/>
          </a:xfrm>
          <a:custGeom>
            <a:avLst/>
            <a:gdLst>
              <a:gd name="T0" fmla="*/ 0 w 21456"/>
              <a:gd name="T1" fmla="*/ 0 h 21491"/>
              <a:gd name="T2" fmla="*/ 2147483647 w 21456"/>
              <a:gd name="T3" fmla="*/ 0 h 21491"/>
              <a:gd name="T4" fmla="*/ 2147483647 w 21456"/>
              <a:gd name="T5" fmla="*/ 159145830 h 21491"/>
              <a:gd name="T6" fmla="*/ 2147483647 w 21456"/>
              <a:gd name="T7" fmla="*/ 2147483647 h 21491"/>
              <a:gd name="T8" fmla="*/ 2147483647 w 21456"/>
              <a:gd name="T9" fmla="*/ 2147483647 h 21491"/>
              <a:gd name="T10" fmla="*/ 2147483647 w 21456"/>
              <a:gd name="T11" fmla="*/ 2147483647 h 21491"/>
              <a:gd name="T12" fmla="*/ 2147483647 w 21456"/>
              <a:gd name="T13" fmla="*/ 2147483647 h 21491"/>
              <a:gd name="T14" fmla="*/ 2147483647 w 21456"/>
              <a:gd name="T15" fmla="*/ 2147483647 h 21491"/>
              <a:gd name="T16" fmla="*/ 2147483647 w 21456"/>
              <a:gd name="T17" fmla="*/ 2147483647 h 21491"/>
              <a:gd name="T18" fmla="*/ 553040485 w 21456"/>
              <a:gd name="T19" fmla="*/ 2147483647 h 21491"/>
              <a:gd name="T20" fmla="*/ 553040485 w 21456"/>
              <a:gd name="T21" fmla="*/ 2147483647 h 21491"/>
              <a:gd name="T22" fmla="*/ 553040485 w 21456"/>
              <a:gd name="T23" fmla="*/ 2147483647 h 21491"/>
              <a:gd name="T24" fmla="*/ 690492272 w 21456"/>
              <a:gd name="T25" fmla="*/ 2147483647 h 21491"/>
              <a:gd name="T26" fmla="*/ 0 w 21456"/>
              <a:gd name="T27" fmla="*/ 0 h 214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56" h="21491">
                <a:moveTo>
                  <a:pt x="0" y="0"/>
                </a:moveTo>
                <a:cubicBezTo>
                  <a:pt x="4053" y="0"/>
                  <a:pt x="8278" y="0"/>
                  <a:pt x="12331" y="0"/>
                </a:cubicBezTo>
                <a:cubicBezTo>
                  <a:pt x="15349" y="0"/>
                  <a:pt x="18367" y="57"/>
                  <a:pt x="21298" y="114"/>
                </a:cubicBezTo>
                <a:cubicBezTo>
                  <a:pt x="21471" y="1137"/>
                  <a:pt x="21126" y="2387"/>
                  <a:pt x="21169" y="3467"/>
                </a:cubicBezTo>
                <a:cubicBezTo>
                  <a:pt x="21212" y="4604"/>
                  <a:pt x="21255" y="5684"/>
                  <a:pt x="21298" y="6821"/>
                </a:cubicBezTo>
                <a:cubicBezTo>
                  <a:pt x="21385" y="9436"/>
                  <a:pt x="21514" y="12051"/>
                  <a:pt x="21428" y="14722"/>
                </a:cubicBezTo>
                <a:cubicBezTo>
                  <a:pt x="21385" y="16939"/>
                  <a:pt x="21385" y="19156"/>
                  <a:pt x="21298" y="21373"/>
                </a:cubicBezTo>
                <a:cubicBezTo>
                  <a:pt x="19057" y="21486"/>
                  <a:pt x="16815" y="21429"/>
                  <a:pt x="14573" y="21429"/>
                </a:cubicBezTo>
                <a:cubicBezTo>
                  <a:pt x="11900" y="21429"/>
                  <a:pt x="9227" y="21600"/>
                  <a:pt x="6597" y="21373"/>
                </a:cubicBezTo>
                <a:cubicBezTo>
                  <a:pt x="4441" y="21202"/>
                  <a:pt x="2328" y="21202"/>
                  <a:pt x="173" y="21429"/>
                </a:cubicBezTo>
                <a:cubicBezTo>
                  <a:pt x="-86" y="20236"/>
                  <a:pt x="130" y="18872"/>
                  <a:pt x="173" y="17678"/>
                </a:cubicBezTo>
                <a:cubicBezTo>
                  <a:pt x="216" y="16427"/>
                  <a:pt x="173" y="15234"/>
                  <a:pt x="173" y="14040"/>
                </a:cubicBezTo>
                <a:cubicBezTo>
                  <a:pt x="216" y="11596"/>
                  <a:pt x="345" y="9152"/>
                  <a:pt x="216" y="6707"/>
                </a:cubicBezTo>
                <a:cubicBezTo>
                  <a:pt x="173" y="5571"/>
                  <a:pt x="43" y="909"/>
                  <a:pt x="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1" name="AutoShape 5"/>
          <p:cNvSpPr>
            <a:spLocks/>
          </p:cNvSpPr>
          <p:nvPr/>
        </p:nvSpPr>
        <p:spPr bwMode="auto">
          <a:xfrm>
            <a:off x="2815721" y="876056"/>
            <a:ext cx="95972" cy="692725"/>
          </a:xfrm>
          <a:custGeom>
            <a:avLst/>
            <a:gdLst>
              <a:gd name="T0" fmla="*/ 0 w 19196"/>
              <a:gd name="T1" fmla="*/ 1759944927 h 19878"/>
              <a:gd name="T2" fmla="*/ 527153 w 19196"/>
              <a:gd name="T3" fmla="*/ 1015681751 h 19878"/>
              <a:gd name="T4" fmla="*/ 1581168 w 19196"/>
              <a:gd name="T5" fmla="*/ 258510539 h 19878"/>
              <a:gd name="T6" fmla="*/ 4743557 w 19196"/>
              <a:gd name="T7" fmla="*/ 53174672 h 19878"/>
              <a:gd name="T8" fmla="*/ 4479954 w 19196"/>
              <a:gd name="T9" fmla="*/ 463846406 h 19878"/>
              <a:gd name="T10" fmla="*/ 4216397 w 19196"/>
              <a:gd name="T11" fmla="*/ 1259466783 h 19878"/>
              <a:gd name="T12" fmla="*/ 4216397 w 19196"/>
              <a:gd name="T13" fmla="*/ 1695772672 h 19878"/>
              <a:gd name="T14" fmla="*/ 527153 w 19196"/>
              <a:gd name="T15" fmla="*/ 1657232503 h 1987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196" h="19878">
                <a:moveTo>
                  <a:pt x="0" y="19362"/>
                </a:moveTo>
                <a:cubicBezTo>
                  <a:pt x="6873" y="18232"/>
                  <a:pt x="982" y="13009"/>
                  <a:pt x="1964" y="11174"/>
                </a:cubicBezTo>
                <a:cubicBezTo>
                  <a:pt x="3927" y="8350"/>
                  <a:pt x="2945" y="5526"/>
                  <a:pt x="5891" y="2844"/>
                </a:cubicBezTo>
                <a:cubicBezTo>
                  <a:pt x="6873" y="1715"/>
                  <a:pt x="8836" y="-1250"/>
                  <a:pt x="17673" y="585"/>
                </a:cubicBezTo>
                <a:cubicBezTo>
                  <a:pt x="21600" y="1432"/>
                  <a:pt x="16691" y="4115"/>
                  <a:pt x="16691" y="5103"/>
                </a:cubicBezTo>
                <a:cubicBezTo>
                  <a:pt x="15709" y="8068"/>
                  <a:pt x="15709" y="11032"/>
                  <a:pt x="15709" y="13856"/>
                </a:cubicBezTo>
                <a:cubicBezTo>
                  <a:pt x="15709" y="15268"/>
                  <a:pt x="18655" y="17385"/>
                  <a:pt x="15709" y="18656"/>
                </a:cubicBezTo>
                <a:cubicBezTo>
                  <a:pt x="11782" y="20350"/>
                  <a:pt x="0" y="20350"/>
                  <a:pt x="1964" y="1823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2" name="AutoShape 6"/>
          <p:cNvSpPr>
            <a:spLocks/>
          </p:cNvSpPr>
          <p:nvPr/>
        </p:nvSpPr>
        <p:spPr bwMode="auto">
          <a:xfrm>
            <a:off x="4046136" y="423263"/>
            <a:ext cx="2446067" cy="346977"/>
          </a:xfrm>
          <a:custGeom>
            <a:avLst/>
            <a:gdLst>
              <a:gd name="T0" fmla="*/ 548937217 w 21477"/>
              <a:gd name="T1" fmla="*/ 1422485 h 21150"/>
              <a:gd name="T2" fmla="*/ 2147483647 w 21477"/>
              <a:gd name="T3" fmla="*/ 4267475 h 21150"/>
              <a:gd name="T4" fmla="*/ 2147483647 w 21477"/>
              <a:gd name="T5" fmla="*/ 4267475 h 21150"/>
              <a:gd name="T6" fmla="*/ 2147483647 w 21477"/>
              <a:gd name="T7" fmla="*/ 200570846 h 21150"/>
              <a:gd name="T8" fmla="*/ 2147483647 w 21477"/>
              <a:gd name="T9" fmla="*/ 194880886 h 21150"/>
              <a:gd name="T10" fmla="*/ 0 w 21477"/>
              <a:gd name="T11" fmla="*/ 192035917 h 21150"/>
              <a:gd name="T12" fmla="*/ 136446162 w 21477"/>
              <a:gd name="T13" fmla="*/ 98151696 h 21150"/>
              <a:gd name="T14" fmla="*/ 548937217 w 21477"/>
              <a:gd name="T15" fmla="*/ 9957414 h 211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477" h="21150">
                <a:moveTo>
                  <a:pt x="173" y="150"/>
                </a:moveTo>
                <a:cubicBezTo>
                  <a:pt x="4104" y="1350"/>
                  <a:pt x="8165" y="1350"/>
                  <a:pt x="12053" y="450"/>
                </a:cubicBezTo>
                <a:cubicBezTo>
                  <a:pt x="15206" y="-150"/>
                  <a:pt x="18317" y="-150"/>
                  <a:pt x="21427" y="450"/>
                </a:cubicBezTo>
                <a:cubicBezTo>
                  <a:pt x="21600" y="7050"/>
                  <a:pt x="21254" y="14550"/>
                  <a:pt x="21427" y="21150"/>
                </a:cubicBezTo>
                <a:cubicBezTo>
                  <a:pt x="16848" y="20250"/>
                  <a:pt x="12269" y="21450"/>
                  <a:pt x="7690" y="20550"/>
                </a:cubicBezTo>
                <a:cubicBezTo>
                  <a:pt x="5141" y="19950"/>
                  <a:pt x="2592" y="20850"/>
                  <a:pt x="0" y="20250"/>
                </a:cubicBezTo>
                <a:cubicBezTo>
                  <a:pt x="130" y="16950"/>
                  <a:pt x="43" y="13650"/>
                  <a:pt x="43" y="10350"/>
                </a:cubicBezTo>
                <a:cubicBezTo>
                  <a:pt x="43" y="7350"/>
                  <a:pt x="86" y="3750"/>
                  <a:pt x="173" y="105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3" name="AutoShape 7"/>
          <p:cNvSpPr>
            <a:spLocks/>
          </p:cNvSpPr>
          <p:nvPr/>
        </p:nvSpPr>
        <p:spPr bwMode="auto">
          <a:xfrm>
            <a:off x="4046136" y="756706"/>
            <a:ext cx="2448528" cy="1861619"/>
          </a:xfrm>
          <a:custGeom>
            <a:avLst/>
            <a:gdLst>
              <a:gd name="T0" fmla="*/ 0 w 21456"/>
              <a:gd name="T1" fmla="*/ 0 h 21491"/>
              <a:gd name="T2" fmla="*/ 2147483647 w 21456"/>
              <a:gd name="T3" fmla="*/ 0 h 21491"/>
              <a:gd name="T4" fmla="*/ 2147483647 w 21456"/>
              <a:gd name="T5" fmla="*/ 159145830 h 21491"/>
              <a:gd name="T6" fmla="*/ 2147483647 w 21456"/>
              <a:gd name="T7" fmla="*/ 2147483647 h 21491"/>
              <a:gd name="T8" fmla="*/ 2147483647 w 21456"/>
              <a:gd name="T9" fmla="*/ 2147483647 h 21491"/>
              <a:gd name="T10" fmla="*/ 2147483647 w 21456"/>
              <a:gd name="T11" fmla="*/ 2147483647 h 21491"/>
              <a:gd name="T12" fmla="*/ 2147483647 w 21456"/>
              <a:gd name="T13" fmla="*/ 2147483647 h 21491"/>
              <a:gd name="T14" fmla="*/ 2147483647 w 21456"/>
              <a:gd name="T15" fmla="*/ 2147483647 h 21491"/>
              <a:gd name="T16" fmla="*/ 2147483647 w 21456"/>
              <a:gd name="T17" fmla="*/ 2147483647 h 21491"/>
              <a:gd name="T18" fmla="*/ 552203448 w 21456"/>
              <a:gd name="T19" fmla="*/ 2147483647 h 21491"/>
              <a:gd name="T20" fmla="*/ 552203448 w 21456"/>
              <a:gd name="T21" fmla="*/ 2147483647 h 21491"/>
              <a:gd name="T22" fmla="*/ 552203448 w 21456"/>
              <a:gd name="T23" fmla="*/ 2147483647 h 21491"/>
              <a:gd name="T24" fmla="*/ 689452234 w 21456"/>
              <a:gd name="T25" fmla="*/ 2147483647 h 21491"/>
              <a:gd name="T26" fmla="*/ 0 w 21456"/>
              <a:gd name="T27" fmla="*/ 0 h 214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56" h="21491">
                <a:moveTo>
                  <a:pt x="0" y="0"/>
                </a:moveTo>
                <a:cubicBezTo>
                  <a:pt x="4053" y="0"/>
                  <a:pt x="8278" y="0"/>
                  <a:pt x="12331" y="0"/>
                </a:cubicBezTo>
                <a:cubicBezTo>
                  <a:pt x="15349" y="0"/>
                  <a:pt x="18367" y="57"/>
                  <a:pt x="21298" y="114"/>
                </a:cubicBezTo>
                <a:cubicBezTo>
                  <a:pt x="21471" y="1137"/>
                  <a:pt x="21126" y="2387"/>
                  <a:pt x="21169" y="3467"/>
                </a:cubicBezTo>
                <a:cubicBezTo>
                  <a:pt x="21212" y="4604"/>
                  <a:pt x="21255" y="5684"/>
                  <a:pt x="21298" y="6821"/>
                </a:cubicBezTo>
                <a:cubicBezTo>
                  <a:pt x="21385" y="9436"/>
                  <a:pt x="21514" y="12051"/>
                  <a:pt x="21428" y="14722"/>
                </a:cubicBezTo>
                <a:cubicBezTo>
                  <a:pt x="21385" y="16939"/>
                  <a:pt x="21385" y="19156"/>
                  <a:pt x="21298" y="21373"/>
                </a:cubicBezTo>
                <a:cubicBezTo>
                  <a:pt x="19057" y="21486"/>
                  <a:pt x="16815" y="21429"/>
                  <a:pt x="14573" y="21429"/>
                </a:cubicBezTo>
                <a:cubicBezTo>
                  <a:pt x="11900" y="21429"/>
                  <a:pt x="9227" y="21600"/>
                  <a:pt x="6597" y="21373"/>
                </a:cubicBezTo>
                <a:cubicBezTo>
                  <a:pt x="4441" y="21202"/>
                  <a:pt x="2328" y="21202"/>
                  <a:pt x="173" y="21429"/>
                </a:cubicBezTo>
                <a:cubicBezTo>
                  <a:pt x="-86" y="20236"/>
                  <a:pt x="130" y="18872"/>
                  <a:pt x="173" y="17678"/>
                </a:cubicBezTo>
                <a:cubicBezTo>
                  <a:pt x="216" y="16427"/>
                  <a:pt x="173" y="15234"/>
                  <a:pt x="173" y="14040"/>
                </a:cubicBezTo>
                <a:cubicBezTo>
                  <a:pt x="216" y="11596"/>
                  <a:pt x="345" y="9152"/>
                  <a:pt x="216" y="6707"/>
                </a:cubicBezTo>
                <a:cubicBezTo>
                  <a:pt x="173" y="5571"/>
                  <a:pt x="43" y="909"/>
                  <a:pt x="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4" name="AutoShape 8"/>
          <p:cNvSpPr>
            <a:spLocks/>
          </p:cNvSpPr>
          <p:nvPr/>
        </p:nvSpPr>
        <p:spPr bwMode="auto">
          <a:xfrm>
            <a:off x="6310102" y="866212"/>
            <a:ext cx="95972" cy="692725"/>
          </a:xfrm>
          <a:custGeom>
            <a:avLst/>
            <a:gdLst>
              <a:gd name="T0" fmla="*/ 0 w 19196"/>
              <a:gd name="T1" fmla="*/ 1759944927 h 19878"/>
              <a:gd name="T2" fmla="*/ 527153 w 19196"/>
              <a:gd name="T3" fmla="*/ 1015681751 h 19878"/>
              <a:gd name="T4" fmla="*/ 1581168 w 19196"/>
              <a:gd name="T5" fmla="*/ 258510539 h 19878"/>
              <a:gd name="T6" fmla="*/ 4743557 w 19196"/>
              <a:gd name="T7" fmla="*/ 53174672 h 19878"/>
              <a:gd name="T8" fmla="*/ 4479954 w 19196"/>
              <a:gd name="T9" fmla="*/ 463846406 h 19878"/>
              <a:gd name="T10" fmla="*/ 4216397 w 19196"/>
              <a:gd name="T11" fmla="*/ 1259466783 h 19878"/>
              <a:gd name="T12" fmla="*/ 4216397 w 19196"/>
              <a:gd name="T13" fmla="*/ 1695772672 h 19878"/>
              <a:gd name="T14" fmla="*/ 527153 w 19196"/>
              <a:gd name="T15" fmla="*/ 1657232503 h 1987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196" h="19878">
                <a:moveTo>
                  <a:pt x="0" y="19362"/>
                </a:moveTo>
                <a:cubicBezTo>
                  <a:pt x="6873" y="18232"/>
                  <a:pt x="982" y="13009"/>
                  <a:pt x="1964" y="11174"/>
                </a:cubicBezTo>
                <a:cubicBezTo>
                  <a:pt x="3927" y="8350"/>
                  <a:pt x="2945" y="5526"/>
                  <a:pt x="5891" y="2844"/>
                </a:cubicBezTo>
                <a:cubicBezTo>
                  <a:pt x="6873" y="1715"/>
                  <a:pt x="8836" y="-1250"/>
                  <a:pt x="17673" y="585"/>
                </a:cubicBezTo>
                <a:cubicBezTo>
                  <a:pt x="21600" y="1432"/>
                  <a:pt x="16691" y="4115"/>
                  <a:pt x="16691" y="5103"/>
                </a:cubicBezTo>
                <a:cubicBezTo>
                  <a:pt x="15709" y="8068"/>
                  <a:pt x="15709" y="11032"/>
                  <a:pt x="15709" y="13856"/>
                </a:cubicBezTo>
                <a:cubicBezTo>
                  <a:pt x="15709" y="15268"/>
                  <a:pt x="18655" y="17385"/>
                  <a:pt x="15709" y="18656"/>
                </a:cubicBezTo>
                <a:cubicBezTo>
                  <a:pt x="11782" y="20350"/>
                  <a:pt x="0" y="20350"/>
                  <a:pt x="1964" y="1823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5" name="AutoShape 9"/>
          <p:cNvSpPr>
            <a:spLocks/>
          </p:cNvSpPr>
          <p:nvPr/>
        </p:nvSpPr>
        <p:spPr bwMode="auto">
          <a:xfrm>
            <a:off x="3347260" y="452793"/>
            <a:ext cx="413420" cy="412190"/>
          </a:xfrm>
          <a:custGeom>
            <a:avLst/>
            <a:gdLst>
              <a:gd name="T0" fmla="*/ 82522398 w 19966"/>
              <a:gd name="T1" fmla="*/ 9278245 h 19073"/>
              <a:gd name="T2" fmla="*/ 349539029 w 19966"/>
              <a:gd name="T3" fmla="*/ 38846719 h 19073"/>
              <a:gd name="T4" fmla="*/ 367653070 w 19966"/>
              <a:gd name="T5" fmla="*/ 329657643 h 19073"/>
              <a:gd name="T6" fmla="*/ 127788251 w 19966"/>
              <a:gd name="T7" fmla="*/ 408500976 h 19073"/>
              <a:gd name="T8" fmla="*/ 1048447 w 19966"/>
              <a:gd name="T9" fmla="*/ 221202282 h 19073"/>
              <a:gd name="T10" fmla="*/ 96098665 w 19966"/>
              <a:gd name="T11" fmla="*/ 9278245 h 190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966" h="19073">
                <a:moveTo>
                  <a:pt x="4328" y="428"/>
                </a:moveTo>
                <a:cubicBezTo>
                  <a:pt x="8363" y="428"/>
                  <a:pt x="15247" y="-1164"/>
                  <a:pt x="18332" y="1792"/>
                </a:cubicBezTo>
                <a:cubicBezTo>
                  <a:pt x="20706" y="4065"/>
                  <a:pt x="19994" y="12251"/>
                  <a:pt x="19282" y="15207"/>
                </a:cubicBezTo>
                <a:cubicBezTo>
                  <a:pt x="18095" y="20436"/>
                  <a:pt x="10974" y="18844"/>
                  <a:pt x="6702" y="18844"/>
                </a:cubicBezTo>
                <a:cubicBezTo>
                  <a:pt x="-419" y="18844"/>
                  <a:pt x="55" y="16343"/>
                  <a:pt x="55" y="10204"/>
                </a:cubicBezTo>
                <a:cubicBezTo>
                  <a:pt x="55" y="6339"/>
                  <a:pt x="-894" y="200"/>
                  <a:pt x="5040" y="42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6" name="AutoShape 10"/>
          <p:cNvSpPr>
            <a:spLocks/>
          </p:cNvSpPr>
          <p:nvPr/>
        </p:nvSpPr>
        <p:spPr bwMode="auto">
          <a:xfrm>
            <a:off x="3455536" y="600442"/>
            <a:ext cx="172258" cy="132885"/>
          </a:xfrm>
          <a:custGeom>
            <a:avLst/>
            <a:gdLst>
              <a:gd name="T0" fmla="*/ 0 w 21600"/>
              <a:gd name="T1" fmla="*/ 4400820 h 21600"/>
              <a:gd name="T2" fmla="*/ 23529772 w 21600"/>
              <a:gd name="T3" fmla="*/ 0 h 21600"/>
              <a:gd name="T4" fmla="*/ 23529772 w 21600"/>
              <a:gd name="T5" fmla="*/ 10802017 h 21600"/>
              <a:gd name="T6" fmla="*/ 0 w 21600"/>
              <a:gd name="T7" fmla="*/ 480090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8800"/>
                </a:moveTo>
                <a:cubicBezTo>
                  <a:pt x="6789" y="8800"/>
                  <a:pt x="14811" y="2400"/>
                  <a:pt x="21600" y="0"/>
                </a:cubicBezTo>
                <a:cubicBezTo>
                  <a:pt x="21600" y="7200"/>
                  <a:pt x="20366" y="14400"/>
                  <a:pt x="21600" y="21600"/>
                </a:cubicBezTo>
                <a:cubicBezTo>
                  <a:pt x="14194" y="18400"/>
                  <a:pt x="8023" y="11200"/>
                  <a:pt x="0" y="9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7" name="AutoShape 11"/>
          <p:cNvSpPr>
            <a:spLocks/>
          </p:cNvSpPr>
          <p:nvPr/>
        </p:nvSpPr>
        <p:spPr bwMode="auto">
          <a:xfrm>
            <a:off x="3347260" y="1053236"/>
            <a:ext cx="413420" cy="412190"/>
          </a:xfrm>
          <a:custGeom>
            <a:avLst/>
            <a:gdLst>
              <a:gd name="T0" fmla="*/ 298172363 w 19966"/>
              <a:gd name="T1" fmla="*/ 9278245 h 19073"/>
              <a:gd name="T2" fmla="*/ 31155732 w 19966"/>
              <a:gd name="T3" fmla="*/ 38846719 h 19073"/>
              <a:gd name="T4" fmla="*/ 13041691 w 19966"/>
              <a:gd name="T5" fmla="*/ 329657643 h 19073"/>
              <a:gd name="T6" fmla="*/ 252906510 w 19966"/>
              <a:gd name="T7" fmla="*/ 408500976 h 19073"/>
              <a:gd name="T8" fmla="*/ 379646315 w 19966"/>
              <a:gd name="T9" fmla="*/ 221202282 h 19073"/>
              <a:gd name="T10" fmla="*/ 284596096 w 19966"/>
              <a:gd name="T11" fmla="*/ 9278245 h 190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966" h="19073">
                <a:moveTo>
                  <a:pt x="15638" y="428"/>
                </a:moveTo>
                <a:cubicBezTo>
                  <a:pt x="11603" y="428"/>
                  <a:pt x="4719" y="-1164"/>
                  <a:pt x="1634" y="1792"/>
                </a:cubicBezTo>
                <a:cubicBezTo>
                  <a:pt x="-740" y="4065"/>
                  <a:pt x="-28" y="12251"/>
                  <a:pt x="684" y="15207"/>
                </a:cubicBezTo>
                <a:cubicBezTo>
                  <a:pt x="1871" y="20436"/>
                  <a:pt x="8992" y="18844"/>
                  <a:pt x="13264" y="18844"/>
                </a:cubicBezTo>
                <a:cubicBezTo>
                  <a:pt x="20385" y="18844"/>
                  <a:pt x="19911" y="16343"/>
                  <a:pt x="19911" y="10204"/>
                </a:cubicBezTo>
                <a:cubicBezTo>
                  <a:pt x="19911" y="6339"/>
                  <a:pt x="20860" y="200"/>
                  <a:pt x="14926" y="42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8" name="AutoShape 12"/>
          <p:cNvSpPr>
            <a:spLocks/>
          </p:cNvSpPr>
          <p:nvPr/>
        </p:nvSpPr>
        <p:spPr bwMode="auto">
          <a:xfrm>
            <a:off x="3337416" y="1624149"/>
            <a:ext cx="413420" cy="412190"/>
          </a:xfrm>
          <a:custGeom>
            <a:avLst/>
            <a:gdLst>
              <a:gd name="T0" fmla="*/ 298172363 w 19966"/>
              <a:gd name="T1" fmla="*/ 9278245 h 19073"/>
              <a:gd name="T2" fmla="*/ 31155732 w 19966"/>
              <a:gd name="T3" fmla="*/ 38846719 h 19073"/>
              <a:gd name="T4" fmla="*/ 13041691 w 19966"/>
              <a:gd name="T5" fmla="*/ 329657643 h 19073"/>
              <a:gd name="T6" fmla="*/ 252906510 w 19966"/>
              <a:gd name="T7" fmla="*/ 408500976 h 19073"/>
              <a:gd name="T8" fmla="*/ 379646315 w 19966"/>
              <a:gd name="T9" fmla="*/ 221202282 h 19073"/>
              <a:gd name="T10" fmla="*/ 284596096 w 19966"/>
              <a:gd name="T11" fmla="*/ 9278245 h 190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966" h="19073">
                <a:moveTo>
                  <a:pt x="15638" y="428"/>
                </a:moveTo>
                <a:cubicBezTo>
                  <a:pt x="11603" y="428"/>
                  <a:pt x="4719" y="-1164"/>
                  <a:pt x="1634" y="1792"/>
                </a:cubicBezTo>
                <a:cubicBezTo>
                  <a:pt x="-740" y="4065"/>
                  <a:pt x="-28" y="12251"/>
                  <a:pt x="684" y="15207"/>
                </a:cubicBezTo>
                <a:cubicBezTo>
                  <a:pt x="1871" y="20436"/>
                  <a:pt x="8992" y="18844"/>
                  <a:pt x="13264" y="18844"/>
                </a:cubicBezTo>
                <a:cubicBezTo>
                  <a:pt x="20385" y="18844"/>
                  <a:pt x="19911" y="16343"/>
                  <a:pt x="19911" y="10204"/>
                </a:cubicBezTo>
                <a:cubicBezTo>
                  <a:pt x="19911" y="6339"/>
                  <a:pt x="20860" y="200"/>
                  <a:pt x="14926" y="42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9" name="AutoShape 13"/>
          <p:cNvSpPr>
            <a:spLocks/>
          </p:cNvSpPr>
          <p:nvPr/>
        </p:nvSpPr>
        <p:spPr bwMode="auto">
          <a:xfrm>
            <a:off x="3475223" y="1200885"/>
            <a:ext cx="172258" cy="132885"/>
          </a:xfrm>
          <a:custGeom>
            <a:avLst/>
            <a:gdLst>
              <a:gd name="T0" fmla="*/ 23529772 w 21600"/>
              <a:gd name="T1" fmla="*/ 4400820 h 21600"/>
              <a:gd name="T2" fmla="*/ 0 w 21600"/>
              <a:gd name="T3" fmla="*/ 0 h 21600"/>
              <a:gd name="T4" fmla="*/ 0 w 21600"/>
              <a:gd name="T5" fmla="*/ 10802017 h 21600"/>
              <a:gd name="T6" fmla="*/ 23529772 w 21600"/>
              <a:gd name="T7" fmla="*/ 480090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8800"/>
                </a:moveTo>
                <a:cubicBezTo>
                  <a:pt x="14811" y="8800"/>
                  <a:pt x="6789" y="2400"/>
                  <a:pt x="0" y="0"/>
                </a:cubicBezTo>
                <a:cubicBezTo>
                  <a:pt x="0" y="7200"/>
                  <a:pt x="1234" y="14400"/>
                  <a:pt x="0" y="21600"/>
                </a:cubicBezTo>
                <a:cubicBezTo>
                  <a:pt x="7406" y="18400"/>
                  <a:pt x="13577" y="11200"/>
                  <a:pt x="21600" y="9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0" name="AutoShape 14"/>
          <p:cNvSpPr>
            <a:spLocks/>
          </p:cNvSpPr>
          <p:nvPr/>
        </p:nvSpPr>
        <p:spPr bwMode="auto">
          <a:xfrm>
            <a:off x="3445693" y="1781642"/>
            <a:ext cx="100894" cy="99664"/>
          </a:xfrm>
          <a:custGeom>
            <a:avLst/>
            <a:gdLst>
              <a:gd name="T0" fmla="*/ 0 w 21480"/>
              <a:gd name="T1" fmla="*/ 2315929 h 21600"/>
              <a:gd name="T2" fmla="*/ 4652296 w 21480"/>
              <a:gd name="T3" fmla="*/ 0 h 21600"/>
              <a:gd name="T4" fmla="*/ 4729970 w 21480"/>
              <a:gd name="T5" fmla="*/ 4557153 h 21600"/>
              <a:gd name="T6" fmla="*/ 77681 w 21480"/>
              <a:gd name="T7" fmla="*/ 231592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80" h="21600">
                <a:moveTo>
                  <a:pt x="0" y="10977"/>
                </a:moveTo>
                <a:cubicBezTo>
                  <a:pt x="6620" y="6728"/>
                  <a:pt x="13239" y="2479"/>
                  <a:pt x="20902" y="0"/>
                </a:cubicBezTo>
                <a:cubicBezTo>
                  <a:pt x="21600" y="7083"/>
                  <a:pt x="21600" y="14872"/>
                  <a:pt x="21251" y="21600"/>
                </a:cubicBezTo>
                <a:cubicBezTo>
                  <a:pt x="17767" y="17351"/>
                  <a:pt x="5924" y="12040"/>
                  <a:pt x="349" y="1097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1" name="AutoShape 15"/>
          <p:cNvSpPr>
            <a:spLocks/>
          </p:cNvSpPr>
          <p:nvPr/>
        </p:nvSpPr>
        <p:spPr bwMode="auto">
          <a:xfrm>
            <a:off x="3553969" y="1791485"/>
            <a:ext cx="108277" cy="99664"/>
          </a:xfrm>
          <a:custGeom>
            <a:avLst/>
            <a:gdLst>
              <a:gd name="T0" fmla="*/ 0 w 21366"/>
              <a:gd name="T1" fmla="*/ 2016962 h 21600"/>
              <a:gd name="T2" fmla="*/ 5947993 w 21366"/>
              <a:gd name="T3" fmla="*/ 0 h 21600"/>
              <a:gd name="T4" fmla="*/ 5767408 w 21366"/>
              <a:gd name="T5" fmla="*/ 4557153 h 21600"/>
              <a:gd name="T6" fmla="*/ 360006 w 21366"/>
              <a:gd name="T7" fmla="*/ 20918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66" h="21600">
                <a:moveTo>
                  <a:pt x="0" y="9560"/>
                </a:moveTo>
                <a:cubicBezTo>
                  <a:pt x="7092" y="9206"/>
                  <a:pt x="14508" y="2479"/>
                  <a:pt x="21279" y="0"/>
                </a:cubicBezTo>
                <a:cubicBezTo>
                  <a:pt x="21600" y="7436"/>
                  <a:pt x="20956" y="14517"/>
                  <a:pt x="20633" y="21600"/>
                </a:cubicBezTo>
                <a:cubicBezTo>
                  <a:pt x="16120" y="16289"/>
                  <a:pt x="6448" y="14872"/>
                  <a:pt x="1288" y="991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2" name="AutoShape 16"/>
          <p:cNvSpPr>
            <a:spLocks/>
          </p:cNvSpPr>
          <p:nvPr/>
        </p:nvSpPr>
        <p:spPr bwMode="auto">
          <a:xfrm>
            <a:off x="3337416" y="2175375"/>
            <a:ext cx="413420" cy="412190"/>
          </a:xfrm>
          <a:custGeom>
            <a:avLst/>
            <a:gdLst>
              <a:gd name="T0" fmla="*/ 82522398 w 19966"/>
              <a:gd name="T1" fmla="*/ 9278245 h 19073"/>
              <a:gd name="T2" fmla="*/ 349539029 w 19966"/>
              <a:gd name="T3" fmla="*/ 38846719 h 19073"/>
              <a:gd name="T4" fmla="*/ 367653070 w 19966"/>
              <a:gd name="T5" fmla="*/ 329657643 h 19073"/>
              <a:gd name="T6" fmla="*/ 127788251 w 19966"/>
              <a:gd name="T7" fmla="*/ 408500976 h 19073"/>
              <a:gd name="T8" fmla="*/ 1048447 w 19966"/>
              <a:gd name="T9" fmla="*/ 221202282 h 19073"/>
              <a:gd name="T10" fmla="*/ 96098665 w 19966"/>
              <a:gd name="T11" fmla="*/ 9278245 h 190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966" h="19073">
                <a:moveTo>
                  <a:pt x="4328" y="428"/>
                </a:moveTo>
                <a:cubicBezTo>
                  <a:pt x="8363" y="428"/>
                  <a:pt x="15247" y="-1164"/>
                  <a:pt x="18332" y="1792"/>
                </a:cubicBezTo>
                <a:cubicBezTo>
                  <a:pt x="20706" y="4065"/>
                  <a:pt x="19994" y="12251"/>
                  <a:pt x="19282" y="15207"/>
                </a:cubicBezTo>
                <a:cubicBezTo>
                  <a:pt x="18095" y="20436"/>
                  <a:pt x="10974" y="18844"/>
                  <a:pt x="6702" y="18844"/>
                </a:cubicBezTo>
                <a:cubicBezTo>
                  <a:pt x="-419" y="18844"/>
                  <a:pt x="55" y="16343"/>
                  <a:pt x="55" y="10204"/>
                </a:cubicBezTo>
                <a:cubicBezTo>
                  <a:pt x="55" y="6339"/>
                  <a:pt x="-894" y="200"/>
                  <a:pt x="5040" y="42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3" name="AutoShape 17"/>
          <p:cNvSpPr>
            <a:spLocks/>
          </p:cNvSpPr>
          <p:nvPr/>
        </p:nvSpPr>
        <p:spPr bwMode="auto">
          <a:xfrm>
            <a:off x="3544127" y="2342711"/>
            <a:ext cx="100894" cy="99664"/>
          </a:xfrm>
          <a:custGeom>
            <a:avLst/>
            <a:gdLst>
              <a:gd name="T0" fmla="*/ 4780950 w 21480"/>
              <a:gd name="T1" fmla="*/ 2315929 h 21600"/>
              <a:gd name="T2" fmla="*/ 128654 w 21480"/>
              <a:gd name="T3" fmla="*/ 0 h 21600"/>
              <a:gd name="T4" fmla="*/ 50979 w 21480"/>
              <a:gd name="T5" fmla="*/ 4557153 h 21600"/>
              <a:gd name="T6" fmla="*/ 4703275 w 21480"/>
              <a:gd name="T7" fmla="*/ 231592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80" h="21600">
                <a:moveTo>
                  <a:pt x="21480" y="10977"/>
                </a:moveTo>
                <a:cubicBezTo>
                  <a:pt x="14860" y="6728"/>
                  <a:pt x="8241" y="2479"/>
                  <a:pt x="578" y="0"/>
                </a:cubicBezTo>
                <a:cubicBezTo>
                  <a:pt x="-120" y="7083"/>
                  <a:pt x="-120" y="14872"/>
                  <a:pt x="229" y="21600"/>
                </a:cubicBezTo>
                <a:cubicBezTo>
                  <a:pt x="3713" y="17351"/>
                  <a:pt x="15556" y="12040"/>
                  <a:pt x="21131" y="1097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4" name="AutoShape 18"/>
          <p:cNvSpPr>
            <a:spLocks/>
          </p:cNvSpPr>
          <p:nvPr/>
        </p:nvSpPr>
        <p:spPr bwMode="auto">
          <a:xfrm>
            <a:off x="3426006" y="2342711"/>
            <a:ext cx="108277" cy="99664"/>
          </a:xfrm>
          <a:custGeom>
            <a:avLst/>
            <a:gdLst>
              <a:gd name="T0" fmla="*/ 5972316 w 21366"/>
              <a:gd name="T1" fmla="*/ 2016962 h 21600"/>
              <a:gd name="T2" fmla="*/ 24323 w 21366"/>
              <a:gd name="T3" fmla="*/ 0 h 21600"/>
              <a:gd name="T4" fmla="*/ 204908 w 21366"/>
              <a:gd name="T5" fmla="*/ 4557153 h 21600"/>
              <a:gd name="T6" fmla="*/ 5612310 w 21366"/>
              <a:gd name="T7" fmla="*/ 20918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66" h="21600">
                <a:moveTo>
                  <a:pt x="21366" y="9560"/>
                </a:moveTo>
                <a:cubicBezTo>
                  <a:pt x="14274" y="9206"/>
                  <a:pt x="6858" y="2479"/>
                  <a:pt x="87" y="0"/>
                </a:cubicBezTo>
                <a:cubicBezTo>
                  <a:pt x="-234" y="7436"/>
                  <a:pt x="410" y="14517"/>
                  <a:pt x="733" y="21600"/>
                </a:cubicBezTo>
                <a:cubicBezTo>
                  <a:pt x="5246" y="16289"/>
                  <a:pt x="14918" y="14872"/>
                  <a:pt x="20078" y="991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5" name="AutoShape 19"/>
          <p:cNvSpPr>
            <a:spLocks/>
          </p:cNvSpPr>
          <p:nvPr/>
        </p:nvSpPr>
        <p:spPr bwMode="auto">
          <a:xfrm>
            <a:off x="6733364" y="413419"/>
            <a:ext cx="2938233" cy="2209827"/>
          </a:xfrm>
          <a:custGeom>
            <a:avLst/>
            <a:gdLst>
              <a:gd name="T0" fmla="*/ 469943585 w 21523"/>
              <a:gd name="T1" fmla="*/ 131220514 h 21337"/>
              <a:gd name="T2" fmla="*/ 2147483647 w 21523"/>
              <a:gd name="T3" fmla="*/ 131220514 h 21337"/>
              <a:gd name="T4" fmla="*/ 2147483647 w 21523"/>
              <a:gd name="T5" fmla="*/ 207570856 h 21337"/>
              <a:gd name="T6" fmla="*/ 2147483647 w 21523"/>
              <a:gd name="T7" fmla="*/ 57262723 h 21337"/>
              <a:gd name="T8" fmla="*/ 2147483647 w 21523"/>
              <a:gd name="T9" fmla="*/ 207570856 h 21337"/>
              <a:gd name="T10" fmla="*/ 2147483647 w 21523"/>
              <a:gd name="T11" fmla="*/ 207570856 h 21337"/>
              <a:gd name="T12" fmla="*/ 2147483647 w 21523"/>
              <a:gd name="T13" fmla="*/ 1417249113 h 21337"/>
              <a:gd name="T14" fmla="*/ 2147483647 w 21523"/>
              <a:gd name="T15" fmla="*/ 2147483647 h 21337"/>
              <a:gd name="T16" fmla="*/ 2147483647 w 21523"/>
              <a:gd name="T17" fmla="*/ 2147483647 h 21337"/>
              <a:gd name="T18" fmla="*/ 2147483647 w 21523"/>
              <a:gd name="T19" fmla="*/ 2147483647 h 21337"/>
              <a:gd name="T20" fmla="*/ 2147483647 w 21523"/>
              <a:gd name="T21" fmla="*/ 2147483647 h 21337"/>
              <a:gd name="T22" fmla="*/ 2147483647 w 21523"/>
              <a:gd name="T23" fmla="*/ 2147483647 h 21337"/>
              <a:gd name="T24" fmla="*/ 2147483647 w 21523"/>
              <a:gd name="T25" fmla="*/ 2147483647 h 21337"/>
              <a:gd name="T26" fmla="*/ 2147483647 w 21523"/>
              <a:gd name="T27" fmla="*/ 2147483647 h 21337"/>
              <a:gd name="T28" fmla="*/ 2147483647 w 21523"/>
              <a:gd name="T29" fmla="*/ 2147483647 h 21337"/>
              <a:gd name="T30" fmla="*/ 2147483647 w 21523"/>
              <a:gd name="T31" fmla="*/ 2147483647 h 21337"/>
              <a:gd name="T32" fmla="*/ 2147483647 w 21523"/>
              <a:gd name="T33" fmla="*/ 2147483647 h 21337"/>
              <a:gd name="T34" fmla="*/ 2147483647 w 21523"/>
              <a:gd name="T35" fmla="*/ 2147483647 h 21337"/>
              <a:gd name="T36" fmla="*/ 1387928389 w 21523"/>
              <a:gd name="T37" fmla="*/ 2147483647 h 21337"/>
              <a:gd name="T38" fmla="*/ 338776328 w 21523"/>
              <a:gd name="T39" fmla="*/ 2147483647 h 21337"/>
              <a:gd name="T40" fmla="*/ 601079843 w 21523"/>
              <a:gd name="T41" fmla="*/ 2147483647 h 21337"/>
              <a:gd name="T42" fmla="*/ 469943585 w 21523"/>
              <a:gd name="T43" fmla="*/ 2147483647 h 21337"/>
              <a:gd name="T44" fmla="*/ 76503812 w 21523"/>
              <a:gd name="T45" fmla="*/ 2147483647 h 21337"/>
              <a:gd name="T46" fmla="*/ 601079843 w 21523"/>
              <a:gd name="T47" fmla="*/ 2147483647 h 21337"/>
              <a:gd name="T48" fmla="*/ 601079843 w 21523"/>
              <a:gd name="T49" fmla="*/ 660905576 h 21337"/>
              <a:gd name="T50" fmla="*/ 601079843 w 21523"/>
              <a:gd name="T51" fmla="*/ 357896761 h 2133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1523" h="21337">
                <a:moveTo>
                  <a:pt x="86" y="55"/>
                </a:moveTo>
                <a:cubicBezTo>
                  <a:pt x="1263" y="-8"/>
                  <a:pt x="2489" y="55"/>
                  <a:pt x="3690" y="55"/>
                </a:cubicBezTo>
                <a:cubicBezTo>
                  <a:pt x="4795" y="55"/>
                  <a:pt x="5901" y="24"/>
                  <a:pt x="6982" y="87"/>
                </a:cubicBezTo>
                <a:cubicBezTo>
                  <a:pt x="10009" y="340"/>
                  <a:pt x="13061" y="-103"/>
                  <a:pt x="16088" y="24"/>
                </a:cubicBezTo>
                <a:cubicBezTo>
                  <a:pt x="17506" y="87"/>
                  <a:pt x="18923" y="87"/>
                  <a:pt x="20341" y="87"/>
                </a:cubicBezTo>
                <a:cubicBezTo>
                  <a:pt x="20581" y="87"/>
                  <a:pt x="20821" y="87"/>
                  <a:pt x="21086" y="87"/>
                </a:cubicBezTo>
                <a:cubicBezTo>
                  <a:pt x="21494" y="87"/>
                  <a:pt x="21446" y="55"/>
                  <a:pt x="21422" y="594"/>
                </a:cubicBezTo>
                <a:cubicBezTo>
                  <a:pt x="21398" y="1291"/>
                  <a:pt x="21326" y="1987"/>
                  <a:pt x="21398" y="2716"/>
                </a:cubicBezTo>
                <a:cubicBezTo>
                  <a:pt x="21542" y="4173"/>
                  <a:pt x="21374" y="5661"/>
                  <a:pt x="21446" y="7150"/>
                </a:cubicBezTo>
                <a:cubicBezTo>
                  <a:pt x="21518" y="8638"/>
                  <a:pt x="21494" y="10190"/>
                  <a:pt x="21470" y="11710"/>
                </a:cubicBezTo>
                <a:cubicBezTo>
                  <a:pt x="21446" y="13136"/>
                  <a:pt x="21278" y="14529"/>
                  <a:pt x="21422" y="15955"/>
                </a:cubicBezTo>
                <a:cubicBezTo>
                  <a:pt x="21518" y="16683"/>
                  <a:pt x="21494" y="17380"/>
                  <a:pt x="21518" y="18108"/>
                </a:cubicBezTo>
                <a:cubicBezTo>
                  <a:pt x="21542" y="18932"/>
                  <a:pt x="21470" y="19692"/>
                  <a:pt x="21494" y="20484"/>
                </a:cubicBezTo>
                <a:cubicBezTo>
                  <a:pt x="21494" y="21022"/>
                  <a:pt x="21494" y="21022"/>
                  <a:pt x="21062" y="20990"/>
                </a:cubicBezTo>
                <a:cubicBezTo>
                  <a:pt x="20749" y="20990"/>
                  <a:pt x="20437" y="20927"/>
                  <a:pt x="20124" y="20927"/>
                </a:cubicBezTo>
                <a:cubicBezTo>
                  <a:pt x="19260" y="20927"/>
                  <a:pt x="18370" y="21054"/>
                  <a:pt x="17482" y="21054"/>
                </a:cubicBezTo>
                <a:cubicBezTo>
                  <a:pt x="15079" y="21054"/>
                  <a:pt x="12676" y="20959"/>
                  <a:pt x="10249" y="21085"/>
                </a:cubicBezTo>
                <a:cubicBezTo>
                  <a:pt x="7534" y="21212"/>
                  <a:pt x="4795" y="20927"/>
                  <a:pt x="2080" y="21180"/>
                </a:cubicBezTo>
                <a:cubicBezTo>
                  <a:pt x="1696" y="21212"/>
                  <a:pt x="615" y="21497"/>
                  <a:pt x="254" y="21212"/>
                </a:cubicBezTo>
                <a:cubicBezTo>
                  <a:pt x="14" y="20990"/>
                  <a:pt x="86" y="19533"/>
                  <a:pt x="62" y="19058"/>
                </a:cubicBezTo>
                <a:cubicBezTo>
                  <a:pt x="14" y="18203"/>
                  <a:pt x="110" y="17316"/>
                  <a:pt x="110" y="16430"/>
                </a:cubicBezTo>
                <a:cubicBezTo>
                  <a:pt x="110" y="15638"/>
                  <a:pt x="62" y="14814"/>
                  <a:pt x="86" y="14023"/>
                </a:cubicBezTo>
                <a:cubicBezTo>
                  <a:pt x="134" y="12407"/>
                  <a:pt x="86" y="10824"/>
                  <a:pt x="14" y="9208"/>
                </a:cubicBezTo>
                <a:cubicBezTo>
                  <a:pt x="-58" y="7657"/>
                  <a:pt x="182" y="6105"/>
                  <a:pt x="110" y="4553"/>
                </a:cubicBezTo>
                <a:cubicBezTo>
                  <a:pt x="62" y="3128"/>
                  <a:pt x="110" y="1734"/>
                  <a:pt x="110" y="277"/>
                </a:cubicBezTo>
                <a:cubicBezTo>
                  <a:pt x="110" y="245"/>
                  <a:pt x="110" y="182"/>
                  <a:pt x="110" y="15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6" name="AutoShape 20"/>
          <p:cNvSpPr>
            <a:spLocks/>
          </p:cNvSpPr>
          <p:nvPr/>
        </p:nvSpPr>
        <p:spPr bwMode="auto">
          <a:xfrm>
            <a:off x="7343650" y="433106"/>
            <a:ext cx="1378066" cy="2181528"/>
          </a:xfrm>
          <a:custGeom>
            <a:avLst/>
            <a:gdLst>
              <a:gd name="T0" fmla="*/ 0 w 21600"/>
              <a:gd name="T1" fmla="*/ 0 h 21600"/>
              <a:gd name="T2" fmla="*/ 1864531474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874" y="487"/>
                  <a:pt x="2314" y="780"/>
                  <a:pt x="3343" y="1137"/>
                </a:cubicBezTo>
                <a:cubicBezTo>
                  <a:pt x="4423" y="1494"/>
                  <a:pt x="5606" y="1916"/>
                  <a:pt x="6737" y="2209"/>
                </a:cubicBezTo>
                <a:cubicBezTo>
                  <a:pt x="9463" y="2923"/>
                  <a:pt x="12086" y="3573"/>
                  <a:pt x="14606" y="4482"/>
                </a:cubicBezTo>
                <a:cubicBezTo>
                  <a:pt x="16920" y="5294"/>
                  <a:pt x="19337" y="5879"/>
                  <a:pt x="21600" y="6756"/>
                </a:cubicBezTo>
                <a:cubicBezTo>
                  <a:pt x="21189" y="7406"/>
                  <a:pt x="20674" y="8250"/>
                  <a:pt x="19800" y="8737"/>
                </a:cubicBezTo>
                <a:cubicBezTo>
                  <a:pt x="18874" y="9322"/>
                  <a:pt x="17434" y="9420"/>
                  <a:pt x="16560" y="10134"/>
                </a:cubicBezTo>
                <a:cubicBezTo>
                  <a:pt x="14863" y="11531"/>
                  <a:pt x="14451" y="13285"/>
                  <a:pt x="12343" y="14519"/>
                </a:cubicBezTo>
                <a:cubicBezTo>
                  <a:pt x="11469" y="15071"/>
                  <a:pt x="10337" y="15364"/>
                  <a:pt x="9823" y="16143"/>
                </a:cubicBezTo>
                <a:cubicBezTo>
                  <a:pt x="9463" y="16728"/>
                  <a:pt x="9514" y="17345"/>
                  <a:pt x="9309" y="17995"/>
                </a:cubicBezTo>
                <a:cubicBezTo>
                  <a:pt x="8846" y="19294"/>
                  <a:pt x="7046" y="20431"/>
                  <a:pt x="6069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7" name="AutoShape 21"/>
          <p:cNvSpPr>
            <a:spLocks/>
          </p:cNvSpPr>
          <p:nvPr/>
        </p:nvSpPr>
        <p:spPr bwMode="auto">
          <a:xfrm>
            <a:off x="7825974" y="1160282"/>
            <a:ext cx="1821015" cy="1434665"/>
          </a:xfrm>
          <a:custGeom>
            <a:avLst/>
            <a:gdLst>
              <a:gd name="T0" fmla="*/ 0 w 21600"/>
              <a:gd name="T1" fmla="*/ 2147483647 h 21600"/>
              <a:gd name="T2" fmla="*/ 1953609794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1368784312 h 21600"/>
              <a:gd name="T14" fmla="*/ 2147483647 w 21600"/>
              <a:gd name="T15" fmla="*/ 0 h 21600"/>
              <a:gd name="T16" fmla="*/ 2147483647 w 21600"/>
              <a:gd name="T17" fmla="*/ 1181871493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1284" y="19079"/>
                  <a:pt x="1518" y="18585"/>
                </a:cubicBezTo>
                <a:cubicBezTo>
                  <a:pt x="1985" y="17547"/>
                  <a:pt x="2102" y="16459"/>
                  <a:pt x="2374" y="15372"/>
                </a:cubicBezTo>
                <a:cubicBezTo>
                  <a:pt x="2685" y="14087"/>
                  <a:pt x="3269" y="13148"/>
                  <a:pt x="3970" y="12159"/>
                </a:cubicBezTo>
                <a:cubicBezTo>
                  <a:pt x="4826" y="11022"/>
                  <a:pt x="5410" y="9886"/>
                  <a:pt x="5993" y="8502"/>
                </a:cubicBezTo>
                <a:cubicBezTo>
                  <a:pt x="6733" y="6772"/>
                  <a:pt x="7317" y="5289"/>
                  <a:pt x="8562" y="4004"/>
                </a:cubicBezTo>
                <a:cubicBezTo>
                  <a:pt x="9146" y="3411"/>
                  <a:pt x="9808" y="2916"/>
                  <a:pt x="10275" y="2175"/>
                </a:cubicBezTo>
                <a:cubicBezTo>
                  <a:pt x="10703" y="1532"/>
                  <a:pt x="10936" y="692"/>
                  <a:pt x="11325" y="0"/>
                </a:cubicBezTo>
                <a:cubicBezTo>
                  <a:pt x="12220" y="741"/>
                  <a:pt x="13155" y="1285"/>
                  <a:pt x="14128" y="1878"/>
                </a:cubicBezTo>
                <a:cubicBezTo>
                  <a:pt x="15139" y="2471"/>
                  <a:pt x="15723" y="3509"/>
                  <a:pt x="16502" y="4498"/>
                </a:cubicBezTo>
                <a:cubicBezTo>
                  <a:pt x="17280" y="5486"/>
                  <a:pt x="18019" y="6277"/>
                  <a:pt x="18642" y="7414"/>
                </a:cubicBezTo>
                <a:cubicBezTo>
                  <a:pt x="19148" y="8403"/>
                  <a:pt x="19810" y="9391"/>
                  <a:pt x="20471" y="10232"/>
                </a:cubicBezTo>
                <a:cubicBezTo>
                  <a:pt x="20822" y="10676"/>
                  <a:pt x="21289" y="11072"/>
                  <a:pt x="21600" y="1156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8" name="AutoShape 22"/>
          <p:cNvSpPr>
            <a:spLocks/>
          </p:cNvSpPr>
          <p:nvPr/>
        </p:nvSpPr>
        <p:spPr bwMode="auto">
          <a:xfrm>
            <a:off x="7491300" y="423263"/>
            <a:ext cx="1624149" cy="636125"/>
          </a:xfrm>
          <a:custGeom>
            <a:avLst/>
            <a:gdLst>
              <a:gd name="T0" fmla="*/ 0 w 21600"/>
              <a:gd name="T1" fmla="*/ 0 h 21260"/>
              <a:gd name="T2" fmla="*/ 2147483647 w 21600"/>
              <a:gd name="T3" fmla="*/ 422644283 h 21260"/>
              <a:gd name="T4" fmla="*/ 2147483647 w 21600"/>
              <a:gd name="T5" fmla="*/ 883145937 h 21260"/>
              <a:gd name="T6" fmla="*/ 2147483647 w 21600"/>
              <a:gd name="T7" fmla="*/ 1085032082 h 21260"/>
              <a:gd name="T8" fmla="*/ 2147483647 w 21600"/>
              <a:gd name="T9" fmla="*/ 1204875503 h 21260"/>
              <a:gd name="T10" fmla="*/ 2147483647 w 21600"/>
              <a:gd name="T11" fmla="*/ 1129160763 h 21260"/>
              <a:gd name="T12" fmla="*/ 2147483647 w 21600"/>
              <a:gd name="T13" fmla="*/ 637131150 h 21260"/>
              <a:gd name="T14" fmla="*/ 2147483647 w 21600"/>
              <a:gd name="T15" fmla="*/ 151371381 h 21260"/>
              <a:gd name="T16" fmla="*/ 2147483647 w 21600"/>
              <a:gd name="T17" fmla="*/ 12599255 h 212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260">
                <a:moveTo>
                  <a:pt x="0" y="0"/>
                </a:moveTo>
                <a:cubicBezTo>
                  <a:pt x="1265" y="3947"/>
                  <a:pt x="3840" y="4605"/>
                  <a:pt x="5498" y="7346"/>
                </a:cubicBezTo>
                <a:cubicBezTo>
                  <a:pt x="7418" y="10416"/>
                  <a:pt x="9644" y="13157"/>
                  <a:pt x="11738" y="15350"/>
                </a:cubicBezTo>
                <a:cubicBezTo>
                  <a:pt x="12785" y="16447"/>
                  <a:pt x="13789" y="17214"/>
                  <a:pt x="14662" y="18859"/>
                </a:cubicBezTo>
                <a:cubicBezTo>
                  <a:pt x="15142" y="19736"/>
                  <a:pt x="15578" y="20394"/>
                  <a:pt x="16145" y="20942"/>
                </a:cubicBezTo>
                <a:cubicBezTo>
                  <a:pt x="16887" y="21600"/>
                  <a:pt x="16974" y="21271"/>
                  <a:pt x="17498" y="19626"/>
                </a:cubicBezTo>
                <a:cubicBezTo>
                  <a:pt x="18284" y="16885"/>
                  <a:pt x="18720" y="14034"/>
                  <a:pt x="19331" y="11074"/>
                </a:cubicBezTo>
                <a:cubicBezTo>
                  <a:pt x="19898" y="8114"/>
                  <a:pt x="20815" y="5592"/>
                  <a:pt x="21294" y="2631"/>
                </a:cubicBezTo>
                <a:cubicBezTo>
                  <a:pt x="21425" y="1864"/>
                  <a:pt x="21600" y="987"/>
                  <a:pt x="21600" y="21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9" name="AutoShape 23"/>
          <p:cNvSpPr>
            <a:spLocks/>
          </p:cNvSpPr>
          <p:nvPr/>
        </p:nvSpPr>
        <p:spPr bwMode="auto">
          <a:xfrm>
            <a:off x="8829993" y="423262"/>
            <a:ext cx="826839" cy="1423592"/>
          </a:xfrm>
          <a:custGeom>
            <a:avLst/>
            <a:gdLst>
              <a:gd name="T0" fmla="*/ 1175980602 w 21519"/>
              <a:gd name="T1" fmla="*/ 0 h 21600"/>
              <a:gd name="T2" fmla="*/ 343826680 w 21519"/>
              <a:gd name="T3" fmla="*/ 2147483647 h 21600"/>
              <a:gd name="T4" fmla="*/ 177396362 w 21519"/>
              <a:gd name="T5" fmla="*/ 2147483647 h 21600"/>
              <a:gd name="T6" fmla="*/ 486626 w 21519"/>
              <a:gd name="T7" fmla="*/ 2147483647 h 21600"/>
              <a:gd name="T8" fmla="*/ 676687268 w 21519"/>
              <a:gd name="T9" fmla="*/ 2147483647 h 21600"/>
              <a:gd name="T10" fmla="*/ 1269551093 w 21519"/>
              <a:gd name="T11" fmla="*/ 2147483647 h 21600"/>
              <a:gd name="T12" fmla="*/ 1716818209 w 21519"/>
              <a:gd name="T13" fmla="*/ 2147483647 h 21600"/>
              <a:gd name="T14" fmla="*/ 1997655057 w 21519"/>
              <a:gd name="T15" fmla="*/ 2147483647 h 21600"/>
              <a:gd name="T16" fmla="*/ 2147483647 w 21519"/>
              <a:gd name="T17" fmla="*/ 2147483647 h 21600"/>
              <a:gd name="T18" fmla="*/ 2147483647 w 21519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519" h="21600">
                <a:moveTo>
                  <a:pt x="9652" y="0"/>
                </a:moveTo>
                <a:cubicBezTo>
                  <a:pt x="6920" y="2140"/>
                  <a:pt x="5383" y="4778"/>
                  <a:pt x="2822" y="7018"/>
                </a:cubicBezTo>
                <a:cubicBezTo>
                  <a:pt x="2224" y="7515"/>
                  <a:pt x="1882" y="8013"/>
                  <a:pt x="1456" y="8560"/>
                </a:cubicBezTo>
                <a:cubicBezTo>
                  <a:pt x="1029" y="9008"/>
                  <a:pt x="-81" y="9606"/>
                  <a:pt x="4" y="10153"/>
                </a:cubicBezTo>
                <a:cubicBezTo>
                  <a:pt x="175" y="11049"/>
                  <a:pt x="4273" y="11646"/>
                  <a:pt x="5554" y="12194"/>
                </a:cubicBezTo>
                <a:cubicBezTo>
                  <a:pt x="7176" y="12890"/>
                  <a:pt x="8713" y="13537"/>
                  <a:pt x="10420" y="14184"/>
                </a:cubicBezTo>
                <a:cubicBezTo>
                  <a:pt x="12213" y="14782"/>
                  <a:pt x="12725" y="15877"/>
                  <a:pt x="14091" y="16723"/>
                </a:cubicBezTo>
                <a:cubicBezTo>
                  <a:pt x="14860" y="17171"/>
                  <a:pt x="15713" y="17469"/>
                  <a:pt x="16396" y="17867"/>
                </a:cubicBezTo>
                <a:cubicBezTo>
                  <a:pt x="17165" y="18265"/>
                  <a:pt x="17336" y="18912"/>
                  <a:pt x="17933" y="19261"/>
                </a:cubicBezTo>
                <a:cubicBezTo>
                  <a:pt x="19043" y="20057"/>
                  <a:pt x="20494" y="20704"/>
                  <a:pt x="21519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0" name="AutoShape 24"/>
          <p:cNvSpPr>
            <a:spLocks/>
          </p:cNvSpPr>
          <p:nvPr/>
        </p:nvSpPr>
        <p:spPr bwMode="auto">
          <a:xfrm>
            <a:off x="6743207" y="422033"/>
            <a:ext cx="527849" cy="725945"/>
          </a:xfrm>
          <a:custGeom>
            <a:avLst/>
            <a:gdLst>
              <a:gd name="T0" fmla="*/ 16831318 w 21600"/>
              <a:gd name="T1" fmla="*/ 1729242909 h 21600"/>
              <a:gd name="T2" fmla="*/ 0 w 21600"/>
              <a:gd name="T3" fmla="*/ 1761123196 h 21600"/>
              <a:gd name="T4" fmla="*/ 151391279 w 21600"/>
              <a:gd name="T5" fmla="*/ 1330789582 h 21600"/>
              <a:gd name="T6" fmla="*/ 353213864 w 21600"/>
              <a:gd name="T7" fmla="*/ 868658460 h 21600"/>
              <a:gd name="T8" fmla="*/ 677027853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537" y="21209"/>
                </a:moveTo>
                <a:cubicBezTo>
                  <a:pt x="268" y="21307"/>
                  <a:pt x="134" y="21404"/>
                  <a:pt x="0" y="21600"/>
                </a:cubicBezTo>
                <a:cubicBezTo>
                  <a:pt x="1878" y="20134"/>
                  <a:pt x="3086" y="17984"/>
                  <a:pt x="4830" y="16322"/>
                </a:cubicBezTo>
                <a:cubicBezTo>
                  <a:pt x="6977" y="14465"/>
                  <a:pt x="9392" y="12804"/>
                  <a:pt x="11269" y="10654"/>
                </a:cubicBezTo>
                <a:cubicBezTo>
                  <a:pt x="14355" y="6939"/>
                  <a:pt x="18380" y="3616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1" name="AutoShape 25"/>
          <p:cNvSpPr>
            <a:spLocks/>
          </p:cNvSpPr>
          <p:nvPr/>
        </p:nvSpPr>
        <p:spPr bwMode="auto">
          <a:xfrm>
            <a:off x="6753051" y="1328849"/>
            <a:ext cx="91051" cy="94742"/>
          </a:xfrm>
          <a:custGeom>
            <a:avLst/>
            <a:gdLst>
              <a:gd name="T0" fmla="*/ 0 w 21600"/>
              <a:gd name="T1" fmla="*/ 3914813 h 21600"/>
              <a:gd name="T2" fmla="*/ 347479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8486" y="16387"/>
                  <a:pt x="13885" y="6703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2" name="AutoShape 26"/>
          <p:cNvSpPr>
            <a:spLocks/>
          </p:cNvSpPr>
          <p:nvPr/>
        </p:nvSpPr>
        <p:spPr bwMode="auto">
          <a:xfrm>
            <a:off x="6881014" y="502009"/>
            <a:ext cx="567222" cy="777623"/>
          </a:xfrm>
          <a:custGeom>
            <a:avLst/>
            <a:gdLst>
              <a:gd name="T0" fmla="*/ 0 w 21600"/>
              <a:gd name="T1" fmla="*/ 2147483647 h 21600"/>
              <a:gd name="T2" fmla="*/ 208822181 w 21600"/>
              <a:gd name="T3" fmla="*/ 1644021082 h 21600"/>
              <a:gd name="T4" fmla="*/ 417644327 w 21600"/>
              <a:gd name="T5" fmla="*/ 1068587704 h 21600"/>
              <a:gd name="T6" fmla="*/ 621604935 w 21600"/>
              <a:gd name="T7" fmla="*/ 493255723 h 21600"/>
              <a:gd name="T8" fmla="*/ 840112348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2497" y="20142"/>
                  <a:pt x="3871" y="18410"/>
                  <a:pt x="5369" y="16405"/>
                </a:cubicBezTo>
                <a:cubicBezTo>
                  <a:pt x="6992" y="14400"/>
                  <a:pt x="9115" y="12668"/>
                  <a:pt x="10738" y="10663"/>
                </a:cubicBezTo>
                <a:cubicBezTo>
                  <a:pt x="12486" y="8658"/>
                  <a:pt x="13984" y="6744"/>
                  <a:pt x="15982" y="4922"/>
                </a:cubicBezTo>
                <a:cubicBezTo>
                  <a:pt x="17730" y="3281"/>
                  <a:pt x="20226" y="1823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3" name="AutoShape 27"/>
          <p:cNvSpPr>
            <a:spLocks/>
          </p:cNvSpPr>
          <p:nvPr/>
        </p:nvSpPr>
        <p:spPr bwMode="auto">
          <a:xfrm>
            <a:off x="6743207" y="1248872"/>
            <a:ext cx="1335002" cy="657042"/>
          </a:xfrm>
          <a:custGeom>
            <a:avLst/>
            <a:gdLst>
              <a:gd name="T0" fmla="*/ 0 w 21600"/>
              <a:gd name="T1" fmla="*/ 551798 h 21502"/>
              <a:gd name="T2" fmla="*/ 1910648561 w 21600"/>
              <a:gd name="T3" fmla="*/ 86223591 h 21502"/>
              <a:gd name="T4" fmla="*/ 2147483647 w 21600"/>
              <a:gd name="T5" fmla="*/ 165214711 h 21502"/>
              <a:gd name="T6" fmla="*/ 2147483647 w 21600"/>
              <a:gd name="T7" fmla="*/ 316701339 h 21502"/>
              <a:gd name="T8" fmla="*/ 2147483647 w 21600"/>
              <a:gd name="T9" fmla="*/ 362785061 h 21502"/>
              <a:gd name="T10" fmla="*/ 2147483647 w 21600"/>
              <a:gd name="T11" fmla="*/ 527387377 h 21502"/>
              <a:gd name="T12" fmla="*/ 2147483647 w 21600"/>
              <a:gd name="T13" fmla="*/ 711782941 h 21502"/>
              <a:gd name="T14" fmla="*/ 2147483647 w 21600"/>
              <a:gd name="T15" fmla="*/ 1317671813 h 215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502">
                <a:moveTo>
                  <a:pt x="0" y="9"/>
                </a:moveTo>
                <a:cubicBezTo>
                  <a:pt x="1168" y="-98"/>
                  <a:pt x="2653" y="762"/>
                  <a:pt x="3768" y="1407"/>
                </a:cubicBezTo>
                <a:cubicBezTo>
                  <a:pt x="4352" y="1729"/>
                  <a:pt x="4936" y="2159"/>
                  <a:pt x="5466" y="2696"/>
                </a:cubicBezTo>
                <a:cubicBezTo>
                  <a:pt x="5997" y="3341"/>
                  <a:pt x="6209" y="4415"/>
                  <a:pt x="6687" y="5168"/>
                </a:cubicBezTo>
                <a:cubicBezTo>
                  <a:pt x="7271" y="5920"/>
                  <a:pt x="8014" y="5490"/>
                  <a:pt x="8651" y="5920"/>
                </a:cubicBezTo>
                <a:cubicBezTo>
                  <a:pt x="9394" y="6457"/>
                  <a:pt x="9659" y="7639"/>
                  <a:pt x="10243" y="8606"/>
                </a:cubicBezTo>
                <a:cubicBezTo>
                  <a:pt x="11198" y="10003"/>
                  <a:pt x="12419" y="10541"/>
                  <a:pt x="13427" y="11615"/>
                </a:cubicBezTo>
                <a:cubicBezTo>
                  <a:pt x="16293" y="14624"/>
                  <a:pt x="18575" y="18923"/>
                  <a:pt x="21600" y="2150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4" name="AutoShape 28"/>
          <p:cNvSpPr>
            <a:spLocks/>
          </p:cNvSpPr>
          <p:nvPr/>
        </p:nvSpPr>
        <p:spPr bwMode="auto">
          <a:xfrm>
            <a:off x="6753051" y="1309162"/>
            <a:ext cx="994176" cy="1285785"/>
          </a:xfrm>
          <a:custGeom>
            <a:avLst/>
            <a:gdLst>
              <a:gd name="T0" fmla="*/ 0 w 21532"/>
              <a:gd name="T1" fmla="*/ 0 h 21600"/>
              <a:gd name="T2" fmla="*/ 1006304659 w 21532"/>
              <a:gd name="T3" fmla="*/ 449406535 h 21600"/>
              <a:gd name="T4" fmla="*/ 2057849395 w 21532"/>
              <a:gd name="T5" fmla="*/ 1223185831 h 21600"/>
              <a:gd name="T6" fmla="*/ 2147483647 w 21532"/>
              <a:gd name="T7" fmla="*/ 2147483647 h 21600"/>
              <a:gd name="T8" fmla="*/ 2147483647 w 21532"/>
              <a:gd name="T9" fmla="*/ 2147483647 h 21600"/>
              <a:gd name="T10" fmla="*/ 2147483647 w 21532"/>
              <a:gd name="T11" fmla="*/ 2147483647 h 21600"/>
              <a:gd name="T12" fmla="*/ 2147483647 w 21532"/>
              <a:gd name="T13" fmla="*/ 2147483647 h 21600"/>
              <a:gd name="T14" fmla="*/ 2132899378 w 21532"/>
              <a:gd name="T15" fmla="*/ 2147483647 h 21600"/>
              <a:gd name="T16" fmla="*/ 2057849395 w 21532"/>
              <a:gd name="T17" fmla="*/ 2147483647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532" h="21600">
                <a:moveTo>
                  <a:pt x="0" y="0"/>
                </a:moveTo>
                <a:cubicBezTo>
                  <a:pt x="1279" y="606"/>
                  <a:pt x="3339" y="606"/>
                  <a:pt x="4760" y="992"/>
                </a:cubicBezTo>
                <a:cubicBezTo>
                  <a:pt x="6608" y="1433"/>
                  <a:pt x="8100" y="1928"/>
                  <a:pt x="9734" y="2700"/>
                </a:cubicBezTo>
                <a:cubicBezTo>
                  <a:pt x="13003" y="4243"/>
                  <a:pt x="16413" y="5620"/>
                  <a:pt x="19753" y="7053"/>
                </a:cubicBezTo>
                <a:cubicBezTo>
                  <a:pt x="20179" y="7274"/>
                  <a:pt x="21458" y="7604"/>
                  <a:pt x="21529" y="8045"/>
                </a:cubicBezTo>
                <a:cubicBezTo>
                  <a:pt x="21600" y="8431"/>
                  <a:pt x="20463" y="9367"/>
                  <a:pt x="20250" y="9753"/>
                </a:cubicBezTo>
                <a:cubicBezTo>
                  <a:pt x="19184" y="11186"/>
                  <a:pt x="18616" y="12563"/>
                  <a:pt x="17266" y="13941"/>
                </a:cubicBezTo>
                <a:cubicBezTo>
                  <a:pt x="14921" y="16310"/>
                  <a:pt x="12292" y="18569"/>
                  <a:pt x="10089" y="21049"/>
                </a:cubicBezTo>
                <a:cubicBezTo>
                  <a:pt x="9947" y="21214"/>
                  <a:pt x="9876" y="21380"/>
                  <a:pt x="9734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5" name="AutoShape 29"/>
          <p:cNvSpPr>
            <a:spLocks/>
          </p:cNvSpPr>
          <p:nvPr/>
        </p:nvSpPr>
        <p:spPr bwMode="auto">
          <a:xfrm>
            <a:off x="7274747" y="2263965"/>
            <a:ext cx="489706" cy="334673"/>
          </a:xfrm>
          <a:custGeom>
            <a:avLst/>
            <a:gdLst>
              <a:gd name="T0" fmla="*/ 0 w 21087"/>
              <a:gd name="T1" fmla="*/ 174835646 h 21035"/>
              <a:gd name="T2" fmla="*/ 197470316 w 21087"/>
              <a:gd name="T3" fmla="*/ 76968294 h 21035"/>
              <a:gd name="T4" fmla="*/ 307596782 w 21087"/>
              <a:gd name="T5" fmla="*/ 23579934 h 21035"/>
              <a:gd name="T6" fmla="*/ 402552795 w 21087"/>
              <a:gd name="T7" fmla="*/ 9350548 h 21035"/>
              <a:gd name="T8" fmla="*/ 516472338 w 21087"/>
              <a:gd name="T9" fmla="*/ 34262914 h 21035"/>
              <a:gd name="T10" fmla="*/ 550635083 w 21087"/>
              <a:gd name="T11" fmla="*/ 75186654 h 21035"/>
              <a:gd name="T12" fmla="*/ 467112175 w 21087"/>
              <a:gd name="T13" fmla="*/ 181954526 h 210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087" h="21035">
                <a:moveTo>
                  <a:pt x="0" y="20212"/>
                </a:moveTo>
                <a:cubicBezTo>
                  <a:pt x="2118" y="15686"/>
                  <a:pt x="4518" y="12601"/>
                  <a:pt x="7341" y="8898"/>
                </a:cubicBezTo>
                <a:cubicBezTo>
                  <a:pt x="8894" y="7252"/>
                  <a:pt x="10306" y="4989"/>
                  <a:pt x="11435" y="2726"/>
                </a:cubicBezTo>
                <a:cubicBezTo>
                  <a:pt x="12847" y="-565"/>
                  <a:pt x="12423" y="-565"/>
                  <a:pt x="14965" y="1081"/>
                </a:cubicBezTo>
                <a:cubicBezTo>
                  <a:pt x="16377" y="2109"/>
                  <a:pt x="17788" y="2726"/>
                  <a:pt x="19200" y="3961"/>
                </a:cubicBezTo>
                <a:cubicBezTo>
                  <a:pt x="21176" y="5606"/>
                  <a:pt x="21600" y="5606"/>
                  <a:pt x="20470" y="8692"/>
                </a:cubicBezTo>
                <a:cubicBezTo>
                  <a:pt x="19059" y="13012"/>
                  <a:pt x="17365" y="15892"/>
                  <a:pt x="17365" y="2103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6" name="AutoShape 30"/>
          <p:cNvSpPr>
            <a:spLocks/>
          </p:cNvSpPr>
          <p:nvPr/>
        </p:nvSpPr>
        <p:spPr bwMode="auto">
          <a:xfrm>
            <a:off x="7579891" y="1880075"/>
            <a:ext cx="406037" cy="433106"/>
          </a:xfrm>
          <a:custGeom>
            <a:avLst/>
            <a:gdLst>
              <a:gd name="T0" fmla="*/ 146632443 w 21600"/>
              <a:gd name="T1" fmla="*/ 0 h 20984"/>
              <a:gd name="T2" fmla="*/ 64613627 w 21600"/>
              <a:gd name="T3" fmla="*/ 155966955 h 20984"/>
              <a:gd name="T4" fmla="*/ 0 w 21600"/>
              <a:gd name="T5" fmla="*/ 305928114 h 20984"/>
              <a:gd name="T6" fmla="*/ 101892184 w 21600"/>
              <a:gd name="T7" fmla="*/ 374913231 h 20984"/>
              <a:gd name="T8" fmla="*/ 186393900 w 21600"/>
              <a:gd name="T9" fmla="*/ 353913253 h 20984"/>
              <a:gd name="T10" fmla="*/ 308159476 w 21600"/>
              <a:gd name="T11" fmla="*/ 107981096 h 20984"/>
              <a:gd name="T12" fmla="*/ 144135984 w 21600"/>
              <a:gd name="T13" fmla="*/ 3002538 h 20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0984">
                <a:moveTo>
                  <a:pt x="10278" y="0"/>
                </a:moveTo>
                <a:cubicBezTo>
                  <a:pt x="8535" y="2859"/>
                  <a:pt x="6097" y="5241"/>
                  <a:pt x="4529" y="8259"/>
                </a:cubicBezTo>
                <a:cubicBezTo>
                  <a:pt x="3136" y="10800"/>
                  <a:pt x="697" y="13818"/>
                  <a:pt x="0" y="16200"/>
                </a:cubicBezTo>
                <a:cubicBezTo>
                  <a:pt x="2439" y="17312"/>
                  <a:pt x="4877" y="18741"/>
                  <a:pt x="7142" y="19853"/>
                </a:cubicBezTo>
                <a:cubicBezTo>
                  <a:pt x="10452" y="21441"/>
                  <a:pt x="10452" y="21600"/>
                  <a:pt x="13065" y="18741"/>
                </a:cubicBezTo>
                <a:cubicBezTo>
                  <a:pt x="16549" y="14929"/>
                  <a:pt x="19510" y="10324"/>
                  <a:pt x="21600" y="5718"/>
                </a:cubicBezTo>
                <a:cubicBezTo>
                  <a:pt x="17419" y="4923"/>
                  <a:pt x="14110" y="1747"/>
                  <a:pt x="10103" y="15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7" name="AutoShape 31"/>
          <p:cNvSpPr>
            <a:spLocks/>
          </p:cNvSpPr>
          <p:nvPr/>
        </p:nvSpPr>
        <p:spPr bwMode="auto">
          <a:xfrm>
            <a:off x="7825974" y="1555246"/>
            <a:ext cx="120581" cy="199327"/>
          </a:xfrm>
          <a:custGeom>
            <a:avLst/>
            <a:gdLst>
              <a:gd name="T0" fmla="*/ 8070712 w 21600"/>
              <a:gd name="T1" fmla="*/ 0 h 21600"/>
              <a:gd name="T2" fmla="*/ 0 w 21600"/>
              <a:gd name="T3" fmla="*/ 36456818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1092" y="4603"/>
                  <a:pt x="7006" y="15226"/>
                  <a:pt x="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8" name="AutoShape 32"/>
          <p:cNvSpPr>
            <a:spLocks/>
          </p:cNvSpPr>
          <p:nvPr/>
        </p:nvSpPr>
        <p:spPr bwMode="auto">
          <a:xfrm>
            <a:off x="7944093" y="1555246"/>
            <a:ext cx="295300" cy="159954"/>
          </a:xfrm>
          <a:custGeom>
            <a:avLst/>
            <a:gdLst>
              <a:gd name="T0" fmla="*/ 0 w 21600"/>
              <a:gd name="T1" fmla="*/ 0 h 21600"/>
              <a:gd name="T2" fmla="*/ 118540689 w 21600"/>
              <a:gd name="T3" fmla="*/ 18839257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8160" y="4409"/>
                  <a:pt x="14640" y="13224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9" name="AutoShape 33"/>
          <p:cNvSpPr>
            <a:spLocks/>
          </p:cNvSpPr>
          <p:nvPr/>
        </p:nvSpPr>
        <p:spPr bwMode="auto">
          <a:xfrm>
            <a:off x="7776757" y="669346"/>
            <a:ext cx="311296" cy="1059388"/>
          </a:xfrm>
          <a:custGeom>
            <a:avLst/>
            <a:gdLst>
              <a:gd name="T0" fmla="*/ 0 w 20305"/>
              <a:gd name="T1" fmla="*/ 2147483647 h 21600"/>
              <a:gd name="T2" fmla="*/ 72825702 w 20305"/>
              <a:gd name="T3" fmla="*/ 2147483647 h 21600"/>
              <a:gd name="T4" fmla="*/ 135714222 w 20305"/>
              <a:gd name="T5" fmla="*/ 2147483647 h 21600"/>
              <a:gd name="T6" fmla="*/ 137378236 w 20305"/>
              <a:gd name="T7" fmla="*/ 2067411956 h 21600"/>
              <a:gd name="T8" fmla="*/ 119167903 w 20305"/>
              <a:gd name="T9" fmla="*/ 1542131936 h 21600"/>
              <a:gd name="T10" fmla="*/ 120824104 w 20305"/>
              <a:gd name="T11" fmla="*/ 1033577837 h 21600"/>
              <a:gd name="T12" fmla="*/ 19858700 w 20305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305" h="21600">
                <a:moveTo>
                  <a:pt x="0" y="21600"/>
                </a:moveTo>
                <a:cubicBezTo>
                  <a:pt x="3636" y="21333"/>
                  <a:pt x="7699" y="18457"/>
                  <a:pt x="9410" y="17454"/>
                </a:cubicBezTo>
                <a:cubicBezTo>
                  <a:pt x="11976" y="15782"/>
                  <a:pt x="14328" y="14110"/>
                  <a:pt x="17536" y="12505"/>
                </a:cubicBezTo>
                <a:cubicBezTo>
                  <a:pt x="20744" y="10767"/>
                  <a:pt x="21600" y="9830"/>
                  <a:pt x="17751" y="8159"/>
                </a:cubicBezTo>
                <a:cubicBezTo>
                  <a:pt x="16039" y="7356"/>
                  <a:pt x="14756" y="7089"/>
                  <a:pt x="15398" y="6086"/>
                </a:cubicBezTo>
                <a:cubicBezTo>
                  <a:pt x="15826" y="5216"/>
                  <a:pt x="17536" y="4882"/>
                  <a:pt x="15612" y="4079"/>
                </a:cubicBezTo>
                <a:cubicBezTo>
                  <a:pt x="11976" y="2474"/>
                  <a:pt x="5774" y="1739"/>
                  <a:pt x="2566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80" name="AutoShape 34"/>
          <p:cNvSpPr>
            <a:spLocks/>
          </p:cNvSpPr>
          <p:nvPr/>
        </p:nvSpPr>
        <p:spPr bwMode="auto">
          <a:xfrm>
            <a:off x="7934250" y="728406"/>
            <a:ext cx="340826" cy="951112"/>
          </a:xfrm>
          <a:custGeom>
            <a:avLst/>
            <a:gdLst>
              <a:gd name="T0" fmla="*/ 0 w 21600"/>
              <a:gd name="T1" fmla="*/ 0 h 21600"/>
              <a:gd name="T2" fmla="*/ 42061673 w 21600"/>
              <a:gd name="T3" fmla="*/ 382318537 h 21600"/>
              <a:gd name="T4" fmla="*/ 71855001 w 21600"/>
              <a:gd name="T5" fmla="*/ 710177882 h 21600"/>
              <a:gd name="T6" fmla="*/ 61333150 w 21600"/>
              <a:gd name="T7" fmla="*/ 1133567591 h 21600"/>
              <a:gd name="T8" fmla="*/ 101639596 w 21600"/>
              <a:gd name="T9" fmla="*/ 1502317334 h 21600"/>
              <a:gd name="T10" fmla="*/ 75348048 w 21600"/>
              <a:gd name="T11" fmla="*/ 2147483647 h 21600"/>
              <a:gd name="T12" fmla="*/ 59578330 w 21600"/>
              <a:gd name="T13" fmla="*/ 2147483647 h 21600"/>
              <a:gd name="T14" fmla="*/ 24536749 w 21600"/>
              <a:gd name="T15" fmla="*/ 2147483647 h 21600"/>
              <a:gd name="T16" fmla="*/ 182252916 w 21600"/>
              <a:gd name="T17" fmla="*/ 2147483647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662" y="819"/>
                  <a:pt x="2700" y="1415"/>
                  <a:pt x="4985" y="2085"/>
                </a:cubicBezTo>
                <a:cubicBezTo>
                  <a:pt x="6854" y="2607"/>
                  <a:pt x="8516" y="2905"/>
                  <a:pt x="8516" y="3873"/>
                </a:cubicBezTo>
                <a:cubicBezTo>
                  <a:pt x="8516" y="4618"/>
                  <a:pt x="6646" y="5437"/>
                  <a:pt x="7269" y="6182"/>
                </a:cubicBezTo>
                <a:cubicBezTo>
                  <a:pt x="8100" y="7001"/>
                  <a:pt x="11008" y="7374"/>
                  <a:pt x="12046" y="8193"/>
                </a:cubicBezTo>
                <a:cubicBezTo>
                  <a:pt x="14331" y="9832"/>
                  <a:pt x="11008" y="11172"/>
                  <a:pt x="8930" y="12588"/>
                </a:cubicBezTo>
                <a:cubicBezTo>
                  <a:pt x="8100" y="13258"/>
                  <a:pt x="7684" y="14077"/>
                  <a:pt x="7061" y="14822"/>
                </a:cubicBezTo>
                <a:cubicBezTo>
                  <a:pt x="6231" y="15418"/>
                  <a:pt x="2908" y="16610"/>
                  <a:pt x="2908" y="17206"/>
                </a:cubicBezTo>
                <a:cubicBezTo>
                  <a:pt x="2700" y="18546"/>
                  <a:pt x="18485" y="21004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81" name="AutoShape 35"/>
          <p:cNvSpPr>
            <a:spLocks/>
          </p:cNvSpPr>
          <p:nvPr/>
        </p:nvSpPr>
        <p:spPr bwMode="auto">
          <a:xfrm>
            <a:off x="8357513" y="1496185"/>
            <a:ext cx="895743" cy="291609"/>
          </a:xfrm>
          <a:custGeom>
            <a:avLst/>
            <a:gdLst>
              <a:gd name="T0" fmla="*/ 0 w 21600"/>
              <a:gd name="T1" fmla="*/ 84811205 h 21397"/>
              <a:gd name="T2" fmla="*/ 678696810 w 21600"/>
              <a:gd name="T3" fmla="*/ 114821395 h 21397"/>
              <a:gd name="T4" fmla="*/ 1526954018 w 21600"/>
              <a:gd name="T5" fmla="*/ 114821395 h 21397"/>
              <a:gd name="T6" fmla="*/ 2147483647 w 21600"/>
              <a:gd name="T7" fmla="*/ 112211871 h 21397"/>
              <a:gd name="T8" fmla="*/ 2147483647 w 21600"/>
              <a:gd name="T9" fmla="*/ 0 h 213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397">
                <a:moveTo>
                  <a:pt x="0" y="15600"/>
                </a:moveTo>
                <a:cubicBezTo>
                  <a:pt x="1662" y="18480"/>
                  <a:pt x="2453" y="20640"/>
                  <a:pt x="4431" y="21120"/>
                </a:cubicBezTo>
                <a:cubicBezTo>
                  <a:pt x="6250" y="21600"/>
                  <a:pt x="8149" y="21360"/>
                  <a:pt x="9969" y="21120"/>
                </a:cubicBezTo>
                <a:cubicBezTo>
                  <a:pt x="13767" y="20880"/>
                  <a:pt x="17486" y="21120"/>
                  <a:pt x="21284" y="20640"/>
                </a:cubicBezTo>
                <a:cubicBezTo>
                  <a:pt x="21363" y="13920"/>
                  <a:pt x="21125" y="624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82" name="AutoShape 36"/>
          <p:cNvSpPr>
            <a:spLocks/>
          </p:cNvSpPr>
          <p:nvPr/>
        </p:nvSpPr>
        <p:spPr bwMode="auto">
          <a:xfrm>
            <a:off x="9282786" y="1535559"/>
            <a:ext cx="196867" cy="242392"/>
          </a:xfrm>
          <a:custGeom>
            <a:avLst/>
            <a:gdLst>
              <a:gd name="T0" fmla="*/ 1261643 w 20911"/>
              <a:gd name="T1" fmla="*/ 0 h 21600"/>
              <a:gd name="T2" fmla="*/ 1261643 w 20911"/>
              <a:gd name="T3" fmla="*/ 63789836 h 21600"/>
              <a:gd name="T4" fmla="*/ 37475853 w 20911"/>
              <a:gd name="T5" fmla="*/ 655593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911" h="21600">
                <a:moveTo>
                  <a:pt x="704" y="0"/>
                </a:moveTo>
                <a:cubicBezTo>
                  <a:pt x="-689" y="5254"/>
                  <a:pt x="356" y="15178"/>
                  <a:pt x="704" y="21017"/>
                </a:cubicBezTo>
                <a:cubicBezTo>
                  <a:pt x="7673" y="21308"/>
                  <a:pt x="14292" y="21600"/>
                  <a:pt x="20911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83" name="AutoShape 37"/>
          <p:cNvSpPr>
            <a:spLocks/>
          </p:cNvSpPr>
          <p:nvPr/>
        </p:nvSpPr>
        <p:spPr bwMode="auto">
          <a:xfrm>
            <a:off x="8121274" y="1752112"/>
            <a:ext cx="1114757" cy="515545"/>
          </a:xfrm>
          <a:custGeom>
            <a:avLst/>
            <a:gdLst>
              <a:gd name="T0" fmla="*/ 1162919915 w 21600"/>
              <a:gd name="T1" fmla="*/ 0 h 21260"/>
              <a:gd name="T2" fmla="*/ 2147483647 w 21600"/>
              <a:gd name="T3" fmla="*/ 103363890 h 21260"/>
              <a:gd name="T4" fmla="*/ 2147483647 w 21600"/>
              <a:gd name="T5" fmla="*/ 95094312 h 21260"/>
              <a:gd name="T6" fmla="*/ 2147483647 w 21600"/>
              <a:gd name="T7" fmla="*/ 227399800 h 21260"/>
              <a:gd name="T8" fmla="*/ 2147483647 w 21600"/>
              <a:gd name="T9" fmla="*/ 363840062 h 21260"/>
              <a:gd name="T10" fmla="*/ 2147483647 w 21600"/>
              <a:gd name="T11" fmla="*/ 649123999 h 21260"/>
              <a:gd name="T12" fmla="*/ 2147483647 w 21600"/>
              <a:gd name="T13" fmla="*/ 644990196 h 21260"/>
              <a:gd name="T14" fmla="*/ 2147483647 w 21600"/>
              <a:gd name="T15" fmla="*/ 607779019 h 21260"/>
              <a:gd name="T16" fmla="*/ 975449891 w 21600"/>
              <a:gd name="T17" fmla="*/ 450665797 h 21260"/>
              <a:gd name="T18" fmla="*/ 0 w 21600"/>
              <a:gd name="T19" fmla="*/ 339033268 h 2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00" h="21260">
                <a:moveTo>
                  <a:pt x="3939" y="0"/>
                </a:moveTo>
                <a:cubicBezTo>
                  <a:pt x="5591" y="4185"/>
                  <a:pt x="9275" y="3375"/>
                  <a:pt x="11626" y="3375"/>
                </a:cubicBezTo>
                <a:cubicBezTo>
                  <a:pt x="14802" y="3375"/>
                  <a:pt x="18233" y="2565"/>
                  <a:pt x="21409" y="3105"/>
                </a:cubicBezTo>
                <a:cubicBezTo>
                  <a:pt x="21536" y="4590"/>
                  <a:pt x="21282" y="5940"/>
                  <a:pt x="21282" y="7425"/>
                </a:cubicBezTo>
                <a:cubicBezTo>
                  <a:pt x="21282" y="8910"/>
                  <a:pt x="21473" y="10395"/>
                  <a:pt x="21536" y="11880"/>
                </a:cubicBezTo>
                <a:cubicBezTo>
                  <a:pt x="21600" y="14985"/>
                  <a:pt x="21346" y="18225"/>
                  <a:pt x="21600" y="21195"/>
                </a:cubicBezTo>
                <a:cubicBezTo>
                  <a:pt x="18423" y="21465"/>
                  <a:pt x="15247" y="20790"/>
                  <a:pt x="12071" y="21060"/>
                </a:cubicBezTo>
                <a:cubicBezTo>
                  <a:pt x="10355" y="21195"/>
                  <a:pt x="9085" y="21600"/>
                  <a:pt x="7560" y="19845"/>
                </a:cubicBezTo>
                <a:cubicBezTo>
                  <a:pt x="6099" y="18225"/>
                  <a:pt x="4828" y="16065"/>
                  <a:pt x="3304" y="14715"/>
                </a:cubicBezTo>
                <a:cubicBezTo>
                  <a:pt x="2287" y="13770"/>
                  <a:pt x="699" y="12960"/>
                  <a:pt x="0" y="110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84" name="AutoShape 38"/>
          <p:cNvSpPr>
            <a:spLocks/>
          </p:cNvSpPr>
          <p:nvPr/>
        </p:nvSpPr>
        <p:spPr bwMode="auto">
          <a:xfrm>
            <a:off x="8081900" y="2067098"/>
            <a:ext cx="366664" cy="511853"/>
          </a:xfrm>
          <a:custGeom>
            <a:avLst/>
            <a:gdLst>
              <a:gd name="T0" fmla="*/ 0 w 21600"/>
              <a:gd name="T1" fmla="*/ 0 h 21600"/>
              <a:gd name="T2" fmla="*/ 226925076 w 21600"/>
              <a:gd name="T3" fmla="*/ 213691192 h 21600"/>
              <a:gd name="T4" fmla="*/ 105362410 w 21600"/>
              <a:gd name="T5" fmla="*/ 61732476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79" y="3323"/>
                  <a:pt x="14464" y="5954"/>
                  <a:pt x="21600" y="7477"/>
                </a:cubicBezTo>
                <a:cubicBezTo>
                  <a:pt x="20250" y="12462"/>
                  <a:pt x="13500" y="17308"/>
                  <a:pt x="10029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85" name="AutoShape 39"/>
          <p:cNvSpPr>
            <a:spLocks/>
          </p:cNvSpPr>
          <p:nvPr/>
        </p:nvSpPr>
        <p:spPr bwMode="auto">
          <a:xfrm>
            <a:off x="7953937" y="2421458"/>
            <a:ext cx="285456" cy="157493"/>
          </a:xfrm>
          <a:custGeom>
            <a:avLst/>
            <a:gdLst>
              <a:gd name="T0" fmla="*/ 0 w 21600"/>
              <a:gd name="T1" fmla="*/ 0 h 21600"/>
              <a:gd name="T2" fmla="*/ 107077359 w 21600"/>
              <a:gd name="T3" fmla="*/ 17983059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696" y="5400"/>
                  <a:pt x="13904" y="171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86" name="AutoShape 40"/>
          <p:cNvSpPr>
            <a:spLocks/>
          </p:cNvSpPr>
          <p:nvPr/>
        </p:nvSpPr>
        <p:spPr bwMode="auto">
          <a:xfrm>
            <a:off x="7914564" y="2470675"/>
            <a:ext cx="228857" cy="114429"/>
          </a:xfrm>
          <a:custGeom>
            <a:avLst/>
            <a:gdLst>
              <a:gd name="T0" fmla="*/ 0 w 21600"/>
              <a:gd name="T1" fmla="*/ 0 h 21600"/>
              <a:gd name="T2" fmla="*/ 55178832 w 21600"/>
              <a:gd name="T3" fmla="*/ 6897422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406" y="4321"/>
                  <a:pt x="14811" y="14194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87" name="AutoShape 41"/>
          <p:cNvSpPr>
            <a:spLocks/>
          </p:cNvSpPr>
          <p:nvPr/>
        </p:nvSpPr>
        <p:spPr bwMode="auto">
          <a:xfrm>
            <a:off x="8318140" y="2283652"/>
            <a:ext cx="917890" cy="308835"/>
          </a:xfrm>
          <a:custGeom>
            <a:avLst/>
            <a:gdLst>
              <a:gd name="T0" fmla="*/ 0 w 21523"/>
              <a:gd name="T1" fmla="*/ 140631514 h 21210"/>
              <a:gd name="T2" fmla="*/ 460956223 w 21523"/>
              <a:gd name="T3" fmla="*/ 45153091 h 21210"/>
              <a:gd name="T4" fmla="*/ 627544203 w 21523"/>
              <a:gd name="T5" fmla="*/ 397749 h 21210"/>
              <a:gd name="T6" fmla="*/ 1024530097 w 21523"/>
              <a:gd name="T7" fmla="*/ 13824468 h 21210"/>
              <a:gd name="T8" fmla="*/ 2147483647 w 21523"/>
              <a:gd name="T9" fmla="*/ 15316309 h 21210"/>
              <a:gd name="T10" fmla="*/ 2147483647 w 21523"/>
              <a:gd name="T11" fmla="*/ 15316309 h 21210"/>
              <a:gd name="T12" fmla="*/ 2147483647 w 21523"/>
              <a:gd name="T13" fmla="*/ 134664093 h 212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523" h="21210">
                <a:moveTo>
                  <a:pt x="0" y="21210"/>
                </a:moveTo>
                <a:cubicBezTo>
                  <a:pt x="922" y="16485"/>
                  <a:pt x="1922" y="11760"/>
                  <a:pt x="2767" y="6810"/>
                </a:cubicBezTo>
                <a:cubicBezTo>
                  <a:pt x="2921" y="5460"/>
                  <a:pt x="3382" y="510"/>
                  <a:pt x="3767" y="60"/>
                </a:cubicBezTo>
                <a:cubicBezTo>
                  <a:pt x="4228" y="-390"/>
                  <a:pt x="5612" y="1860"/>
                  <a:pt x="6150" y="2085"/>
                </a:cubicBezTo>
                <a:cubicBezTo>
                  <a:pt x="9378" y="3660"/>
                  <a:pt x="13221" y="2310"/>
                  <a:pt x="16527" y="2310"/>
                </a:cubicBezTo>
                <a:cubicBezTo>
                  <a:pt x="18141" y="2310"/>
                  <a:pt x="19909" y="1410"/>
                  <a:pt x="21523" y="2310"/>
                </a:cubicBezTo>
                <a:cubicBezTo>
                  <a:pt x="21369" y="8160"/>
                  <a:pt x="21600" y="14460"/>
                  <a:pt x="21369" y="2031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88" name="AutoShape 42"/>
          <p:cNvSpPr>
            <a:spLocks/>
          </p:cNvSpPr>
          <p:nvPr/>
        </p:nvSpPr>
        <p:spPr bwMode="auto">
          <a:xfrm>
            <a:off x="9282786" y="2313182"/>
            <a:ext cx="386351" cy="268231"/>
          </a:xfrm>
          <a:custGeom>
            <a:avLst/>
            <a:gdLst>
              <a:gd name="T0" fmla="*/ 0 w 21600"/>
              <a:gd name="T1" fmla="*/ 88838894 h 21600"/>
              <a:gd name="T2" fmla="*/ 8996758 w 21600"/>
              <a:gd name="T3" fmla="*/ 5416715 h 21600"/>
              <a:gd name="T4" fmla="*/ 26547440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915" y="15015"/>
                  <a:pt x="0" y="7903"/>
                  <a:pt x="732" y="1317"/>
                </a:cubicBezTo>
                <a:cubicBezTo>
                  <a:pt x="7688" y="1317"/>
                  <a:pt x="14644" y="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89" name="AutoShape 43"/>
          <p:cNvSpPr>
            <a:spLocks/>
          </p:cNvSpPr>
          <p:nvPr/>
        </p:nvSpPr>
        <p:spPr bwMode="auto">
          <a:xfrm>
            <a:off x="9272943" y="1830859"/>
            <a:ext cx="382660" cy="426955"/>
          </a:xfrm>
          <a:custGeom>
            <a:avLst/>
            <a:gdLst>
              <a:gd name="T0" fmla="*/ 170892252 w 21377"/>
              <a:gd name="T1" fmla="*/ 0 h 21019"/>
              <a:gd name="T2" fmla="*/ 10779535 w 21377"/>
              <a:gd name="T3" fmla="*/ 8712724 h 21019"/>
              <a:gd name="T4" fmla="*/ 1761842 w 21377"/>
              <a:gd name="T5" fmla="*/ 368514584 h 21019"/>
              <a:gd name="T6" fmla="*/ 263348089 w 21377"/>
              <a:gd name="T7" fmla="*/ 371413094 h 2101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77" h="21019">
                <a:moveTo>
                  <a:pt x="13872" y="0"/>
                </a:moveTo>
                <a:cubicBezTo>
                  <a:pt x="10028" y="806"/>
                  <a:pt x="4903" y="323"/>
                  <a:pt x="875" y="484"/>
                </a:cubicBezTo>
                <a:cubicBezTo>
                  <a:pt x="143" y="7093"/>
                  <a:pt x="-223" y="13863"/>
                  <a:pt x="143" y="20472"/>
                </a:cubicBezTo>
                <a:cubicBezTo>
                  <a:pt x="6916" y="21600"/>
                  <a:pt x="14421" y="20633"/>
                  <a:pt x="21377" y="2063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90" name="AutoShape 44"/>
          <p:cNvSpPr>
            <a:spLocks/>
          </p:cNvSpPr>
          <p:nvPr/>
        </p:nvSpPr>
        <p:spPr bwMode="auto">
          <a:xfrm>
            <a:off x="8731560" y="1258716"/>
            <a:ext cx="262079" cy="35682"/>
          </a:xfrm>
          <a:custGeom>
            <a:avLst/>
            <a:gdLst>
              <a:gd name="T0" fmla="*/ 0 w 21600"/>
              <a:gd name="T1" fmla="*/ 0 h 12925"/>
              <a:gd name="T2" fmla="*/ 82865632 w 21600"/>
              <a:gd name="T3" fmla="*/ 433852 h 129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2925">
                <a:moveTo>
                  <a:pt x="0" y="0"/>
                </a:moveTo>
                <a:cubicBezTo>
                  <a:pt x="4860" y="21600"/>
                  <a:pt x="15120" y="9601"/>
                  <a:pt x="21600" y="960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91" name="AutoShape 45"/>
          <p:cNvSpPr>
            <a:spLocks/>
          </p:cNvSpPr>
          <p:nvPr/>
        </p:nvSpPr>
        <p:spPr bwMode="auto">
          <a:xfrm>
            <a:off x="8711873" y="1309162"/>
            <a:ext cx="374046" cy="30761"/>
          </a:xfrm>
          <a:custGeom>
            <a:avLst/>
            <a:gdLst>
              <a:gd name="T0" fmla="*/ 0 w 21600"/>
              <a:gd name="T1" fmla="*/ 0 h 17002"/>
              <a:gd name="T2" fmla="*/ 112000579 w 21600"/>
              <a:gd name="T3" fmla="*/ 206059 h 17002"/>
              <a:gd name="T4" fmla="*/ 240909787 w 21600"/>
              <a:gd name="T5" fmla="*/ 206059 h 170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7002">
                <a:moveTo>
                  <a:pt x="0" y="0"/>
                </a:moveTo>
                <a:cubicBezTo>
                  <a:pt x="2084" y="21600"/>
                  <a:pt x="7200" y="14402"/>
                  <a:pt x="10042" y="16200"/>
                </a:cubicBezTo>
                <a:cubicBezTo>
                  <a:pt x="13831" y="18004"/>
                  <a:pt x="17810" y="16200"/>
                  <a:pt x="21600" y="162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92" name="AutoShape 46"/>
          <p:cNvSpPr>
            <a:spLocks/>
          </p:cNvSpPr>
          <p:nvPr/>
        </p:nvSpPr>
        <p:spPr bwMode="auto">
          <a:xfrm>
            <a:off x="9105606" y="610286"/>
            <a:ext cx="146420" cy="684111"/>
          </a:xfrm>
          <a:custGeom>
            <a:avLst/>
            <a:gdLst>
              <a:gd name="T0" fmla="*/ 5010058 w 19756"/>
              <a:gd name="T1" fmla="*/ 1492253506 h 21452"/>
              <a:gd name="T2" fmla="*/ 15417504 w 19756"/>
              <a:gd name="T3" fmla="*/ 1485078827 h 21452"/>
              <a:gd name="T4" fmla="*/ 15803104 w 19756"/>
              <a:gd name="T5" fmla="*/ 704157943 h 21452"/>
              <a:gd name="T6" fmla="*/ 13876050 w 19756"/>
              <a:gd name="T7" fmla="*/ 345914987 h 21452"/>
              <a:gd name="T8" fmla="*/ 14647231 w 19756"/>
              <a:gd name="T9" fmla="*/ 2019661 h 21452"/>
              <a:gd name="T10" fmla="*/ 0 w 19756"/>
              <a:gd name="T11" fmla="*/ 9194339 h 214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756" h="21452">
                <a:moveTo>
                  <a:pt x="5730" y="21423"/>
                </a:moveTo>
                <a:cubicBezTo>
                  <a:pt x="9698" y="21526"/>
                  <a:pt x="13665" y="21320"/>
                  <a:pt x="17633" y="21320"/>
                </a:cubicBezTo>
                <a:cubicBezTo>
                  <a:pt x="21600" y="17412"/>
                  <a:pt x="18955" y="14018"/>
                  <a:pt x="18074" y="10109"/>
                </a:cubicBezTo>
                <a:cubicBezTo>
                  <a:pt x="17633" y="8360"/>
                  <a:pt x="16752" y="6612"/>
                  <a:pt x="15870" y="4966"/>
                </a:cubicBezTo>
                <a:cubicBezTo>
                  <a:pt x="14547" y="3218"/>
                  <a:pt x="17633" y="1572"/>
                  <a:pt x="16752" y="29"/>
                </a:cubicBezTo>
                <a:cubicBezTo>
                  <a:pt x="11020" y="-74"/>
                  <a:pt x="5730" y="132"/>
                  <a:pt x="0" y="13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93" name="AutoShape 47"/>
          <p:cNvSpPr>
            <a:spLocks/>
          </p:cNvSpPr>
          <p:nvPr/>
        </p:nvSpPr>
        <p:spPr bwMode="auto">
          <a:xfrm>
            <a:off x="9272943" y="610286"/>
            <a:ext cx="366664" cy="788697"/>
          </a:xfrm>
          <a:custGeom>
            <a:avLst/>
            <a:gdLst>
              <a:gd name="T0" fmla="*/ 6082825 w 21600"/>
              <a:gd name="T1" fmla="*/ 2147483647 h 21458"/>
              <a:gd name="T2" fmla="*/ 0 w 21600"/>
              <a:gd name="T3" fmla="*/ 3838836 h 21458"/>
              <a:gd name="T4" fmla="*/ 226925076 w 21600"/>
              <a:gd name="T5" fmla="*/ 42018019 h 214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458">
                <a:moveTo>
                  <a:pt x="579" y="21458"/>
                </a:moveTo>
                <a:cubicBezTo>
                  <a:pt x="579" y="14318"/>
                  <a:pt x="2314" y="7177"/>
                  <a:pt x="0" y="36"/>
                </a:cubicBezTo>
                <a:cubicBezTo>
                  <a:pt x="7136" y="-142"/>
                  <a:pt x="14464" y="394"/>
                  <a:pt x="21600" y="39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94" name="AutoShape 48"/>
          <p:cNvSpPr>
            <a:spLocks/>
          </p:cNvSpPr>
          <p:nvPr/>
        </p:nvSpPr>
        <p:spPr bwMode="auto">
          <a:xfrm>
            <a:off x="9135136" y="531539"/>
            <a:ext cx="508162" cy="40604"/>
          </a:xfrm>
          <a:custGeom>
            <a:avLst/>
            <a:gdLst>
              <a:gd name="T0" fmla="*/ 0 w 21600"/>
              <a:gd name="T1" fmla="*/ 0 h 17944"/>
              <a:gd name="T2" fmla="*/ 284498357 w 21600"/>
              <a:gd name="T3" fmla="*/ 358317 h 17944"/>
              <a:gd name="T4" fmla="*/ 604066638 w 21600"/>
              <a:gd name="T5" fmla="*/ 358317 h 179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7944">
                <a:moveTo>
                  <a:pt x="0" y="0"/>
                </a:moveTo>
                <a:cubicBezTo>
                  <a:pt x="3066" y="12960"/>
                  <a:pt x="6829" y="12960"/>
                  <a:pt x="10173" y="14399"/>
                </a:cubicBezTo>
                <a:cubicBezTo>
                  <a:pt x="13796" y="15837"/>
                  <a:pt x="17977" y="21600"/>
                  <a:pt x="21600" y="1439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95" name="AutoShape 49"/>
          <p:cNvSpPr>
            <a:spLocks/>
          </p:cNvSpPr>
          <p:nvPr/>
        </p:nvSpPr>
        <p:spPr bwMode="auto">
          <a:xfrm>
            <a:off x="8347670" y="423263"/>
            <a:ext cx="45526" cy="435567"/>
          </a:xfrm>
          <a:custGeom>
            <a:avLst/>
            <a:gdLst>
              <a:gd name="T0" fmla="*/ 0 w 21600"/>
              <a:gd name="T1" fmla="*/ 380402621 h 21600"/>
              <a:gd name="T2" fmla="*/ 124057 w 21600"/>
              <a:gd name="T3" fmla="*/ 185903984 h 21600"/>
              <a:gd name="T4" fmla="*/ 434359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0798" y="18027"/>
                  <a:pt x="3087" y="14292"/>
                  <a:pt x="6169" y="10556"/>
                </a:cubicBezTo>
                <a:cubicBezTo>
                  <a:pt x="9256" y="7633"/>
                  <a:pt x="10798" y="276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96" name="AutoShape 50"/>
          <p:cNvSpPr>
            <a:spLocks/>
          </p:cNvSpPr>
          <p:nvPr/>
        </p:nvSpPr>
        <p:spPr bwMode="auto">
          <a:xfrm>
            <a:off x="8416573" y="423263"/>
            <a:ext cx="18457" cy="465097"/>
          </a:xfrm>
          <a:custGeom>
            <a:avLst/>
            <a:gdLst>
              <a:gd name="T0" fmla="*/ 54366 w 14285"/>
              <a:gd name="T1" fmla="*/ 0 h 21600"/>
              <a:gd name="T2" fmla="*/ 9870 w 14285"/>
              <a:gd name="T3" fmla="*/ 231568692 h 21600"/>
              <a:gd name="T4" fmla="*/ 9870 w 14285"/>
              <a:gd name="T5" fmla="*/ 46313660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85" h="21600">
                <a:moveTo>
                  <a:pt x="11736" y="0"/>
                </a:moveTo>
                <a:cubicBezTo>
                  <a:pt x="18936" y="3803"/>
                  <a:pt x="9331" y="7149"/>
                  <a:pt x="2131" y="10800"/>
                </a:cubicBezTo>
                <a:cubicBezTo>
                  <a:pt x="-2664" y="14299"/>
                  <a:pt x="2131" y="18102"/>
                  <a:pt x="2131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97" name="AutoShape 51"/>
          <p:cNvSpPr>
            <a:spLocks/>
          </p:cNvSpPr>
          <p:nvPr/>
        </p:nvSpPr>
        <p:spPr bwMode="auto">
          <a:xfrm>
            <a:off x="8032684" y="915429"/>
            <a:ext cx="287917" cy="460176"/>
          </a:xfrm>
          <a:custGeom>
            <a:avLst/>
            <a:gdLst>
              <a:gd name="T0" fmla="*/ 0 w 21600"/>
              <a:gd name="T1" fmla="*/ 483314525 h 20777"/>
              <a:gd name="T2" fmla="*/ 56186522 w 21600"/>
              <a:gd name="T3" fmla="*/ 258924910 h 20777"/>
              <a:gd name="T4" fmla="*/ 109870542 w 21600"/>
              <a:gd name="T5" fmla="*/ 0 h 207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0777">
                <a:moveTo>
                  <a:pt x="0" y="20712"/>
                </a:moveTo>
                <a:cubicBezTo>
                  <a:pt x="3682" y="21600"/>
                  <a:pt x="9573" y="13019"/>
                  <a:pt x="11046" y="11096"/>
                </a:cubicBezTo>
                <a:cubicBezTo>
                  <a:pt x="14481" y="7250"/>
                  <a:pt x="16445" y="3255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98" name="AutoShape 52"/>
          <p:cNvSpPr>
            <a:spLocks/>
          </p:cNvSpPr>
          <p:nvPr/>
        </p:nvSpPr>
        <p:spPr bwMode="auto">
          <a:xfrm>
            <a:off x="8022841" y="1102452"/>
            <a:ext cx="494627" cy="334673"/>
          </a:xfrm>
          <a:custGeom>
            <a:avLst/>
            <a:gdLst>
              <a:gd name="T0" fmla="*/ 0 w 21600"/>
              <a:gd name="T1" fmla="*/ 184669521 h 20266"/>
              <a:gd name="T2" fmla="*/ 73786650 w 21600"/>
              <a:gd name="T3" fmla="*/ 194255135 h 20266"/>
              <a:gd name="T4" fmla="*/ 132820172 w 21600"/>
              <a:gd name="T5" fmla="*/ 142496855 h 20266"/>
              <a:gd name="T6" fmla="*/ 247175548 w 21600"/>
              <a:gd name="T7" fmla="*/ 40915149 h 20266"/>
              <a:gd name="T8" fmla="*/ 387371841 w 21600"/>
              <a:gd name="T9" fmla="*/ 17913734 h 20266"/>
              <a:gd name="T10" fmla="*/ 557072678 w 21600"/>
              <a:gd name="T11" fmla="*/ 69662022 h 20266"/>
              <a:gd name="T12" fmla="*/ 461158491 w 21600"/>
              <a:gd name="T13" fmla="*/ 178924041 h 20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0266">
                <a:moveTo>
                  <a:pt x="0" y="19092"/>
                </a:moveTo>
                <a:cubicBezTo>
                  <a:pt x="1144" y="19687"/>
                  <a:pt x="1859" y="20677"/>
                  <a:pt x="2861" y="20083"/>
                </a:cubicBezTo>
                <a:cubicBezTo>
                  <a:pt x="4005" y="19290"/>
                  <a:pt x="4721" y="16318"/>
                  <a:pt x="5150" y="14732"/>
                </a:cubicBezTo>
                <a:cubicBezTo>
                  <a:pt x="6723" y="11165"/>
                  <a:pt x="8440" y="7995"/>
                  <a:pt x="9584" y="4230"/>
                </a:cubicBezTo>
                <a:cubicBezTo>
                  <a:pt x="11158" y="-923"/>
                  <a:pt x="11730" y="-923"/>
                  <a:pt x="15020" y="1852"/>
                </a:cubicBezTo>
                <a:cubicBezTo>
                  <a:pt x="17166" y="3635"/>
                  <a:pt x="19311" y="6409"/>
                  <a:pt x="21600" y="7202"/>
                </a:cubicBezTo>
                <a:cubicBezTo>
                  <a:pt x="20170" y="10769"/>
                  <a:pt x="19025" y="14732"/>
                  <a:pt x="17881" y="1849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99" name="AutoShape 53"/>
          <p:cNvSpPr>
            <a:spLocks/>
          </p:cNvSpPr>
          <p:nvPr/>
        </p:nvSpPr>
        <p:spPr bwMode="auto">
          <a:xfrm>
            <a:off x="8318140" y="954802"/>
            <a:ext cx="340826" cy="281766"/>
          </a:xfrm>
          <a:custGeom>
            <a:avLst/>
            <a:gdLst>
              <a:gd name="T0" fmla="*/ 22781502 w 21600"/>
              <a:gd name="T1" fmla="*/ 0 h 21600"/>
              <a:gd name="T2" fmla="*/ 0 w 21600"/>
              <a:gd name="T3" fmla="*/ 34721430 h 21600"/>
              <a:gd name="T4" fmla="*/ 89371231 w 21600"/>
              <a:gd name="T5" fmla="*/ 73042577 h 21600"/>
              <a:gd name="T6" fmla="*/ 182252916 w 21600"/>
              <a:gd name="T7" fmla="*/ 1029774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700" y="0"/>
                </a:moveTo>
                <a:cubicBezTo>
                  <a:pt x="1869" y="2261"/>
                  <a:pt x="623" y="4772"/>
                  <a:pt x="0" y="7283"/>
                </a:cubicBezTo>
                <a:cubicBezTo>
                  <a:pt x="3738" y="9042"/>
                  <a:pt x="7062" y="12810"/>
                  <a:pt x="10592" y="15321"/>
                </a:cubicBezTo>
                <a:cubicBezTo>
                  <a:pt x="14123" y="17582"/>
                  <a:pt x="17862" y="20093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00" name="AutoShape 54"/>
          <p:cNvSpPr>
            <a:spLocks/>
          </p:cNvSpPr>
          <p:nvPr/>
        </p:nvSpPr>
        <p:spPr bwMode="auto">
          <a:xfrm>
            <a:off x="8495320" y="1259945"/>
            <a:ext cx="157493" cy="114429"/>
          </a:xfrm>
          <a:custGeom>
            <a:avLst/>
            <a:gdLst>
              <a:gd name="T0" fmla="*/ 0 w 21600"/>
              <a:gd name="T1" fmla="*/ 8882480 h 19034"/>
              <a:gd name="T2" fmla="*/ 7119150 w 21600"/>
              <a:gd name="T3" fmla="*/ 1323002 h 19034"/>
              <a:gd name="T4" fmla="*/ 17983059 w 21600"/>
              <a:gd name="T5" fmla="*/ 1070558 h 190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034">
                <a:moveTo>
                  <a:pt x="0" y="19034"/>
                </a:moveTo>
                <a:cubicBezTo>
                  <a:pt x="3600" y="14714"/>
                  <a:pt x="4501" y="6614"/>
                  <a:pt x="8551" y="2835"/>
                </a:cubicBezTo>
                <a:cubicBezTo>
                  <a:pt x="13951" y="-2566"/>
                  <a:pt x="14850" y="1215"/>
                  <a:pt x="21600" y="229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01" name="AutoShape 55"/>
          <p:cNvSpPr>
            <a:spLocks/>
          </p:cNvSpPr>
          <p:nvPr/>
        </p:nvSpPr>
        <p:spPr bwMode="auto">
          <a:xfrm>
            <a:off x="571442" y="3582971"/>
            <a:ext cx="3119105" cy="1223033"/>
          </a:xfrm>
          <a:custGeom>
            <a:avLst/>
            <a:gdLst>
              <a:gd name="T0" fmla="*/ 2147483647 w 21501"/>
              <a:gd name="T1" fmla="*/ 38629386 h 21149"/>
              <a:gd name="T2" fmla="*/ 2147483647 w 21501"/>
              <a:gd name="T3" fmla="*/ 14952971 h 21149"/>
              <a:gd name="T4" fmla="*/ 2147483647 w 21501"/>
              <a:gd name="T5" fmla="*/ 85564685 h 21149"/>
              <a:gd name="T6" fmla="*/ 2147483647 w 21501"/>
              <a:gd name="T7" fmla="*/ 14952971 h 21149"/>
              <a:gd name="T8" fmla="*/ 2147483647 w 21501"/>
              <a:gd name="T9" fmla="*/ 38629386 h 21149"/>
              <a:gd name="T10" fmla="*/ 2147483647 w 21501"/>
              <a:gd name="T11" fmla="*/ 815781365 h 21149"/>
              <a:gd name="T12" fmla="*/ 2147483647 w 21501"/>
              <a:gd name="T13" fmla="*/ 2147483647 h 21149"/>
              <a:gd name="T14" fmla="*/ 2147483647 w 21501"/>
              <a:gd name="T15" fmla="*/ 2147483647 h 21149"/>
              <a:gd name="T16" fmla="*/ 2147483647 w 21501"/>
              <a:gd name="T17" fmla="*/ 2147483647 h 21149"/>
              <a:gd name="T18" fmla="*/ 2147483647 w 21501"/>
              <a:gd name="T19" fmla="*/ 2147483647 h 21149"/>
              <a:gd name="T20" fmla="*/ 2147483647 w 21501"/>
              <a:gd name="T21" fmla="*/ 2147483647 h 21149"/>
              <a:gd name="T22" fmla="*/ 2147483647 w 21501"/>
              <a:gd name="T23" fmla="*/ 2147483647 h 21149"/>
              <a:gd name="T24" fmla="*/ 2147483647 w 21501"/>
              <a:gd name="T25" fmla="*/ 2147483647 h 21149"/>
              <a:gd name="T26" fmla="*/ 504882549 w 21501"/>
              <a:gd name="T27" fmla="*/ 2147483647 h 21149"/>
              <a:gd name="T28" fmla="*/ 59029060 w 21501"/>
              <a:gd name="T29" fmla="*/ 2147483647 h 21149"/>
              <a:gd name="T30" fmla="*/ 799958033 w 21501"/>
              <a:gd name="T31" fmla="*/ 2147483647 h 21149"/>
              <a:gd name="T32" fmla="*/ 504882549 w 21501"/>
              <a:gd name="T33" fmla="*/ 1710474835 h 21149"/>
              <a:gd name="T34" fmla="*/ 354069356 w 21501"/>
              <a:gd name="T35" fmla="*/ 980263677 h 21149"/>
              <a:gd name="T36" fmla="*/ 504882549 w 21501"/>
              <a:gd name="T37" fmla="*/ 274140942 h 21149"/>
              <a:gd name="T38" fmla="*/ 2147483647 w 21501"/>
              <a:gd name="T39" fmla="*/ 85564685 h 2114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501" h="21149">
                <a:moveTo>
                  <a:pt x="507" y="93"/>
                </a:moveTo>
                <a:cubicBezTo>
                  <a:pt x="2882" y="376"/>
                  <a:pt x="5279" y="-134"/>
                  <a:pt x="7654" y="36"/>
                </a:cubicBezTo>
                <a:cubicBezTo>
                  <a:pt x="10052" y="206"/>
                  <a:pt x="12494" y="319"/>
                  <a:pt x="14892" y="206"/>
                </a:cubicBezTo>
                <a:cubicBezTo>
                  <a:pt x="16204" y="149"/>
                  <a:pt x="17538" y="36"/>
                  <a:pt x="18872" y="36"/>
                </a:cubicBezTo>
                <a:cubicBezTo>
                  <a:pt x="19415" y="36"/>
                  <a:pt x="19936" y="36"/>
                  <a:pt x="20478" y="93"/>
                </a:cubicBezTo>
                <a:cubicBezTo>
                  <a:pt x="21112" y="149"/>
                  <a:pt x="21406" y="149"/>
                  <a:pt x="21428" y="1964"/>
                </a:cubicBezTo>
                <a:cubicBezTo>
                  <a:pt x="21474" y="6782"/>
                  <a:pt x="21451" y="11601"/>
                  <a:pt x="21451" y="16420"/>
                </a:cubicBezTo>
                <a:cubicBezTo>
                  <a:pt x="21451" y="17497"/>
                  <a:pt x="21564" y="19028"/>
                  <a:pt x="21451" y="20049"/>
                </a:cubicBezTo>
                <a:cubicBezTo>
                  <a:pt x="21315" y="21466"/>
                  <a:pt x="20569" y="20956"/>
                  <a:pt x="20116" y="20899"/>
                </a:cubicBezTo>
                <a:cubicBezTo>
                  <a:pt x="18918" y="20842"/>
                  <a:pt x="17696" y="21069"/>
                  <a:pt x="16498" y="21069"/>
                </a:cubicBezTo>
                <a:cubicBezTo>
                  <a:pt x="14530" y="21069"/>
                  <a:pt x="12562" y="21069"/>
                  <a:pt x="10594" y="20899"/>
                </a:cubicBezTo>
                <a:cubicBezTo>
                  <a:pt x="8694" y="20786"/>
                  <a:pt x="6772" y="21353"/>
                  <a:pt x="4872" y="21069"/>
                </a:cubicBezTo>
                <a:cubicBezTo>
                  <a:pt x="3583" y="20899"/>
                  <a:pt x="2271" y="21069"/>
                  <a:pt x="982" y="21069"/>
                </a:cubicBezTo>
                <a:cubicBezTo>
                  <a:pt x="326" y="21069"/>
                  <a:pt x="54" y="21182"/>
                  <a:pt x="77" y="19312"/>
                </a:cubicBezTo>
                <a:cubicBezTo>
                  <a:pt x="100" y="18064"/>
                  <a:pt x="-36" y="16704"/>
                  <a:pt x="9" y="15456"/>
                </a:cubicBezTo>
                <a:cubicBezTo>
                  <a:pt x="100" y="12849"/>
                  <a:pt x="9" y="10184"/>
                  <a:pt x="122" y="7576"/>
                </a:cubicBezTo>
                <a:cubicBezTo>
                  <a:pt x="168" y="6386"/>
                  <a:pt x="100" y="5252"/>
                  <a:pt x="77" y="4118"/>
                </a:cubicBezTo>
                <a:cubicBezTo>
                  <a:pt x="77" y="3551"/>
                  <a:pt x="77" y="2871"/>
                  <a:pt x="54" y="2360"/>
                </a:cubicBezTo>
                <a:cubicBezTo>
                  <a:pt x="54" y="1907"/>
                  <a:pt x="-13" y="1283"/>
                  <a:pt x="77" y="660"/>
                </a:cubicBezTo>
                <a:cubicBezTo>
                  <a:pt x="168" y="206"/>
                  <a:pt x="281" y="93"/>
                  <a:pt x="507" y="20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02" name="AutoShape 56"/>
          <p:cNvSpPr>
            <a:spLocks/>
          </p:cNvSpPr>
          <p:nvPr/>
        </p:nvSpPr>
        <p:spPr bwMode="auto">
          <a:xfrm>
            <a:off x="620658" y="3632187"/>
            <a:ext cx="3023132" cy="611517"/>
          </a:xfrm>
          <a:custGeom>
            <a:avLst/>
            <a:gdLst>
              <a:gd name="T0" fmla="*/ 2070526695 w 21401"/>
              <a:gd name="T1" fmla="*/ 45417687 h 20757"/>
              <a:gd name="T2" fmla="*/ 2147483647 w 21401"/>
              <a:gd name="T3" fmla="*/ 33170033 h 20757"/>
              <a:gd name="T4" fmla="*/ 2147483647 w 21401"/>
              <a:gd name="T5" fmla="*/ 14828124 h 20757"/>
              <a:gd name="T6" fmla="*/ 2147483647 w 21401"/>
              <a:gd name="T7" fmla="*/ 20978673 h 20757"/>
              <a:gd name="T8" fmla="*/ 2147483647 w 21401"/>
              <a:gd name="T9" fmla="*/ 39322026 h 20757"/>
              <a:gd name="T10" fmla="*/ 2147483647 w 21401"/>
              <a:gd name="T11" fmla="*/ 20978673 h 20757"/>
              <a:gd name="T12" fmla="*/ 2147483647 w 21401"/>
              <a:gd name="T13" fmla="*/ 33170033 h 20757"/>
              <a:gd name="T14" fmla="*/ 2147483647 w 21401"/>
              <a:gd name="T15" fmla="*/ 167721128 h 20757"/>
              <a:gd name="T16" fmla="*/ 2147483647 w 21401"/>
              <a:gd name="T17" fmla="*/ 534575005 h 20757"/>
              <a:gd name="T18" fmla="*/ 2147483647 w 21401"/>
              <a:gd name="T19" fmla="*/ 944266175 h 20757"/>
              <a:gd name="T20" fmla="*/ 2147483647 w 21401"/>
              <a:gd name="T21" fmla="*/ 1115446163 h 20757"/>
              <a:gd name="T22" fmla="*/ 2147483647 w 21401"/>
              <a:gd name="T23" fmla="*/ 1127693855 h 20757"/>
              <a:gd name="T24" fmla="*/ 2147483647 w 21401"/>
              <a:gd name="T25" fmla="*/ 1139940064 h 20757"/>
              <a:gd name="T26" fmla="*/ 2147483647 w 21401"/>
              <a:gd name="T27" fmla="*/ 1103254840 h 20757"/>
              <a:gd name="T28" fmla="*/ 2147483647 w 21401"/>
              <a:gd name="T29" fmla="*/ 1133789516 h 20757"/>
              <a:gd name="T30" fmla="*/ 2147483647 w 21401"/>
              <a:gd name="T31" fmla="*/ 1121596749 h 20757"/>
              <a:gd name="T32" fmla="*/ 2147483647 w 21401"/>
              <a:gd name="T33" fmla="*/ 1127693855 h 20757"/>
              <a:gd name="T34" fmla="*/ 520654547 w 21401"/>
              <a:gd name="T35" fmla="*/ 1017636662 h 20757"/>
              <a:gd name="T36" fmla="*/ 96862817 w 21401"/>
              <a:gd name="T37" fmla="*/ 662974107 h 20757"/>
              <a:gd name="T38" fmla="*/ 2147483647 w 21401"/>
              <a:gd name="T39" fmla="*/ 39322026 h 2075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401" h="20757">
                <a:moveTo>
                  <a:pt x="342" y="827"/>
                </a:moveTo>
                <a:cubicBezTo>
                  <a:pt x="713" y="-64"/>
                  <a:pt x="1480" y="604"/>
                  <a:pt x="1898" y="604"/>
                </a:cubicBezTo>
                <a:cubicBezTo>
                  <a:pt x="2502" y="604"/>
                  <a:pt x="3105" y="604"/>
                  <a:pt x="3709" y="270"/>
                </a:cubicBezTo>
                <a:cubicBezTo>
                  <a:pt x="5242" y="-398"/>
                  <a:pt x="6822" y="382"/>
                  <a:pt x="8378" y="382"/>
                </a:cubicBezTo>
                <a:cubicBezTo>
                  <a:pt x="11722" y="382"/>
                  <a:pt x="15090" y="493"/>
                  <a:pt x="18434" y="716"/>
                </a:cubicBezTo>
                <a:cubicBezTo>
                  <a:pt x="18992" y="716"/>
                  <a:pt x="19549" y="493"/>
                  <a:pt x="20107" y="382"/>
                </a:cubicBezTo>
                <a:cubicBezTo>
                  <a:pt x="20339" y="382"/>
                  <a:pt x="20687" y="270"/>
                  <a:pt x="20920" y="604"/>
                </a:cubicBezTo>
                <a:cubicBezTo>
                  <a:pt x="21245" y="1050"/>
                  <a:pt x="21245" y="1495"/>
                  <a:pt x="21338" y="3054"/>
                </a:cubicBezTo>
                <a:cubicBezTo>
                  <a:pt x="21477" y="5392"/>
                  <a:pt x="21338" y="7396"/>
                  <a:pt x="21361" y="9734"/>
                </a:cubicBezTo>
                <a:cubicBezTo>
                  <a:pt x="21384" y="12295"/>
                  <a:pt x="21338" y="14633"/>
                  <a:pt x="21338" y="17194"/>
                </a:cubicBezTo>
                <a:cubicBezTo>
                  <a:pt x="21338" y="20534"/>
                  <a:pt x="21012" y="20311"/>
                  <a:pt x="20362" y="20311"/>
                </a:cubicBezTo>
                <a:cubicBezTo>
                  <a:pt x="19805" y="20311"/>
                  <a:pt x="19224" y="20645"/>
                  <a:pt x="18667" y="20534"/>
                </a:cubicBezTo>
                <a:cubicBezTo>
                  <a:pt x="17784" y="20423"/>
                  <a:pt x="16901" y="20757"/>
                  <a:pt x="16042" y="20757"/>
                </a:cubicBezTo>
                <a:cubicBezTo>
                  <a:pt x="14904" y="20645"/>
                  <a:pt x="13812" y="20200"/>
                  <a:pt x="12674" y="20089"/>
                </a:cubicBezTo>
                <a:cubicBezTo>
                  <a:pt x="11467" y="19977"/>
                  <a:pt x="10259" y="20423"/>
                  <a:pt x="9028" y="20645"/>
                </a:cubicBezTo>
                <a:cubicBezTo>
                  <a:pt x="7983" y="20757"/>
                  <a:pt x="6914" y="20423"/>
                  <a:pt x="5846" y="20423"/>
                </a:cubicBezTo>
                <a:cubicBezTo>
                  <a:pt x="4243" y="20423"/>
                  <a:pt x="2641" y="20089"/>
                  <a:pt x="1038" y="20534"/>
                </a:cubicBezTo>
                <a:cubicBezTo>
                  <a:pt x="551" y="20645"/>
                  <a:pt x="179" y="21202"/>
                  <a:pt x="86" y="18530"/>
                </a:cubicBezTo>
                <a:cubicBezTo>
                  <a:pt x="16" y="16415"/>
                  <a:pt x="16" y="14188"/>
                  <a:pt x="16" y="12072"/>
                </a:cubicBezTo>
                <a:cubicBezTo>
                  <a:pt x="16" y="10068"/>
                  <a:pt x="-123" y="827"/>
                  <a:pt x="411" y="71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03" name="AutoShape 57"/>
          <p:cNvSpPr>
            <a:spLocks/>
          </p:cNvSpPr>
          <p:nvPr/>
        </p:nvSpPr>
        <p:spPr bwMode="auto">
          <a:xfrm>
            <a:off x="620659" y="4272004"/>
            <a:ext cx="1725043" cy="510623"/>
          </a:xfrm>
          <a:custGeom>
            <a:avLst/>
            <a:gdLst>
              <a:gd name="T0" fmla="*/ 984806480 w 21074"/>
              <a:gd name="T1" fmla="*/ 12364950 h 20672"/>
              <a:gd name="T2" fmla="*/ 2147483647 w 21074"/>
              <a:gd name="T3" fmla="*/ 16637960 h 20672"/>
              <a:gd name="T4" fmla="*/ 2147483647 w 21074"/>
              <a:gd name="T5" fmla="*/ 8091971 h 20672"/>
              <a:gd name="T6" fmla="*/ 2147483647 w 21074"/>
              <a:gd name="T7" fmla="*/ 3787505 h 20672"/>
              <a:gd name="T8" fmla="*/ 2147483647 w 21074"/>
              <a:gd name="T9" fmla="*/ 25247912 h 20672"/>
              <a:gd name="T10" fmla="*/ 2147483647 w 21074"/>
              <a:gd name="T11" fmla="*/ 278315157 h 20672"/>
              <a:gd name="T12" fmla="*/ 2147483647 w 21074"/>
              <a:gd name="T13" fmla="*/ 548569797 h 20672"/>
              <a:gd name="T14" fmla="*/ 2147483647 w 21074"/>
              <a:gd name="T15" fmla="*/ 655810990 h 20672"/>
              <a:gd name="T16" fmla="*/ 2147483647 w 21074"/>
              <a:gd name="T17" fmla="*/ 655810990 h 20672"/>
              <a:gd name="T18" fmla="*/ 2147483647 w 21074"/>
              <a:gd name="T19" fmla="*/ 651505472 h 20672"/>
              <a:gd name="T20" fmla="*/ 796326639 w 21074"/>
              <a:gd name="T21" fmla="*/ 638655018 h 20672"/>
              <a:gd name="T22" fmla="*/ 88350658 w 21074"/>
              <a:gd name="T23" fmla="*/ 389828276 h 20672"/>
              <a:gd name="T24" fmla="*/ 1173286322 w 21074"/>
              <a:gd name="T25" fmla="*/ 16637960 h 206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074" h="20672">
                <a:moveTo>
                  <a:pt x="836" y="382"/>
                </a:moveTo>
                <a:cubicBezTo>
                  <a:pt x="2519" y="1840"/>
                  <a:pt x="4363" y="514"/>
                  <a:pt x="6086" y="514"/>
                </a:cubicBezTo>
                <a:cubicBezTo>
                  <a:pt x="8009" y="514"/>
                  <a:pt x="9933" y="250"/>
                  <a:pt x="11857" y="250"/>
                </a:cubicBezTo>
                <a:cubicBezTo>
                  <a:pt x="13860" y="250"/>
                  <a:pt x="15824" y="117"/>
                  <a:pt x="17828" y="117"/>
                </a:cubicBezTo>
                <a:cubicBezTo>
                  <a:pt x="18549" y="117"/>
                  <a:pt x="19992" y="-413"/>
                  <a:pt x="20633" y="780"/>
                </a:cubicBezTo>
                <a:cubicBezTo>
                  <a:pt x="21274" y="1972"/>
                  <a:pt x="20994" y="6345"/>
                  <a:pt x="20994" y="8598"/>
                </a:cubicBezTo>
                <a:cubicBezTo>
                  <a:pt x="21034" y="11381"/>
                  <a:pt x="21154" y="14296"/>
                  <a:pt x="20994" y="16947"/>
                </a:cubicBezTo>
                <a:cubicBezTo>
                  <a:pt x="20793" y="20392"/>
                  <a:pt x="19791" y="19994"/>
                  <a:pt x="18910" y="20260"/>
                </a:cubicBezTo>
                <a:cubicBezTo>
                  <a:pt x="16345" y="21187"/>
                  <a:pt x="13700" y="20260"/>
                  <a:pt x="11135" y="20260"/>
                </a:cubicBezTo>
                <a:cubicBezTo>
                  <a:pt x="8450" y="20260"/>
                  <a:pt x="5805" y="19862"/>
                  <a:pt x="3120" y="20127"/>
                </a:cubicBezTo>
                <a:cubicBezTo>
                  <a:pt x="2439" y="20260"/>
                  <a:pt x="1317" y="20525"/>
                  <a:pt x="676" y="19730"/>
                </a:cubicBezTo>
                <a:cubicBezTo>
                  <a:pt x="-86" y="18802"/>
                  <a:pt x="115" y="14429"/>
                  <a:pt x="75" y="12043"/>
                </a:cubicBezTo>
                <a:cubicBezTo>
                  <a:pt x="35" y="9261"/>
                  <a:pt x="-326" y="-15"/>
                  <a:pt x="996" y="5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04" name="AutoShape 58"/>
          <p:cNvSpPr>
            <a:spLocks/>
          </p:cNvSpPr>
          <p:nvPr/>
        </p:nvSpPr>
        <p:spPr bwMode="auto">
          <a:xfrm>
            <a:off x="837211" y="4518087"/>
            <a:ext cx="1437126" cy="184562"/>
          </a:xfrm>
          <a:custGeom>
            <a:avLst/>
            <a:gdLst>
              <a:gd name="T0" fmla="*/ 185270053 w 21504"/>
              <a:gd name="T1" fmla="*/ 2023569 h 20017"/>
              <a:gd name="T2" fmla="*/ 2147483647 w 21504"/>
              <a:gd name="T3" fmla="*/ 830005 h 20017"/>
              <a:gd name="T4" fmla="*/ 2147483647 w 21504"/>
              <a:gd name="T5" fmla="*/ 1427632 h 20017"/>
              <a:gd name="T6" fmla="*/ 2147483647 w 21504"/>
              <a:gd name="T7" fmla="*/ 31232621 h 20017"/>
              <a:gd name="T8" fmla="*/ 2147483647 w 21504"/>
              <a:gd name="T9" fmla="*/ 33020563 h 20017"/>
              <a:gd name="T10" fmla="*/ 27568550 w 21504"/>
              <a:gd name="T11" fmla="*/ 30636684 h 20017"/>
              <a:gd name="T12" fmla="*/ 27568550 w 21504"/>
              <a:gd name="T13" fmla="*/ 3215574 h 200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504" h="20017">
                <a:moveTo>
                  <a:pt x="289" y="1202"/>
                </a:moveTo>
                <a:cubicBezTo>
                  <a:pt x="5149" y="1556"/>
                  <a:pt x="10009" y="1556"/>
                  <a:pt x="14820" y="493"/>
                </a:cubicBezTo>
                <a:cubicBezTo>
                  <a:pt x="16980" y="140"/>
                  <a:pt x="19238" y="-569"/>
                  <a:pt x="21398" y="848"/>
                </a:cubicBezTo>
                <a:cubicBezTo>
                  <a:pt x="21545" y="6513"/>
                  <a:pt x="21496" y="12887"/>
                  <a:pt x="21496" y="18552"/>
                </a:cubicBezTo>
                <a:cubicBezTo>
                  <a:pt x="16980" y="21031"/>
                  <a:pt x="12414" y="19614"/>
                  <a:pt x="7898" y="19614"/>
                </a:cubicBezTo>
                <a:cubicBezTo>
                  <a:pt x="5296" y="19614"/>
                  <a:pt x="2645" y="19614"/>
                  <a:pt x="43" y="18198"/>
                </a:cubicBezTo>
                <a:cubicBezTo>
                  <a:pt x="43" y="12887"/>
                  <a:pt x="-55" y="6867"/>
                  <a:pt x="43" y="191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05" name="AutoShape 59"/>
          <p:cNvSpPr>
            <a:spLocks/>
          </p:cNvSpPr>
          <p:nvPr/>
        </p:nvSpPr>
        <p:spPr bwMode="auto">
          <a:xfrm>
            <a:off x="679719" y="4291690"/>
            <a:ext cx="111968" cy="386351"/>
          </a:xfrm>
          <a:custGeom>
            <a:avLst/>
            <a:gdLst>
              <a:gd name="T0" fmla="*/ 118581 w 18146"/>
              <a:gd name="T1" fmla="*/ 0 h 21600"/>
              <a:gd name="T2" fmla="*/ 118581 w 18146"/>
              <a:gd name="T3" fmla="*/ 150730440 h 21600"/>
              <a:gd name="T4" fmla="*/ 9156045 w 18146"/>
              <a:gd name="T5" fmla="*/ 218229840 h 21600"/>
              <a:gd name="T6" fmla="*/ 3839304 w 18146"/>
              <a:gd name="T7" fmla="*/ 179982037 h 21600"/>
              <a:gd name="T8" fmla="*/ 4637066 w 18146"/>
              <a:gd name="T9" fmla="*/ 26547440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46" h="21600">
                <a:moveTo>
                  <a:pt x="235" y="0"/>
                </a:moveTo>
                <a:cubicBezTo>
                  <a:pt x="235" y="4210"/>
                  <a:pt x="-293" y="8237"/>
                  <a:pt x="235" y="12264"/>
                </a:cubicBezTo>
                <a:cubicBezTo>
                  <a:pt x="761" y="16840"/>
                  <a:pt x="3922" y="18305"/>
                  <a:pt x="18146" y="17756"/>
                </a:cubicBezTo>
                <a:cubicBezTo>
                  <a:pt x="16566" y="16291"/>
                  <a:pt x="12351" y="15193"/>
                  <a:pt x="7609" y="14644"/>
                </a:cubicBezTo>
                <a:cubicBezTo>
                  <a:pt x="21307" y="16475"/>
                  <a:pt x="16039" y="18488"/>
                  <a:pt x="919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06" name="AutoShape 60"/>
          <p:cNvSpPr>
            <a:spLocks/>
          </p:cNvSpPr>
          <p:nvPr/>
        </p:nvSpPr>
        <p:spPr bwMode="auto">
          <a:xfrm>
            <a:off x="2421987" y="4291690"/>
            <a:ext cx="233779" cy="471250"/>
          </a:xfrm>
          <a:custGeom>
            <a:avLst/>
            <a:gdLst>
              <a:gd name="T0" fmla="*/ 15993505 w 18147"/>
              <a:gd name="T1" fmla="*/ 0 h 20164"/>
              <a:gd name="T2" fmla="*/ 77841090 w 18147"/>
              <a:gd name="T3" fmla="*/ 69225826 h 20164"/>
              <a:gd name="T4" fmla="*/ 81339987 w 18147"/>
              <a:gd name="T5" fmla="*/ 296096150 h 20164"/>
              <a:gd name="T6" fmla="*/ 80169173 w 18147"/>
              <a:gd name="T7" fmla="*/ 519126831 h 20164"/>
              <a:gd name="T8" fmla="*/ 11328215 w 18147"/>
              <a:gd name="T9" fmla="*/ 546049950 h 20164"/>
              <a:gd name="T10" fmla="*/ 3154671 w 18147"/>
              <a:gd name="T11" fmla="*/ 253792538 h 20164"/>
              <a:gd name="T12" fmla="*/ 24157674 w 18147"/>
              <a:gd name="T13" fmla="*/ 11542628 h 20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147" h="20164">
                <a:moveTo>
                  <a:pt x="3483" y="0"/>
                </a:moveTo>
                <a:cubicBezTo>
                  <a:pt x="9073" y="702"/>
                  <a:pt x="15172" y="-1122"/>
                  <a:pt x="16952" y="2525"/>
                </a:cubicBezTo>
                <a:cubicBezTo>
                  <a:pt x="18222" y="5049"/>
                  <a:pt x="17714" y="8135"/>
                  <a:pt x="17714" y="10800"/>
                </a:cubicBezTo>
                <a:cubicBezTo>
                  <a:pt x="17459" y="12483"/>
                  <a:pt x="18984" y="17533"/>
                  <a:pt x="17459" y="18935"/>
                </a:cubicBezTo>
                <a:cubicBezTo>
                  <a:pt x="15935" y="20057"/>
                  <a:pt x="4754" y="20478"/>
                  <a:pt x="2467" y="19917"/>
                </a:cubicBezTo>
                <a:cubicBezTo>
                  <a:pt x="-1600" y="18654"/>
                  <a:pt x="687" y="11642"/>
                  <a:pt x="687" y="9257"/>
                </a:cubicBezTo>
                <a:cubicBezTo>
                  <a:pt x="687" y="6592"/>
                  <a:pt x="-2616" y="-280"/>
                  <a:pt x="5261" y="42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07" name="AutoShape 61"/>
          <p:cNvSpPr>
            <a:spLocks/>
          </p:cNvSpPr>
          <p:nvPr/>
        </p:nvSpPr>
        <p:spPr bwMode="auto">
          <a:xfrm>
            <a:off x="2421987" y="4449184"/>
            <a:ext cx="212862" cy="2461"/>
          </a:xfrm>
          <a:custGeom>
            <a:avLst/>
            <a:gdLst>
              <a:gd name="T0" fmla="*/ 0 w 21600"/>
              <a:gd name="T1" fmla="*/ 69 h 21600"/>
              <a:gd name="T2" fmla="*/ 4439912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311" y="21600"/>
                  <a:pt x="14621" y="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08" name="AutoShape 62"/>
          <p:cNvSpPr>
            <a:spLocks/>
          </p:cNvSpPr>
          <p:nvPr/>
        </p:nvSpPr>
        <p:spPr bwMode="auto">
          <a:xfrm>
            <a:off x="2431831" y="4596833"/>
            <a:ext cx="209171" cy="6152"/>
          </a:xfrm>
          <a:custGeom>
            <a:avLst/>
            <a:gdLst>
              <a:gd name="T0" fmla="*/ 0 w 21600"/>
              <a:gd name="T1" fmla="*/ 1072 h 21600"/>
              <a:gd name="T2" fmla="*/ 42128937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088" y="21600"/>
                  <a:pt x="14512" y="2160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09" name="AutoShape 63"/>
          <p:cNvSpPr>
            <a:spLocks/>
          </p:cNvSpPr>
          <p:nvPr/>
        </p:nvSpPr>
        <p:spPr bwMode="auto">
          <a:xfrm>
            <a:off x="2510577" y="4370437"/>
            <a:ext cx="75056" cy="59060"/>
          </a:xfrm>
          <a:custGeom>
            <a:avLst/>
            <a:gdLst>
              <a:gd name="T0" fmla="*/ 2299150 w 19874"/>
              <a:gd name="T1" fmla="*/ 0 h 20464"/>
              <a:gd name="T2" fmla="*/ 400030 w 19874"/>
              <a:gd name="T3" fmla="*/ 410815 h 20464"/>
              <a:gd name="T4" fmla="*/ 0 w 19874"/>
              <a:gd name="T5" fmla="*/ 704370 h 20464"/>
              <a:gd name="T6" fmla="*/ 200030 w 19874"/>
              <a:gd name="T7" fmla="*/ 1056534 h 204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874" h="20464">
                <a:moveTo>
                  <a:pt x="19874" y="0"/>
                </a:moveTo>
                <a:cubicBezTo>
                  <a:pt x="17282" y="17054"/>
                  <a:pt x="-1726" y="21600"/>
                  <a:pt x="3458" y="7957"/>
                </a:cubicBezTo>
                <a:cubicBezTo>
                  <a:pt x="2592" y="9096"/>
                  <a:pt x="0" y="12507"/>
                  <a:pt x="0" y="13643"/>
                </a:cubicBezTo>
                <a:cubicBezTo>
                  <a:pt x="866" y="15918"/>
                  <a:pt x="1729" y="17054"/>
                  <a:pt x="1729" y="204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10" name="AutoShape 64"/>
          <p:cNvSpPr>
            <a:spLocks/>
          </p:cNvSpPr>
          <p:nvPr/>
        </p:nvSpPr>
        <p:spPr bwMode="auto">
          <a:xfrm>
            <a:off x="2490891" y="4331064"/>
            <a:ext cx="76286" cy="43065"/>
          </a:xfrm>
          <a:custGeom>
            <a:avLst/>
            <a:gdLst>
              <a:gd name="T0" fmla="*/ 0 w 20326"/>
              <a:gd name="T1" fmla="*/ 456012 h 19395"/>
              <a:gd name="T2" fmla="*/ 2256221 w 20326"/>
              <a:gd name="T3" fmla="*/ 151299 h 19395"/>
              <a:gd name="T4" fmla="*/ 2256221 w 20326"/>
              <a:gd name="T5" fmla="*/ 15799 h 19395"/>
              <a:gd name="T6" fmla="*/ 1569614 w 20326"/>
              <a:gd name="T7" fmla="*/ 320512 h 193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326" h="19395">
                <a:moveTo>
                  <a:pt x="0" y="19395"/>
                </a:moveTo>
                <a:cubicBezTo>
                  <a:pt x="3455" y="3554"/>
                  <a:pt x="11232" y="-2205"/>
                  <a:pt x="19871" y="6435"/>
                </a:cubicBezTo>
                <a:cubicBezTo>
                  <a:pt x="20737" y="4992"/>
                  <a:pt x="19008" y="-2205"/>
                  <a:pt x="19871" y="672"/>
                </a:cubicBezTo>
                <a:cubicBezTo>
                  <a:pt x="21600" y="10755"/>
                  <a:pt x="18145" y="9312"/>
                  <a:pt x="13824" y="1363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11" name="AutoShape 65"/>
          <p:cNvSpPr>
            <a:spLocks/>
          </p:cNvSpPr>
          <p:nvPr/>
        </p:nvSpPr>
        <p:spPr bwMode="auto">
          <a:xfrm>
            <a:off x="2490891" y="4478713"/>
            <a:ext cx="51677" cy="88590"/>
          </a:xfrm>
          <a:custGeom>
            <a:avLst/>
            <a:gdLst>
              <a:gd name="T0" fmla="*/ 79353 w 21600"/>
              <a:gd name="T1" fmla="*/ 1066869 h 21600"/>
              <a:gd name="T2" fmla="*/ 635305 w 21600"/>
              <a:gd name="T3" fmla="*/ 0 h 21600"/>
              <a:gd name="T4" fmla="*/ 635305 w 21600"/>
              <a:gd name="T5" fmla="*/ 3200601 h 21600"/>
              <a:gd name="T6" fmla="*/ 0 w 21600"/>
              <a:gd name="T7" fmla="*/ 2489353 h 21600"/>
              <a:gd name="T8" fmla="*/ 39675 w 21600"/>
              <a:gd name="T9" fmla="*/ 130410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2698" y="7200"/>
                </a:moveTo>
                <a:cubicBezTo>
                  <a:pt x="10798" y="7200"/>
                  <a:pt x="16201" y="4001"/>
                  <a:pt x="21600" y="0"/>
                </a:cubicBezTo>
                <a:cubicBezTo>
                  <a:pt x="21600" y="7200"/>
                  <a:pt x="21600" y="14400"/>
                  <a:pt x="21600" y="21600"/>
                </a:cubicBezTo>
                <a:cubicBezTo>
                  <a:pt x="16201" y="16800"/>
                  <a:pt x="8100" y="15202"/>
                  <a:pt x="0" y="16800"/>
                </a:cubicBezTo>
                <a:cubicBezTo>
                  <a:pt x="0" y="14400"/>
                  <a:pt x="0" y="11201"/>
                  <a:pt x="1349" y="880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12" name="AutoShape 66"/>
          <p:cNvSpPr>
            <a:spLocks/>
          </p:cNvSpPr>
          <p:nvPr/>
        </p:nvSpPr>
        <p:spPr bwMode="auto">
          <a:xfrm>
            <a:off x="2559794" y="4527930"/>
            <a:ext cx="6152" cy="12304"/>
          </a:xfrm>
          <a:custGeom>
            <a:avLst/>
            <a:gdLst>
              <a:gd name="T0" fmla="*/ 1072 w 21600"/>
              <a:gd name="T1" fmla="*/ 8575 h 21600"/>
              <a:gd name="T2" fmla="*/ 0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0816" y="16204"/>
                  <a:pt x="0" y="5396"/>
                  <a:pt x="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13" name="AutoShape 67"/>
          <p:cNvSpPr>
            <a:spLocks/>
          </p:cNvSpPr>
          <p:nvPr/>
        </p:nvSpPr>
        <p:spPr bwMode="auto">
          <a:xfrm>
            <a:off x="2579480" y="4508243"/>
            <a:ext cx="9843" cy="39373"/>
          </a:xfrm>
          <a:custGeom>
            <a:avLst/>
            <a:gdLst>
              <a:gd name="T0" fmla="*/ 0 w 17638"/>
              <a:gd name="T1" fmla="*/ 280985 h 21600"/>
              <a:gd name="T2" fmla="*/ 6049 w 17638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638" h="21600">
                <a:moveTo>
                  <a:pt x="0" y="21600"/>
                </a:moveTo>
                <a:cubicBezTo>
                  <a:pt x="10792" y="16200"/>
                  <a:pt x="21600" y="7204"/>
                  <a:pt x="16204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14" name="AutoShape 68"/>
          <p:cNvSpPr>
            <a:spLocks/>
          </p:cNvSpPr>
          <p:nvPr/>
        </p:nvSpPr>
        <p:spPr bwMode="auto">
          <a:xfrm>
            <a:off x="2609011" y="4498400"/>
            <a:ext cx="2461" cy="59060"/>
          </a:xfrm>
          <a:custGeom>
            <a:avLst/>
            <a:gdLst>
              <a:gd name="T0" fmla="*/ 69 w 21600"/>
              <a:gd name="T1" fmla="*/ 948327 h 21600"/>
              <a:gd name="T2" fmla="*/ 0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15" name="AutoShape 69"/>
          <p:cNvSpPr>
            <a:spLocks/>
          </p:cNvSpPr>
          <p:nvPr/>
        </p:nvSpPr>
        <p:spPr bwMode="auto">
          <a:xfrm>
            <a:off x="2500734" y="4636207"/>
            <a:ext cx="89821" cy="92282"/>
          </a:xfrm>
          <a:custGeom>
            <a:avLst/>
            <a:gdLst>
              <a:gd name="T0" fmla="*/ 3727660 w 12375"/>
              <a:gd name="T1" fmla="*/ 426848 h 12732"/>
              <a:gd name="T2" fmla="*/ 7053763 w 12375"/>
              <a:gd name="T3" fmla="*/ 9626158 h 12732"/>
              <a:gd name="T4" fmla="*/ 401567 w 12375"/>
              <a:gd name="T5" fmla="*/ 2266882 h 127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375" h="12732">
                <a:moveTo>
                  <a:pt x="4539" y="522"/>
                </a:moveTo>
                <a:cubicBezTo>
                  <a:pt x="-3561" y="3671"/>
                  <a:pt x="38" y="16272"/>
                  <a:pt x="8589" y="11771"/>
                </a:cubicBezTo>
                <a:cubicBezTo>
                  <a:pt x="18039" y="6371"/>
                  <a:pt x="7689" y="-5328"/>
                  <a:pt x="489" y="277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16" name="AutoShape 70"/>
          <p:cNvSpPr>
            <a:spLocks/>
          </p:cNvSpPr>
          <p:nvPr/>
        </p:nvSpPr>
        <p:spPr bwMode="auto">
          <a:xfrm>
            <a:off x="2520420" y="4655893"/>
            <a:ext cx="25839" cy="35682"/>
          </a:xfrm>
          <a:custGeom>
            <a:avLst/>
            <a:gdLst>
              <a:gd name="T0" fmla="*/ 0 w 21600"/>
              <a:gd name="T1" fmla="*/ 38041 h 21600"/>
              <a:gd name="T2" fmla="*/ 79417 w 21600"/>
              <a:gd name="T3" fmla="*/ 0 h 21600"/>
              <a:gd name="T4" fmla="*/ 49627 w 21600"/>
              <a:gd name="T5" fmla="*/ 20914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3929"/>
                </a:moveTo>
                <a:cubicBezTo>
                  <a:pt x="8102" y="1962"/>
                  <a:pt x="13498" y="0"/>
                  <a:pt x="21600" y="0"/>
                </a:cubicBezTo>
                <a:cubicBezTo>
                  <a:pt x="21600" y="7852"/>
                  <a:pt x="18902" y="15710"/>
                  <a:pt x="13498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17" name="AutoShape 72"/>
          <p:cNvSpPr>
            <a:spLocks/>
          </p:cNvSpPr>
          <p:nvPr/>
        </p:nvSpPr>
        <p:spPr bwMode="auto">
          <a:xfrm>
            <a:off x="2727130" y="4350750"/>
            <a:ext cx="319908" cy="314986"/>
          </a:xfrm>
          <a:custGeom>
            <a:avLst/>
            <a:gdLst>
              <a:gd name="T0" fmla="*/ 147989548 w 20866"/>
              <a:gd name="T1" fmla="*/ 134265076 h 20355"/>
              <a:gd name="T2" fmla="*/ 51982130 w 20866"/>
              <a:gd name="T3" fmla="*/ 159542318 h 20355"/>
              <a:gd name="T4" fmla="*/ 673404 w 20866"/>
              <a:gd name="T5" fmla="*/ 76953472 h 20355"/>
              <a:gd name="T6" fmla="*/ 65225241 w 20866"/>
              <a:gd name="T7" fmla="*/ 1114161 h 20355"/>
              <a:gd name="T8" fmla="*/ 156271549 w 20866"/>
              <a:gd name="T9" fmla="*/ 36506939 h 20355"/>
              <a:gd name="T10" fmla="*/ 161233055 w 20866"/>
              <a:gd name="T11" fmla="*/ 2801535 h 20355"/>
              <a:gd name="T12" fmla="*/ 157920037 w 20866"/>
              <a:gd name="T13" fmla="*/ 39881686 h 20355"/>
              <a:gd name="T14" fmla="*/ 119854818 w 20866"/>
              <a:gd name="T15" fmla="*/ 48309829 h 20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866" h="20355">
                <a:moveTo>
                  <a:pt x="19120" y="16870"/>
                </a:moveTo>
                <a:cubicBezTo>
                  <a:pt x="17195" y="20046"/>
                  <a:pt x="10138" y="20893"/>
                  <a:pt x="6716" y="20046"/>
                </a:cubicBezTo>
                <a:cubicBezTo>
                  <a:pt x="2439" y="18987"/>
                  <a:pt x="-555" y="13905"/>
                  <a:pt x="87" y="9669"/>
                </a:cubicBezTo>
                <a:cubicBezTo>
                  <a:pt x="728" y="5222"/>
                  <a:pt x="3936" y="987"/>
                  <a:pt x="8427" y="140"/>
                </a:cubicBezTo>
                <a:cubicBezTo>
                  <a:pt x="13987" y="-707"/>
                  <a:pt x="15912" y="2469"/>
                  <a:pt x="20190" y="4587"/>
                </a:cubicBezTo>
                <a:cubicBezTo>
                  <a:pt x="20618" y="3316"/>
                  <a:pt x="20831" y="1834"/>
                  <a:pt x="20831" y="352"/>
                </a:cubicBezTo>
                <a:cubicBezTo>
                  <a:pt x="20831" y="1834"/>
                  <a:pt x="21045" y="3529"/>
                  <a:pt x="20403" y="5011"/>
                </a:cubicBezTo>
                <a:cubicBezTo>
                  <a:pt x="18693" y="5434"/>
                  <a:pt x="17195" y="5857"/>
                  <a:pt x="15485" y="60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18" name="AutoShape 73"/>
          <p:cNvSpPr>
            <a:spLocks/>
          </p:cNvSpPr>
          <p:nvPr/>
        </p:nvSpPr>
        <p:spPr bwMode="auto">
          <a:xfrm>
            <a:off x="492695" y="5837093"/>
            <a:ext cx="4046838" cy="1248872"/>
          </a:xfrm>
          <a:custGeom>
            <a:avLst/>
            <a:gdLst>
              <a:gd name="T0" fmla="*/ 2147483647 w 21250"/>
              <a:gd name="T1" fmla="*/ 25423507 h 21089"/>
              <a:gd name="T2" fmla="*/ 2147483647 w 21250"/>
              <a:gd name="T3" fmla="*/ 62446726 h 21089"/>
              <a:gd name="T4" fmla="*/ 2147483647 w 21250"/>
              <a:gd name="T5" fmla="*/ 25423507 h 21089"/>
              <a:gd name="T6" fmla="*/ 2147483647 w 21250"/>
              <a:gd name="T7" fmla="*/ 62446726 h 21089"/>
              <a:gd name="T8" fmla="*/ 2147483647 w 21250"/>
              <a:gd name="T9" fmla="*/ 803757444 h 21089"/>
              <a:gd name="T10" fmla="*/ 2147483647 w 21250"/>
              <a:gd name="T11" fmla="*/ 2147483647 h 21089"/>
              <a:gd name="T12" fmla="*/ 2147483647 w 21250"/>
              <a:gd name="T13" fmla="*/ 2147483647 h 21089"/>
              <a:gd name="T14" fmla="*/ 2147483647 w 21250"/>
              <a:gd name="T15" fmla="*/ 2147483647 h 21089"/>
              <a:gd name="T16" fmla="*/ 2147483647 w 21250"/>
              <a:gd name="T17" fmla="*/ 2147483647 h 21089"/>
              <a:gd name="T18" fmla="*/ 2147483647 w 21250"/>
              <a:gd name="T19" fmla="*/ 2147483647 h 21089"/>
              <a:gd name="T20" fmla="*/ 2147483647 w 21250"/>
              <a:gd name="T21" fmla="*/ 2147483647 h 21089"/>
              <a:gd name="T22" fmla="*/ 2147483647 w 21250"/>
              <a:gd name="T23" fmla="*/ 2147483647 h 21089"/>
              <a:gd name="T24" fmla="*/ 608190123 w 21250"/>
              <a:gd name="T25" fmla="*/ 2147483647 h 21089"/>
              <a:gd name="T26" fmla="*/ 608190123 w 21250"/>
              <a:gd name="T27" fmla="*/ 2147483647 h 21089"/>
              <a:gd name="T28" fmla="*/ 2147483647 w 21250"/>
              <a:gd name="T29" fmla="*/ 136487357 h 2108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250" h="21089">
                <a:moveTo>
                  <a:pt x="4511" y="57"/>
                </a:moveTo>
                <a:cubicBezTo>
                  <a:pt x="5829" y="639"/>
                  <a:pt x="7172" y="140"/>
                  <a:pt x="8490" y="140"/>
                </a:cubicBezTo>
                <a:cubicBezTo>
                  <a:pt x="9782" y="140"/>
                  <a:pt x="11048" y="-109"/>
                  <a:pt x="12340" y="57"/>
                </a:cubicBezTo>
                <a:cubicBezTo>
                  <a:pt x="14794" y="306"/>
                  <a:pt x="17249" y="-109"/>
                  <a:pt x="19703" y="140"/>
                </a:cubicBezTo>
                <a:cubicBezTo>
                  <a:pt x="20246" y="223"/>
                  <a:pt x="20969" y="-192"/>
                  <a:pt x="21176" y="1802"/>
                </a:cubicBezTo>
                <a:cubicBezTo>
                  <a:pt x="21357" y="3463"/>
                  <a:pt x="21150" y="5457"/>
                  <a:pt x="21150" y="7202"/>
                </a:cubicBezTo>
                <a:cubicBezTo>
                  <a:pt x="21150" y="10857"/>
                  <a:pt x="21202" y="14679"/>
                  <a:pt x="21176" y="18251"/>
                </a:cubicBezTo>
                <a:cubicBezTo>
                  <a:pt x="21150" y="20743"/>
                  <a:pt x="20763" y="20660"/>
                  <a:pt x="20091" y="20743"/>
                </a:cubicBezTo>
                <a:cubicBezTo>
                  <a:pt x="19523" y="20826"/>
                  <a:pt x="18928" y="20660"/>
                  <a:pt x="18334" y="20743"/>
                </a:cubicBezTo>
                <a:cubicBezTo>
                  <a:pt x="17016" y="20910"/>
                  <a:pt x="15699" y="20826"/>
                  <a:pt x="14381" y="20826"/>
                </a:cubicBezTo>
                <a:cubicBezTo>
                  <a:pt x="10299" y="20826"/>
                  <a:pt x="6242" y="20910"/>
                  <a:pt x="2160" y="20910"/>
                </a:cubicBezTo>
                <a:cubicBezTo>
                  <a:pt x="1643" y="20910"/>
                  <a:pt x="816" y="21408"/>
                  <a:pt x="351" y="20743"/>
                </a:cubicBezTo>
                <a:cubicBezTo>
                  <a:pt x="-114" y="20079"/>
                  <a:pt x="41" y="17586"/>
                  <a:pt x="41" y="16091"/>
                </a:cubicBezTo>
                <a:cubicBezTo>
                  <a:pt x="15" y="12519"/>
                  <a:pt x="15" y="8946"/>
                  <a:pt x="41" y="5374"/>
                </a:cubicBezTo>
                <a:cubicBezTo>
                  <a:pt x="41" y="3131"/>
                  <a:pt x="-243" y="140"/>
                  <a:pt x="687" y="30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19" name="AutoShape 74"/>
          <p:cNvSpPr>
            <a:spLocks/>
          </p:cNvSpPr>
          <p:nvPr/>
        </p:nvSpPr>
        <p:spPr bwMode="auto">
          <a:xfrm>
            <a:off x="5020625" y="4134197"/>
            <a:ext cx="2003117" cy="402346"/>
          </a:xfrm>
          <a:custGeom>
            <a:avLst/>
            <a:gdLst>
              <a:gd name="T0" fmla="*/ 851237845 w 21455"/>
              <a:gd name="T1" fmla="*/ 0 h 21192"/>
              <a:gd name="T2" fmla="*/ 2147483647 w 21455"/>
              <a:gd name="T3" fmla="*/ 2542973 h 21192"/>
              <a:gd name="T4" fmla="*/ 2147483647 w 21455"/>
              <a:gd name="T5" fmla="*/ 5085945 h 21192"/>
              <a:gd name="T6" fmla="*/ 2147483647 w 21455"/>
              <a:gd name="T7" fmla="*/ 5085945 h 21192"/>
              <a:gd name="T8" fmla="*/ 2147483647 w 21455"/>
              <a:gd name="T9" fmla="*/ 2542973 h 21192"/>
              <a:gd name="T10" fmla="*/ 2147483647 w 21455"/>
              <a:gd name="T11" fmla="*/ 7613902 h 21192"/>
              <a:gd name="T12" fmla="*/ 2147483647 w 21455"/>
              <a:gd name="T13" fmla="*/ 27941443 h 21192"/>
              <a:gd name="T14" fmla="*/ 2147483647 w 21455"/>
              <a:gd name="T15" fmla="*/ 106681053 h 21192"/>
              <a:gd name="T16" fmla="*/ 2147483647 w 21455"/>
              <a:gd name="T17" fmla="*/ 264144644 h 21192"/>
              <a:gd name="T18" fmla="*/ 2147483647 w 21455"/>
              <a:gd name="T19" fmla="*/ 307313892 h 21192"/>
              <a:gd name="T20" fmla="*/ 2147483647 w 21455"/>
              <a:gd name="T21" fmla="*/ 307313892 h 21192"/>
              <a:gd name="T22" fmla="*/ 2147483647 w 21455"/>
              <a:gd name="T23" fmla="*/ 307313892 h 21192"/>
              <a:gd name="T24" fmla="*/ 2147483647 w 21455"/>
              <a:gd name="T25" fmla="*/ 309871243 h 21192"/>
              <a:gd name="T26" fmla="*/ 482427133 w 21455"/>
              <a:gd name="T27" fmla="*/ 299699989 h 21192"/>
              <a:gd name="T28" fmla="*/ 54181781 w 21455"/>
              <a:gd name="T29" fmla="*/ 203190803 h 21192"/>
              <a:gd name="T30" fmla="*/ 728871636 w 21455"/>
              <a:gd name="T31" fmla="*/ 7613902 h 211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55" h="21192">
                <a:moveTo>
                  <a:pt x="487" y="0"/>
                </a:moveTo>
                <a:cubicBezTo>
                  <a:pt x="1295" y="1383"/>
                  <a:pt x="2419" y="173"/>
                  <a:pt x="3297" y="173"/>
                </a:cubicBezTo>
                <a:cubicBezTo>
                  <a:pt x="4175" y="173"/>
                  <a:pt x="5053" y="346"/>
                  <a:pt x="5966" y="346"/>
                </a:cubicBezTo>
                <a:cubicBezTo>
                  <a:pt x="8038" y="346"/>
                  <a:pt x="10111" y="346"/>
                  <a:pt x="12183" y="346"/>
                </a:cubicBezTo>
                <a:cubicBezTo>
                  <a:pt x="14044" y="346"/>
                  <a:pt x="15906" y="0"/>
                  <a:pt x="17767" y="173"/>
                </a:cubicBezTo>
                <a:cubicBezTo>
                  <a:pt x="18645" y="346"/>
                  <a:pt x="19523" y="346"/>
                  <a:pt x="20366" y="518"/>
                </a:cubicBezTo>
                <a:cubicBezTo>
                  <a:pt x="20823" y="518"/>
                  <a:pt x="21104" y="0"/>
                  <a:pt x="21314" y="1901"/>
                </a:cubicBezTo>
                <a:cubicBezTo>
                  <a:pt x="21455" y="3283"/>
                  <a:pt x="21455" y="5875"/>
                  <a:pt x="21455" y="7258"/>
                </a:cubicBezTo>
                <a:cubicBezTo>
                  <a:pt x="21420" y="10714"/>
                  <a:pt x="21455" y="14688"/>
                  <a:pt x="21314" y="17971"/>
                </a:cubicBezTo>
                <a:cubicBezTo>
                  <a:pt x="21209" y="20390"/>
                  <a:pt x="21139" y="20563"/>
                  <a:pt x="20577" y="20908"/>
                </a:cubicBezTo>
                <a:cubicBezTo>
                  <a:pt x="20191" y="21254"/>
                  <a:pt x="19804" y="21082"/>
                  <a:pt x="19383" y="20908"/>
                </a:cubicBezTo>
                <a:cubicBezTo>
                  <a:pt x="17662" y="20390"/>
                  <a:pt x="15835" y="20736"/>
                  <a:pt x="14079" y="20908"/>
                </a:cubicBezTo>
                <a:cubicBezTo>
                  <a:pt x="10005" y="21427"/>
                  <a:pt x="5896" y="20390"/>
                  <a:pt x="1857" y="21082"/>
                </a:cubicBezTo>
                <a:cubicBezTo>
                  <a:pt x="1435" y="21082"/>
                  <a:pt x="663" y="21600"/>
                  <a:pt x="276" y="20390"/>
                </a:cubicBezTo>
                <a:cubicBezTo>
                  <a:pt x="-75" y="19181"/>
                  <a:pt x="-5" y="16070"/>
                  <a:pt x="31" y="13824"/>
                </a:cubicBezTo>
                <a:cubicBezTo>
                  <a:pt x="66" y="11405"/>
                  <a:pt x="-145" y="1209"/>
                  <a:pt x="417" y="51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20" name="AutoShape 75"/>
          <p:cNvSpPr>
            <a:spLocks/>
          </p:cNvSpPr>
          <p:nvPr/>
        </p:nvSpPr>
        <p:spPr bwMode="auto">
          <a:xfrm>
            <a:off x="5020625" y="3582971"/>
            <a:ext cx="2003117" cy="402346"/>
          </a:xfrm>
          <a:custGeom>
            <a:avLst/>
            <a:gdLst>
              <a:gd name="T0" fmla="*/ 851237845 w 21455"/>
              <a:gd name="T1" fmla="*/ 0 h 21192"/>
              <a:gd name="T2" fmla="*/ 2147483647 w 21455"/>
              <a:gd name="T3" fmla="*/ 2542973 h 21192"/>
              <a:gd name="T4" fmla="*/ 2147483647 w 21455"/>
              <a:gd name="T5" fmla="*/ 5085945 h 21192"/>
              <a:gd name="T6" fmla="*/ 2147483647 w 21455"/>
              <a:gd name="T7" fmla="*/ 5085945 h 21192"/>
              <a:gd name="T8" fmla="*/ 2147483647 w 21455"/>
              <a:gd name="T9" fmla="*/ 2542973 h 21192"/>
              <a:gd name="T10" fmla="*/ 2147483647 w 21455"/>
              <a:gd name="T11" fmla="*/ 7613902 h 21192"/>
              <a:gd name="T12" fmla="*/ 2147483647 w 21455"/>
              <a:gd name="T13" fmla="*/ 27941443 h 21192"/>
              <a:gd name="T14" fmla="*/ 2147483647 w 21455"/>
              <a:gd name="T15" fmla="*/ 106681053 h 21192"/>
              <a:gd name="T16" fmla="*/ 2147483647 w 21455"/>
              <a:gd name="T17" fmla="*/ 264144644 h 21192"/>
              <a:gd name="T18" fmla="*/ 2147483647 w 21455"/>
              <a:gd name="T19" fmla="*/ 307313892 h 21192"/>
              <a:gd name="T20" fmla="*/ 2147483647 w 21455"/>
              <a:gd name="T21" fmla="*/ 307313892 h 21192"/>
              <a:gd name="T22" fmla="*/ 2147483647 w 21455"/>
              <a:gd name="T23" fmla="*/ 307313892 h 21192"/>
              <a:gd name="T24" fmla="*/ 2147483647 w 21455"/>
              <a:gd name="T25" fmla="*/ 309871243 h 21192"/>
              <a:gd name="T26" fmla="*/ 482427133 w 21455"/>
              <a:gd name="T27" fmla="*/ 299699989 h 21192"/>
              <a:gd name="T28" fmla="*/ 54181781 w 21455"/>
              <a:gd name="T29" fmla="*/ 203190803 h 21192"/>
              <a:gd name="T30" fmla="*/ 728871636 w 21455"/>
              <a:gd name="T31" fmla="*/ 7613902 h 211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55" h="21192">
                <a:moveTo>
                  <a:pt x="487" y="0"/>
                </a:moveTo>
                <a:cubicBezTo>
                  <a:pt x="1295" y="1383"/>
                  <a:pt x="2419" y="173"/>
                  <a:pt x="3297" y="173"/>
                </a:cubicBezTo>
                <a:cubicBezTo>
                  <a:pt x="4175" y="173"/>
                  <a:pt x="5053" y="346"/>
                  <a:pt x="5966" y="346"/>
                </a:cubicBezTo>
                <a:cubicBezTo>
                  <a:pt x="8038" y="346"/>
                  <a:pt x="10111" y="346"/>
                  <a:pt x="12183" y="346"/>
                </a:cubicBezTo>
                <a:cubicBezTo>
                  <a:pt x="14044" y="346"/>
                  <a:pt x="15906" y="0"/>
                  <a:pt x="17767" y="173"/>
                </a:cubicBezTo>
                <a:cubicBezTo>
                  <a:pt x="18645" y="346"/>
                  <a:pt x="19523" y="346"/>
                  <a:pt x="20366" y="518"/>
                </a:cubicBezTo>
                <a:cubicBezTo>
                  <a:pt x="20823" y="518"/>
                  <a:pt x="21104" y="0"/>
                  <a:pt x="21314" y="1901"/>
                </a:cubicBezTo>
                <a:cubicBezTo>
                  <a:pt x="21455" y="3283"/>
                  <a:pt x="21455" y="5875"/>
                  <a:pt x="21455" y="7258"/>
                </a:cubicBezTo>
                <a:cubicBezTo>
                  <a:pt x="21420" y="10714"/>
                  <a:pt x="21455" y="14688"/>
                  <a:pt x="21314" y="17971"/>
                </a:cubicBezTo>
                <a:cubicBezTo>
                  <a:pt x="21209" y="20390"/>
                  <a:pt x="21139" y="20563"/>
                  <a:pt x="20577" y="20908"/>
                </a:cubicBezTo>
                <a:cubicBezTo>
                  <a:pt x="20191" y="21254"/>
                  <a:pt x="19804" y="21082"/>
                  <a:pt x="19383" y="20908"/>
                </a:cubicBezTo>
                <a:cubicBezTo>
                  <a:pt x="17662" y="20390"/>
                  <a:pt x="15835" y="20736"/>
                  <a:pt x="14079" y="20908"/>
                </a:cubicBezTo>
                <a:cubicBezTo>
                  <a:pt x="10005" y="21427"/>
                  <a:pt x="5896" y="20390"/>
                  <a:pt x="1857" y="21082"/>
                </a:cubicBezTo>
                <a:cubicBezTo>
                  <a:pt x="1435" y="21082"/>
                  <a:pt x="663" y="21600"/>
                  <a:pt x="276" y="20390"/>
                </a:cubicBezTo>
                <a:cubicBezTo>
                  <a:pt x="-75" y="19181"/>
                  <a:pt x="-5" y="16070"/>
                  <a:pt x="31" y="13824"/>
                </a:cubicBezTo>
                <a:cubicBezTo>
                  <a:pt x="66" y="11405"/>
                  <a:pt x="-145" y="1209"/>
                  <a:pt x="417" y="51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21" name="AutoShape 76"/>
          <p:cNvSpPr>
            <a:spLocks/>
          </p:cNvSpPr>
          <p:nvPr/>
        </p:nvSpPr>
        <p:spPr bwMode="auto">
          <a:xfrm>
            <a:off x="5315925" y="4646050"/>
            <a:ext cx="262079" cy="82438"/>
          </a:xfrm>
          <a:custGeom>
            <a:avLst/>
            <a:gdLst>
              <a:gd name="T0" fmla="*/ 1039571 w 21600"/>
              <a:gd name="T1" fmla="*/ 14583 h 19437"/>
              <a:gd name="T2" fmla="*/ 82865632 w 21600"/>
              <a:gd name="T3" fmla="*/ 14583 h 19437"/>
              <a:gd name="T4" fmla="*/ 81829740 w 21600"/>
              <a:gd name="T5" fmla="*/ 2922200 h 19437"/>
              <a:gd name="T6" fmla="*/ 0 w 21600"/>
              <a:gd name="T7" fmla="*/ 3048542 h 19437"/>
              <a:gd name="T8" fmla="*/ 0 w 21600"/>
              <a:gd name="T9" fmla="*/ 267437 h 194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19437">
                <a:moveTo>
                  <a:pt x="271" y="89"/>
                </a:moveTo>
                <a:cubicBezTo>
                  <a:pt x="7020" y="3947"/>
                  <a:pt x="14580" y="-682"/>
                  <a:pt x="21600" y="89"/>
                </a:cubicBezTo>
                <a:cubicBezTo>
                  <a:pt x="21600" y="6261"/>
                  <a:pt x="21330" y="11661"/>
                  <a:pt x="21330" y="17833"/>
                </a:cubicBezTo>
                <a:cubicBezTo>
                  <a:pt x="14310" y="20918"/>
                  <a:pt x="6750" y="18604"/>
                  <a:pt x="0" y="18604"/>
                </a:cubicBezTo>
                <a:cubicBezTo>
                  <a:pt x="0" y="13204"/>
                  <a:pt x="0" y="7032"/>
                  <a:pt x="0" y="163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22" name="AutoShape 77"/>
          <p:cNvSpPr>
            <a:spLocks/>
          </p:cNvSpPr>
          <p:nvPr/>
        </p:nvSpPr>
        <p:spPr bwMode="auto">
          <a:xfrm>
            <a:off x="5020625" y="4646050"/>
            <a:ext cx="262079" cy="82438"/>
          </a:xfrm>
          <a:custGeom>
            <a:avLst/>
            <a:gdLst>
              <a:gd name="T0" fmla="*/ 1039571 w 21600"/>
              <a:gd name="T1" fmla="*/ 14583 h 19437"/>
              <a:gd name="T2" fmla="*/ 82865632 w 21600"/>
              <a:gd name="T3" fmla="*/ 14583 h 19437"/>
              <a:gd name="T4" fmla="*/ 81829740 w 21600"/>
              <a:gd name="T5" fmla="*/ 2922200 h 19437"/>
              <a:gd name="T6" fmla="*/ 0 w 21600"/>
              <a:gd name="T7" fmla="*/ 3048542 h 19437"/>
              <a:gd name="T8" fmla="*/ 0 w 21600"/>
              <a:gd name="T9" fmla="*/ 267437 h 194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19437">
                <a:moveTo>
                  <a:pt x="271" y="89"/>
                </a:moveTo>
                <a:cubicBezTo>
                  <a:pt x="7020" y="3947"/>
                  <a:pt x="14580" y="-682"/>
                  <a:pt x="21600" y="89"/>
                </a:cubicBezTo>
                <a:cubicBezTo>
                  <a:pt x="21600" y="6261"/>
                  <a:pt x="21330" y="11661"/>
                  <a:pt x="21330" y="17833"/>
                </a:cubicBezTo>
                <a:cubicBezTo>
                  <a:pt x="14310" y="20918"/>
                  <a:pt x="6750" y="18604"/>
                  <a:pt x="0" y="18604"/>
                </a:cubicBezTo>
                <a:cubicBezTo>
                  <a:pt x="0" y="13204"/>
                  <a:pt x="0" y="7032"/>
                  <a:pt x="0" y="163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23" name="AutoShape 78"/>
          <p:cNvSpPr>
            <a:spLocks/>
          </p:cNvSpPr>
          <p:nvPr/>
        </p:nvSpPr>
        <p:spPr bwMode="auto">
          <a:xfrm>
            <a:off x="5611225" y="4646050"/>
            <a:ext cx="262079" cy="82438"/>
          </a:xfrm>
          <a:custGeom>
            <a:avLst/>
            <a:gdLst>
              <a:gd name="T0" fmla="*/ 1039571 w 21600"/>
              <a:gd name="T1" fmla="*/ 14583 h 19437"/>
              <a:gd name="T2" fmla="*/ 82865632 w 21600"/>
              <a:gd name="T3" fmla="*/ 14583 h 19437"/>
              <a:gd name="T4" fmla="*/ 81833670 w 21600"/>
              <a:gd name="T5" fmla="*/ 2922200 h 19437"/>
              <a:gd name="T6" fmla="*/ 0 w 21600"/>
              <a:gd name="T7" fmla="*/ 3048542 h 19437"/>
              <a:gd name="T8" fmla="*/ 0 w 21600"/>
              <a:gd name="T9" fmla="*/ 267437 h 194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19437">
                <a:moveTo>
                  <a:pt x="271" y="89"/>
                </a:moveTo>
                <a:cubicBezTo>
                  <a:pt x="7020" y="3947"/>
                  <a:pt x="14580" y="-682"/>
                  <a:pt x="21600" y="89"/>
                </a:cubicBezTo>
                <a:cubicBezTo>
                  <a:pt x="21600" y="6261"/>
                  <a:pt x="21331" y="11661"/>
                  <a:pt x="21331" y="17833"/>
                </a:cubicBezTo>
                <a:cubicBezTo>
                  <a:pt x="14310" y="20918"/>
                  <a:pt x="6751" y="18604"/>
                  <a:pt x="0" y="18604"/>
                </a:cubicBezTo>
                <a:cubicBezTo>
                  <a:pt x="0" y="13204"/>
                  <a:pt x="0" y="7032"/>
                  <a:pt x="0" y="163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24" name="AutoShape 79"/>
          <p:cNvSpPr>
            <a:spLocks/>
          </p:cNvSpPr>
          <p:nvPr/>
        </p:nvSpPr>
        <p:spPr bwMode="auto">
          <a:xfrm>
            <a:off x="5906525" y="4646050"/>
            <a:ext cx="262079" cy="82438"/>
          </a:xfrm>
          <a:custGeom>
            <a:avLst/>
            <a:gdLst>
              <a:gd name="T0" fmla="*/ 1039571 w 21600"/>
              <a:gd name="T1" fmla="*/ 14583 h 19437"/>
              <a:gd name="T2" fmla="*/ 82865632 w 21600"/>
              <a:gd name="T3" fmla="*/ 14583 h 19437"/>
              <a:gd name="T4" fmla="*/ 81829740 w 21600"/>
              <a:gd name="T5" fmla="*/ 2922200 h 19437"/>
              <a:gd name="T6" fmla="*/ 0 w 21600"/>
              <a:gd name="T7" fmla="*/ 3048542 h 19437"/>
              <a:gd name="T8" fmla="*/ 0 w 21600"/>
              <a:gd name="T9" fmla="*/ 267437 h 194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19437">
                <a:moveTo>
                  <a:pt x="271" y="89"/>
                </a:moveTo>
                <a:cubicBezTo>
                  <a:pt x="7020" y="3947"/>
                  <a:pt x="14580" y="-682"/>
                  <a:pt x="21600" y="89"/>
                </a:cubicBezTo>
                <a:cubicBezTo>
                  <a:pt x="21600" y="6261"/>
                  <a:pt x="21330" y="11661"/>
                  <a:pt x="21330" y="17833"/>
                </a:cubicBezTo>
                <a:cubicBezTo>
                  <a:pt x="14310" y="20918"/>
                  <a:pt x="6750" y="18604"/>
                  <a:pt x="0" y="18604"/>
                </a:cubicBezTo>
                <a:cubicBezTo>
                  <a:pt x="0" y="13204"/>
                  <a:pt x="0" y="7032"/>
                  <a:pt x="0" y="163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25" name="AutoShape 80"/>
          <p:cNvSpPr>
            <a:spLocks/>
          </p:cNvSpPr>
          <p:nvPr/>
        </p:nvSpPr>
        <p:spPr bwMode="auto">
          <a:xfrm>
            <a:off x="6201825" y="4646050"/>
            <a:ext cx="262079" cy="82438"/>
          </a:xfrm>
          <a:custGeom>
            <a:avLst/>
            <a:gdLst>
              <a:gd name="T0" fmla="*/ 1039571 w 21600"/>
              <a:gd name="T1" fmla="*/ 14583 h 19437"/>
              <a:gd name="T2" fmla="*/ 82865632 w 21600"/>
              <a:gd name="T3" fmla="*/ 14583 h 19437"/>
              <a:gd name="T4" fmla="*/ 81829740 w 21600"/>
              <a:gd name="T5" fmla="*/ 2922200 h 19437"/>
              <a:gd name="T6" fmla="*/ 0 w 21600"/>
              <a:gd name="T7" fmla="*/ 3048542 h 19437"/>
              <a:gd name="T8" fmla="*/ 0 w 21600"/>
              <a:gd name="T9" fmla="*/ 267437 h 194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19437">
                <a:moveTo>
                  <a:pt x="271" y="89"/>
                </a:moveTo>
                <a:cubicBezTo>
                  <a:pt x="7020" y="3947"/>
                  <a:pt x="14580" y="-682"/>
                  <a:pt x="21600" y="89"/>
                </a:cubicBezTo>
                <a:cubicBezTo>
                  <a:pt x="21600" y="6261"/>
                  <a:pt x="21330" y="11661"/>
                  <a:pt x="21330" y="17833"/>
                </a:cubicBezTo>
                <a:cubicBezTo>
                  <a:pt x="14310" y="20918"/>
                  <a:pt x="6750" y="18604"/>
                  <a:pt x="0" y="18604"/>
                </a:cubicBezTo>
                <a:cubicBezTo>
                  <a:pt x="0" y="13204"/>
                  <a:pt x="0" y="7032"/>
                  <a:pt x="0" y="163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26" name="AutoShape 81"/>
          <p:cNvSpPr>
            <a:spLocks/>
          </p:cNvSpPr>
          <p:nvPr/>
        </p:nvSpPr>
        <p:spPr bwMode="auto">
          <a:xfrm>
            <a:off x="8790620" y="3179394"/>
            <a:ext cx="737019" cy="374046"/>
          </a:xfrm>
          <a:custGeom>
            <a:avLst/>
            <a:gdLst>
              <a:gd name="T0" fmla="*/ 221248674 w 21307"/>
              <a:gd name="T1" fmla="*/ 3992367 h 20721"/>
              <a:gd name="T2" fmla="*/ 751747894 w 21307"/>
              <a:gd name="T3" fmla="*/ 6291780 h 20721"/>
              <a:gd name="T4" fmla="*/ 1383402665 w 21307"/>
              <a:gd name="T5" fmla="*/ 3992367 h 20721"/>
              <a:gd name="T6" fmla="*/ 1854967728 w 21307"/>
              <a:gd name="T7" fmla="*/ 42979838 h 20721"/>
              <a:gd name="T8" fmla="*/ 1888656344 w 21307"/>
              <a:gd name="T9" fmla="*/ 180560454 h 20721"/>
              <a:gd name="T10" fmla="*/ 1610696311 w 21307"/>
              <a:gd name="T11" fmla="*/ 258535395 h 20721"/>
              <a:gd name="T12" fmla="*/ 1021262889 w 21307"/>
              <a:gd name="T13" fmla="*/ 260822324 h 20721"/>
              <a:gd name="T14" fmla="*/ 406496273 w 21307"/>
              <a:gd name="T15" fmla="*/ 256236518 h 20721"/>
              <a:gd name="T16" fmla="*/ 2310450 w 21307"/>
              <a:gd name="T17" fmla="*/ 198917235 h 20721"/>
              <a:gd name="T18" fmla="*/ 19110955 w 21307"/>
              <a:gd name="T19" fmla="*/ 77368482 h 20721"/>
              <a:gd name="T20" fmla="*/ 254937289 w 21307"/>
              <a:gd name="T21" fmla="*/ 6291780 h 207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07" h="20721">
                <a:moveTo>
                  <a:pt x="2489" y="316"/>
                </a:moveTo>
                <a:cubicBezTo>
                  <a:pt x="4383" y="-410"/>
                  <a:pt x="6468" y="316"/>
                  <a:pt x="8457" y="498"/>
                </a:cubicBezTo>
                <a:cubicBezTo>
                  <a:pt x="10826" y="679"/>
                  <a:pt x="13194" y="316"/>
                  <a:pt x="15563" y="316"/>
                </a:cubicBezTo>
                <a:cubicBezTo>
                  <a:pt x="17457" y="316"/>
                  <a:pt x="20015" y="-410"/>
                  <a:pt x="20868" y="3402"/>
                </a:cubicBezTo>
                <a:cubicBezTo>
                  <a:pt x="21531" y="6306"/>
                  <a:pt x="21247" y="11025"/>
                  <a:pt x="21247" y="14292"/>
                </a:cubicBezTo>
                <a:cubicBezTo>
                  <a:pt x="21247" y="19012"/>
                  <a:pt x="20489" y="20282"/>
                  <a:pt x="18120" y="20464"/>
                </a:cubicBezTo>
                <a:cubicBezTo>
                  <a:pt x="15941" y="20645"/>
                  <a:pt x="13668" y="20827"/>
                  <a:pt x="11489" y="20645"/>
                </a:cubicBezTo>
                <a:cubicBezTo>
                  <a:pt x="9215" y="20464"/>
                  <a:pt x="6941" y="20282"/>
                  <a:pt x="4573" y="20282"/>
                </a:cubicBezTo>
                <a:cubicBezTo>
                  <a:pt x="2299" y="20282"/>
                  <a:pt x="120" y="21190"/>
                  <a:pt x="26" y="15745"/>
                </a:cubicBezTo>
                <a:cubicBezTo>
                  <a:pt x="-69" y="12659"/>
                  <a:pt x="120" y="9392"/>
                  <a:pt x="215" y="6124"/>
                </a:cubicBezTo>
                <a:cubicBezTo>
                  <a:pt x="310" y="2131"/>
                  <a:pt x="499" y="135"/>
                  <a:pt x="2868" y="49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27" name="AutoShape 82"/>
          <p:cNvSpPr>
            <a:spLocks/>
          </p:cNvSpPr>
          <p:nvPr/>
        </p:nvSpPr>
        <p:spPr bwMode="auto">
          <a:xfrm>
            <a:off x="9322160" y="3317201"/>
            <a:ext cx="71364" cy="94742"/>
          </a:xfrm>
          <a:custGeom>
            <a:avLst/>
            <a:gdLst>
              <a:gd name="T0" fmla="*/ 0 w 21600"/>
              <a:gd name="T1" fmla="*/ 135214 h 21600"/>
              <a:gd name="T2" fmla="*/ 1673084 w 21600"/>
              <a:gd name="T3" fmla="*/ 0 h 21600"/>
              <a:gd name="T4" fmla="*/ 1064651 w 21600"/>
              <a:gd name="T5" fmla="*/ 3914813 h 21600"/>
              <a:gd name="T6" fmla="*/ 0 w 21600"/>
              <a:gd name="T7" fmla="*/ 13521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746"/>
                </a:moveTo>
                <a:cubicBezTo>
                  <a:pt x="3929" y="0"/>
                  <a:pt x="14726" y="0"/>
                  <a:pt x="21600" y="0"/>
                </a:cubicBezTo>
                <a:cubicBezTo>
                  <a:pt x="18655" y="6703"/>
                  <a:pt x="18655" y="14897"/>
                  <a:pt x="13745" y="21600"/>
                </a:cubicBezTo>
                <a:cubicBezTo>
                  <a:pt x="7855" y="14897"/>
                  <a:pt x="2945" y="8194"/>
                  <a:pt x="0" y="74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28" name="AutoShape 83"/>
          <p:cNvSpPr>
            <a:spLocks/>
          </p:cNvSpPr>
          <p:nvPr/>
        </p:nvSpPr>
        <p:spPr bwMode="auto">
          <a:xfrm>
            <a:off x="7422397" y="3543597"/>
            <a:ext cx="2134772" cy="2500205"/>
          </a:xfrm>
          <a:custGeom>
            <a:avLst/>
            <a:gdLst>
              <a:gd name="T0" fmla="*/ 1684518982 w 21013"/>
              <a:gd name="T1" fmla="*/ 367654948 h 21243"/>
              <a:gd name="T2" fmla="*/ 2147483647 w 21013"/>
              <a:gd name="T3" fmla="*/ 658292497 h 21243"/>
              <a:gd name="T4" fmla="*/ 2147483647 w 21013"/>
              <a:gd name="T5" fmla="*/ 560244911 h 21243"/>
              <a:gd name="T6" fmla="*/ 2147483647 w 21013"/>
              <a:gd name="T7" fmla="*/ 756339931 h 21243"/>
              <a:gd name="T8" fmla="*/ 2147483647 w 21013"/>
              <a:gd name="T9" fmla="*/ 1050482385 h 21243"/>
              <a:gd name="T10" fmla="*/ 2147483647 w 21013"/>
              <a:gd name="T11" fmla="*/ 2147483647 h 21243"/>
              <a:gd name="T12" fmla="*/ 2147483647 w 21013"/>
              <a:gd name="T13" fmla="*/ 2147483647 h 21243"/>
              <a:gd name="T14" fmla="*/ 2147483647 w 21013"/>
              <a:gd name="T15" fmla="*/ 2147483647 h 21243"/>
              <a:gd name="T16" fmla="*/ 2147483647 w 21013"/>
              <a:gd name="T17" fmla="*/ 2147483647 h 21243"/>
              <a:gd name="T18" fmla="*/ 2147483647 w 21013"/>
              <a:gd name="T19" fmla="*/ 2147483647 h 21243"/>
              <a:gd name="T20" fmla="*/ 2147483647 w 21013"/>
              <a:gd name="T21" fmla="*/ 2147483647 h 21243"/>
              <a:gd name="T22" fmla="*/ 2147483647 w 21013"/>
              <a:gd name="T23" fmla="*/ 2147483647 h 21243"/>
              <a:gd name="T24" fmla="*/ 2147483647 w 21013"/>
              <a:gd name="T25" fmla="*/ 2147483647 h 21243"/>
              <a:gd name="T26" fmla="*/ 2147483647 w 21013"/>
              <a:gd name="T27" fmla="*/ 2147483647 h 21243"/>
              <a:gd name="T28" fmla="*/ 2147483647 w 21013"/>
              <a:gd name="T29" fmla="*/ 2147483647 h 21243"/>
              <a:gd name="T30" fmla="*/ 2147483647 w 21013"/>
              <a:gd name="T31" fmla="*/ 2147483647 h 21243"/>
              <a:gd name="T32" fmla="*/ 666608760 w 21013"/>
              <a:gd name="T33" fmla="*/ 2147483647 h 21243"/>
              <a:gd name="T34" fmla="*/ 13504300 w 21013"/>
              <a:gd name="T35" fmla="*/ 2147483647 h 21243"/>
              <a:gd name="T36" fmla="*/ 304019242 w 21013"/>
              <a:gd name="T37" fmla="*/ 2147483647 h 21243"/>
              <a:gd name="T38" fmla="*/ 157636412 w 21013"/>
              <a:gd name="T39" fmla="*/ 2147483647 h 21243"/>
              <a:gd name="T40" fmla="*/ 157636412 w 21013"/>
              <a:gd name="T41" fmla="*/ 2147483647 h 21243"/>
              <a:gd name="T42" fmla="*/ 376093818 w 21013"/>
              <a:gd name="T43" fmla="*/ 2147483647 h 21243"/>
              <a:gd name="T44" fmla="*/ 448151354 w 21013"/>
              <a:gd name="T45" fmla="*/ 2147483647 h 21243"/>
              <a:gd name="T46" fmla="*/ 522476647 w 21013"/>
              <a:gd name="T47" fmla="*/ 2147483647 h 21243"/>
              <a:gd name="T48" fmla="*/ 229710989 w 21013"/>
              <a:gd name="T49" fmla="*/ 2147483647 h 21243"/>
              <a:gd name="T50" fmla="*/ 1684518982 w 21013"/>
              <a:gd name="T51" fmla="*/ 560244911 h 2124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1013" h="21243">
                <a:moveTo>
                  <a:pt x="748" y="105"/>
                </a:moveTo>
                <a:cubicBezTo>
                  <a:pt x="4138" y="-202"/>
                  <a:pt x="7625" y="272"/>
                  <a:pt x="11048" y="188"/>
                </a:cubicBezTo>
                <a:cubicBezTo>
                  <a:pt x="12630" y="160"/>
                  <a:pt x="14244" y="188"/>
                  <a:pt x="15826" y="160"/>
                </a:cubicBezTo>
                <a:cubicBezTo>
                  <a:pt x="16569" y="160"/>
                  <a:pt x="17311" y="188"/>
                  <a:pt x="18022" y="216"/>
                </a:cubicBezTo>
                <a:cubicBezTo>
                  <a:pt x="18635" y="244"/>
                  <a:pt x="19765" y="77"/>
                  <a:pt x="20314" y="300"/>
                </a:cubicBezTo>
                <a:cubicBezTo>
                  <a:pt x="21541" y="774"/>
                  <a:pt x="20766" y="2947"/>
                  <a:pt x="20831" y="3839"/>
                </a:cubicBezTo>
                <a:cubicBezTo>
                  <a:pt x="20928" y="5316"/>
                  <a:pt x="20895" y="6766"/>
                  <a:pt x="20766" y="8243"/>
                </a:cubicBezTo>
                <a:cubicBezTo>
                  <a:pt x="20669" y="9664"/>
                  <a:pt x="20831" y="11114"/>
                  <a:pt x="20798" y="12535"/>
                </a:cubicBezTo>
                <a:cubicBezTo>
                  <a:pt x="20766" y="13845"/>
                  <a:pt x="20702" y="15211"/>
                  <a:pt x="20895" y="16465"/>
                </a:cubicBezTo>
                <a:cubicBezTo>
                  <a:pt x="20960" y="17078"/>
                  <a:pt x="20798" y="17775"/>
                  <a:pt x="20831" y="18416"/>
                </a:cubicBezTo>
                <a:cubicBezTo>
                  <a:pt x="20863" y="19001"/>
                  <a:pt x="20895" y="19670"/>
                  <a:pt x="20895" y="20255"/>
                </a:cubicBezTo>
                <a:cubicBezTo>
                  <a:pt x="20895" y="21064"/>
                  <a:pt x="20250" y="21147"/>
                  <a:pt x="19410" y="21147"/>
                </a:cubicBezTo>
                <a:cubicBezTo>
                  <a:pt x="18635" y="21175"/>
                  <a:pt x="17860" y="21175"/>
                  <a:pt x="17085" y="21203"/>
                </a:cubicBezTo>
                <a:cubicBezTo>
                  <a:pt x="15471" y="21231"/>
                  <a:pt x="13824" y="21203"/>
                  <a:pt x="12242" y="21203"/>
                </a:cubicBezTo>
                <a:cubicBezTo>
                  <a:pt x="9950" y="21203"/>
                  <a:pt x="7625" y="21119"/>
                  <a:pt x="5333" y="21091"/>
                </a:cubicBezTo>
                <a:cubicBezTo>
                  <a:pt x="4332" y="21091"/>
                  <a:pt x="3331" y="21147"/>
                  <a:pt x="2363" y="21175"/>
                </a:cubicBezTo>
                <a:cubicBezTo>
                  <a:pt x="1814" y="21175"/>
                  <a:pt x="619" y="21398"/>
                  <a:pt x="296" y="21036"/>
                </a:cubicBezTo>
                <a:cubicBezTo>
                  <a:pt x="-59" y="20673"/>
                  <a:pt x="38" y="19447"/>
                  <a:pt x="6" y="19001"/>
                </a:cubicBezTo>
                <a:cubicBezTo>
                  <a:pt x="-27" y="18193"/>
                  <a:pt x="102" y="17468"/>
                  <a:pt x="135" y="16688"/>
                </a:cubicBezTo>
                <a:cubicBezTo>
                  <a:pt x="167" y="15991"/>
                  <a:pt x="6" y="15322"/>
                  <a:pt x="70" y="14625"/>
                </a:cubicBezTo>
                <a:cubicBezTo>
                  <a:pt x="102" y="13929"/>
                  <a:pt x="135" y="13288"/>
                  <a:pt x="70" y="12619"/>
                </a:cubicBezTo>
                <a:cubicBezTo>
                  <a:pt x="6" y="11978"/>
                  <a:pt x="167" y="11337"/>
                  <a:pt x="167" y="10696"/>
                </a:cubicBezTo>
                <a:cubicBezTo>
                  <a:pt x="135" y="9999"/>
                  <a:pt x="135" y="9386"/>
                  <a:pt x="199" y="8717"/>
                </a:cubicBezTo>
                <a:cubicBezTo>
                  <a:pt x="328" y="7435"/>
                  <a:pt x="264" y="6125"/>
                  <a:pt x="232" y="4843"/>
                </a:cubicBezTo>
                <a:cubicBezTo>
                  <a:pt x="199" y="3616"/>
                  <a:pt x="6" y="2306"/>
                  <a:pt x="102" y="1108"/>
                </a:cubicBezTo>
                <a:cubicBezTo>
                  <a:pt x="135" y="774"/>
                  <a:pt x="167" y="-7"/>
                  <a:pt x="748" y="16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29" name="AutoShape 84"/>
          <p:cNvSpPr>
            <a:spLocks/>
          </p:cNvSpPr>
          <p:nvPr/>
        </p:nvSpPr>
        <p:spPr bwMode="auto">
          <a:xfrm>
            <a:off x="7501144" y="3917644"/>
            <a:ext cx="1710278" cy="1707817"/>
          </a:xfrm>
          <a:custGeom>
            <a:avLst/>
            <a:gdLst>
              <a:gd name="T0" fmla="*/ 159663196 w 21418"/>
              <a:gd name="T1" fmla="*/ 0 h 21471"/>
              <a:gd name="T2" fmla="*/ 2147483647 w 21418"/>
              <a:gd name="T3" fmla="*/ 134016885 h 21471"/>
              <a:gd name="T4" fmla="*/ 2147483647 w 21418"/>
              <a:gd name="T5" fmla="*/ 88624953 h 21471"/>
              <a:gd name="T6" fmla="*/ 2147483647 w 21418"/>
              <a:gd name="T7" fmla="*/ 0 h 21471"/>
              <a:gd name="T8" fmla="*/ 2147483647 w 21418"/>
              <a:gd name="T9" fmla="*/ 2147483647 h 21471"/>
              <a:gd name="T10" fmla="*/ 2147483647 w 21418"/>
              <a:gd name="T11" fmla="*/ 2147483647 h 21471"/>
              <a:gd name="T12" fmla="*/ 2147483647 w 21418"/>
              <a:gd name="T13" fmla="*/ 2147483647 h 21471"/>
              <a:gd name="T14" fmla="*/ 2147483647 w 21418"/>
              <a:gd name="T15" fmla="*/ 2147483647 h 21471"/>
              <a:gd name="T16" fmla="*/ 2147483647 w 21418"/>
              <a:gd name="T17" fmla="*/ 2147483647 h 21471"/>
              <a:gd name="T18" fmla="*/ 564287628 w 21418"/>
              <a:gd name="T19" fmla="*/ 2147483647 h 21471"/>
              <a:gd name="T20" fmla="*/ 69991986 w 21418"/>
              <a:gd name="T21" fmla="*/ 2147483647 h 21471"/>
              <a:gd name="T22" fmla="*/ 114827539 w 21418"/>
              <a:gd name="T23" fmla="*/ 2147483647 h 21471"/>
              <a:gd name="T24" fmla="*/ 25156329 w 21418"/>
              <a:gd name="T25" fmla="*/ 2147483647 h 21471"/>
              <a:gd name="T26" fmla="*/ 114827539 w 21418"/>
              <a:gd name="T27" fmla="*/ 2147483647 h 21471"/>
              <a:gd name="T28" fmla="*/ 159663196 w 21418"/>
              <a:gd name="T29" fmla="*/ 2147483647 h 21471"/>
              <a:gd name="T30" fmla="*/ 25156329 w 21418"/>
              <a:gd name="T31" fmla="*/ 1826579592 h 21471"/>
              <a:gd name="T32" fmla="*/ 114827539 w 21418"/>
              <a:gd name="T33" fmla="*/ 44317762 h 2147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418" h="21471">
                <a:moveTo>
                  <a:pt x="146" y="0"/>
                </a:moveTo>
                <a:cubicBezTo>
                  <a:pt x="2405" y="330"/>
                  <a:pt x="4992" y="82"/>
                  <a:pt x="7292" y="124"/>
                </a:cubicBezTo>
                <a:cubicBezTo>
                  <a:pt x="9879" y="165"/>
                  <a:pt x="12507" y="82"/>
                  <a:pt x="15094" y="82"/>
                </a:cubicBezTo>
                <a:cubicBezTo>
                  <a:pt x="17106" y="82"/>
                  <a:pt x="19283" y="330"/>
                  <a:pt x="21254" y="0"/>
                </a:cubicBezTo>
                <a:cubicBezTo>
                  <a:pt x="21459" y="2061"/>
                  <a:pt x="21048" y="4122"/>
                  <a:pt x="21213" y="6183"/>
                </a:cubicBezTo>
                <a:cubicBezTo>
                  <a:pt x="21295" y="7214"/>
                  <a:pt x="21336" y="8244"/>
                  <a:pt x="21336" y="9316"/>
                </a:cubicBezTo>
                <a:cubicBezTo>
                  <a:pt x="21336" y="10388"/>
                  <a:pt x="21295" y="11418"/>
                  <a:pt x="21295" y="12408"/>
                </a:cubicBezTo>
                <a:cubicBezTo>
                  <a:pt x="21295" y="15511"/>
                  <a:pt x="21336" y="18550"/>
                  <a:pt x="21418" y="21229"/>
                </a:cubicBezTo>
                <a:cubicBezTo>
                  <a:pt x="15546" y="21394"/>
                  <a:pt x="9673" y="21229"/>
                  <a:pt x="3760" y="21147"/>
                </a:cubicBezTo>
                <a:cubicBezTo>
                  <a:pt x="2733" y="21147"/>
                  <a:pt x="1543" y="21600"/>
                  <a:pt x="516" y="21435"/>
                </a:cubicBezTo>
                <a:cubicBezTo>
                  <a:pt x="-141" y="21353"/>
                  <a:pt x="23" y="21188"/>
                  <a:pt x="64" y="20570"/>
                </a:cubicBezTo>
                <a:cubicBezTo>
                  <a:pt x="64" y="20157"/>
                  <a:pt x="105" y="19786"/>
                  <a:pt x="105" y="19374"/>
                </a:cubicBezTo>
                <a:cubicBezTo>
                  <a:pt x="105" y="18302"/>
                  <a:pt x="-59" y="17272"/>
                  <a:pt x="23" y="16200"/>
                </a:cubicBezTo>
                <a:cubicBezTo>
                  <a:pt x="105" y="15169"/>
                  <a:pt x="64" y="14180"/>
                  <a:pt x="105" y="13191"/>
                </a:cubicBezTo>
                <a:cubicBezTo>
                  <a:pt x="146" y="11253"/>
                  <a:pt x="64" y="9399"/>
                  <a:pt x="146" y="7502"/>
                </a:cubicBezTo>
                <a:cubicBezTo>
                  <a:pt x="229" y="5565"/>
                  <a:pt x="64" y="3586"/>
                  <a:pt x="23" y="1690"/>
                </a:cubicBezTo>
                <a:cubicBezTo>
                  <a:pt x="23" y="1113"/>
                  <a:pt x="270" y="577"/>
                  <a:pt x="105" y="4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30" name="AutoShape 85"/>
          <p:cNvSpPr>
            <a:spLocks/>
          </p:cNvSpPr>
          <p:nvPr/>
        </p:nvSpPr>
        <p:spPr bwMode="auto">
          <a:xfrm>
            <a:off x="9233569" y="3927487"/>
            <a:ext cx="255926" cy="1689361"/>
          </a:xfrm>
          <a:custGeom>
            <a:avLst/>
            <a:gdLst>
              <a:gd name="T0" fmla="*/ 41538 w 20557"/>
              <a:gd name="T1" fmla="*/ 0 h 21470"/>
              <a:gd name="T2" fmla="*/ 78642406 w 20557"/>
              <a:gd name="T3" fmla="*/ 43946253 h 21470"/>
              <a:gd name="T4" fmla="*/ 84104704 w 20557"/>
              <a:gd name="T5" fmla="*/ 2147483647 h 21470"/>
              <a:gd name="T6" fmla="*/ 85194539 w 20557"/>
              <a:gd name="T7" fmla="*/ 2147483647 h 21470"/>
              <a:gd name="T8" fmla="*/ 83010484 w 20557"/>
              <a:gd name="T9" fmla="*/ 2147483647 h 21470"/>
              <a:gd name="T10" fmla="*/ 78642406 w 20557"/>
              <a:gd name="T11" fmla="*/ 2147483647 h 21470"/>
              <a:gd name="T12" fmla="*/ 81920665 w 20557"/>
              <a:gd name="T13" fmla="*/ 2147483647 h 21470"/>
              <a:gd name="T14" fmla="*/ 78642406 w 20557"/>
              <a:gd name="T15" fmla="*/ 2147483647 h 21470"/>
              <a:gd name="T16" fmla="*/ 80830573 w 20557"/>
              <a:gd name="T17" fmla="*/ 2147483647 h 21470"/>
              <a:gd name="T18" fmla="*/ 46983941 w 20557"/>
              <a:gd name="T19" fmla="*/ 2147483647 h 21470"/>
              <a:gd name="T20" fmla="*/ 3319540 w 20557"/>
              <a:gd name="T21" fmla="*/ 2147483647 h 21470"/>
              <a:gd name="T22" fmla="*/ 1135501 w 20557"/>
              <a:gd name="T23" fmla="*/ 2147483647 h 21470"/>
              <a:gd name="T24" fmla="*/ 3319540 w 20557"/>
              <a:gd name="T25" fmla="*/ 2147483647 h 21470"/>
              <a:gd name="T26" fmla="*/ 4409633 w 20557"/>
              <a:gd name="T27" fmla="*/ 2094692319 h 21470"/>
              <a:gd name="T28" fmla="*/ 6593672 w 20557"/>
              <a:gd name="T29" fmla="*/ 43946253 h 2147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0557" h="21470">
                <a:moveTo>
                  <a:pt x="10" y="0"/>
                </a:moveTo>
                <a:cubicBezTo>
                  <a:pt x="6332" y="42"/>
                  <a:pt x="12654" y="0"/>
                  <a:pt x="18976" y="42"/>
                </a:cubicBezTo>
                <a:cubicBezTo>
                  <a:pt x="18713" y="1001"/>
                  <a:pt x="20557" y="1835"/>
                  <a:pt x="20294" y="2794"/>
                </a:cubicBezTo>
                <a:cubicBezTo>
                  <a:pt x="20030" y="3711"/>
                  <a:pt x="20557" y="4587"/>
                  <a:pt x="20557" y="5504"/>
                </a:cubicBezTo>
                <a:cubicBezTo>
                  <a:pt x="20557" y="6505"/>
                  <a:pt x="20557" y="7422"/>
                  <a:pt x="20030" y="8381"/>
                </a:cubicBezTo>
                <a:cubicBezTo>
                  <a:pt x="19504" y="9299"/>
                  <a:pt x="18713" y="10300"/>
                  <a:pt x="18976" y="11217"/>
                </a:cubicBezTo>
                <a:cubicBezTo>
                  <a:pt x="19767" y="13219"/>
                  <a:pt x="19767" y="15137"/>
                  <a:pt x="19767" y="17138"/>
                </a:cubicBezTo>
                <a:cubicBezTo>
                  <a:pt x="19767" y="18097"/>
                  <a:pt x="18976" y="18973"/>
                  <a:pt x="18976" y="19890"/>
                </a:cubicBezTo>
                <a:cubicBezTo>
                  <a:pt x="18976" y="20224"/>
                  <a:pt x="20557" y="20933"/>
                  <a:pt x="19504" y="21225"/>
                </a:cubicBezTo>
                <a:cubicBezTo>
                  <a:pt x="17923" y="21600"/>
                  <a:pt x="13972" y="21433"/>
                  <a:pt x="11337" y="21433"/>
                </a:cubicBezTo>
                <a:cubicBezTo>
                  <a:pt x="7913" y="21433"/>
                  <a:pt x="4225" y="21475"/>
                  <a:pt x="801" y="21392"/>
                </a:cubicBezTo>
                <a:cubicBezTo>
                  <a:pt x="-1043" y="17138"/>
                  <a:pt x="974" y="12933"/>
                  <a:pt x="274" y="8715"/>
                </a:cubicBezTo>
                <a:cubicBezTo>
                  <a:pt x="10" y="7131"/>
                  <a:pt x="274" y="5546"/>
                  <a:pt x="801" y="4003"/>
                </a:cubicBezTo>
                <a:cubicBezTo>
                  <a:pt x="1064" y="3336"/>
                  <a:pt x="801" y="2710"/>
                  <a:pt x="1064" y="2002"/>
                </a:cubicBezTo>
                <a:cubicBezTo>
                  <a:pt x="1327" y="1418"/>
                  <a:pt x="801" y="625"/>
                  <a:pt x="1591" y="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31" name="AutoShape 86"/>
          <p:cNvSpPr>
            <a:spLocks/>
          </p:cNvSpPr>
          <p:nvPr/>
        </p:nvSpPr>
        <p:spPr bwMode="auto">
          <a:xfrm>
            <a:off x="8406730" y="5659912"/>
            <a:ext cx="1038471" cy="280535"/>
          </a:xfrm>
          <a:custGeom>
            <a:avLst/>
            <a:gdLst>
              <a:gd name="T0" fmla="*/ 71286420 w 21438"/>
              <a:gd name="T1" fmla="*/ 3972856 h 20301"/>
              <a:gd name="T2" fmla="*/ 1030215465 w 21438"/>
              <a:gd name="T3" fmla="*/ 2629821 h 20301"/>
              <a:gd name="T4" fmla="*/ 2147483647 w 21438"/>
              <a:gd name="T5" fmla="*/ 3972856 h 20301"/>
              <a:gd name="T6" fmla="*/ 2147483647 w 21438"/>
              <a:gd name="T7" fmla="*/ 3972856 h 20301"/>
              <a:gd name="T8" fmla="*/ 2147483647 w 21438"/>
              <a:gd name="T9" fmla="*/ 2629821 h 20301"/>
              <a:gd name="T10" fmla="*/ 2147483647 w 21438"/>
              <a:gd name="T11" fmla="*/ 112936815 h 20301"/>
              <a:gd name="T12" fmla="*/ 2147483647 w 21438"/>
              <a:gd name="T13" fmla="*/ 112936815 h 20301"/>
              <a:gd name="T14" fmla="*/ 286360407 w 21438"/>
              <a:gd name="T15" fmla="*/ 112936815 h 20301"/>
              <a:gd name="T16" fmla="*/ 21725782 w 21438"/>
              <a:gd name="T17" fmla="*/ 112936815 h 20301"/>
              <a:gd name="T18" fmla="*/ 54927663 w 21438"/>
              <a:gd name="T19" fmla="*/ 6664972 h 203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438" h="20301">
                <a:moveTo>
                  <a:pt x="292" y="701"/>
                </a:moveTo>
                <a:cubicBezTo>
                  <a:pt x="767" y="-723"/>
                  <a:pt x="3272" y="464"/>
                  <a:pt x="4220" y="464"/>
                </a:cubicBezTo>
                <a:cubicBezTo>
                  <a:pt x="5980" y="464"/>
                  <a:pt x="7741" y="939"/>
                  <a:pt x="9501" y="701"/>
                </a:cubicBezTo>
                <a:cubicBezTo>
                  <a:pt x="12887" y="464"/>
                  <a:pt x="16272" y="1413"/>
                  <a:pt x="19590" y="701"/>
                </a:cubicBezTo>
                <a:cubicBezTo>
                  <a:pt x="20132" y="701"/>
                  <a:pt x="20674" y="464"/>
                  <a:pt x="21215" y="464"/>
                </a:cubicBezTo>
                <a:cubicBezTo>
                  <a:pt x="20945" y="6873"/>
                  <a:pt x="21554" y="13518"/>
                  <a:pt x="21419" y="19927"/>
                </a:cubicBezTo>
                <a:cubicBezTo>
                  <a:pt x="17898" y="20877"/>
                  <a:pt x="14309" y="19690"/>
                  <a:pt x="10788" y="19927"/>
                </a:cubicBezTo>
                <a:cubicBezTo>
                  <a:pt x="7538" y="20165"/>
                  <a:pt x="4355" y="19927"/>
                  <a:pt x="1173" y="19927"/>
                </a:cubicBezTo>
                <a:cubicBezTo>
                  <a:pt x="767" y="19927"/>
                  <a:pt x="428" y="19927"/>
                  <a:pt x="89" y="19927"/>
                </a:cubicBezTo>
                <a:cubicBezTo>
                  <a:pt x="-46" y="14231"/>
                  <a:pt x="-46" y="6873"/>
                  <a:pt x="225" y="117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32" name="AutoShape 87"/>
          <p:cNvSpPr>
            <a:spLocks/>
          </p:cNvSpPr>
          <p:nvPr/>
        </p:nvSpPr>
        <p:spPr bwMode="auto">
          <a:xfrm>
            <a:off x="5749031" y="6673775"/>
            <a:ext cx="3804446" cy="399886"/>
          </a:xfrm>
          <a:custGeom>
            <a:avLst/>
            <a:gdLst>
              <a:gd name="T0" fmla="*/ 2147483647 w 21286"/>
              <a:gd name="T1" fmla="*/ 0 h 20586"/>
              <a:gd name="T2" fmla="*/ 2147483647 w 21286"/>
              <a:gd name="T3" fmla="*/ 7965961 h 20586"/>
              <a:gd name="T4" fmla="*/ 2147483647 w 21286"/>
              <a:gd name="T5" fmla="*/ 10626102 h 20586"/>
              <a:gd name="T6" fmla="*/ 2147483647 w 21286"/>
              <a:gd name="T7" fmla="*/ 18592089 h 20586"/>
              <a:gd name="T8" fmla="*/ 2147483647 w 21286"/>
              <a:gd name="T9" fmla="*/ 5320908 h 20586"/>
              <a:gd name="T10" fmla="*/ 2147483647 w 21286"/>
              <a:gd name="T11" fmla="*/ 7965961 h 20586"/>
              <a:gd name="T12" fmla="*/ 2147483647 w 21286"/>
              <a:gd name="T13" fmla="*/ 10626102 h 20586"/>
              <a:gd name="T14" fmla="*/ 2147483647 w 21286"/>
              <a:gd name="T15" fmla="*/ 151428229 h 20586"/>
              <a:gd name="T16" fmla="*/ 2147483647 w 21286"/>
              <a:gd name="T17" fmla="*/ 308161677 h 20586"/>
              <a:gd name="T18" fmla="*/ 2147483647 w 21286"/>
              <a:gd name="T19" fmla="*/ 318787805 h 20586"/>
              <a:gd name="T20" fmla="*/ 2147483647 w 21286"/>
              <a:gd name="T21" fmla="*/ 318787805 h 20586"/>
              <a:gd name="T22" fmla="*/ 2147483647 w 21286"/>
              <a:gd name="T23" fmla="*/ 318787805 h 20586"/>
              <a:gd name="T24" fmla="*/ 2147483647 w 21286"/>
              <a:gd name="T25" fmla="*/ 316142726 h 20586"/>
              <a:gd name="T26" fmla="*/ 2147483647 w 21286"/>
              <a:gd name="T27" fmla="*/ 316142726 h 20586"/>
              <a:gd name="T28" fmla="*/ 2147483647 w 21286"/>
              <a:gd name="T29" fmla="*/ 313466896 h 20586"/>
              <a:gd name="T30" fmla="*/ 833857860 w 21286"/>
              <a:gd name="T31" fmla="*/ 223151531 h 20586"/>
              <a:gd name="T32" fmla="*/ 2147483647 w 21286"/>
              <a:gd name="T33" fmla="*/ 7965961 h 2058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286" h="20586">
                <a:moveTo>
                  <a:pt x="307" y="0"/>
                </a:moveTo>
                <a:cubicBezTo>
                  <a:pt x="766" y="1013"/>
                  <a:pt x="1261" y="506"/>
                  <a:pt x="1738" y="506"/>
                </a:cubicBezTo>
                <a:cubicBezTo>
                  <a:pt x="2399" y="506"/>
                  <a:pt x="3078" y="844"/>
                  <a:pt x="3757" y="675"/>
                </a:cubicBezTo>
                <a:cubicBezTo>
                  <a:pt x="5354" y="169"/>
                  <a:pt x="6950" y="1013"/>
                  <a:pt x="8565" y="1181"/>
                </a:cubicBezTo>
                <a:cubicBezTo>
                  <a:pt x="10400" y="1350"/>
                  <a:pt x="12235" y="506"/>
                  <a:pt x="14071" y="338"/>
                </a:cubicBezTo>
                <a:cubicBezTo>
                  <a:pt x="15447" y="169"/>
                  <a:pt x="16823" y="506"/>
                  <a:pt x="18200" y="506"/>
                </a:cubicBezTo>
                <a:cubicBezTo>
                  <a:pt x="19044" y="506"/>
                  <a:pt x="20017" y="-506"/>
                  <a:pt x="20861" y="675"/>
                </a:cubicBezTo>
                <a:cubicBezTo>
                  <a:pt x="21338" y="1350"/>
                  <a:pt x="21228" y="5907"/>
                  <a:pt x="21246" y="9619"/>
                </a:cubicBezTo>
                <a:cubicBezTo>
                  <a:pt x="21265" y="12656"/>
                  <a:pt x="21393" y="17719"/>
                  <a:pt x="21063" y="19575"/>
                </a:cubicBezTo>
                <a:cubicBezTo>
                  <a:pt x="20751" y="21094"/>
                  <a:pt x="20237" y="20250"/>
                  <a:pt x="19888" y="20250"/>
                </a:cubicBezTo>
                <a:cubicBezTo>
                  <a:pt x="19448" y="20250"/>
                  <a:pt x="19026" y="20082"/>
                  <a:pt x="18585" y="20250"/>
                </a:cubicBezTo>
                <a:cubicBezTo>
                  <a:pt x="17502" y="20925"/>
                  <a:pt x="16420" y="19912"/>
                  <a:pt x="15337" y="20250"/>
                </a:cubicBezTo>
                <a:cubicBezTo>
                  <a:pt x="12364" y="21094"/>
                  <a:pt x="9373" y="20082"/>
                  <a:pt x="6400" y="20082"/>
                </a:cubicBezTo>
                <a:cubicBezTo>
                  <a:pt x="5023" y="20082"/>
                  <a:pt x="3647" y="19912"/>
                  <a:pt x="2270" y="20082"/>
                </a:cubicBezTo>
                <a:cubicBezTo>
                  <a:pt x="1775" y="20082"/>
                  <a:pt x="1279" y="20082"/>
                  <a:pt x="784" y="19912"/>
                </a:cubicBezTo>
                <a:cubicBezTo>
                  <a:pt x="215" y="19744"/>
                  <a:pt x="87" y="19744"/>
                  <a:pt x="68" y="14175"/>
                </a:cubicBezTo>
                <a:cubicBezTo>
                  <a:pt x="50" y="10969"/>
                  <a:pt x="-207" y="-168"/>
                  <a:pt x="417" y="50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33" name="AutoShape 88"/>
          <p:cNvSpPr>
            <a:spLocks/>
          </p:cNvSpPr>
          <p:nvPr/>
        </p:nvSpPr>
        <p:spPr bwMode="auto">
          <a:xfrm>
            <a:off x="6959761" y="6732835"/>
            <a:ext cx="1077844" cy="280535"/>
          </a:xfrm>
          <a:custGeom>
            <a:avLst/>
            <a:gdLst>
              <a:gd name="T0" fmla="*/ 417797407 w 20938"/>
              <a:gd name="T1" fmla="*/ 0 h 21070"/>
              <a:gd name="T2" fmla="*/ 2147483647 w 20938"/>
              <a:gd name="T3" fmla="*/ 1242071 h 21070"/>
              <a:gd name="T4" fmla="*/ 2147483647 w 20938"/>
              <a:gd name="T5" fmla="*/ 48528768 h 21070"/>
              <a:gd name="T6" fmla="*/ 2147483647 w 20938"/>
              <a:gd name="T7" fmla="*/ 105766806 h 21070"/>
              <a:gd name="T8" fmla="*/ 2147483647 w 20938"/>
              <a:gd name="T9" fmla="*/ 102030853 h 21070"/>
              <a:gd name="T10" fmla="*/ 492511337 w 20938"/>
              <a:gd name="T11" fmla="*/ 105766806 h 21070"/>
              <a:gd name="T12" fmla="*/ 417797407 w 20938"/>
              <a:gd name="T13" fmla="*/ 6225111 h 210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38" h="21070">
                <a:moveTo>
                  <a:pt x="1426" y="0"/>
                </a:moveTo>
                <a:cubicBezTo>
                  <a:pt x="7288" y="0"/>
                  <a:pt x="13150" y="245"/>
                  <a:pt x="19012" y="245"/>
                </a:cubicBezTo>
                <a:cubicBezTo>
                  <a:pt x="20860" y="245"/>
                  <a:pt x="20860" y="3191"/>
                  <a:pt x="20923" y="9573"/>
                </a:cubicBezTo>
                <a:cubicBezTo>
                  <a:pt x="20987" y="15464"/>
                  <a:pt x="20923" y="20373"/>
                  <a:pt x="19139" y="20864"/>
                </a:cubicBezTo>
                <a:cubicBezTo>
                  <a:pt x="16017" y="21600"/>
                  <a:pt x="12895" y="20127"/>
                  <a:pt x="9773" y="20127"/>
                </a:cubicBezTo>
                <a:cubicBezTo>
                  <a:pt x="7097" y="20127"/>
                  <a:pt x="4293" y="21355"/>
                  <a:pt x="1681" y="20864"/>
                </a:cubicBezTo>
                <a:cubicBezTo>
                  <a:pt x="-613" y="20373"/>
                  <a:pt x="-422" y="1228"/>
                  <a:pt x="1426" y="122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34" name="AutoShape 89"/>
          <p:cNvSpPr>
            <a:spLocks/>
          </p:cNvSpPr>
          <p:nvPr/>
        </p:nvSpPr>
        <p:spPr bwMode="auto">
          <a:xfrm>
            <a:off x="5817935" y="6732835"/>
            <a:ext cx="1077844" cy="280535"/>
          </a:xfrm>
          <a:custGeom>
            <a:avLst/>
            <a:gdLst>
              <a:gd name="T0" fmla="*/ 417797407 w 20938"/>
              <a:gd name="T1" fmla="*/ 0 h 21070"/>
              <a:gd name="T2" fmla="*/ 2147483647 w 20938"/>
              <a:gd name="T3" fmla="*/ 1242071 h 21070"/>
              <a:gd name="T4" fmla="*/ 2147483647 w 20938"/>
              <a:gd name="T5" fmla="*/ 48528768 h 21070"/>
              <a:gd name="T6" fmla="*/ 2147483647 w 20938"/>
              <a:gd name="T7" fmla="*/ 105766806 h 21070"/>
              <a:gd name="T8" fmla="*/ 2147483647 w 20938"/>
              <a:gd name="T9" fmla="*/ 102030853 h 21070"/>
              <a:gd name="T10" fmla="*/ 492511337 w 20938"/>
              <a:gd name="T11" fmla="*/ 105766806 h 21070"/>
              <a:gd name="T12" fmla="*/ 417797407 w 20938"/>
              <a:gd name="T13" fmla="*/ 6225111 h 210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38" h="21070">
                <a:moveTo>
                  <a:pt x="1426" y="0"/>
                </a:moveTo>
                <a:cubicBezTo>
                  <a:pt x="7288" y="0"/>
                  <a:pt x="13150" y="245"/>
                  <a:pt x="19012" y="245"/>
                </a:cubicBezTo>
                <a:cubicBezTo>
                  <a:pt x="20860" y="245"/>
                  <a:pt x="20860" y="3191"/>
                  <a:pt x="20923" y="9573"/>
                </a:cubicBezTo>
                <a:cubicBezTo>
                  <a:pt x="20987" y="15464"/>
                  <a:pt x="20923" y="20373"/>
                  <a:pt x="19139" y="20864"/>
                </a:cubicBezTo>
                <a:cubicBezTo>
                  <a:pt x="16017" y="21600"/>
                  <a:pt x="12895" y="20127"/>
                  <a:pt x="9773" y="20127"/>
                </a:cubicBezTo>
                <a:cubicBezTo>
                  <a:pt x="7097" y="20127"/>
                  <a:pt x="4293" y="21355"/>
                  <a:pt x="1681" y="20864"/>
                </a:cubicBezTo>
                <a:cubicBezTo>
                  <a:pt x="-613" y="20373"/>
                  <a:pt x="-422" y="1228"/>
                  <a:pt x="1426" y="122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35" name="AutoShape 90"/>
          <p:cNvSpPr>
            <a:spLocks/>
          </p:cNvSpPr>
          <p:nvPr/>
        </p:nvSpPr>
        <p:spPr bwMode="auto">
          <a:xfrm>
            <a:off x="6703834" y="6831268"/>
            <a:ext cx="98433" cy="84899"/>
          </a:xfrm>
          <a:custGeom>
            <a:avLst/>
            <a:gdLst>
              <a:gd name="T0" fmla="*/ 0 w 21600"/>
              <a:gd name="T1" fmla="*/ 2817003 h 21600"/>
              <a:gd name="T2" fmla="*/ 4390396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921" y="16616"/>
                  <a:pt x="14401" y="7477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36" name="AutoShape 91"/>
          <p:cNvSpPr>
            <a:spLocks/>
          </p:cNvSpPr>
          <p:nvPr/>
        </p:nvSpPr>
        <p:spPr bwMode="auto">
          <a:xfrm>
            <a:off x="6703835" y="6831268"/>
            <a:ext cx="110737" cy="88590"/>
          </a:xfrm>
          <a:custGeom>
            <a:avLst/>
            <a:gdLst>
              <a:gd name="T0" fmla="*/ 0 w 21600"/>
              <a:gd name="T1" fmla="*/ 0 h 21600"/>
              <a:gd name="T2" fmla="*/ 6251172 w 21600"/>
              <a:gd name="T3" fmla="*/ 3200601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623" y="1601"/>
                  <a:pt x="17788" y="13601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37" name="AutoShape 92"/>
          <p:cNvSpPr>
            <a:spLocks/>
          </p:cNvSpPr>
          <p:nvPr/>
        </p:nvSpPr>
        <p:spPr bwMode="auto">
          <a:xfrm>
            <a:off x="7855504" y="6841112"/>
            <a:ext cx="98433" cy="84899"/>
          </a:xfrm>
          <a:custGeom>
            <a:avLst/>
            <a:gdLst>
              <a:gd name="T0" fmla="*/ 0 w 21600"/>
              <a:gd name="T1" fmla="*/ 2817003 h 21600"/>
              <a:gd name="T2" fmla="*/ 4390396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921" y="16616"/>
                  <a:pt x="14401" y="7477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38" name="AutoShape 93"/>
          <p:cNvSpPr>
            <a:spLocks/>
          </p:cNvSpPr>
          <p:nvPr/>
        </p:nvSpPr>
        <p:spPr bwMode="auto">
          <a:xfrm>
            <a:off x="7855504" y="6841112"/>
            <a:ext cx="110737" cy="88590"/>
          </a:xfrm>
          <a:custGeom>
            <a:avLst/>
            <a:gdLst>
              <a:gd name="T0" fmla="*/ 0 w 21600"/>
              <a:gd name="T1" fmla="*/ 0 h 21600"/>
              <a:gd name="T2" fmla="*/ 6251172 w 21600"/>
              <a:gd name="T3" fmla="*/ 3200601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623" y="1601"/>
                  <a:pt x="17788" y="13601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39" name="AutoShape 107"/>
          <p:cNvSpPr>
            <a:spLocks/>
          </p:cNvSpPr>
          <p:nvPr/>
        </p:nvSpPr>
        <p:spPr bwMode="auto">
          <a:xfrm>
            <a:off x="1102981" y="3907801"/>
            <a:ext cx="79977" cy="150111"/>
          </a:xfrm>
          <a:custGeom>
            <a:avLst/>
            <a:gdLst>
              <a:gd name="T0" fmla="*/ 1064528 w 16511"/>
              <a:gd name="T1" fmla="*/ 15570878 h 21600"/>
              <a:gd name="T2" fmla="*/ 4030332 w 16511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511" h="21600">
                <a:moveTo>
                  <a:pt x="4361" y="21600"/>
                </a:moveTo>
                <a:cubicBezTo>
                  <a:pt x="-5089" y="15965"/>
                  <a:pt x="1662" y="940"/>
                  <a:pt x="16511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40" name="AutoShape 108"/>
          <p:cNvSpPr>
            <a:spLocks/>
          </p:cNvSpPr>
          <p:nvPr/>
        </p:nvSpPr>
        <p:spPr bwMode="auto">
          <a:xfrm>
            <a:off x="1250631" y="3888114"/>
            <a:ext cx="120581" cy="145189"/>
          </a:xfrm>
          <a:custGeom>
            <a:avLst/>
            <a:gdLst>
              <a:gd name="T0" fmla="*/ 509432 w 14280"/>
              <a:gd name="T1" fmla="*/ 27074470 h 11164"/>
              <a:gd name="T2" fmla="*/ 11484093 w 14280"/>
              <a:gd name="T3" fmla="*/ 968523 h 11164"/>
              <a:gd name="T4" fmla="*/ 18465587 w 14280"/>
              <a:gd name="T5" fmla="*/ 36565155 h 111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80" h="11164">
                <a:moveTo>
                  <a:pt x="394" y="5731"/>
                </a:moveTo>
                <a:cubicBezTo>
                  <a:pt x="5794" y="5229"/>
                  <a:pt x="8881" y="3219"/>
                  <a:pt x="8881" y="205"/>
                </a:cubicBezTo>
                <a:cubicBezTo>
                  <a:pt x="-7320" y="-2306"/>
                  <a:pt x="1166" y="19294"/>
                  <a:pt x="14280" y="774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41" name="AutoShape 109"/>
          <p:cNvSpPr>
            <a:spLocks/>
          </p:cNvSpPr>
          <p:nvPr/>
        </p:nvSpPr>
        <p:spPr bwMode="auto">
          <a:xfrm>
            <a:off x="1427811" y="3809367"/>
            <a:ext cx="137807" cy="262079"/>
          </a:xfrm>
          <a:custGeom>
            <a:avLst/>
            <a:gdLst>
              <a:gd name="T0" fmla="*/ 0 w 21600"/>
              <a:gd name="T1" fmla="*/ 64220875 h 21600"/>
              <a:gd name="T2" fmla="*/ 2293990 w 21600"/>
              <a:gd name="T3" fmla="*/ 0 h 21600"/>
              <a:gd name="T4" fmla="*/ 2293990 w 21600"/>
              <a:gd name="T5" fmla="*/ 53862738 h 21600"/>
              <a:gd name="T6" fmla="*/ 4589133 w 21600"/>
              <a:gd name="T7" fmla="*/ 31074679 h 21600"/>
              <a:gd name="T8" fmla="*/ 12047242 w 21600"/>
              <a:gd name="T9" fmla="*/ 82865632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16740"/>
                </a:moveTo>
                <a:cubicBezTo>
                  <a:pt x="5142" y="12420"/>
                  <a:pt x="2057" y="5400"/>
                  <a:pt x="4113" y="0"/>
                </a:cubicBezTo>
                <a:cubicBezTo>
                  <a:pt x="4113" y="4860"/>
                  <a:pt x="4113" y="9720"/>
                  <a:pt x="4113" y="14040"/>
                </a:cubicBezTo>
                <a:cubicBezTo>
                  <a:pt x="4113" y="11340"/>
                  <a:pt x="6171" y="10260"/>
                  <a:pt x="8228" y="8100"/>
                </a:cubicBezTo>
                <a:cubicBezTo>
                  <a:pt x="18514" y="11340"/>
                  <a:pt x="11314" y="189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42" name="AutoShape 110"/>
          <p:cNvSpPr>
            <a:spLocks/>
          </p:cNvSpPr>
          <p:nvPr/>
        </p:nvSpPr>
        <p:spPr bwMode="auto">
          <a:xfrm>
            <a:off x="1604991" y="3927487"/>
            <a:ext cx="38143" cy="124272"/>
          </a:xfrm>
          <a:custGeom>
            <a:avLst/>
            <a:gdLst>
              <a:gd name="T0" fmla="*/ 115768 w 18185"/>
              <a:gd name="T1" fmla="*/ 0 h 21600"/>
              <a:gd name="T2" fmla="*/ 115768 w 18185"/>
              <a:gd name="T3" fmla="*/ 8834906 h 21600"/>
              <a:gd name="T4" fmla="*/ 360423 w 18185"/>
              <a:gd name="T5" fmla="*/ 790517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85" h="21600">
                <a:moveTo>
                  <a:pt x="5841" y="0"/>
                </a:moveTo>
                <a:cubicBezTo>
                  <a:pt x="-328" y="5685"/>
                  <a:pt x="-3415" y="15916"/>
                  <a:pt x="5841" y="21600"/>
                </a:cubicBezTo>
                <a:cubicBezTo>
                  <a:pt x="12011" y="21600"/>
                  <a:pt x="15098" y="20463"/>
                  <a:pt x="18185" y="1932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43" name="AutoShape 111"/>
          <p:cNvSpPr>
            <a:spLocks/>
          </p:cNvSpPr>
          <p:nvPr/>
        </p:nvSpPr>
        <p:spPr bwMode="auto">
          <a:xfrm>
            <a:off x="1604991" y="3868427"/>
            <a:ext cx="19687" cy="19687"/>
          </a:xfrm>
          <a:custGeom>
            <a:avLst/>
            <a:gdLst>
              <a:gd name="T0" fmla="*/ 0 w 21600"/>
              <a:gd name="T1" fmla="*/ 35124 h 21600"/>
              <a:gd name="T2" fmla="*/ 35124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193" y="14407"/>
                  <a:pt x="14396" y="720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44" name="AutoShape 112"/>
          <p:cNvSpPr>
            <a:spLocks/>
          </p:cNvSpPr>
          <p:nvPr/>
        </p:nvSpPr>
        <p:spPr bwMode="auto">
          <a:xfrm>
            <a:off x="1683738" y="3897957"/>
            <a:ext cx="87360" cy="137807"/>
          </a:xfrm>
          <a:custGeom>
            <a:avLst/>
            <a:gdLst>
              <a:gd name="T0" fmla="*/ 1010764 w 16200"/>
              <a:gd name="T1" fmla="*/ 12047242 h 21600"/>
              <a:gd name="T2" fmla="*/ 5456221 w 162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200" h="21600">
                <a:moveTo>
                  <a:pt x="3001" y="21600"/>
                </a:moveTo>
                <a:cubicBezTo>
                  <a:pt x="-5400" y="10285"/>
                  <a:pt x="5400" y="4113"/>
                  <a:pt x="162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45" name="AutoShape 113"/>
          <p:cNvSpPr>
            <a:spLocks/>
          </p:cNvSpPr>
          <p:nvPr/>
        </p:nvSpPr>
        <p:spPr bwMode="auto">
          <a:xfrm>
            <a:off x="1811701" y="3897957"/>
            <a:ext cx="25839" cy="104586"/>
          </a:xfrm>
          <a:custGeom>
            <a:avLst/>
            <a:gdLst>
              <a:gd name="T0" fmla="*/ 31042 w 17279"/>
              <a:gd name="T1" fmla="*/ 0 h 21600"/>
              <a:gd name="T2" fmla="*/ 124102 w 17279"/>
              <a:gd name="T3" fmla="*/ 526617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279" h="21600">
                <a:moveTo>
                  <a:pt x="4322" y="0"/>
                </a:moveTo>
                <a:cubicBezTo>
                  <a:pt x="-4321" y="5399"/>
                  <a:pt x="0" y="16201"/>
                  <a:pt x="17279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46" name="AutoShape 114"/>
          <p:cNvSpPr>
            <a:spLocks/>
          </p:cNvSpPr>
          <p:nvPr/>
        </p:nvSpPr>
        <p:spPr bwMode="auto">
          <a:xfrm>
            <a:off x="1801857" y="3819210"/>
            <a:ext cx="19687" cy="25839"/>
          </a:xfrm>
          <a:custGeom>
            <a:avLst/>
            <a:gdLst>
              <a:gd name="T0" fmla="*/ 0 w 16948"/>
              <a:gd name="T1" fmla="*/ 79417 h 21600"/>
              <a:gd name="T2" fmla="*/ 18184 w 16948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948" h="21600">
                <a:moveTo>
                  <a:pt x="0" y="21600"/>
                </a:moveTo>
                <a:cubicBezTo>
                  <a:pt x="21600" y="16204"/>
                  <a:pt x="21600" y="10800"/>
                  <a:pt x="5402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47" name="AutoShape 115"/>
          <p:cNvSpPr>
            <a:spLocks/>
          </p:cNvSpPr>
          <p:nvPr/>
        </p:nvSpPr>
        <p:spPr bwMode="auto">
          <a:xfrm>
            <a:off x="1880604" y="3868427"/>
            <a:ext cx="177180" cy="146420"/>
          </a:xfrm>
          <a:custGeom>
            <a:avLst/>
            <a:gdLst>
              <a:gd name="T0" fmla="*/ 0 w 21600"/>
              <a:gd name="T1" fmla="*/ 422280 h 17963"/>
              <a:gd name="T2" fmla="*/ 947134 w 21600"/>
              <a:gd name="T3" fmla="*/ 16240355 h 17963"/>
              <a:gd name="T4" fmla="*/ 14224878 w 21600"/>
              <a:gd name="T5" fmla="*/ 1352785 h 17963"/>
              <a:gd name="T6" fmla="*/ 25604788 w 21600"/>
              <a:gd name="T7" fmla="*/ 20894295 h 179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17963">
                <a:moveTo>
                  <a:pt x="0" y="363"/>
                </a:moveTo>
                <a:cubicBezTo>
                  <a:pt x="799" y="5163"/>
                  <a:pt x="799" y="9162"/>
                  <a:pt x="799" y="13962"/>
                </a:cubicBezTo>
                <a:cubicBezTo>
                  <a:pt x="0" y="7563"/>
                  <a:pt x="4000" y="-3637"/>
                  <a:pt x="12000" y="1163"/>
                </a:cubicBezTo>
                <a:cubicBezTo>
                  <a:pt x="18400" y="5163"/>
                  <a:pt x="10399" y="17163"/>
                  <a:pt x="21600" y="1796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48" name="AutoShape 116"/>
          <p:cNvSpPr>
            <a:spLocks/>
          </p:cNvSpPr>
          <p:nvPr/>
        </p:nvSpPr>
        <p:spPr bwMode="auto">
          <a:xfrm>
            <a:off x="1988881" y="3927487"/>
            <a:ext cx="157493" cy="162415"/>
          </a:xfrm>
          <a:custGeom>
            <a:avLst/>
            <a:gdLst>
              <a:gd name="T0" fmla="*/ 20003425 w 16722"/>
              <a:gd name="T1" fmla="*/ 3503509 h 17835"/>
              <a:gd name="T2" fmla="*/ 26254881 w 16722"/>
              <a:gd name="T3" fmla="*/ 0 h 17835"/>
              <a:gd name="T4" fmla="*/ 11252349 w 16722"/>
              <a:gd name="T5" fmla="*/ 19854566 h 17835"/>
              <a:gd name="T6" fmla="*/ 30005077 w 16722"/>
              <a:gd name="T7" fmla="*/ 22188543 h 17835"/>
              <a:gd name="T8" fmla="*/ 0 w 16722"/>
              <a:gd name="T9" fmla="*/ 23358087 h 178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722" h="17835">
                <a:moveTo>
                  <a:pt x="11148" y="2160"/>
                </a:moveTo>
                <a:cubicBezTo>
                  <a:pt x="-4878" y="-2160"/>
                  <a:pt x="16722" y="18000"/>
                  <a:pt x="14632" y="0"/>
                </a:cubicBezTo>
                <a:cubicBezTo>
                  <a:pt x="15329" y="7921"/>
                  <a:pt x="7664" y="7921"/>
                  <a:pt x="6271" y="12241"/>
                </a:cubicBezTo>
                <a:cubicBezTo>
                  <a:pt x="4877" y="19440"/>
                  <a:pt x="12541" y="19440"/>
                  <a:pt x="16722" y="13680"/>
                </a:cubicBezTo>
                <a:cubicBezTo>
                  <a:pt x="11148" y="10800"/>
                  <a:pt x="5573" y="12960"/>
                  <a:pt x="0" y="1440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49" name="AutoShape 117"/>
          <p:cNvSpPr>
            <a:spLocks/>
          </p:cNvSpPr>
          <p:nvPr/>
        </p:nvSpPr>
        <p:spPr bwMode="auto">
          <a:xfrm>
            <a:off x="2530264" y="3829054"/>
            <a:ext cx="25839" cy="177180"/>
          </a:xfrm>
          <a:custGeom>
            <a:avLst/>
            <a:gdLst>
              <a:gd name="T0" fmla="*/ 0 w 21600"/>
              <a:gd name="T1" fmla="*/ 0 h 21600"/>
              <a:gd name="T2" fmla="*/ 79417 w 21600"/>
              <a:gd name="T3" fmla="*/ 25604788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0804" y="7200"/>
                  <a:pt x="0" y="16001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50" name="AutoShape 118"/>
          <p:cNvSpPr>
            <a:spLocks/>
          </p:cNvSpPr>
          <p:nvPr/>
        </p:nvSpPr>
        <p:spPr bwMode="auto">
          <a:xfrm>
            <a:off x="2599167" y="3779838"/>
            <a:ext cx="76286" cy="225166"/>
          </a:xfrm>
          <a:custGeom>
            <a:avLst/>
            <a:gdLst>
              <a:gd name="T0" fmla="*/ 357989 w 19326"/>
              <a:gd name="T1" fmla="*/ 0 h 15181"/>
              <a:gd name="T2" fmla="*/ 2552893 w 19326"/>
              <a:gd name="T3" fmla="*/ 89590757 h 1518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326" h="15181">
                <a:moveTo>
                  <a:pt x="2710" y="0"/>
                </a:moveTo>
                <a:cubicBezTo>
                  <a:pt x="-2274" y="3526"/>
                  <a:pt x="-2274" y="21600"/>
                  <a:pt x="19326" y="1278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51" name="AutoShape 119"/>
          <p:cNvSpPr>
            <a:spLocks/>
          </p:cNvSpPr>
          <p:nvPr/>
        </p:nvSpPr>
        <p:spPr bwMode="auto">
          <a:xfrm>
            <a:off x="2569637" y="3838897"/>
            <a:ext cx="118120" cy="20917"/>
          </a:xfrm>
          <a:custGeom>
            <a:avLst/>
            <a:gdLst>
              <a:gd name="T0" fmla="*/ 0 w 21600"/>
              <a:gd name="T1" fmla="*/ 58048 h 17638"/>
              <a:gd name="T2" fmla="*/ 7586606 w 21600"/>
              <a:gd name="T3" fmla="*/ 0 h 176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7638">
                <a:moveTo>
                  <a:pt x="0" y="16204"/>
                </a:moveTo>
                <a:cubicBezTo>
                  <a:pt x="7200" y="21600"/>
                  <a:pt x="14400" y="1080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52" name="AutoShape 120"/>
          <p:cNvSpPr>
            <a:spLocks/>
          </p:cNvSpPr>
          <p:nvPr/>
        </p:nvSpPr>
        <p:spPr bwMode="auto">
          <a:xfrm>
            <a:off x="2510577" y="3740464"/>
            <a:ext cx="9843" cy="25839"/>
          </a:xfrm>
          <a:custGeom>
            <a:avLst/>
            <a:gdLst>
              <a:gd name="T0" fmla="*/ 0 w 17894"/>
              <a:gd name="T1" fmla="*/ 79417 h 21600"/>
              <a:gd name="T2" fmla="*/ 3861 w 17894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894" h="21600">
                <a:moveTo>
                  <a:pt x="0" y="21600"/>
                </a:moveTo>
                <a:cubicBezTo>
                  <a:pt x="21600" y="16204"/>
                  <a:pt x="21600" y="5396"/>
                  <a:pt x="108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53" name="Rectangle 121"/>
          <p:cNvSpPr>
            <a:spLocks/>
          </p:cNvSpPr>
          <p:nvPr/>
        </p:nvSpPr>
        <p:spPr bwMode="auto">
          <a:xfrm>
            <a:off x="637115" y="819608"/>
            <a:ext cx="561376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27754" name="Rectangle 122"/>
          <p:cNvSpPr>
            <a:spLocks/>
          </p:cNvSpPr>
          <p:nvPr/>
        </p:nvSpPr>
        <p:spPr bwMode="auto">
          <a:xfrm>
            <a:off x="1552632" y="465248"/>
            <a:ext cx="481227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List 1</a:t>
            </a:r>
          </a:p>
        </p:txBody>
      </p:sp>
      <p:sp>
        <p:nvSpPr>
          <p:cNvPr id="27755" name="Rectangle 123"/>
          <p:cNvSpPr>
            <a:spLocks/>
          </p:cNvSpPr>
          <p:nvPr/>
        </p:nvSpPr>
        <p:spPr bwMode="auto">
          <a:xfrm>
            <a:off x="636501" y="1173968"/>
            <a:ext cx="561376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27756" name="Rectangle 124"/>
          <p:cNvSpPr>
            <a:spLocks/>
          </p:cNvSpPr>
          <p:nvPr/>
        </p:nvSpPr>
        <p:spPr bwMode="auto">
          <a:xfrm>
            <a:off x="636501" y="1518484"/>
            <a:ext cx="561376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27757" name="Rectangle 125"/>
          <p:cNvSpPr>
            <a:spLocks/>
          </p:cNvSpPr>
          <p:nvPr/>
        </p:nvSpPr>
        <p:spPr bwMode="auto">
          <a:xfrm>
            <a:off x="636501" y="1872844"/>
            <a:ext cx="561376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27758" name="Rectangle 126"/>
          <p:cNvSpPr>
            <a:spLocks/>
          </p:cNvSpPr>
          <p:nvPr/>
        </p:nvSpPr>
        <p:spPr bwMode="auto">
          <a:xfrm>
            <a:off x="637115" y="2217361"/>
            <a:ext cx="561376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27759" name="Rectangle 127"/>
          <p:cNvSpPr>
            <a:spLocks/>
          </p:cNvSpPr>
          <p:nvPr/>
        </p:nvSpPr>
        <p:spPr bwMode="auto">
          <a:xfrm>
            <a:off x="4121653" y="809765"/>
            <a:ext cx="561376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27760" name="Rectangle 128"/>
          <p:cNvSpPr>
            <a:spLocks/>
          </p:cNvSpPr>
          <p:nvPr/>
        </p:nvSpPr>
        <p:spPr bwMode="auto">
          <a:xfrm>
            <a:off x="5075755" y="3636650"/>
            <a:ext cx="869153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User1234</a:t>
            </a:r>
          </a:p>
        </p:txBody>
      </p:sp>
      <p:sp>
        <p:nvSpPr>
          <p:cNvPr id="27761" name="Rectangle 129"/>
          <p:cNvSpPr>
            <a:spLocks/>
          </p:cNvSpPr>
          <p:nvPr/>
        </p:nvSpPr>
        <p:spPr bwMode="auto">
          <a:xfrm>
            <a:off x="4071294" y="3567747"/>
            <a:ext cx="936480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Username:</a:t>
            </a:r>
          </a:p>
        </p:txBody>
      </p:sp>
      <p:sp>
        <p:nvSpPr>
          <p:cNvPr id="27762" name="Rectangle 130"/>
          <p:cNvSpPr>
            <a:spLocks/>
          </p:cNvSpPr>
          <p:nvPr/>
        </p:nvSpPr>
        <p:spPr bwMode="auto">
          <a:xfrm>
            <a:off x="4130293" y="4138659"/>
            <a:ext cx="878772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Password:</a:t>
            </a:r>
          </a:p>
        </p:txBody>
      </p:sp>
      <p:sp>
        <p:nvSpPr>
          <p:cNvPr id="27763" name="Rectangle 131"/>
          <p:cNvSpPr>
            <a:spLocks/>
          </p:cNvSpPr>
          <p:nvPr/>
        </p:nvSpPr>
        <p:spPr bwMode="auto">
          <a:xfrm>
            <a:off x="704676" y="5684062"/>
            <a:ext cx="551759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Group</a:t>
            </a:r>
          </a:p>
        </p:txBody>
      </p:sp>
      <p:sp>
        <p:nvSpPr>
          <p:cNvPr id="27764" name="Rectangle 132"/>
          <p:cNvSpPr>
            <a:spLocks/>
          </p:cNvSpPr>
          <p:nvPr/>
        </p:nvSpPr>
        <p:spPr bwMode="auto">
          <a:xfrm>
            <a:off x="5834198" y="6735448"/>
            <a:ext cx="684808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TagLabel</a:t>
            </a:r>
          </a:p>
        </p:txBody>
      </p:sp>
      <p:sp>
        <p:nvSpPr>
          <p:cNvPr id="27765" name="Rectangle 133"/>
          <p:cNvSpPr>
            <a:spLocks/>
          </p:cNvSpPr>
          <p:nvPr/>
        </p:nvSpPr>
        <p:spPr bwMode="auto">
          <a:xfrm>
            <a:off x="6995711" y="6735448"/>
            <a:ext cx="684808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TagLabel</a:t>
            </a:r>
          </a:p>
        </p:txBody>
      </p:sp>
      <p:sp>
        <p:nvSpPr>
          <p:cNvPr id="27766" name="Rectangle 134"/>
          <p:cNvSpPr>
            <a:spLocks/>
          </p:cNvSpPr>
          <p:nvPr/>
        </p:nvSpPr>
        <p:spPr bwMode="auto">
          <a:xfrm>
            <a:off x="5205319" y="6716399"/>
            <a:ext cx="410695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Tags</a:t>
            </a:r>
          </a:p>
        </p:txBody>
      </p:sp>
      <p:sp>
        <p:nvSpPr>
          <p:cNvPr id="27767" name="Rectangle 135"/>
          <p:cNvSpPr>
            <a:spLocks/>
          </p:cNvSpPr>
          <p:nvPr/>
        </p:nvSpPr>
        <p:spPr bwMode="auto">
          <a:xfrm>
            <a:off x="5094904" y="4187876"/>
            <a:ext cx="910832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*********</a:t>
            </a:r>
          </a:p>
        </p:txBody>
      </p:sp>
      <p:sp>
        <p:nvSpPr>
          <p:cNvPr id="27768" name="Rectangle 136"/>
          <p:cNvSpPr>
            <a:spLocks/>
          </p:cNvSpPr>
          <p:nvPr/>
        </p:nvSpPr>
        <p:spPr bwMode="auto">
          <a:xfrm>
            <a:off x="5047013" y="465248"/>
            <a:ext cx="481227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List 1</a:t>
            </a:r>
          </a:p>
        </p:txBody>
      </p:sp>
      <p:sp>
        <p:nvSpPr>
          <p:cNvPr id="27769" name="Rectangle 137"/>
          <p:cNvSpPr>
            <a:spLocks/>
          </p:cNvSpPr>
          <p:nvPr/>
        </p:nvSpPr>
        <p:spPr bwMode="auto">
          <a:xfrm>
            <a:off x="4121039" y="1164125"/>
            <a:ext cx="561376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27770" name="Rectangle 138"/>
          <p:cNvSpPr>
            <a:spLocks/>
          </p:cNvSpPr>
          <p:nvPr/>
        </p:nvSpPr>
        <p:spPr bwMode="auto">
          <a:xfrm>
            <a:off x="4121039" y="1508641"/>
            <a:ext cx="561376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27771" name="Rectangle 139"/>
          <p:cNvSpPr>
            <a:spLocks/>
          </p:cNvSpPr>
          <p:nvPr/>
        </p:nvSpPr>
        <p:spPr bwMode="auto">
          <a:xfrm>
            <a:off x="4121039" y="1863001"/>
            <a:ext cx="561376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27772" name="Rectangle 140"/>
          <p:cNvSpPr>
            <a:spLocks/>
          </p:cNvSpPr>
          <p:nvPr/>
        </p:nvSpPr>
        <p:spPr bwMode="auto">
          <a:xfrm>
            <a:off x="4121653" y="2217361"/>
            <a:ext cx="561376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Item X</a:t>
            </a:r>
          </a:p>
        </p:txBody>
      </p:sp>
      <p:sp>
        <p:nvSpPr>
          <p:cNvPr id="27773" name="Rectangle 141"/>
          <p:cNvSpPr>
            <a:spLocks/>
          </p:cNvSpPr>
          <p:nvPr/>
        </p:nvSpPr>
        <p:spPr bwMode="auto">
          <a:xfrm>
            <a:off x="7475078" y="3565896"/>
            <a:ext cx="1027851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Select a color</a:t>
            </a:r>
          </a:p>
        </p:txBody>
      </p:sp>
      <p:sp>
        <p:nvSpPr>
          <p:cNvPr id="27774" name="Rectangle 142"/>
          <p:cNvSpPr>
            <a:spLocks/>
          </p:cNvSpPr>
          <p:nvPr/>
        </p:nvSpPr>
        <p:spPr bwMode="auto">
          <a:xfrm>
            <a:off x="7489120" y="5642838"/>
            <a:ext cx="388252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Hex:</a:t>
            </a:r>
          </a:p>
        </p:txBody>
      </p:sp>
      <p:sp>
        <p:nvSpPr>
          <p:cNvPr id="27775" name="Rectangle 143"/>
          <p:cNvSpPr>
            <a:spLocks/>
          </p:cNvSpPr>
          <p:nvPr/>
        </p:nvSpPr>
        <p:spPr bwMode="auto">
          <a:xfrm>
            <a:off x="8580113" y="5692712"/>
            <a:ext cx="68801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#4533E2</a:t>
            </a:r>
          </a:p>
        </p:txBody>
      </p:sp>
    </p:spTree>
    <p:extLst>
      <p:ext uri="{BB962C8B-B14F-4D97-AF65-F5344CB8AC3E}">
        <p14:creationId xmlns:p14="http://schemas.microsoft.com/office/powerpoint/2010/main" val="751194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1"/>
          <p:cNvSpPr>
            <a:spLocks/>
          </p:cNvSpPr>
          <p:nvPr/>
        </p:nvSpPr>
        <p:spPr bwMode="auto">
          <a:xfrm>
            <a:off x="529" y="9843"/>
            <a:ext cx="10084488" cy="7584283"/>
          </a:xfrm>
          <a:custGeom>
            <a:avLst/>
            <a:gdLst>
              <a:gd name="T0" fmla="*/ 2147483647 w 21523"/>
              <a:gd name="T1" fmla="*/ 2147483647 h 21337"/>
              <a:gd name="T2" fmla="*/ 2147483647 w 21523"/>
              <a:gd name="T3" fmla="*/ 2147483647 h 21337"/>
              <a:gd name="T4" fmla="*/ 2147483647 w 21523"/>
              <a:gd name="T5" fmla="*/ 2147483647 h 21337"/>
              <a:gd name="T6" fmla="*/ 2147483647 w 21523"/>
              <a:gd name="T7" fmla="*/ 2147483647 h 21337"/>
              <a:gd name="T8" fmla="*/ 2147483647 w 21523"/>
              <a:gd name="T9" fmla="*/ 2147483647 h 21337"/>
              <a:gd name="T10" fmla="*/ 2147483647 w 21523"/>
              <a:gd name="T11" fmla="*/ 2147483647 h 21337"/>
              <a:gd name="T12" fmla="*/ 2147483647 w 21523"/>
              <a:gd name="T13" fmla="*/ 2147483647 h 21337"/>
              <a:gd name="T14" fmla="*/ 2147483647 w 21523"/>
              <a:gd name="T15" fmla="*/ 2147483647 h 21337"/>
              <a:gd name="T16" fmla="*/ 2147483647 w 21523"/>
              <a:gd name="T17" fmla="*/ 2147483647 h 21337"/>
              <a:gd name="T18" fmla="*/ 2147483647 w 21523"/>
              <a:gd name="T19" fmla="*/ 2147483647 h 21337"/>
              <a:gd name="T20" fmla="*/ 2147483647 w 21523"/>
              <a:gd name="T21" fmla="*/ 2147483647 h 21337"/>
              <a:gd name="T22" fmla="*/ 2147483647 w 21523"/>
              <a:gd name="T23" fmla="*/ 2147483647 h 21337"/>
              <a:gd name="T24" fmla="*/ 2147483647 w 21523"/>
              <a:gd name="T25" fmla="*/ 2147483647 h 21337"/>
              <a:gd name="T26" fmla="*/ 2147483647 w 21523"/>
              <a:gd name="T27" fmla="*/ 2147483647 h 21337"/>
              <a:gd name="T28" fmla="*/ 2147483647 w 21523"/>
              <a:gd name="T29" fmla="*/ 2147483647 h 21337"/>
              <a:gd name="T30" fmla="*/ 2147483647 w 21523"/>
              <a:gd name="T31" fmla="*/ 2147483647 h 21337"/>
              <a:gd name="T32" fmla="*/ 2147483647 w 21523"/>
              <a:gd name="T33" fmla="*/ 2147483647 h 21337"/>
              <a:gd name="T34" fmla="*/ 2147483647 w 21523"/>
              <a:gd name="T35" fmla="*/ 2147483647 h 21337"/>
              <a:gd name="T36" fmla="*/ 2147483647 w 21523"/>
              <a:gd name="T37" fmla="*/ 2147483647 h 21337"/>
              <a:gd name="T38" fmla="*/ 2147483647 w 21523"/>
              <a:gd name="T39" fmla="*/ 2147483647 h 21337"/>
              <a:gd name="T40" fmla="*/ 2147483647 w 21523"/>
              <a:gd name="T41" fmla="*/ 2147483647 h 21337"/>
              <a:gd name="T42" fmla="*/ 2147483647 w 21523"/>
              <a:gd name="T43" fmla="*/ 2147483647 h 21337"/>
              <a:gd name="T44" fmla="*/ 2147483647 w 21523"/>
              <a:gd name="T45" fmla="*/ 2147483647 h 21337"/>
              <a:gd name="T46" fmla="*/ 2147483647 w 21523"/>
              <a:gd name="T47" fmla="*/ 2147483647 h 21337"/>
              <a:gd name="T48" fmla="*/ 2147483647 w 21523"/>
              <a:gd name="T49" fmla="*/ 2147483647 h 21337"/>
              <a:gd name="T50" fmla="*/ 2147483647 w 21523"/>
              <a:gd name="T51" fmla="*/ 2147483647 h 2133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1523" h="21337">
                <a:moveTo>
                  <a:pt x="86" y="55"/>
                </a:moveTo>
                <a:cubicBezTo>
                  <a:pt x="1263" y="-8"/>
                  <a:pt x="2489" y="55"/>
                  <a:pt x="3690" y="55"/>
                </a:cubicBezTo>
                <a:cubicBezTo>
                  <a:pt x="4795" y="55"/>
                  <a:pt x="5901" y="24"/>
                  <a:pt x="6982" y="87"/>
                </a:cubicBezTo>
                <a:cubicBezTo>
                  <a:pt x="10009" y="340"/>
                  <a:pt x="13061" y="-103"/>
                  <a:pt x="16088" y="24"/>
                </a:cubicBezTo>
                <a:cubicBezTo>
                  <a:pt x="17506" y="87"/>
                  <a:pt x="18923" y="87"/>
                  <a:pt x="20341" y="87"/>
                </a:cubicBezTo>
                <a:cubicBezTo>
                  <a:pt x="20581" y="87"/>
                  <a:pt x="20821" y="87"/>
                  <a:pt x="21086" y="87"/>
                </a:cubicBezTo>
                <a:cubicBezTo>
                  <a:pt x="21494" y="87"/>
                  <a:pt x="21446" y="55"/>
                  <a:pt x="21422" y="594"/>
                </a:cubicBezTo>
                <a:cubicBezTo>
                  <a:pt x="21398" y="1291"/>
                  <a:pt x="21326" y="1987"/>
                  <a:pt x="21398" y="2716"/>
                </a:cubicBezTo>
                <a:cubicBezTo>
                  <a:pt x="21542" y="4173"/>
                  <a:pt x="21374" y="5661"/>
                  <a:pt x="21446" y="7150"/>
                </a:cubicBezTo>
                <a:cubicBezTo>
                  <a:pt x="21518" y="8638"/>
                  <a:pt x="21494" y="10190"/>
                  <a:pt x="21470" y="11710"/>
                </a:cubicBezTo>
                <a:cubicBezTo>
                  <a:pt x="21446" y="13136"/>
                  <a:pt x="21278" y="14529"/>
                  <a:pt x="21422" y="15954"/>
                </a:cubicBezTo>
                <a:cubicBezTo>
                  <a:pt x="21518" y="16683"/>
                  <a:pt x="21494" y="17380"/>
                  <a:pt x="21518" y="18108"/>
                </a:cubicBezTo>
                <a:cubicBezTo>
                  <a:pt x="21542" y="18932"/>
                  <a:pt x="21470" y="19692"/>
                  <a:pt x="21494" y="20484"/>
                </a:cubicBezTo>
                <a:cubicBezTo>
                  <a:pt x="21494" y="21022"/>
                  <a:pt x="21494" y="21022"/>
                  <a:pt x="21062" y="20990"/>
                </a:cubicBezTo>
                <a:cubicBezTo>
                  <a:pt x="20749" y="20990"/>
                  <a:pt x="20437" y="20927"/>
                  <a:pt x="20124" y="20927"/>
                </a:cubicBezTo>
                <a:cubicBezTo>
                  <a:pt x="19260" y="20927"/>
                  <a:pt x="18370" y="21054"/>
                  <a:pt x="17482" y="21054"/>
                </a:cubicBezTo>
                <a:cubicBezTo>
                  <a:pt x="15079" y="21054"/>
                  <a:pt x="12676" y="20959"/>
                  <a:pt x="10249" y="21085"/>
                </a:cubicBezTo>
                <a:cubicBezTo>
                  <a:pt x="7534" y="21212"/>
                  <a:pt x="4795" y="20927"/>
                  <a:pt x="2080" y="21180"/>
                </a:cubicBezTo>
                <a:cubicBezTo>
                  <a:pt x="1696" y="21212"/>
                  <a:pt x="615" y="21497"/>
                  <a:pt x="254" y="21212"/>
                </a:cubicBezTo>
                <a:cubicBezTo>
                  <a:pt x="14" y="20990"/>
                  <a:pt x="86" y="19533"/>
                  <a:pt x="62" y="19058"/>
                </a:cubicBezTo>
                <a:cubicBezTo>
                  <a:pt x="14" y="18203"/>
                  <a:pt x="110" y="17316"/>
                  <a:pt x="110" y="16430"/>
                </a:cubicBezTo>
                <a:cubicBezTo>
                  <a:pt x="110" y="15638"/>
                  <a:pt x="62" y="14814"/>
                  <a:pt x="86" y="14023"/>
                </a:cubicBezTo>
                <a:cubicBezTo>
                  <a:pt x="134" y="12407"/>
                  <a:pt x="86" y="10824"/>
                  <a:pt x="14" y="9208"/>
                </a:cubicBezTo>
                <a:cubicBezTo>
                  <a:pt x="-58" y="7657"/>
                  <a:pt x="182" y="6105"/>
                  <a:pt x="110" y="4553"/>
                </a:cubicBezTo>
                <a:cubicBezTo>
                  <a:pt x="62" y="3127"/>
                  <a:pt x="110" y="1734"/>
                  <a:pt x="110" y="277"/>
                </a:cubicBezTo>
                <a:cubicBezTo>
                  <a:pt x="110" y="245"/>
                  <a:pt x="110" y="182"/>
                  <a:pt x="110" y="15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4" name="AutoShape 2"/>
          <p:cNvSpPr>
            <a:spLocks/>
          </p:cNvSpPr>
          <p:nvPr/>
        </p:nvSpPr>
        <p:spPr bwMode="auto">
          <a:xfrm>
            <a:off x="2087314" y="59059"/>
            <a:ext cx="4727258" cy="74858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874" y="487"/>
                  <a:pt x="2314" y="780"/>
                  <a:pt x="3343" y="1137"/>
                </a:cubicBezTo>
                <a:cubicBezTo>
                  <a:pt x="4423" y="1494"/>
                  <a:pt x="5606" y="1916"/>
                  <a:pt x="6737" y="2209"/>
                </a:cubicBezTo>
                <a:cubicBezTo>
                  <a:pt x="9463" y="2923"/>
                  <a:pt x="12086" y="3573"/>
                  <a:pt x="14606" y="4482"/>
                </a:cubicBezTo>
                <a:cubicBezTo>
                  <a:pt x="16920" y="5294"/>
                  <a:pt x="19337" y="5879"/>
                  <a:pt x="21600" y="6756"/>
                </a:cubicBezTo>
                <a:cubicBezTo>
                  <a:pt x="21189" y="7406"/>
                  <a:pt x="20674" y="8250"/>
                  <a:pt x="19800" y="8737"/>
                </a:cubicBezTo>
                <a:cubicBezTo>
                  <a:pt x="18874" y="9322"/>
                  <a:pt x="17434" y="9420"/>
                  <a:pt x="16560" y="10134"/>
                </a:cubicBezTo>
                <a:cubicBezTo>
                  <a:pt x="14863" y="11531"/>
                  <a:pt x="14451" y="13285"/>
                  <a:pt x="12343" y="14519"/>
                </a:cubicBezTo>
                <a:cubicBezTo>
                  <a:pt x="11469" y="15071"/>
                  <a:pt x="10337" y="15364"/>
                  <a:pt x="9823" y="16143"/>
                </a:cubicBezTo>
                <a:cubicBezTo>
                  <a:pt x="9463" y="16728"/>
                  <a:pt x="9514" y="17345"/>
                  <a:pt x="9309" y="17995"/>
                </a:cubicBezTo>
                <a:cubicBezTo>
                  <a:pt x="8846" y="19294"/>
                  <a:pt x="7046" y="20431"/>
                  <a:pt x="6069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5" name="AutoShape 3"/>
          <p:cNvSpPr>
            <a:spLocks/>
          </p:cNvSpPr>
          <p:nvPr/>
        </p:nvSpPr>
        <p:spPr bwMode="auto">
          <a:xfrm>
            <a:off x="3749606" y="2569108"/>
            <a:ext cx="6249282" cy="491920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0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1284" y="19079"/>
                  <a:pt x="1518" y="18585"/>
                </a:cubicBezTo>
                <a:cubicBezTo>
                  <a:pt x="1985" y="17547"/>
                  <a:pt x="2102" y="16459"/>
                  <a:pt x="2374" y="15372"/>
                </a:cubicBezTo>
                <a:cubicBezTo>
                  <a:pt x="2685" y="14087"/>
                  <a:pt x="3269" y="13148"/>
                  <a:pt x="3970" y="12159"/>
                </a:cubicBezTo>
                <a:cubicBezTo>
                  <a:pt x="4826" y="11022"/>
                  <a:pt x="5410" y="9886"/>
                  <a:pt x="5994" y="8502"/>
                </a:cubicBezTo>
                <a:cubicBezTo>
                  <a:pt x="6733" y="6772"/>
                  <a:pt x="7317" y="5289"/>
                  <a:pt x="8562" y="4004"/>
                </a:cubicBezTo>
                <a:cubicBezTo>
                  <a:pt x="9146" y="3411"/>
                  <a:pt x="9808" y="2916"/>
                  <a:pt x="10275" y="2175"/>
                </a:cubicBezTo>
                <a:cubicBezTo>
                  <a:pt x="10703" y="1532"/>
                  <a:pt x="10936" y="692"/>
                  <a:pt x="11325" y="0"/>
                </a:cubicBezTo>
                <a:cubicBezTo>
                  <a:pt x="12221" y="741"/>
                  <a:pt x="13155" y="1285"/>
                  <a:pt x="14128" y="1878"/>
                </a:cubicBezTo>
                <a:cubicBezTo>
                  <a:pt x="15139" y="2471"/>
                  <a:pt x="15723" y="3509"/>
                  <a:pt x="16502" y="4498"/>
                </a:cubicBezTo>
                <a:cubicBezTo>
                  <a:pt x="17280" y="5486"/>
                  <a:pt x="18019" y="6277"/>
                  <a:pt x="18642" y="7414"/>
                </a:cubicBezTo>
                <a:cubicBezTo>
                  <a:pt x="19148" y="8403"/>
                  <a:pt x="19810" y="9391"/>
                  <a:pt x="20471" y="10232"/>
                </a:cubicBezTo>
                <a:cubicBezTo>
                  <a:pt x="20822" y="10676"/>
                  <a:pt x="21289" y="11072"/>
                  <a:pt x="21600" y="11566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AutoShape 4"/>
          <p:cNvSpPr>
            <a:spLocks/>
          </p:cNvSpPr>
          <p:nvPr/>
        </p:nvSpPr>
        <p:spPr bwMode="auto">
          <a:xfrm>
            <a:off x="2599167" y="29530"/>
            <a:ext cx="5572554" cy="2182758"/>
          </a:xfrm>
          <a:custGeom>
            <a:avLst/>
            <a:gdLst>
              <a:gd name="T0" fmla="*/ 0 w 21600"/>
              <a:gd name="T1" fmla="*/ 0 h 21260"/>
              <a:gd name="T2" fmla="*/ 2147483647 w 21600"/>
              <a:gd name="T3" fmla="*/ 2147483647 h 21260"/>
              <a:gd name="T4" fmla="*/ 2147483647 w 21600"/>
              <a:gd name="T5" fmla="*/ 2147483647 h 21260"/>
              <a:gd name="T6" fmla="*/ 2147483647 w 21600"/>
              <a:gd name="T7" fmla="*/ 2147483647 h 21260"/>
              <a:gd name="T8" fmla="*/ 2147483647 w 21600"/>
              <a:gd name="T9" fmla="*/ 2147483647 h 21260"/>
              <a:gd name="T10" fmla="*/ 2147483647 w 21600"/>
              <a:gd name="T11" fmla="*/ 2147483647 h 21260"/>
              <a:gd name="T12" fmla="*/ 2147483647 w 21600"/>
              <a:gd name="T13" fmla="*/ 2147483647 h 21260"/>
              <a:gd name="T14" fmla="*/ 2147483647 w 21600"/>
              <a:gd name="T15" fmla="*/ 2147483647 h 21260"/>
              <a:gd name="T16" fmla="*/ 2147483647 w 21600"/>
              <a:gd name="T17" fmla="*/ 509044723 h 212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260">
                <a:moveTo>
                  <a:pt x="0" y="0"/>
                </a:moveTo>
                <a:cubicBezTo>
                  <a:pt x="1265" y="3947"/>
                  <a:pt x="3840" y="4605"/>
                  <a:pt x="5498" y="7346"/>
                </a:cubicBezTo>
                <a:cubicBezTo>
                  <a:pt x="7418" y="10416"/>
                  <a:pt x="9643" y="13157"/>
                  <a:pt x="11738" y="15350"/>
                </a:cubicBezTo>
                <a:cubicBezTo>
                  <a:pt x="12785" y="16447"/>
                  <a:pt x="13789" y="17214"/>
                  <a:pt x="14662" y="18859"/>
                </a:cubicBezTo>
                <a:cubicBezTo>
                  <a:pt x="15142" y="19736"/>
                  <a:pt x="15578" y="20394"/>
                  <a:pt x="16145" y="20942"/>
                </a:cubicBezTo>
                <a:cubicBezTo>
                  <a:pt x="16887" y="21600"/>
                  <a:pt x="16974" y="21271"/>
                  <a:pt x="17498" y="19626"/>
                </a:cubicBezTo>
                <a:cubicBezTo>
                  <a:pt x="18284" y="16885"/>
                  <a:pt x="18720" y="14034"/>
                  <a:pt x="19331" y="11074"/>
                </a:cubicBezTo>
                <a:cubicBezTo>
                  <a:pt x="19898" y="8114"/>
                  <a:pt x="20814" y="5592"/>
                  <a:pt x="21294" y="2631"/>
                </a:cubicBezTo>
                <a:cubicBezTo>
                  <a:pt x="21425" y="1864"/>
                  <a:pt x="21600" y="987"/>
                  <a:pt x="21600" y="219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7" name="AutoShape 5"/>
          <p:cNvSpPr>
            <a:spLocks/>
          </p:cNvSpPr>
          <p:nvPr/>
        </p:nvSpPr>
        <p:spPr bwMode="auto">
          <a:xfrm>
            <a:off x="7176314" y="29530"/>
            <a:ext cx="2837339" cy="4885982"/>
          </a:xfrm>
          <a:custGeom>
            <a:avLst/>
            <a:gdLst>
              <a:gd name="T0" fmla="*/ 2147483647 w 21519"/>
              <a:gd name="T1" fmla="*/ 0 h 21600"/>
              <a:gd name="T2" fmla="*/ 2147483647 w 21519"/>
              <a:gd name="T3" fmla="*/ 2147483647 h 21600"/>
              <a:gd name="T4" fmla="*/ 2147483647 w 21519"/>
              <a:gd name="T5" fmla="*/ 2147483647 h 21600"/>
              <a:gd name="T6" fmla="*/ 19679281 w 21519"/>
              <a:gd name="T7" fmla="*/ 2147483647 h 21600"/>
              <a:gd name="T8" fmla="*/ 2147483647 w 21519"/>
              <a:gd name="T9" fmla="*/ 2147483647 h 21600"/>
              <a:gd name="T10" fmla="*/ 2147483647 w 21519"/>
              <a:gd name="T11" fmla="*/ 2147483647 h 21600"/>
              <a:gd name="T12" fmla="*/ 2147483647 w 21519"/>
              <a:gd name="T13" fmla="*/ 2147483647 h 21600"/>
              <a:gd name="T14" fmla="*/ 2147483647 w 21519"/>
              <a:gd name="T15" fmla="*/ 2147483647 h 21600"/>
              <a:gd name="T16" fmla="*/ 2147483647 w 21519"/>
              <a:gd name="T17" fmla="*/ 2147483647 h 21600"/>
              <a:gd name="T18" fmla="*/ 2147483647 w 21519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519" h="21600">
                <a:moveTo>
                  <a:pt x="9652" y="0"/>
                </a:moveTo>
                <a:cubicBezTo>
                  <a:pt x="6920" y="2140"/>
                  <a:pt x="5383" y="4778"/>
                  <a:pt x="2822" y="7018"/>
                </a:cubicBezTo>
                <a:cubicBezTo>
                  <a:pt x="2224" y="7515"/>
                  <a:pt x="1883" y="8013"/>
                  <a:pt x="1456" y="8560"/>
                </a:cubicBezTo>
                <a:cubicBezTo>
                  <a:pt x="1029" y="9008"/>
                  <a:pt x="-81" y="9606"/>
                  <a:pt x="4" y="10153"/>
                </a:cubicBezTo>
                <a:cubicBezTo>
                  <a:pt x="175" y="11049"/>
                  <a:pt x="4273" y="11646"/>
                  <a:pt x="5554" y="12194"/>
                </a:cubicBezTo>
                <a:cubicBezTo>
                  <a:pt x="7176" y="12890"/>
                  <a:pt x="8713" y="13537"/>
                  <a:pt x="10420" y="14184"/>
                </a:cubicBezTo>
                <a:cubicBezTo>
                  <a:pt x="12213" y="14782"/>
                  <a:pt x="12725" y="15877"/>
                  <a:pt x="14091" y="16723"/>
                </a:cubicBezTo>
                <a:cubicBezTo>
                  <a:pt x="14860" y="17171"/>
                  <a:pt x="15713" y="17469"/>
                  <a:pt x="16397" y="17867"/>
                </a:cubicBezTo>
                <a:cubicBezTo>
                  <a:pt x="17165" y="18265"/>
                  <a:pt x="17336" y="18912"/>
                  <a:pt x="17933" y="19261"/>
                </a:cubicBezTo>
                <a:cubicBezTo>
                  <a:pt x="19043" y="20057"/>
                  <a:pt x="20494" y="20704"/>
                  <a:pt x="21519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8" name="AutoShape 6"/>
          <p:cNvSpPr>
            <a:spLocks/>
          </p:cNvSpPr>
          <p:nvPr/>
        </p:nvSpPr>
        <p:spPr bwMode="auto">
          <a:xfrm>
            <a:off x="20215" y="49216"/>
            <a:ext cx="1812403" cy="2487901"/>
          </a:xfrm>
          <a:custGeom>
            <a:avLst/>
            <a:gdLst>
              <a:gd name="T0" fmla="*/ 681339143 w 21600"/>
              <a:gd name="T1" fmla="*/ 2147483647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537" y="21209"/>
                </a:moveTo>
                <a:cubicBezTo>
                  <a:pt x="269" y="21307"/>
                  <a:pt x="134" y="21404"/>
                  <a:pt x="0" y="21600"/>
                </a:cubicBezTo>
                <a:cubicBezTo>
                  <a:pt x="1878" y="20134"/>
                  <a:pt x="3086" y="17984"/>
                  <a:pt x="4830" y="16322"/>
                </a:cubicBezTo>
                <a:cubicBezTo>
                  <a:pt x="6977" y="14465"/>
                  <a:pt x="9392" y="12804"/>
                  <a:pt x="11270" y="10654"/>
                </a:cubicBezTo>
                <a:cubicBezTo>
                  <a:pt x="14355" y="6939"/>
                  <a:pt x="18380" y="3616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9" name="AutoShape 7"/>
          <p:cNvSpPr>
            <a:spLocks/>
          </p:cNvSpPr>
          <p:nvPr/>
        </p:nvSpPr>
        <p:spPr bwMode="auto">
          <a:xfrm>
            <a:off x="59589" y="3159707"/>
            <a:ext cx="314986" cy="326061"/>
          </a:xfrm>
          <a:custGeom>
            <a:avLst/>
            <a:gdLst>
              <a:gd name="T0" fmla="*/ 0 w 21600"/>
              <a:gd name="T1" fmla="*/ 159577943 h 21600"/>
              <a:gd name="T2" fmla="*/ 143864490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8486" y="16387"/>
                  <a:pt x="13884" y="6703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0" name="AutoShape 8"/>
          <p:cNvSpPr>
            <a:spLocks/>
          </p:cNvSpPr>
          <p:nvPr/>
        </p:nvSpPr>
        <p:spPr bwMode="auto">
          <a:xfrm>
            <a:off x="502539" y="295299"/>
            <a:ext cx="1946518" cy="266754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2497" y="20142"/>
                  <a:pt x="3871" y="18410"/>
                  <a:pt x="5369" y="16405"/>
                </a:cubicBezTo>
                <a:cubicBezTo>
                  <a:pt x="6992" y="14400"/>
                  <a:pt x="9115" y="12668"/>
                  <a:pt x="10738" y="10663"/>
                </a:cubicBezTo>
                <a:cubicBezTo>
                  <a:pt x="12486" y="8658"/>
                  <a:pt x="13984" y="6744"/>
                  <a:pt x="15981" y="4922"/>
                </a:cubicBezTo>
                <a:cubicBezTo>
                  <a:pt x="17730" y="3281"/>
                  <a:pt x="20227" y="1823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1" name="AutoShape 9"/>
          <p:cNvSpPr>
            <a:spLocks/>
          </p:cNvSpPr>
          <p:nvPr/>
        </p:nvSpPr>
        <p:spPr bwMode="auto">
          <a:xfrm>
            <a:off x="39902" y="2884095"/>
            <a:ext cx="4582069" cy="2251661"/>
          </a:xfrm>
          <a:custGeom>
            <a:avLst/>
            <a:gdLst>
              <a:gd name="T0" fmla="*/ 0 w 21600"/>
              <a:gd name="T1" fmla="*/ 22197549 h 21502"/>
              <a:gd name="T2" fmla="*/ 2147483647 w 21600"/>
              <a:gd name="T3" fmla="*/ 2147483647 h 21502"/>
              <a:gd name="T4" fmla="*/ 2147483647 w 21600"/>
              <a:gd name="T5" fmla="*/ 2147483647 h 21502"/>
              <a:gd name="T6" fmla="*/ 2147483647 w 21600"/>
              <a:gd name="T7" fmla="*/ 2147483647 h 21502"/>
              <a:gd name="T8" fmla="*/ 2147483647 w 21600"/>
              <a:gd name="T9" fmla="*/ 2147483647 h 21502"/>
              <a:gd name="T10" fmla="*/ 2147483647 w 21600"/>
              <a:gd name="T11" fmla="*/ 2147483647 h 21502"/>
              <a:gd name="T12" fmla="*/ 2147483647 w 21600"/>
              <a:gd name="T13" fmla="*/ 2147483647 h 21502"/>
              <a:gd name="T14" fmla="*/ 2147483647 w 21600"/>
              <a:gd name="T15" fmla="*/ 2147483647 h 215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502">
                <a:moveTo>
                  <a:pt x="0" y="9"/>
                </a:moveTo>
                <a:cubicBezTo>
                  <a:pt x="1167" y="-98"/>
                  <a:pt x="2653" y="762"/>
                  <a:pt x="3768" y="1407"/>
                </a:cubicBezTo>
                <a:cubicBezTo>
                  <a:pt x="4352" y="1729"/>
                  <a:pt x="4936" y="2159"/>
                  <a:pt x="5466" y="2696"/>
                </a:cubicBezTo>
                <a:cubicBezTo>
                  <a:pt x="5997" y="3341"/>
                  <a:pt x="6209" y="4415"/>
                  <a:pt x="6687" y="5168"/>
                </a:cubicBezTo>
                <a:cubicBezTo>
                  <a:pt x="7271" y="5920"/>
                  <a:pt x="8014" y="5490"/>
                  <a:pt x="8651" y="5920"/>
                </a:cubicBezTo>
                <a:cubicBezTo>
                  <a:pt x="9394" y="6457"/>
                  <a:pt x="9659" y="7639"/>
                  <a:pt x="10243" y="8607"/>
                </a:cubicBezTo>
                <a:cubicBezTo>
                  <a:pt x="11198" y="10003"/>
                  <a:pt x="12419" y="10541"/>
                  <a:pt x="13427" y="11615"/>
                </a:cubicBezTo>
                <a:cubicBezTo>
                  <a:pt x="16293" y="14624"/>
                  <a:pt x="18575" y="18923"/>
                  <a:pt x="21600" y="21502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2" name="AutoShape 10"/>
          <p:cNvSpPr>
            <a:spLocks/>
          </p:cNvSpPr>
          <p:nvPr/>
        </p:nvSpPr>
        <p:spPr bwMode="auto">
          <a:xfrm>
            <a:off x="69432" y="3071118"/>
            <a:ext cx="3410713" cy="4412271"/>
          </a:xfrm>
          <a:custGeom>
            <a:avLst/>
            <a:gdLst>
              <a:gd name="T0" fmla="*/ 0 w 21532"/>
              <a:gd name="T1" fmla="*/ 0 h 21600"/>
              <a:gd name="T2" fmla="*/ 2147483647 w 21532"/>
              <a:gd name="T3" fmla="*/ 2147483647 h 21600"/>
              <a:gd name="T4" fmla="*/ 2147483647 w 21532"/>
              <a:gd name="T5" fmla="*/ 2147483647 h 21600"/>
              <a:gd name="T6" fmla="*/ 2147483647 w 21532"/>
              <a:gd name="T7" fmla="*/ 2147483647 h 21600"/>
              <a:gd name="T8" fmla="*/ 2147483647 w 21532"/>
              <a:gd name="T9" fmla="*/ 2147483647 h 21600"/>
              <a:gd name="T10" fmla="*/ 2147483647 w 21532"/>
              <a:gd name="T11" fmla="*/ 2147483647 h 21600"/>
              <a:gd name="T12" fmla="*/ 2147483647 w 21532"/>
              <a:gd name="T13" fmla="*/ 2147483647 h 21600"/>
              <a:gd name="T14" fmla="*/ 2147483647 w 21532"/>
              <a:gd name="T15" fmla="*/ 2147483647 h 21600"/>
              <a:gd name="T16" fmla="*/ 2147483647 w 21532"/>
              <a:gd name="T17" fmla="*/ 2147483647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532" h="21600">
                <a:moveTo>
                  <a:pt x="0" y="0"/>
                </a:moveTo>
                <a:cubicBezTo>
                  <a:pt x="1279" y="606"/>
                  <a:pt x="3339" y="606"/>
                  <a:pt x="4761" y="992"/>
                </a:cubicBezTo>
                <a:cubicBezTo>
                  <a:pt x="6608" y="1433"/>
                  <a:pt x="8100" y="1928"/>
                  <a:pt x="9734" y="2700"/>
                </a:cubicBezTo>
                <a:cubicBezTo>
                  <a:pt x="13003" y="4243"/>
                  <a:pt x="16413" y="5620"/>
                  <a:pt x="19753" y="7053"/>
                </a:cubicBezTo>
                <a:cubicBezTo>
                  <a:pt x="20179" y="7274"/>
                  <a:pt x="21458" y="7604"/>
                  <a:pt x="21529" y="8045"/>
                </a:cubicBezTo>
                <a:cubicBezTo>
                  <a:pt x="21600" y="8431"/>
                  <a:pt x="20463" y="9367"/>
                  <a:pt x="20250" y="9753"/>
                </a:cubicBezTo>
                <a:cubicBezTo>
                  <a:pt x="19184" y="11186"/>
                  <a:pt x="18616" y="12563"/>
                  <a:pt x="17266" y="13941"/>
                </a:cubicBezTo>
                <a:cubicBezTo>
                  <a:pt x="14921" y="16310"/>
                  <a:pt x="12292" y="18569"/>
                  <a:pt x="10089" y="21049"/>
                </a:cubicBezTo>
                <a:cubicBezTo>
                  <a:pt x="9947" y="21214"/>
                  <a:pt x="9876" y="21380"/>
                  <a:pt x="9734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3" name="AutoShape 11"/>
          <p:cNvSpPr>
            <a:spLocks/>
          </p:cNvSpPr>
          <p:nvPr/>
        </p:nvSpPr>
        <p:spPr bwMode="auto">
          <a:xfrm>
            <a:off x="1841231" y="6348946"/>
            <a:ext cx="1680748" cy="1150439"/>
          </a:xfrm>
          <a:custGeom>
            <a:avLst/>
            <a:gdLst>
              <a:gd name="T0" fmla="*/ 0 w 21087"/>
              <a:gd name="T1" fmla="*/ 2147483647 h 21035"/>
              <a:gd name="T2" fmla="*/ 2147483647 w 21087"/>
              <a:gd name="T3" fmla="*/ 2147483647 h 21035"/>
              <a:gd name="T4" fmla="*/ 2147483647 w 21087"/>
              <a:gd name="T5" fmla="*/ 957798071 h 21035"/>
              <a:gd name="T6" fmla="*/ 2147483647 w 21087"/>
              <a:gd name="T7" fmla="*/ 379818938 h 21035"/>
              <a:gd name="T8" fmla="*/ 2147483647 w 21087"/>
              <a:gd name="T9" fmla="*/ 1391373202 h 21035"/>
              <a:gd name="T10" fmla="*/ 2147483647 w 21087"/>
              <a:gd name="T11" fmla="*/ 2147483647 h 21035"/>
              <a:gd name="T12" fmla="*/ 2147483647 w 21087"/>
              <a:gd name="T13" fmla="*/ 2147483647 h 210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087" h="21035">
                <a:moveTo>
                  <a:pt x="0" y="20212"/>
                </a:moveTo>
                <a:cubicBezTo>
                  <a:pt x="2118" y="15686"/>
                  <a:pt x="4518" y="12600"/>
                  <a:pt x="7341" y="8898"/>
                </a:cubicBezTo>
                <a:cubicBezTo>
                  <a:pt x="8894" y="7252"/>
                  <a:pt x="10306" y="4989"/>
                  <a:pt x="11435" y="2726"/>
                </a:cubicBezTo>
                <a:cubicBezTo>
                  <a:pt x="12847" y="-565"/>
                  <a:pt x="12423" y="-565"/>
                  <a:pt x="14965" y="1081"/>
                </a:cubicBezTo>
                <a:cubicBezTo>
                  <a:pt x="16377" y="2109"/>
                  <a:pt x="17788" y="2726"/>
                  <a:pt x="19200" y="3960"/>
                </a:cubicBezTo>
                <a:cubicBezTo>
                  <a:pt x="21177" y="5606"/>
                  <a:pt x="21600" y="5606"/>
                  <a:pt x="20470" y="8692"/>
                </a:cubicBezTo>
                <a:cubicBezTo>
                  <a:pt x="19059" y="13012"/>
                  <a:pt x="17365" y="15892"/>
                  <a:pt x="17365" y="2103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4" name="AutoShape 12"/>
          <p:cNvSpPr>
            <a:spLocks/>
          </p:cNvSpPr>
          <p:nvPr/>
        </p:nvSpPr>
        <p:spPr bwMode="auto">
          <a:xfrm>
            <a:off x="2884624" y="5039783"/>
            <a:ext cx="1395292" cy="1486342"/>
          </a:xfrm>
          <a:custGeom>
            <a:avLst/>
            <a:gdLst>
              <a:gd name="T0" fmla="*/ 2147483647 w 21600"/>
              <a:gd name="T1" fmla="*/ 0 h 20984"/>
              <a:gd name="T2" fmla="*/ 2147483647 w 21600"/>
              <a:gd name="T3" fmla="*/ 2147483647 h 20984"/>
              <a:gd name="T4" fmla="*/ 0 w 21600"/>
              <a:gd name="T5" fmla="*/ 2147483647 h 20984"/>
              <a:gd name="T6" fmla="*/ 2147483647 w 21600"/>
              <a:gd name="T7" fmla="*/ 2147483647 h 20984"/>
              <a:gd name="T8" fmla="*/ 2147483647 w 21600"/>
              <a:gd name="T9" fmla="*/ 2147483647 h 20984"/>
              <a:gd name="T10" fmla="*/ 2147483647 w 21600"/>
              <a:gd name="T11" fmla="*/ 2147483647 h 20984"/>
              <a:gd name="T12" fmla="*/ 2147483647 w 21600"/>
              <a:gd name="T13" fmla="*/ 121361330 h 20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0984">
                <a:moveTo>
                  <a:pt x="10278" y="0"/>
                </a:moveTo>
                <a:cubicBezTo>
                  <a:pt x="8535" y="2859"/>
                  <a:pt x="6097" y="5241"/>
                  <a:pt x="4529" y="8259"/>
                </a:cubicBezTo>
                <a:cubicBezTo>
                  <a:pt x="3135" y="10800"/>
                  <a:pt x="697" y="13818"/>
                  <a:pt x="0" y="16200"/>
                </a:cubicBezTo>
                <a:cubicBezTo>
                  <a:pt x="2439" y="17312"/>
                  <a:pt x="4877" y="18741"/>
                  <a:pt x="7142" y="19853"/>
                </a:cubicBezTo>
                <a:cubicBezTo>
                  <a:pt x="10452" y="21441"/>
                  <a:pt x="10452" y="21600"/>
                  <a:pt x="13065" y="18741"/>
                </a:cubicBezTo>
                <a:cubicBezTo>
                  <a:pt x="16549" y="14929"/>
                  <a:pt x="19510" y="10324"/>
                  <a:pt x="21600" y="5718"/>
                </a:cubicBezTo>
                <a:cubicBezTo>
                  <a:pt x="17419" y="4923"/>
                  <a:pt x="14110" y="1747"/>
                  <a:pt x="10103" y="159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5" name="AutoShape 13"/>
          <p:cNvSpPr>
            <a:spLocks/>
          </p:cNvSpPr>
          <p:nvPr/>
        </p:nvSpPr>
        <p:spPr bwMode="auto">
          <a:xfrm>
            <a:off x="3750836" y="3917644"/>
            <a:ext cx="415881" cy="686572"/>
          </a:xfrm>
          <a:custGeom>
            <a:avLst/>
            <a:gdLst>
              <a:gd name="T0" fmla="*/ 331118768 w 21600"/>
              <a:gd name="T1" fmla="*/ 0 h 21600"/>
              <a:gd name="T2" fmla="*/ 0 w 21600"/>
              <a:gd name="T3" fmla="*/ 1489828549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1092" y="4603"/>
                  <a:pt x="7006" y="15226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6" name="AutoShape 14"/>
          <p:cNvSpPr>
            <a:spLocks/>
          </p:cNvSpPr>
          <p:nvPr/>
        </p:nvSpPr>
        <p:spPr bwMode="auto">
          <a:xfrm>
            <a:off x="4154413" y="3937330"/>
            <a:ext cx="1012633" cy="551226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77102374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8160" y="4409"/>
                  <a:pt x="14640" y="13224"/>
                  <a:pt x="2160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7" name="AutoShape 15"/>
          <p:cNvSpPr>
            <a:spLocks/>
          </p:cNvSpPr>
          <p:nvPr/>
        </p:nvSpPr>
        <p:spPr bwMode="auto">
          <a:xfrm>
            <a:off x="3563813" y="894512"/>
            <a:ext cx="1068001" cy="3637109"/>
          </a:xfrm>
          <a:custGeom>
            <a:avLst/>
            <a:gdLst>
              <a:gd name="T0" fmla="*/ 0 w 20305"/>
              <a:gd name="T1" fmla="*/ 2147483647 h 21600"/>
              <a:gd name="T2" fmla="*/ 2147483647 w 20305"/>
              <a:gd name="T3" fmla="*/ 2147483647 h 21600"/>
              <a:gd name="T4" fmla="*/ 2147483647 w 20305"/>
              <a:gd name="T5" fmla="*/ 2147483647 h 21600"/>
              <a:gd name="T6" fmla="*/ 2147483647 w 20305"/>
              <a:gd name="T7" fmla="*/ 2147483647 h 21600"/>
              <a:gd name="T8" fmla="*/ 2147483647 w 20305"/>
              <a:gd name="T9" fmla="*/ 2147483647 h 21600"/>
              <a:gd name="T10" fmla="*/ 2147483647 w 20305"/>
              <a:gd name="T11" fmla="*/ 2147483647 h 21600"/>
              <a:gd name="T12" fmla="*/ 801949459 w 20305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305" h="21600">
                <a:moveTo>
                  <a:pt x="0" y="21600"/>
                </a:moveTo>
                <a:cubicBezTo>
                  <a:pt x="3636" y="21333"/>
                  <a:pt x="7699" y="18457"/>
                  <a:pt x="9410" y="17454"/>
                </a:cubicBezTo>
                <a:cubicBezTo>
                  <a:pt x="11976" y="15782"/>
                  <a:pt x="14328" y="14110"/>
                  <a:pt x="17536" y="12505"/>
                </a:cubicBezTo>
                <a:cubicBezTo>
                  <a:pt x="20744" y="10767"/>
                  <a:pt x="21600" y="9830"/>
                  <a:pt x="17750" y="8159"/>
                </a:cubicBezTo>
                <a:cubicBezTo>
                  <a:pt x="16039" y="7356"/>
                  <a:pt x="14756" y="7089"/>
                  <a:pt x="15398" y="6086"/>
                </a:cubicBezTo>
                <a:cubicBezTo>
                  <a:pt x="15826" y="5216"/>
                  <a:pt x="17536" y="4882"/>
                  <a:pt x="15612" y="4079"/>
                </a:cubicBezTo>
                <a:cubicBezTo>
                  <a:pt x="11976" y="2474"/>
                  <a:pt x="5774" y="1739"/>
                  <a:pt x="2566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8" name="AutoShape 16"/>
          <p:cNvSpPr>
            <a:spLocks/>
          </p:cNvSpPr>
          <p:nvPr/>
        </p:nvSpPr>
        <p:spPr bwMode="auto">
          <a:xfrm>
            <a:off x="4105196" y="1072922"/>
            <a:ext cx="1170126" cy="3264294"/>
          </a:xfrm>
          <a:custGeom>
            <a:avLst/>
            <a:gdLst>
              <a:gd name="T0" fmla="*/ 0 w 21600"/>
              <a:gd name="T1" fmla="*/ 0 h 21600"/>
              <a:gd name="T2" fmla="*/ 1702106981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992924261 w 21600"/>
              <a:gd name="T15" fmla="*/ 2147483647 h 21600"/>
              <a:gd name="T16" fmla="*/ 2147483647 w 21600"/>
              <a:gd name="T17" fmla="*/ 2147483647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662" y="819"/>
                  <a:pt x="2700" y="1415"/>
                  <a:pt x="4985" y="2085"/>
                </a:cubicBezTo>
                <a:cubicBezTo>
                  <a:pt x="6854" y="2607"/>
                  <a:pt x="8515" y="2905"/>
                  <a:pt x="8515" y="3873"/>
                </a:cubicBezTo>
                <a:cubicBezTo>
                  <a:pt x="8515" y="4618"/>
                  <a:pt x="6646" y="5437"/>
                  <a:pt x="7269" y="6182"/>
                </a:cubicBezTo>
                <a:cubicBezTo>
                  <a:pt x="8100" y="7001"/>
                  <a:pt x="11008" y="7374"/>
                  <a:pt x="12046" y="8193"/>
                </a:cubicBezTo>
                <a:cubicBezTo>
                  <a:pt x="14330" y="9832"/>
                  <a:pt x="11008" y="11172"/>
                  <a:pt x="8930" y="12588"/>
                </a:cubicBezTo>
                <a:cubicBezTo>
                  <a:pt x="8100" y="13258"/>
                  <a:pt x="7684" y="14077"/>
                  <a:pt x="7061" y="14822"/>
                </a:cubicBezTo>
                <a:cubicBezTo>
                  <a:pt x="6231" y="15418"/>
                  <a:pt x="2908" y="16610"/>
                  <a:pt x="2908" y="17206"/>
                </a:cubicBezTo>
                <a:cubicBezTo>
                  <a:pt x="2700" y="18546"/>
                  <a:pt x="18485" y="21004"/>
                  <a:pt x="2160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9" name="AutoShape 17"/>
          <p:cNvSpPr>
            <a:spLocks/>
          </p:cNvSpPr>
          <p:nvPr/>
        </p:nvSpPr>
        <p:spPr bwMode="auto">
          <a:xfrm>
            <a:off x="5552165" y="3710934"/>
            <a:ext cx="3072349" cy="1002789"/>
          </a:xfrm>
          <a:custGeom>
            <a:avLst/>
            <a:gdLst>
              <a:gd name="T0" fmla="*/ 0 w 21600"/>
              <a:gd name="T1" fmla="*/ 2147483647 h 21397"/>
              <a:gd name="T2" fmla="*/ 2147483647 w 21600"/>
              <a:gd name="T3" fmla="*/ 2147483647 h 21397"/>
              <a:gd name="T4" fmla="*/ 2147483647 w 21600"/>
              <a:gd name="T5" fmla="*/ 2147483647 h 21397"/>
              <a:gd name="T6" fmla="*/ 2147483647 w 21600"/>
              <a:gd name="T7" fmla="*/ 2147483647 h 21397"/>
              <a:gd name="T8" fmla="*/ 2147483647 w 21600"/>
              <a:gd name="T9" fmla="*/ 0 h 213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397">
                <a:moveTo>
                  <a:pt x="0" y="15600"/>
                </a:moveTo>
                <a:cubicBezTo>
                  <a:pt x="1662" y="18479"/>
                  <a:pt x="2453" y="20640"/>
                  <a:pt x="4431" y="21120"/>
                </a:cubicBezTo>
                <a:cubicBezTo>
                  <a:pt x="6251" y="21600"/>
                  <a:pt x="8149" y="21360"/>
                  <a:pt x="9969" y="21120"/>
                </a:cubicBezTo>
                <a:cubicBezTo>
                  <a:pt x="13767" y="20880"/>
                  <a:pt x="17486" y="21120"/>
                  <a:pt x="21284" y="20640"/>
                </a:cubicBezTo>
                <a:cubicBezTo>
                  <a:pt x="21363" y="13920"/>
                  <a:pt x="21125" y="6239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0" name="AutoShape 18"/>
          <p:cNvSpPr>
            <a:spLocks/>
          </p:cNvSpPr>
          <p:nvPr/>
        </p:nvSpPr>
        <p:spPr bwMode="auto">
          <a:xfrm>
            <a:off x="8741403" y="3848740"/>
            <a:ext cx="675499" cy="832992"/>
          </a:xfrm>
          <a:custGeom>
            <a:avLst/>
            <a:gdLst>
              <a:gd name="T0" fmla="*/ 51041010 w 20911"/>
              <a:gd name="T1" fmla="*/ 0 h 21600"/>
              <a:gd name="T2" fmla="*/ 51041010 w 20911"/>
              <a:gd name="T3" fmla="*/ 2147483647 h 21600"/>
              <a:gd name="T4" fmla="*/ 1513942487 w 20911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911" h="21600">
                <a:moveTo>
                  <a:pt x="705" y="0"/>
                </a:moveTo>
                <a:cubicBezTo>
                  <a:pt x="-689" y="5254"/>
                  <a:pt x="357" y="15179"/>
                  <a:pt x="705" y="21017"/>
                </a:cubicBezTo>
                <a:cubicBezTo>
                  <a:pt x="7673" y="21308"/>
                  <a:pt x="14292" y="21600"/>
                  <a:pt x="20911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1" name="AutoShape 19"/>
          <p:cNvSpPr>
            <a:spLocks/>
          </p:cNvSpPr>
          <p:nvPr/>
        </p:nvSpPr>
        <p:spPr bwMode="auto">
          <a:xfrm>
            <a:off x="4754856" y="4596833"/>
            <a:ext cx="3827824" cy="1771799"/>
          </a:xfrm>
          <a:custGeom>
            <a:avLst/>
            <a:gdLst>
              <a:gd name="T0" fmla="*/ 2147483647 w 21600"/>
              <a:gd name="T1" fmla="*/ 0 h 21260"/>
              <a:gd name="T2" fmla="*/ 2147483647 w 21600"/>
              <a:gd name="T3" fmla="*/ 2147483647 h 21260"/>
              <a:gd name="T4" fmla="*/ 2147483647 w 21600"/>
              <a:gd name="T5" fmla="*/ 2147483647 h 21260"/>
              <a:gd name="T6" fmla="*/ 2147483647 w 21600"/>
              <a:gd name="T7" fmla="*/ 2147483647 h 21260"/>
              <a:gd name="T8" fmla="*/ 2147483647 w 21600"/>
              <a:gd name="T9" fmla="*/ 2147483647 h 21260"/>
              <a:gd name="T10" fmla="*/ 2147483647 w 21600"/>
              <a:gd name="T11" fmla="*/ 2147483647 h 21260"/>
              <a:gd name="T12" fmla="*/ 2147483647 w 21600"/>
              <a:gd name="T13" fmla="*/ 2147483647 h 21260"/>
              <a:gd name="T14" fmla="*/ 2147483647 w 21600"/>
              <a:gd name="T15" fmla="*/ 2147483647 h 21260"/>
              <a:gd name="T16" fmla="*/ 2147483647 w 21600"/>
              <a:gd name="T17" fmla="*/ 2147483647 h 21260"/>
              <a:gd name="T18" fmla="*/ 0 w 21600"/>
              <a:gd name="T19" fmla="*/ 2147483647 h 2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00" h="21260">
                <a:moveTo>
                  <a:pt x="3939" y="0"/>
                </a:moveTo>
                <a:cubicBezTo>
                  <a:pt x="5591" y="4185"/>
                  <a:pt x="9275" y="3375"/>
                  <a:pt x="11626" y="3375"/>
                </a:cubicBezTo>
                <a:cubicBezTo>
                  <a:pt x="14802" y="3375"/>
                  <a:pt x="18233" y="2565"/>
                  <a:pt x="21409" y="3105"/>
                </a:cubicBezTo>
                <a:cubicBezTo>
                  <a:pt x="21536" y="4590"/>
                  <a:pt x="21282" y="5940"/>
                  <a:pt x="21282" y="7425"/>
                </a:cubicBezTo>
                <a:cubicBezTo>
                  <a:pt x="21282" y="8910"/>
                  <a:pt x="21473" y="10395"/>
                  <a:pt x="21536" y="11880"/>
                </a:cubicBezTo>
                <a:cubicBezTo>
                  <a:pt x="21600" y="14985"/>
                  <a:pt x="21346" y="18225"/>
                  <a:pt x="21600" y="21195"/>
                </a:cubicBezTo>
                <a:cubicBezTo>
                  <a:pt x="18424" y="21465"/>
                  <a:pt x="15247" y="20790"/>
                  <a:pt x="12071" y="21060"/>
                </a:cubicBezTo>
                <a:cubicBezTo>
                  <a:pt x="10355" y="21195"/>
                  <a:pt x="9085" y="21600"/>
                  <a:pt x="7560" y="19845"/>
                </a:cubicBezTo>
                <a:cubicBezTo>
                  <a:pt x="6099" y="18225"/>
                  <a:pt x="4828" y="16065"/>
                  <a:pt x="3304" y="14715"/>
                </a:cubicBezTo>
                <a:cubicBezTo>
                  <a:pt x="2287" y="13770"/>
                  <a:pt x="699" y="12960"/>
                  <a:pt x="0" y="1107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2" name="AutoShape 20"/>
          <p:cNvSpPr>
            <a:spLocks/>
          </p:cNvSpPr>
          <p:nvPr/>
        </p:nvSpPr>
        <p:spPr bwMode="auto">
          <a:xfrm>
            <a:off x="4617049" y="5689443"/>
            <a:ext cx="1259946" cy="1755804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79" y="3323"/>
                  <a:pt x="14464" y="5954"/>
                  <a:pt x="21600" y="7477"/>
                </a:cubicBezTo>
                <a:cubicBezTo>
                  <a:pt x="20250" y="12462"/>
                  <a:pt x="13500" y="17308"/>
                  <a:pt x="10029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3" name="AutoShape 21"/>
          <p:cNvSpPr>
            <a:spLocks/>
          </p:cNvSpPr>
          <p:nvPr/>
        </p:nvSpPr>
        <p:spPr bwMode="auto">
          <a:xfrm>
            <a:off x="4164256" y="6910015"/>
            <a:ext cx="979411" cy="54015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725484594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696" y="5400"/>
                  <a:pt x="13904" y="17101"/>
                  <a:pt x="2160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4" name="AutoShape 22"/>
          <p:cNvSpPr>
            <a:spLocks/>
          </p:cNvSpPr>
          <p:nvPr/>
        </p:nvSpPr>
        <p:spPr bwMode="auto">
          <a:xfrm>
            <a:off x="4046136" y="7077352"/>
            <a:ext cx="787466" cy="39373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80985313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405" y="4321"/>
                  <a:pt x="14811" y="14194"/>
                  <a:pt x="2160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5" name="AutoShape 23"/>
          <p:cNvSpPr>
            <a:spLocks/>
          </p:cNvSpPr>
          <p:nvPr/>
        </p:nvSpPr>
        <p:spPr bwMode="auto">
          <a:xfrm>
            <a:off x="5424202" y="6427693"/>
            <a:ext cx="3152325" cy="1060618"/>
          </a:xfrm>
          <a:custGeom>
            <a:avLst/>
            <a:gdLst>
              <a:gd name="T0" fmla="*/ 0 w 21523"/>
              <a:gd name="T1" fmla="*/ 2147483647 h 21210"/>
              <a:gd name="T2" fmla="*/ 2147483647 w 21523"/>
              <a:gd name="T3" fmla="*/ 1828892141 h 21210"/>
              <a:gd name="T4" fmla="*/ 2147483647 w 21523"/>
              <a:gd name="T5" fmla="*/ 16113285 h 21210"/>
              <a:gd name="T6" fmla="*/ 2147483647 w 21523"/>
              <a:gd name="T7" fmla="*/ 559947768 h 21210"/>
              <a:gd name="T8" fmla="*/ 2147483647 w 21523"/>
              <a:gd name="T9" fmla="*/ 620371506 h 21210"/>
              <a:gd name="T10" fmla="*/ 2147483647 w 21523"/>
              <a:gd name="T11" fmla="*/ 620371506 h 21210"/>
              <a:gd name="T12" fmla="*/ 2147483647 w 21523"/>
              <a:gd name="T13" fmla="*/ 2147483647 h 212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523" h="21210">
                <a:moveTo>
                  <a:pt x="0" y="21210"/>
                </a:moveTo>
                <a:cubicBezTo>
                  <a:pt x="922" y="16485"/>
                  <a:pt x="1922" y="11760"/>
                  <a:pt x="2767" y="6810"/>
                </a:cubicBezTo>
                <a:cubicBezTo>
                  <a:pt x="2921" y="5460"/>
                  <a:pt x="3382" y="510"/>
                  <a:pt x="3767" y="60"/>
                </a:cubicBezTo>
                <a:cubicBezTo>
                  <a:pt x="4228" y="-390"/>
                  <a:pt x="5612" y="1860"/>
                  <a:pt x="6149" y="2085"/>
                </a:cubicBezTo>
                <a:cubicBezTo>
                  <a:pt x="9378" y="3660"/>
                  <a:pt x="13222" y="2310"/>
                  <a:pt x="16527" y="2310"/>
                </a:cubicBezTo>
                <a:cubicBezTo>
                  <a:pt x="18141" y="2310"/>
                  <a:pt x="19909" y="1410"/>
                  <a:pt x="21523" y="2310"/>
                </a:cubicBezTo>
                <a:cubicBezTo>
                  <a:pt x="21370" y="8160"/>
                  <a:pt x="21600" y="14460"/>
                  <a:pt x="21370" y="2031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6" name="AutoShape 24"/>
          <p:cNvSpPr>
            <a:spLocks/>
          </p:cNvSpPr>
          <p:nvPr/>
        </p:nvSpPr>
        <p:spPr bwMode="auto">
          <a:xfrm>
            <a:off x="8751247" y="6526126"/>
            <a:ext cx="1327619" cy="922812"/>
          </a:xfrm>
          <a:custGeom>
            <a:avLst/>
            <a:gdLst>
              <a:gd name="T0" fmla="*/ 0 w 21600"/>
              <a:gd name="T1" fmla="*/ 2147483647 h 21600"/>
              <a:gd name="T2" fmla="*/ 365054591 w 21600"/>
              <a:gd name="T3" fmla="*/ 220571384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915" y="15015"/>
                  <a:pt x="0" y="7903"/>
                  <a:pt x="732" y="1317"/>
                </a:cubicBezTo>
                <a:cubicBezTo>
                  <a:pt x="7688" y="1317"/>
                  <a:pt x="14644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7" name="AutoShape 25"/>
          <p:cNvSpPr>
            <a:spLocks/>
          </p:cNvSpPr>
          <p:nvPr/>
        </p:nvSpPr>
        <p:spPr bwMode="auto">
          <a:xfrm>
            <a:off x="8721716" y="4881060"/>
            <a:ext cx="1314084" cy="1469117"/>
          </a:xfrm>
          <a:custGeom>
            <a:avLst/>
            <a:gdLst>
              <a:gd name="T0" fmla="*/ 2147483647 w 21378"/>
              <a:gd name="T1" fmla="*/ 0 h 21019"/>
              <a:gd name="T2" fmla="*/ 436976581 w 21378"/>
              <a:gd name="T3" fmla="*/ 354949359 h 21019"/>
              <a:gd name="T4" fmla="*/ 71829328 w 21378"/>
              <a:gd name="T5" fmla="*/ 2147483647 h 21019"/>
              <a:gd name="T6" fmla="*/ 2147483647 w 21378"/>
              <a:gd name="T7" fmla="*/ 2147483647 h 2101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78" h="21019">
                <a:moveTo>
                  <a:pt x="13873" y="0"/>
                </a:moveTo>
                <a:cubicBezTo>
                  <a:pt x="10029" y="806"/>
                  <a:pt x="4904" y="323"/>
                  <a:pt x="876" y="484"/>
                </a:cubicBezTo>
                <a:cubicBezTo>
                  <a:pt x="144" y="7093"/>
                  <a:pt x="-222" y="13863"/>
                  <a:pt x="144" y="20472"/>
                </a:cubicBezTo>
                <a:cubicBezTo>
                  <a:pt x="6917" y="21600"/>
                  <a:pt x="14422" y="20633"/>
                  <a:pt x="21378" y="20633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8" name="AutoShape 26"/>
          <p:cNvSpPr>
            <a:spLocks/>
          </p:cNvSpPr>
          <p:nvPr/>
        </p:nvSpPr>
        <p:spPr bwMode="auto">
          <a:xfrm>
            <a:off x="6851484" y="2923468"/>
            <a:ext cx="900664" cy="120581"/>
          </a:xfrm>
          <a:custGeom>
            <a:avLst/>
            <a:gdLst>
              <a:gd name="T0" fmla="*/ 0 w 21600"/>
              <a:gd name="T1" fmla="*/ 0 h 12925"/>
              <a:gd name="T2" fmla="*/ 2147483647 w 21600"/>
              <a:gd name="T3" fmla="*/ 16743445 h 129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2925">
                <a:moveTo>
                  <a:pt x="0" y="0"/>
                </a:moveTo>
                <a:cubicBezTo>
                  <a:pt x="4860" y="21600"/>
                  <a:pt x="15120" y="9601"/>
                  <a:pt x="21600" y="9601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9" name="AutoShape 27"/>
          <p:cNvSpPr>
            <a:spLocks/>
          </p:cNvSpPr>
          <p:nvPr/>
        </p:nvSpPr>
        <p:spPr bwMode="auto">
          <a:xfrm>
            <a:off x="6772738" y="3090804"/>
            <a:ext cx="1283324" cy="105816"/>
          </a:xfrm>
          <a:custGeom>
            <a:avLst/>
            <a:gdLst>
              <a:gd name="T0" fmla="*/ 0 w 21600"/>
              <a:gd name="T1" fmla="*/ 0 h 17002"/>
              <a:gd name="T2" fmla="*/ 2147483647 w 21600"/>
              <a:gd name="T3" fmla="*/ 8387864 h 17002"/>
              <a:gd name="T4" fmla="*/ 2147483647 w 21600"/>
              <a:gd name="T5" fmla="*/ 8387864 h 170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7002">
                <a:moveTo>
                  <a:pt x="0" y="0"/>
                </a:moveTo>
                <a:cubicBezTo>
                  <a:pt x="2084" y="21600"/>
                  <a:pt x="7200" y="14401"/>
                  <a:pt x="10042" y="16200"/>
                </a:cubicBezTo>
                <a:cubicBezTo>
                  <a:pt x="13831" y="18004"/>
                  <a:pt x="17810" y="16200"/>
                  <a:pt x="21600" y="162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00" name="AutoShape 28"/>
          <p:cNvSpPr>
            <a:spLocks/>
          </p:cNvSpPr>
          <p:nvPr/>
        </p:nvSpPr>
        <p:spPr bwMode="auto">
          <a:xfrm>
            <a:off x="8121274" y="668116"/>
            <a:ext cx="504470" cy="2348863"/>
          </a:xfrm>
          <a:custGeom>
            <a:avLst/>
            <a:gdLst>
              <a:gd name="T0" fmla="*/ 204904187 w 19756"/>
              <a:gd name="T1" fmla="*/ 2147483647 h 21452"/>
              <a:gd name="T2" fmla="*/ 630553145 w 19756"/>
              <a:gd name="T3" fmla="*/ 2147483647 h 21452"/>
              <a:gd name="T4" fmla="*/ 646323191 w 19756"/>
              <a:gd name="T5" fmla="*/ 2147483647 h 21452"/>
              <a:gd name="T6" fmla="*/ 567508804 w 19756"/>
              <a:gd name="T7" fmla="*/ 2147483647 h 21452"/>
              <a:gd name="T8" fmla="*/ 599013052 w 19756"/>
              <a:gd name="T9" fmla="*/ 81765448 h 21452"/>
              <a:gd name="T10" fmla="*/ 0 w 19756"/>
              <a:gd name="T11" fmla="*/ 372165257 h 214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756" h="21452">
                <a:moveTo>
                  <a:pt x="5730" y="21423"/>
                </a:moveTo>
                <a:cubicBezTo>
                  <a:pt x="9698" y="21526"/>
                  <a:pt x="13665" y="21320"/>
                  <a:pt x="17633" y="21320"/>
                </a:cubicBezTo>
                <a:cubicBezTo>
                  <a:pt x="21600" y="17412"/>
                  <a:pt x="18955" y="14018"/>
                  <a:pt x="18074" y="10109"/>
                </a:cubicBezTo>
                <a:cubicBezTo>
                  <a:pt x="17633" y="8360"/>
                  <a:pt x="16751" y="6612"/>
                  <a:pt x="15870" y="4966"/>
                </a:cubicBezTo>
                <a:cubicBezTo>
                  <a:pt x="14547" y="3218"/>
                  <a:pt x="17633" y="1572"/>
                  <a:pt x="16751" y="29"/>
                </a:cubicBezTo>
                <a:cubicBezTo>
                  <a:pt x="11021" y="-74"/>
                  <a:pt x="5730" y="132"/>
                  <a:pt x="0" y="132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01" name="AutoShape 29"/>
          <p:cNvSpPr>
            <a:spLocks/>
          </p:cNvSpPr>
          <p:nvPr/>
        </p:nvSpPr>
        <p:spPr bwMode="auto">
          <a:xfrm>
            <a:off x="8711873" y="689033"/>
            <a:ext cx="1259946" cy="2705685"/>
          </a:xfrm>
          <a:custGeom>
            <a:avLst/>
            <a:gdLst>
              <a:gd name="T0" fmla="*/ 246806871 w 21600"/>
              <a:gd name="T1" fmla="*/ 2147483647 h 21458"/>
              <a:gd name="T2" fmla="*/ 0 w 21600"/>
              <a:gd name="T3" fmla="*/ 155015376 h 21458"/>
              <a:gd name="T4" fmla="*/ 2147483647 w 21600"/>
              <a:gd name="T5" fmla="*/ 1696461704 h 214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458">
                <a:moveTo>
                  <a:pt x="579" y="21458"/>
                </a:moveTo>
                <a:cubicBezTo>
                  <a:pt x="579" y="14318"/>
                  <a:pt x="2315" y="7177"/>
                  <a:pt x="0" y="36"/>
                </a:cubicBezTo>
                <a:cubicBezTo>
                  <a:pt x="7136" y="-142"/>
                  <a:pt x="14465" y="394"/>
                  <a:pt x="21600" y="394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02" name="AutoShape 30"/>
          <p:cNvSpPr>
            <a:spLocks/>
          </p:cNvSpPr>
          <p:nvPr/>
        </p:nvSpPr>
        <p:spPr bwMode="auto">
          <a:xfrm>
            <a:off x="8229550" y="403576"/>
            <a:ext cx="1744730" cy="140267"/>
          </a:xfrm>
          <a:custGeom>
            <a:avLst/>
            <a:gdLst>
              <a:gd name="T0" fmla="*/ 0 w 21600"/>
              <a:gd name="T1" fmla="*/ 0 h 17943"/>
              <a:gd name="T2" fmla="*/ 2147483647 w 21600"/>
              <a:gd name="T3" fmla="*/ 14773160 h 17943"/>
              <a:gd name="T4" fmla="*/ 2147483647 w 21600"/>
              <a:gd name="T5" fmla="*/ 14773160 h 179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7943">
                <a:moveTo>
                  <a:pt x="0" y="0"/>
                </a:moveTo>
                <a:cubicBezTo>
                  <a:pt x="3066" y="12960"/>
                  <a:pt x="6829" y="12960"/>
                  <a:pt x="10173" y="14398"/>
                </a:cubicBezTo>
                <a:cubicBezTo>
                  <a:pt x="13796" y="15837"/>
                  <a:pt x="17977" y="21600"/>
                  <a:pt x="21600" y="14398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03" name="AutoShape 31"/>
          <p:cNvSpPr>
            <a:spLocks/>
          </p:cNvSpPr>
          <p:nvPr/>
        </p:nvSpPr>
        <p:spPr bwMode="auto">
          <a:xfrm>
            <a:off x="5522635" y="49216"/>
            <a:ext cx="157493" cy="1496186"/>
          </a:xfrm>
          <a:custGeom>
            <a:avLst/>
            <a:gdLst>
              <a:gd name="T0" fmla="*/ 0 w 21600"/>
              <a:gd name="T1" fmla="*/ 2147483647 h 21600"/>
              <a:gd name="T2" fmla="*/ 5135965 w 21600"/>
              <a:gd name="T3" fmla="*/ 2147483647 h 21600"/>
              <a:gd name="T4" fmla="*/ 17983059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0797" y="18027"/>
                  <a:pt x="3086" y="14292"/>
                  <a:pt x="6169" y="10556"/>
                </a:cubicBezTo>
                <a:cubicBezTo>
                  <a:pt x="9258" y="7633"/>
                  <a:pt x="10797" y="2761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04" name="AutoShape 32"/>
          <p:cNvSpPr>
            <a:spLocks/>
          </p:cNvSpPr>
          <p:nvPr/>
        </p:nvSpPr>
        <p:spPr bwMode="auto">
          <a:xfrm>
            <a:off x="5758875" y="39373"/>
            <a:ext cx="66442" cy="1598311"/>
          </a:xfrm>
          <a:custGeom>
            <a:avLst/>
            <a:gdLst>
              <a:gd name="T0" fmla="*/ 2536190 w 14286"/>
              <a:gd name="T1" fmla="*/ 0 h 21600"/>
              <a:gd name="T2" fmla="*/ 460644 w 14286"/>
              <a:gd name="T3" fmla="*/ 2147483647 h 21600"/>
              <a:gd name="T4" fmla="*/ 460644 w 14286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86" h="21600">
                <a:moveTo>
                  <a:pt x="11738" y="0"/>
                </a:moveTo>
                <a:cubicBezTo>
                  <a:pt x="18936" y="3803"/>
                  <a:pt x="9334" y="7150"/>
                  <a:pt x="2132" y="10800"/>
                </a:cubicBezTo>
                <a:cubicBezTo>
                  <a:pt x="-2664" y="14299"/>
                  <a:pt x="2132" y="18102"/>
                  <a:pt x="2132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05" name="AutoShape 33"/>
          <p:cNvSpPr>
            <a:spLocks/>
          </p:cNvSpPr>
          <p:nvPr/>
        </p:nvSpPr>
        <p:spPr bwMode="auto">
          <a:xfrm>
            <a:off x="4459556" y="1742268"/>
            <a:ext cx="990485" cy="1579854"/>
          </a:xfrm>
          <a:custGeom>
            <a:avLst/>
            <a:gdLst>
              <a:gd name="T0" fmla="*/ 0 w 21600"/>
              <a:gd name="T1" fmla="*/ 2147483647 h 20776"/>
              <a:gd name="T2" fmla="*/ 2147483647 w 21600"/>
              <a:gd name="T3" fmla="*/ 2147483647 h 20776"/>
              <a:gd name="T4" fmla="*/ 2147483647 w 21600"/>
              <a:gd name="T5" fmla="*/ 0 h 207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0776">
                <a:moveTo>
                  <a:pt x="0" y="20712"/>
                </a:moveTo>
                <a:cubicBezTo>
                  <a:pt x="3682" y="21600"/>
                  <a:pt x="9573" y="13019"/>
                  <a:pt x="11046" y="11096"/>
                </a:cubicBezTo>
                <a:cubicBezTo>
                  <a:pt x="14482" y="7250"/>
                  <a:pt x="16445" y="3255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06" name="AutoShape 34"/>
          <p:cNvSpPr>
            <a:spLocks/>
          </p:cNvSpPr>
          <p:nvPr/>
        </p:nvSpPr>
        <p:spPr bwMode="auto">
          <a:xfrm>
            <a:off x="4430026" y="2352555"/>
            <a:ext cx="1699205" cy="1150439"/>
          </a:xfrm>
          <a:custGeom>
            <a:avLst/>
            <a:gdLst>
              <a:gd name="T0" fmla="*/ 0 w 21600"/>
              <a:gd name="T1" fmla="*/ 2147483647 h 20266"/>
              <a:gd name="T2" fmla="*/ 2147483647 w 21600"/>
              <a:gd name="T3" fmla="*/ 2147483647 h 20266"/>
              <a:gd name="T4" fmla="*/ 2147483647 w 21600"/>
              <a:gd name="T5" fmla="*/ 2147483647 h 20266"/>
              <a:gd name="T6" fmla="*/ 2147483647 w 21600"/>
              <a:gd name="T7" fmla="*/ 1661931565 h 20266"/>
              <a:gd name="T8" fmla="*/ 2147483647 w 21600"/>
              <a:gd name="T9" fmla="*/ 727632850 h 20266"/>
              <a:gd name="T10" fmla="*/ 2147483647 w 21600"/>
              <a:gd name="T11" fmla="*/ 2147483647 h 20266"/>
              <a:gd name="T12" fmla="*/ 2147483647 w 21600"/>
              <a:gd name="T13" fmla="*/ 2147483647 h 20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0266">
                <a:moveTo>
                  <a:pt x="0" y="19092"/>
                </a:moveTo>
                <a:cubicBezTo>
                  <a:pt x="1144" y="19687"/>
                  <a:pt x="1859" y="20677"/>
                  <a:pt x="2861" y="20083"/>
                </a:cubicBezTo>
                <a:cubicBezTo>
                  <a:pt x="4005" y="19290"/>
                  <a:pt x="4720" y="16318"/>
                  <a:pt x="5150" y="14732"/>
                </a:cubicBezTo>
                <a:cubicBezTo>
                  <a:pt x="6723" y="11165"/>
                  <a:pt x="8439" y="7995"/>
                  <a:pt x="9584" y="4230"/>
                </a:cubicBezTo>
                <a:cubicBezTo>
                  <a:pt x="11158" y="-923"/>
                  <a:pt x="11730" y="-923"/>
                  <a:pt x="15020" y="1852"/>
                </a:cubicBezTo>
                <a:cubicBezTo>
                  <a:pt x="17166" y="3635"/>
                  <a:pt x="19311" y="6409"/>
                  <a:pt x="21600" y="7202"/>
                </a:cubicBezTo>
                <a:cubicBezTo>
                  <a:pt x="20170" y="10769"/>
                  <a:pt x="19025" y="14732"/>
                  <a:pt x="17881" y="18498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07" name="AutoShape 35"/>
          <p:cNvSpPr>
            <a:spLocks/>
          </p:cNvSpPr>
          <p:nvPr/>
        </p:nvSpPr>
        <p:spPr bwMode="auto">
          <a:xfrm>
            <a:off x="5424202" y="1850545"/>
            <a:ext cx="1170126" cy="967107"/>
          </a:xfrm>
          <a:custGeom>
            <a:avLst/>
            <a:gdLst>
              <a:gd name="T0" fmla="*/ 921903378 w 21600"/>
              <a:gd name="T1" fmla="*/ 0 h 21600"/>
              <a:gd name="T2" fmla="*/ 0 w 21600"/>
              <a:gd name="T3" fmla="*/ 1403971243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700" y="0"/>
                </a:moveTo>
                <a:cubicBezTo>
                  <a:pt x="1869" y="2261"/>
                  <a:pt x="623" y="4772"/>
                  <a:pt x="0" y="7283"/>
                </a:cubicBezTo>
                <a:cubicBezTo>
                  <a:pt x="3739" y="9042"/>
                  <a:pt x="7062" y="12810"/>
                  <a:pt x="10592" y="15321"/>
                </a:cubicBezTo>
                <a:cubicBezTo>
                  <a:pt x="14123" y="17582"/>
                  <a:pt x="17862" y="20093"/>
                  <a:pt x="2160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08" name="AutoShape 36"/>
          <p:cNvSpPr>
            <a:spLocks/>
          </p:cNvSpPr>
          <p:nvPr/>
        </p:nvSpPr>
        <p:spPr bwMode="auto">
          <a:xfrm>
            <a:off x="6034488" y="2913625"/>
            <a:ext cx="540153" cy="396194"/>
          </a:xfrm>
          <a:custGeom>
            <a:avLst/>
            <a:gdLst>
              <a:gd name="T0" fmla="*/ 0 w 21600"/>
              <a:gd name="T1" fmla="*/ 368679235 h 19034"/>
              <a:gd name="T2" fmla="*/ 287204913 w 21600"/>
              <a:gd name="T3" fmla="*/ 54912237 h 19034"/>
              <a:gd name="T4" fmla="*/ 725484594 w 21600"/>
              <a:gd name="T5" fmla="*/ 44433365 h 190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034">
                <a:moveTo>
                  <a:pt x="0" y="19034"/>
                </a:moveTo>
                <a:cubicBezTo>
                  <a:pt x="3601" y="14714"/>
                  <a:pt x="4501" y="6614"/>
                  <a:pt x="8551" y="2835"/>
                </a:cubicBezTo>
                <a:cubicBezTo>
                  <a:pt x="13951" y="-2566"/>
                  <a:pt x="14850" y="1215"/>
                  <a:pt x="21600" y="2294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09" name="AutoShape 37"/>
          <p:cNvSpPr>
            <a:spLocks/>
          </p:cNvSpPr>
          <p:nvPr/>
        </p:nvSpPr>
        <p:spPr bwMode="auto">
          <a:xfrm>
            <a:off x="2618854" y="2785661"/>
            <a:ext cx="3612501" cy="1568781"/>
          </a:xfrm>
          <a:custGeom>
            <a:avLst/>
            <a:gdLst>
              <a:gd name="T0" fmla="*/ 2147483647 w 21173"/>
              <a:gd name="T1" fmla="*/ 43212650 h 21250"/>
              <a:gd name="T2" fmla="*/ 2147483647 w 21173"/>
              <a:gd name="T3" fmla="*/ 101104661 h 21250"/>
              <a:gd name="T4" fmla="*/ 2147483647 w 21173"/>
              <a:gd name="T5" fmla="*/ 101104661 h 21250"/>
              <a:gd name="T6" fmla="*/ 2147483647 w 21173"/>
              <a:gd name="T7" fmla="*/ 43212650 h 21250"/>
              <a:gd name="T8" fmla="*/ 2147483647 w 21173"/>
              <a:gd name="T9" fmla="*/ 101104661 h 21250"/>
              <a:gd name="T10" fmla="*/ 2147483647 w 21173"/>
              <a:gd name="T11" fmla="*/ 503808712 h 21250"/>
              <a:gd name="T12" fmla="*/ 2147483647 w 21173"/>
              <a:gd name="T13" fmla="*/ 2147483647 h 21250"/>
              <a:gd name="T14" fmla="*/ 2147483647 w 21173"/>
              <a:gd name="T15" fmla="*/ 2147483647 h 21250"/>
              <a:gd name="T16" fmla="*/ 2147483647 w 21173"/>
              <a:gd name="T17" fmla="*/ 2147483647 h 21250"/>
              <a:gd name="T18" fmla="*/ 2147483647 w 21173"/>
              <a:gd name="T19" fmla="*/ 2147483647 h 21250"/>
              <a:gd name="T20" fmla="*/ 2147483647 w 21173"/>
              <a:gd name="T21" fmla="*/ 2147483647 h 21250"/>
              <a:gd name="T22" fmla="*/ 2147483647 w 21173"/>
              <a:gd name="T23" fmla="*/ 2147483647 h 21250"/>
              <a:gd name="T24" fmla="*/ 2147483647 w 21173"/>
              <a:gd name="T25" fmla="*/ 2147483647 h 21250"/>
              <a:gd name="T26" fmla="*/ 2147483647 w 21173"/>
              <a:gd name="T27" fmla="*/ 2147483647 h 21250"/>
              <a:gd name="T28" fmla="*/ 2147483647 w 21173"/>
              <a:gd name="T29" fmla="*/ 2147483647 h 21250"/>
              <a:gd name="T30" fmla="*/ 2147483647 w 21173"/>
              <a:gd name="T31" fmla="*/ 2147483647 h 21250"/>
              <a:gd name="T32" fmla="*/ 2147483647 w 21173"/>
              <a:gd name="T33" fmla="*/ 2147483647 h 21250"/>
              <a:gd name="T34" fmla="*/ 2147483647 w 21173"/>
              <a:gd name="T35" fmla="*/ 2147483647 h 21250"/>
              <a:gd name="T36" fmla="*/ 384037864 w 21173"/>
              <a:gd name="T37" fmla="*/ 2147483647 h 21250"/>
              <a:gd name="T38" fmla="*/ 1312076920 w 21173"/>
              <a:gd name="T39" fmla="*/ 2147483647 h 21250"/>
              <a:gd name="T40" fmla="*/ 2147483647 w 21173"/>
              <a:gd name="T41" fmla="*/ 101104661 h 212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173" h="21250">
                <a:moveTo>
                  <a:pt x="757" y="50"/>
                </a:moveTo>
                <a:cubicBezTo>
                  <a:pt x="1968" y="650"/>
                  <a:pt x="3497" y="117"/>
                  <a:pt x="4708" y="117"/>
                </a:cubicBezTo>
                <a:cubicBezTo>
                  <a:pt x="6063" y="117"/>
                  <a:pt x="7419" y="117"/>
                  <a:pt x="8745" y="117"/>
                </a:cubicBezTo>
                <a:cubicBezTo>
                  <a:pt x="11571" y="117"/>
                  <a:pt x="14369" y="50"/>
                  <a:pt x="17166" y="50"/>
                </a:cubicBezTo>
                <a:cubicBezTo>
                  <a:pt x="17887" y="50"/>
                  <a:pt x="18579" y="50"/>
                  <a:pt x="19271" y="117"/>
                </a:cubicBezTo>
                <a:cubicBezTo>
                  <a:pt x="19704" y="117"/>
                  <a:pt x="20742" y="-350"/>
                  <a:pt x="21030" y="583"/>
                </a:cubicBezTo>
                <a:cubicBezTo>
                  <a:pt x="21290" y="1317"/>
                  <a:pt x="21117" y="3783"/>
                  <a:pt x="21117" y="4717"/>
                </a:cubicBezTo>
                <a:cubicBezTo>
                  <a:pt x="21117" y="6250"/>
                  <a:pt x="21030" y="7783"/>
                  <a:pt x="21002" y="9317"/>
                </a:cubicBezTo>
                <a:cubicBezTo>
                  <a:pt x="20944" y="12050"/>
                  <a:pt x="21290" y="14850"/>
                  <a:pt x="21088" y="17650"/>
                </a:cubicBezTo>
                <a:cubicBezTo>
                  <a:pt x="20973" y="19383"/>
                  <a:pt x="20367" y="19183"/>
                  <a:pt x="19733" y="19117"/>
                </a:cubicBezTo>
                <a:cubicBezTo>
                  <a:pt x="19041" y="19050"/>
                  <a:pt x="18348" y="18983"/>
                  <a:pt x="17656" y="19050"/>
                </a:cubicBezTo>
                <a:cubicBezTo>
                  <a:pt x="15551" y="19183"/>
                  <a:pt x="13417" y="18850"/>
                  <a:pt x="11312" y="19050"/>
                </a:cubicBezTo>
                <a:cubicBezTo>
                  <a:pt x="11254" y="19717"/>
                  <a:pt x="10966" y="20850"/>
                  <a:pt x="10735" y="21250"/>
                </a:cubicBezTo>
                <a:cubicBezTo>
                  <a:pt x="10562" y="20850"/>
                  <a:pt x="10418" y="19717"/>
                  <a:pt x="10216" y="19383"/>
                </a:cubicBezTo>
                <a:cubicBezTo>
                  <a:pt x="10014" y="19117"/>
                  <a:pt x="9495" y="19250"/>
                  <a:pt x="9236" y="19250"/>
                </a:cubicBezTo>
                <a:cubicBezTo>
                  <a:pt x="8370" y="19183"/>
                  <a:pt x="7505" y="19117"/>
                  <a:pt x="6640" y="19117"/>
                </a:cubicBezTo>
                <a:cubicBezTo>
                  <a:pt x="5227" y="19117"/>
                  <a:pt x="3814" y="19383"/>
                  <a:pt x="2372" y="19383"/>
                </a:cubicBezTo>
                <a:cubicBezTo>
                  <a:pt x="1795" y="19383"/>
                  <a:pt x="959" y="19383"/>
                  <a:pt x="671" y="19317"/>
                </a:cubicBezTo>
                <a:cubicBezTo>
                  <a:pt x="-226" y="19109"/>
                  <a:pt x="36" y="17383"/>
                  <a:pt x="36" y="15783"/>
                </a:cubicBezTo>
                <a:cubicBezTo>
                  <a:pt x="36" y="12450"/>
                  <a:pt x="7" y="9250"/>
                  <a:pt x="123" y="5917"/>
                </a:cubicBezTo>
                <a:cubicBezTo>
                  <a:pt x="180" y="4317"/>
                  <a:pt x="-310" y="50"/>
                  <a:pt x="786" y="11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10" name="AutoShape 38"/>
          <p:cNvSpPr>
            <a:spLocks/>
          </p:cNvSpPr>
          <p:nvPr/>
        </p:nvSpPr>
        <p:spPr bwMode="auto">
          <a:xfrm>
            <a:off x="4311906" y="4419653"/>
            <a:ext cx="239931" cy="408498"/>
          </a:xfrm>
          <a:custGeom>
            <a:avLst/>
            <a:gdLst>
              <a:gd name="T0" fmla="*/ 30969540 w 21090"/>
              <a:gd name="T1" fmla="*/ 343698622 h 20556"/>
              <a:gd name="T2" fmla="*/ 10929306 w 21090"/>
              <a:gd name="T3" fmla="*/ 179729178 h 20556"/>
              <a:gd name="T4" fmla="*/ 0 w 21090"/>
              <a:gd name="T5" fmla="*/ 101908051 h 20556"/>
              <a:gd name="T6" fmla="*/ 14575573 w 21090"/>
              <a:gd name="T7" fmla="*/ 22704456 h 20556"/>
              <a:gd name="T8" fmla="*/ 62391080 w 21090"/>
              <a:gd name="T9" fmla="*/ 60224616 h 20556"/>
              <a:gd name="T10" fmla="*/ 65575630 w 21090"/>
              <a:gd name="T11" fmla="*/ 140827165 h 20556"/>
              <a:gd name="T12" fmla="*/ 47363286 w 21090"/>
              <a:gd name="T13" fmla="*/ 220030786 h 20556"/>
              <a:gd name="T14" fmla="*/ 31880233 w 21090"/>
              <a:gd name="T15" fmla="*/ 346480044 h 205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090" h="20556">
                <a:moveTo>
                  <a:pt x="9793" y="20391"/>
                </a:moveTo>
                <a:cubicBezTo>
                  <a:pt x="10800" y="17176"/>
                  <a:pt x="6625" y="13218"/>
                  <a:pt x="3456" y="10663"/>
                </a:cubicBezTo>
                <a:cubicBezTo>
                  <a:pt x="1296" y="9014"/>
                  <a:pt x="0" y="8107"/>
                  <a:pt x="0" y="6046"/>
                </a:cubicBezTo>
                <a:cubicBezTo>
                  <a:pt x="0" y="3985"/>
                  <a:pt x="1873" y="2501"/>
                  <a:pt x="4609" y="1347"/>
                </a:cubicBezTo>
                <a:cubicBezTo>
                  <a:pt x="10368" y="-1044"/>
                  <a:pt x="16993" y="-220"/>
                  <a:pt x="19729" y="3573"/>
                </a:cubicBezTo>
                <a:cubicBezTo>
                  <a:pt x="20736" y="4809"/>
                  <a:pt x="21600" y="6953"/>
                  <a:pt x="20736" y="8355"/>
                </a:cubicBezTo>
                <a:cubicBezTo>
                  <a:pt x="19585" y="10003"/>
                  <a:pt x="16561" y="11487"/>
                  <a:pt x="14977" y="13054"/>
                </a:cubicBezTo>
                <a:cubicBezTo>
                  <a:pt x="12673" y="15444"/>
                  <a:pt x="11232" y="18000"/>
                  <a:pt x="10081" y="2055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11" name="Rectangle 52"/>
          <p:cNvSpPr>
            <a:spLocks/>
          </p:cNvSpPr>
          <p:nvPr/>
        </p:nvSpPr>
        <p:spPr bwMode="auto">
          <a:xfrm>
            <a:off x="2741327" y="3174013"/>
            <a:ext cx="1173724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Riverside, CA</a:t>
            </a:r>
          </a:p>
        </p:txBody>
      </p:sp>
      <p:sp>
        <p:nvSpPr>
          <p:cNvPr id="28712" name="Rectangle 53"/>
          <p:cNvSpPr>
            <a:spLocks/>
          </p:cNvSpPr>
          <p:nvPr/>
        </p:nvSpPr>
        <p:spPr bwMode="auto">
          <a:xfrm>
            <a:off x="2731925" y="2858351"/>
            <a:ext cx="878772" cy="2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628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Address</a:t>
            </a:r>
          </a:p>
        </p:txBody>
      </p:sp>
      <p:sp>
        <p:nvSpPr>
          <p:cNvPr id="28713" name="Rectangle 54"/>
          <p:cNvSpPr>
            <a:spLocks/>
          </p:cNvSpPr>
          <p:nvPr/>
        </p:nvSpPr>
        <p:spPr bwMode="auto">
          <a:xfrm>
            <a:off x="2762412" y="3733890"/>
            <a:ext cx="73289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Directions</a:t>
            </a:r>
          </a:p>
        </p:txBody>
      </p:sp>
      <p:sp>
        <p:nvSpPr>
          <p:cNvPr id="28714" name="Rectangle 55"/>
          <p:cNvSpPr>
            <a:spLocks/>
          </p:cNvSpPr>
          <p:nvPr/>
        </p:nvSpPr>
        <p:spPr bwMode="auto">
          <a:xfrm>
            <a:off x="3745671" y="3733890"/>
            <a:ext cx="1043881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Search Nearby</a:t>
            </a:r>
          </a:p>
        </p:txBody>
      </p:sp>
      <p:sp>
        <p:nvSpPr>
          <p:cNvPr id="28715" name="Rectangle 56"/>
          <p:cNvSpPr>
            <a:spLocks/>
          </p:cNvSpPr>
          <p:nvPr/>
        </p:nvSpPr>
        <p:spPr bwMode="auto">
          <a:xfrm>
            <a:off x="4998962" y="3733890"/>
            <a:ext cx="370619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Save</a:t>
            </a:r>
          </a:p>
        </p:txBody>
      </p:sp>
      <p:sp>
        <p:nvSpPr>
          <p:cNvPr id="28716" name="Rectangle 57"/>
          <p:cNvSpPr>
            <a:spLocks/>
          </p:cNvSpPr>
          <p:nvPr/>
        </p:nvSpPr>
        <p:spPr bwMode="auto">
          <a:xfrm>
            <a:off x="5617397" y="3733890"/>
            <a:ext cx="401076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263012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AutoShape 1"/>
          <p:cNvSpPr>
            <a:spLocks/>
          </p:cNvSpPr>
          <p:nvPr/>
        </p:nvSpPr>
        <p:spPr bwMode="auto">
          <a:xfrm>
            <a:off x="630501" y="698876"/>
            <a:ext cx="2826266" cy="2765975"/>
          </a:xfrm>
          <a:custGeom>
            <a:avLst/>
            <a:gdLst>
              <a:gd name="T0" fmla="*/ 2147483647 w 20337"/>
              <a:gd name="T1" fmla="*/ 2147483647 h 17962"/>
              <a:gd name="T2" fmla="*/ 2147483647 w 20337"/>
              <a:gd name="T3" fmla="*/ 2147483647 h 17962"/>
              <a:gd name="T4" fmla="*/ 1014545410 w 20337"/>
              <a:gd name="T5" fmla="*/ 2147483647 h 17962"/>
              <a:gd name="T6" fmla="*/ 2147483647 w 20337"/>
              <a:gd name="T7" fmla="*/ 2147483647 h 17962"/>
              <a:gd name="T8" fmla="*/ 2147483647 w 20337"/>
              <a:gd name="T9" fmla="*/ 2147483647 h 17962"/>
              <a:gd name="T10" fmla="*/ 2147483647 w 20337"/>
              <a:gd name="T11" fmla="*/ 2147483647 h 17962"/>
              <a:gd name="T12" fmla="*/ 2147483647 w 20337"/>
              <a:gd name="T13" fmla="*/ 2147483647 h 179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337" h="17962">
                <a:moveTo>
                  <a:pt x="3434" y="2338"/>
                </a:moveTo>
                <a:cubicBezTo>
                  <a:pt x="2442" y="3616"/>
                  <a:pt x="1097" y="4575"/>
                  <a:pt x="530" y="6173"/>
                </a:cubicBezTo>
                <a:cubicBezTo>
                  <a:pt x="34" y="7515"/>
                  <a:pt x="-178" y="9304"/>
                  <a:pt x="176" y="10710"/>
                </a:cubicBezTo>
                <a:cubicBezTo>
                  <a:pt x="955" y="13969"/>
                  <a:pt x="2513" y="16589"/>
                  <a:pt x="6267" y="17548"/>
                </a:cubicBezTo>
                <a:cubicBezTo>
                  <a:pt x="13278" y="19337"/>
                  <a:pt x="21422" y="15183"/>
                  <a:pt x="20218" y="7834"/>
                </a:cubicBezTo>
                <a:cubicBezTo>
                  <a:pt x="19227" y="1635"/>
                  <a:pt x="10799" y="-2263"/>
                  <a:pt x="4850" y="1444"/>
                </a:cubicBezTo>
                <a:cubicBezTo>
                  <a:pt x="4284" y="1827"/>
                  <a:pt x="3646" y="2210"/>
                  <a:pt x="3151" y="2658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698" name="AutoShape 2"/>
          <p:cNvSpPr>
            <a:spLocks/>
          </p:cNvSpPr>
          <p:nvPr/>
        </p:nvSpPr>
        <p:spPr bwMode="auto">
          <a:xfrm>
            <a:off x="915958" y="2096628"/>
            <a:ext cx="1181199" cy="944959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1942170529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60" y="18900"/>
                  <a:pt x="7560" y="14175"/>
                  <a:pt x="10980" y="10800"/>
                </a:cubicBezTo>
                <a:cubicBezTo>
                  <a:pt x="14580" y="7200"/>
                  <a:pt x="18540" y="4275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699" name="AutoShape 3"/>
          <p:cNvSpPr>
            <a:spLocks/>
          </p:cNvSpPr>
          <p:nvPr/>
        </p:nvSpPr>
        <p:spPr bwMode="auto">
          <a:xfrm>
            <a:off x="2067627" y="698876"/>
            <a:ext cx="29530" cy="1407596"/>
          </a:xfrm>
          <a:custGeom>
            <a:avLst/>
            <a:gdLst>
              <a:gd name="T0" fmla="*/ 155533 w 10858"/>
              <a:gd name="T1" fmla="*/ 2147483647 h 21600"/>
              <a:gd name="T2" fmla="*/ 155533 w 10858"/>
              <a:gd name="T3" fmla="*/ 2147483647 h 21600"/>
              <a:gd name="T4" fmla="*/ 0 w 10858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58" h="21600">
                <a:moveTo>
                  <a:pt x="3600" y="21600"/>
                </a:moveTo>
                <a:cubicBezTo>
                  <a:pt x="21600" y="18126"/>
                  <a:pt x="0" y="14199"/>
                  <a:pt x="3600" y="10573"/>
                </a:cubicBezTo>
                <a:cubicBezTo>
                  <a:pt x="7200" y="7099"/>
                  <a:pt x="0" y="3625"/>
                  <a:pt x="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AutoShape 4"/>
          <p:cNvSpPr>
            <a:spLocks/>
          </p:cNvSpPr>
          <p:nvPr/>
        </p:nvSpPr>
        <p:spPr bwMode="auto">
          <a:xfrm>
            <a:off x="1467184" y="846526"/>
            <a:ext cx="610286" cy="1259946"/>
          </a:xfrm>
          <a:custGeom>
            <a:avLst/>
            <a:gdLst>
              <a:gd name="T0" fmla="*/ 1078719155 w 21268"/>
              <a:gd name="T1" fmla="*/ 2147483647 h 21600"/>
              <a:gd name="T2" fmla="*/ 556740522 w 21268"/>
              <a:gd name="T3" fmla="*/ 2147483647 h 21600"/>
              <a:gd name="T4" fmla="*/ 0 w 21268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268" h="21600">
                <a:moveTo>
                  <a:pt x="21257" y="21600"/>
                </a:moveTo>
                <a:cubicBezTo>
                  <a:pt x="21600" y="18225"/>
                  <a:pt x="13371" y="14006"/>
                  <a:pt x="10971" y="10800"/>
                </a:cubicBezTo>
                <a:cubicBezTo>
                  <a:pt x="7886" y="7256"/>
                  <a:pt x="3771" y="2869"/>
                  <a:pt x="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1" name="AutoShape 5"/>
          <p:cNvSpPr>
            <a:spLocks/>
          </p:cNvSpPr>
          <p:nvPr/>
        </p:nvSpPr>
        <p:spPr bwMode="auto">
          <a:xfrm>
            <a:off x="935645" y="1309162"/>
            <a:ext cx="1122139" cy="797309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1094568375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8000" y="18400"/>
                  <a:pt x="14779" y="13333"/>
                  <a:pt x="10800" y="10133"/>
                </a:cubicBezTo>
                <a:cubicBezTo>
                  <a:pt x="7389" y="6933"/>
                  <a:pt x="3032" y="4000"/>
                  <a:pt x="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2" name="AutoShape 6"/>
          <p:cNvSpPr>
            <a:spLocks/>
          </p:cNvSpPr>
          <p:nvPr/>
        </p:nvSpPr>
        <p:spPr bwMode="auto">
          <a:xfrm>
            <a:off x="630502" y="2067099"/>
            <a:ext cx="1387909" cy="41834"/>
          </a:xfrm>
          <a:custGeom>
            <a:avLst/>
            <a:gdLst>
              <a:gd name="T0" fmla="*/ 2147483647 w 21600"/>
              <a:gd name="T1" fmla="*/ 2176546 h 8435"/>
              <a:gd name="T2" fmla="*/ 0 w 21600"/>
              <a:gd name="T3" fmla="*/ 2176546 h 84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8435">
                <a:moveTo>
                  <a:pt x="21600" y="8307"/>
                </a:moveTo>
                <a:cubicBezTo>
                  <a:pt x="14706" y="10271"/>
                  <a:pt x="6740" y="-11329"/>
                  <a:pt x="0" y="8307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3" name="AutoShape 7"/>
          <p:cNvSpPr>
            <a:spLocks/>
          </p:cNvSpPr>
          <p:nvPr/>
        </p:nvSpPr>
        <p:spPr bwMode="auto">
          <a:xfrm>
            <a:off x="2077471" y="2096628"/>
            <a:ext cx="1112296" cy="826839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1425068284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73" y="3600"/>
                  <a:pt x="8602" y="9514"/>
                  <a:pt x="11278" y="11829"/>
                </a:cubicBezTo>
                <a:cubicBezTo>
                  <a:pt x="14910" y="14914"/>
                  <a:pt x="18542" y="17229"/>
                  <a:pt x="2160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4" name="AutoShape 8"/>
          <p:cNvSpPr>
            <a:spLocks/>
          </p:cNvSpPr>
          <p:nvPr/>
        </p:nvSpPr>
        <p:spPr bwMode="auto">
          <a:xfrm>
            <a:off x="5266709" y="718562"/>
            <a:ext cx="41834" cy="2821344"/>
          </a:xfrm>
          <a:custGeom>
            <a:avLst/>
            <a:gdLst>
              <a:gd name="T0" fmla="*/ 0 w 14075"/>
              <a:gd name="T1" fmla="*/ 0 h 21600"/>
              <a:gd name="T2" fmla="*/ 0 w 14075"/>
              <a:gd name="T3" fmla="*/ 2147483647 h 21600"/>
              <a:gd name="T4" fmla="*/ 365485 w 14075"/>
              <a:gd name="T5" fmla="*/ 2147483647 h 21600"/>
              <a:gd name="T6" fmla="*/ 365485 w 14075"/>
              <a:gd name="T7" fmla="*/ 2147483647 h 21600"/>
              <a:gd name="T8" fmla="*/ 609218 w 14075"/>
              <a:gd name="T9" fmla="*/ 2147483647 h 21600"/>
              <a:gd name="T10" fmla="*/ 487528 w 14075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075" h="21600">
                <a:moveTo>
                  <a:pt x="0" y="0"/>
                </a:moveTo>
                <a:cubicBezTo>
                  <a:pt x="10803" y="1206"/>
                  <a:pt x="0" y="2612"/>
                  <a:pt x="0" y="3868"/>
                </a:cubicBezTo>
                <a:cubicBezTo>
                  <a:pt x="0" y="5174"/>
                  <a:pt x="4323" y="6430"/>
                  <a:pt x="6481" y="7686"/>
                </a:cubicBezTo>
                <a:cubicBezTo>
                  <a:pt x="8645" y="9795"/>
                  <a:pt x="-2158" y="11855"/>
                  <a:pt x="6481" y="13914"/>
                </a:cubicBezTo>
                <a:cubicBezTo>
                  <a:pt x="10803" y="15220"/>
                  <a:pt x="10803" y="16476"/>
                  <a:pt x="10803" y="17732"/>
                </a:cubicBezTo>
                <a:cubicBezTo>
                  <a:pt x="10803" y="18988"/>
                  <a:pt x="19442" y="20344"/>
                  <a:pt x="8645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5" name="AutoShape 9"/>
          <p:cNvSpPr>
            <a:spLocks/>
          </p:cNvSpPr>
          <p:nvPr/>
        </p:nvSpPr>
        <p:spPr bwMode="auto">
          <a:xfrm>
            <a:off x="5247022" y="3455007"/>
            <a:ext cx="3240915" cy="24608"/>
          </a:xfrm>
          <a:custGeom>
            <a:avLst/>
            <a:gdLst>
              <a:gd name="T0" fmla="*/ 0 w 21600"/>
              <a:gd name="T1" fmla="*/ 167480 h 13824"/>
              <a:gd name="T2" fmla="*/ 2147483647 w 21600"/>
              <a:gd name="T3" fmla="*/ 36635 h 13824"/>
              <a:gd name="T4" fmla="*/ 2147483647 w 21600"/>
              <a:gd name="T5" fmla="*/ 123876 h 138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3824">
                <a:moveTo>
                  <a:pt x="0" y="13824"/>
                </a:moveTo>
                <a:cubicBezTo>
                  <a:pt x="5291" y="13824"/>
                  <a:pt x="10625" y="-7776"/>
                  <a:pt x="15916" y="3024"/>
                </a:cubicBezTo>
                <a:cubicBezTo>
                  <a:pt x="17840" y="6623"/>
                  <a:pt x="19720" y="10225"/>
                  <a:pt x="21600" y="1022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6" name="AutoShape 10"/>
          <p:cNvSpPr>
            <a:spLocks/>
          </p:cNvSpPr>
          <p:nvPr/>
        </p:nvSpPr>
        <p:spPr bwMode="auto">
          <a:xfrm>
            <a:off x="6821955" y="807152"/>
            <a:ext cx="23378" cy="34452"/>
          </a:xfrm>
          <a:custGeom>
            <a:avLst/>
            <a:gdLst>
              <a:gd name="T0" fmla="*/ 110597 w 10721"/>
              <a:gd name="T1" fmla="*/ 0 h 21600"/>
              <a:gd name="T2" fmla="*/ 62492 w 10721"/>
              <a:gd name="T3" fmla="*/ 188238 h 21600"/>
              <a:gd name="T4" fmla="*/ 110597 w 10721"/>
              <a:gd name="T5" fmla="*/ 2689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721" h="21600">
                <a:moveTo>
                  <a:pt x="4966" y="0"/>
                </a:moveTo>
                <a:cubicBezTo>
                  <a:pt x="2806" y="9257"/>
                  <a:pt x="-3674" y="9257"/>
                  <a:pt x="2806" y="21600"/>
                </a:cubicBezTo>
                <a:cubicBezTo>
                  <a:pt x="17926" y="12343"/>
                  <a:pt x="7126" y="9257"/>
                  <a:pt x="4966" y="3086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7" name="AutoShape 11"/>
          <p:cNvSpPr>
            <a:spLocks/>
          </p:cNvSpPr>
          <p:nvPr/>
        </p:nvSpPr>
        <p:spPr bwMode="auto">
          <a:xfrm>
            <a:off x="6871171" y="2263964"/>
            <a:ext cx="20917" cy="34452"/>
          </a:xfrm>
          <a:custGeom>
            <a:avLst/>
            <a:gdLst>
              <a:gd name="T0" fmla="*/ 95803 w 11845"/>
              <a:gd name="T1" fmla="*/ 80673 h 21600"/>
              <a:gd name="T2" fmla="*/ 0 w 11845"/>
              <a:gd name="T3" fmla="*/ 188238 h 21600"/>
              <a:gd name="T4" fmla="*/ 31937 w 11845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845" h="21600">
                <a:moveTo>
                  <a:pt x="8100" y="9257"/>
                </a:moveTo>
                <a:cubicBezTo>
                  <a:pt x="8100" y="15429"/>
                  <a:pt x="0" y="9257"/>
                  <a:pt x="0" y="21600"/>
                </a:cubicBezTo>
                <a:cubicBezTo>
                  <a:pt x="21600" y="12343"/>
                  <a:pt x="8100" y="9257"/>
                  <a:pt x="27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8" name="AutoShape 12"/>
          <p:cNvSpPr>
            <a:spLocks/>
          </p:cNvSpPr>
          <p:nvPr/>
        </p:nvSpPr>
        <p:spPr bwMode="auto">
          <a:xfrm>
            <a:off x="7314120" y="1860389"/>
            <a:ext cx="45526" cy="22147"/>
          </a:xfrm>
          <a:custGeom>
            <a:avLst/>
            <a:gdLst>
              <a:gd name="T0" fmla="*/ 69568 w 20045"/>
              <a:gd name="T1" fmla="*/ 26337 h 14657"/>
              <a:gd name="T2" fmla="*/ 15223 w 20045"/>
              <a:gd name="T3" fmla="*/ 94931 h 14657"/>
              <a:gd name="T4" fmla="*/ 504364 w 20045"/>
              <a:gd name="T5" fmla="*/ 49202 h 14657"/>
              <a:gd name="T6" fmla="*/ 178268 w 20045"/>
              <a:gd name="T7" fmla="*/ 3466 h 146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45" h="14657">
                <a:moveTo>
                  <a:pt x="2765" y="3554"/>
                </a:moveTo>
                <a:cubicBezTo>
                  <a:pt x="2765" y="6640"/>
                  <a:pt x="-1555" y="6640"/>
                  <a:pt x="605" y="12811"/>
                </a:cubicBezTo>
                <a:cubicBezTo>
                  <a:pt x="9245" y="15897"/>
                  <a:pt x="11405" y="15897"/>
                  <a:pt x="20045" y="6640"/>
                </a:cubicBezTo>
                <a:cubicBezTo>
                  <a:pt x="15725" y="-5703"/>
                  <a:pt x="11405" y="3554"/>
                  <a:pt x="7085" y="468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9" name="AutoShape 13"/>
          <p:cNvSpPr>
            <a:spLocks/>
          </p:cNvSpPr>
          <p:nvPr/>
        </p:nvSpPr>
        <p:spPr bwMode="auto">
          <a:xfrm>
            <a:off x="8298453" y="2204905"/>
            <a:ext cx="44295" cy="34452"/>
          </a:xfrm>
          <a:custGeom>
            <a:avLst/>
            <a:gdLst>
              <a:gd name="T0" fmla="*/ 88905 w 21600"/>
              <a:gd name="T1" fmla="*/ 107565 h 21600"/>
              <a:gd name="T2" fmla="*/ 222263 w 21600"/>
              <a:gd name="T3" fmla="*/ 188238 h 21600"/>
              <a:gd name="T4" fmla="*/ 400074 w 21600"/>
              <a:gd name="T5" fmla="*/ 0 h 21600"/>
              <a:gd name="T6" fmla="*/ 0 w 21600"/>
              <a:gd name="T7" fmla="*/ 2689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4800" y="12343"/>
                </a:moveTo>
                <a:cubicBezTo>
                  <a:pt x="7200" y="12343"/>
                  <a:pt x="7200" y="21600"/>
                  <a:pt x="12000" y="21600"/>
                </a:cubicBezTo>
                <a:cubicBezTo>
                  <a:pt x="16800" y="15429"/>
                  <a:pt x="19200" y="9257"/>
                  <a:pt x="21600" y="0"/>
                </a:cubicBezTo>
                <a:cubicBezTo>
                  <a:pt x="14400" y="0"/>
                  <a:pt x="7200" y="0"/>
                  <a:pt x="0" y="3086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>
            <a:off x="5778562" y="2746288"/>
            <a:ext cx="24608" cy="25839"/>
          </a:xfrm>
          <a:custGeom>
            <a:avLst/>
            <a:gdLst>
              <a:gd name="T0" fmla="*/ 13720 w 21600"/>
              <a:gd name="T1" fmla="*/ 7872 h 19600"/>
              <a:gd name="T2" fmla="*/ 27440 w 21600"/>
              <a:gd name="T3" fmla="*/ 96451 h 19600"/>
              <a:gd name="T4" fmla="*/ 68601 w 21600"/>
              <a:gd name="T5" fmla="*/ 7872 h 19600"/>
              <a:gd name="T6" fmla="*/ 0 w 21600"/>
              <a:gd name="T7" fmla="*/ 7872 h 19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19600">
                <a:moveTo>
                  <a:pt x="4320" y="1600"/>
                </a:moveTo>
                <a:cubicBezTo>
                  <a:pt x="4320" y="1600"/>
                  <a:pt x="8640" y="12400"/>
                  <a:pt x="8640" y="19600"/>
                </a:cubicBezTo>
                <a:cubicBezTo>
                  <a:pt x="17280" y="12400"/>
                  <a:pt x="12960" y="12400"/>
                  <a:pt x="21600" y="1600"/>
                </a:cubicBezTo>
                <a:cubicBezTo>
                  <a:pt x="12960" y="-2000"/>
                  <a:pt x="4320" y="1600"/>
                  <a:pt x="0" y="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1" name="AutoShape 15"/>
          <p:cNvSpPr>
            <a:spLocks/>
          </p:cNvSpPr>
          <p:nvPr/>
        </p:nvSpPr>
        <p:spPr bwMode="auto">
          <a:xfrm>
            <a:off x="5562008" y="2825035"/>
            <a:ext cx="34452" cy="27069"/>
          </a:xfrm>
          <a:custGeom>
            <a:avLst/>
            <a:gdLst>
              <a:gd name="T0" fmla="*/ 0 w 21600"/>
              <a:gd name="T1" fmla="*/ 62730 h 15421"/>
              <a:gd name="T2" fmla="*/ 188238 w 21600"/>
              <a:gd name="T3" fmla="*/ 125459 h 15421"/>
              <a:gd name="T4" fmla="*/ 53778 w 21600"/>
              <a:gd name="T5" fmla="*/ 0 h 154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5421">
                <a:moveTo>
                  <a:pt x="0" y="5400"/>
                </a:moveTo>
                <a:cubicBezTo>
                  <a:pt x="9257" y="10800"/>
                  <a:pt x="9257" y="21600"/>
                  <a:pt x="21600" y="10800"/>
                </a:cubicBezTo>
                <a:cubicBezTo>
                  <a:pt x="21600" y="0"/>
                  <a:pt x="12343" y="5400"/>
                  <a:pt x="6171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2" name="AutoShape 16"/>
          <p:cNvSpPr>
            <a:spLocks/>
          </p:cNvSpPr>
          <p:nvPr/>
        </p:nvSpPr>
        <p:spPr bwMode="auto">
          <a:xfrm>
            <a:off x="5227335" y="708719"/>
            <a:ext cx="39373" cy="14765"/>
          </a:xfrm>
          <a:custGeom>
            <a:avLst/>
            <a:gdLst>
              <a:gd name="T0" fmla="*/ 0 w 21600"/>
              <a:gd name="T1" fmla="*/ 14818 h 21600"/>
              <a:gd name="T2" fmla="*/ 280985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400" y="7200"/>
                  <a:pt x="13500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3" name="AutoShape 19"/>
          <p:cNvSpPr>
            <a:spLocks/>
          </p:cNvSpPr>
          <p:nvPr/>
        </p:nvSpPr>
        <p:spPr bwMode="auto">
          <a:xfrm>
            <a:off x="5217492" y="2785661"/>
            <a:ext cx="54138" cy="11074"/>
          </a:xfrm>
          <a:custGeom>
            <a:avLst/>
            <a:gdLst>
              <a:gd name="T0" fmla="*/ 0 w 21600"/>
              <a:gd name="T1" fmla="*/ 0 h 17225"/>
              <a:gd name="T2" fmla="*/ 730453 w 21600"/>
              <a:gd name="T3" fmla="*/ 8219 h 172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7225">
                <a:moveTo>
                  <a:pt x="0" y="0"/>
                </a:moveTo>
                <a:cubicBezTo>
                  <a:pt x="5891" y="14400"/>
                  <a:pt x="13745" y="21600"/>
                  <a:pt x="21600" y="144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4" name="AutoShape 20"/>
          <p:cNvSpPr>
            <a:spLocks/>
          </p:cNvSpPr>
          <p:nvPr/>
        </p:nvSpPr>
        <p:spPr bwMode="auto">
          <a:xfrm>
            <a:off x="6103392" y="3474694"/>
            <a:ext cx="6152" cy="39373"/>
          </a:xfrm>
          <a:custGeom>
            <a:avLst/>
            <a:gdLst>
              <a:gd name="T0" fmla="*/ 572 w 13824"/>
              <a:gd name="T1" fmla="*/ 0 h 21600"/>
              <a:gd name="T2" fmla="*/ 2617 w 13824"/>
              <a:gd name="T3" fmla="*/ 280985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824" h="21600">
                <a:moveTo>
                  <a:pt x="3024" y="0"/>
                </a:moveTo>
                <a:cubicBezTo>
                  <a:pt x="-7776" y="0"/>
                  <a:pt x="13824" y="13500"/>
                  <a:pt x="13824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5" name="AutoShape 21"/>
          <p:cNvSpPr>
            <a:spLocks/>
          </p:cNvSpPr>
          <p:nvPr/>
        </p:nvSpPr>
        <p:spPr bwMode="auto">
          <a:xfrm>
            <a:off x="6890858" y="3455007"/>
            <a:ext cx="9843" cy="49217"/>
          </a:xfrm>
          <a:custGeom>
            <a:avLst/>
            <a:gdLst>
              <a:gd name="T0" fmla="*/ 0 w 21600"/>
              <a:gd name="T1" fmla="*/ 0 h 21600"/>
              <a:gd name="T2" fmla="*/ 4390 w 21600"/>
              <a:gd name="T3" fmla="*/ 548799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0800" y="6480"/>
                  <a:pt x="21600" y="15120"/>
                  <a:pt x="2160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6" name="AutoShape 24"/>
          <p:cNvSpPr>
            <a:spLocks/>
          </p:cNvSpPr>
          <p:nvPr/>
        </p:nvSpPr>
        <p:spPr bwMode="auto">
          <a:xfrm>
            <a:off x="709249" y="4449183"/>
            <a:ext cx="41834" cy="2821344"/>
          </a:xfrm>
          <a:custGeom>
            <a:avLst/>
            <a:gdLst>
              <a:gd name="T0" fmla="*/ 0 w 14075"/>
              <a:gd name="T1" fmla="*/ 0 h 21600"/>
              <a:gd name="T2" fmla="*/ 0 w 14075"/>
              <a:gd name="T3" fmla="*/ 2147483647 h 21600"/>
              <a:gd name="T4" fmla="*/ 365485 w 14075"/>
              <a:gd name="T5" fmla="*/ 2147483647 h 21600"/>
              <a:gd name="T6" fmla="*/ 365485 w 14075"/>
              <a:gd name="T7" fmla="*/ 2147483647 h 21600"/>
              <a:gd name="T8" fmla="*/ 609218 w 14075"/>
              <a:gd name="T9" fmla="*/ 2147483647 h 21600"/>
              <a:gd name="T10" fmla="*/ 487528 w 14075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075" h="21600">
                <a:moveTo>
                  <a:pt x="0" y="0"/>
                </a:moveTo>
                <a:cubicBezTo>
                  <a:pt x="10803" y="1206"/>
                  <a:pt x="0" y="2612"/>
                  <a:pt x="0" y="3868"/>
                </a:cubicBezTo>
                <a:cubicBezTo>
                  <a:pt x="0" y="5174"/>
                  <a:pt x="4323" y="6430"/>
                  <a:pt x="6481" y="7686"/>
                </a:cubicBezTo>
                <a:cubicBezTo>
                  <a:pt x="8645" y="9795"/>
                  <a:pt x="-2158" y="11855"/>
                  <a:pt x="6481" y="13914"/>
                </a:cubicBezTo>
                <a:cubicBezTo>
                  <a:pt x="10803" y="15220"/>
                  <a:pt x="10803" y="16476"/>
                  <a:pt x="10803" y="17732"/>
                </a:cubicBezTo>
                <a:cubicBezTo>
                  <a:pt x="10803" y="18988"/>
                  <a:pt x="19442" y="20344"/>
                  <a:pt x="8645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7" name="AutoShape 25"/>
          <p:cNvSpPr>
            <a:spLocks/>
          </p:cNvSpPr>
          <p:nvPr/>
        </p:nvSpPr>
        <p:spPr bwMode="auto">
          <a:xfrm>
            <a:off x="689562" y="7195472"/>
            <a:ext cx="3240915" cy="24608"/>
          </a:xfrm>
          <a:custGeom>
            <a:avLst/>
            <a:gdLst>
              <a:gd name="T0" fmla="*/ 0 w 21600"/>
              <a:gd name="T1" fmla="*/ 167480 h 13824"/>
              <a:gd name="T2" fmla="*/ 2147483647 w 21600"/>
              <a:gd name="T3" fmla="*/ 36635 h 13824"/>
              <a:gd name="T4" fmla="*/ 2147483647 w 21600"/>
              <a:gd name="T5" fmla="*/ 123876 h 138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3824">
                <a:moveTo>
                  <a:pt x="0" y="13824"/>
                </a:moveTo>
                <a:cubicBezTo>
                  <a:pt x="5291" y="13824"/>
                  <a:pt x="10625" y="-7776"/>
                  <a:pt x="15916" y="3024"/>
                </a:cubicBezTo>
                <a:cubicBezTo>
                  <a:pt x="17840" y="6623"/>
                  <a:pt x="19720" y="10225"/>
                  <a:pt x="21600" y="1022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8" name="AutoShape 26"/>
          <p:cNvSpPr>
            <a:spLocks/>
          </p:cNvSpPr>
          <p:nvPr/>
        </p:nvSpPr>
        <p:spPr bwMode="auto">
          <a:xfrm>
            <a:off x="669875" y="4439340"/>
            <a:ext cx="39373" cy="14765"/>
          </a:xfrm>
          <a:custGeom>
            <a:avLst/>
            <a:gdLst>
              <a:gd name="T0" fmla="*/ 0 w 21600"/>
              <a:gd name="T1" fmla="*/ 14818 h 21600"/>
              <a:gd name="T2" fmla="*/ 280985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400" y="7200"/>
                  <a:pt x="13500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9" name="AutoShape 29"/>
          <p:cNvSpPr>
            <a:spLocks/>
          </p:cNvSpPr>
          <p:nvPr/>
        </p:nvSpPr>
        <p:spPr bwMode="auto">
          <a:xfrm>
            <a:off x="660032" y="6526125"/>
            <a:ext cx="54138" cy="11074"/>
          </a:xfrm>
          <a:custGeom>
            <a:avLst/>
            <a:gdLst>
              <a:gd name="T0" fmla="*/ 0 w 21600"/>
              <a:gd name="T1" fmla="*/ 0 h 17225"/>
              <a:gd name="T2" fmla="*/ 730453 w 21600"/>
              <a:gd name="T3" fmla="*/ 8219 h 172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7225">
                <a:moveTo>
                  <a:pt x="0" y="0"/>
                </a:moveTo>
                <a:cubicBezTo>
                  <a:pt x="5891" y="14400"/>
                  <a:pt x="13745" y="21600"/>
                  <a:pt x="21600" y="144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20" name="AutoShape 30"/>
          <p:cNvSpPr>
            <a:spLocks/>
          </p:cNvSpPr>
          <p:nvPr/>
        </p:nvSpPr>
        <p:spPr bwMode="auto">
          <a:xfrm>
            <a:off x="1536088" y="7215158"/>
            <a:ext cx="6152" cy="39373"/>
          </a:xfrm>
          <a:custGeom>
            <a:avLst/>
            <a:gdLst>
              <a:gd name="T0" fmla="*/ 572 w 13824"/>
              <a:gd name="T1" fmla="*/ 0 h 21600"/>
              <a:gd name="T2" fmla="*/ 2617 w 13824"/>
              <a:gd name="T3" fmla="*/ 280985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824" h="21600">
                <a:moveTo>
                  <a:pt x="3024" y="0"/>
                </a:moveTo>
                <a:cubicBezTo>
                  <a:pt x="-7776" y="0"/>
                  <a:pt x="13824" y="13500"/>
                  <a:pt x="13824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21" name="AutoShape 31"/>
          <p:cNvSpPr>
            <a:spLocks/>
          </p:cNvSpPr>
          <p:nvPr/>
        </p:nvSpPr>
        <p:spPr bwMode="auto">
          <a:xfrm>
            <a:off x="2323554" y="7195471"/>
            <a:ext cx="9843" cy="49217"/>
          </a:xfrm>
          <a:custGeom>
            <a:avLst/>
            <a:gdLst>
              <a:gd name="T0" fmla="*/ 0 w 21600"/>
              <a:gd name="T1" fmla="*/ 0 h 21600"/>
              <a:gd name="T2" fmla="*/ 4390 w 21600"/>
              <a:gd name="T3" fmla="*/ 548799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0800" y="6480"/>
                  <a:pt x="21600" y="15120"/>
                  <a:pt x="2160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22" name="AutoShape 34"/>
          <p:cNvSpPr>
            <a:spLocks/>
          </p:cNvSpPr>
          <p:nvPr/>
        </p:nvSpPr>
        <p:spPr bwMode="auto">
          <a:xfrm>
            <a:off x="5059999" y="4468870"/>
            <a:ext cx="41834" cy="2821344"/>
          </a:xfrm>
          <a:custGeom>
            <a:avLst/>
            <a:gdLst>
              <a:gd name="T0" fmla="*/ 0 w 14075"/>
              <a:gd name="T1" fmla="*/ 0 h 21600"/>
              <a:gd name="T2" fmla="*/ 0 w 14075"/>
              <a:gd name="T3" fmla="*/ 2147483647 h 21600"/>
              <a:gd name="T4" fmla="*/ 365485 w 14075"/>
              <a:gd name="T5" fmla="*/ 2147483647 h 21600"/>
              <a:gd name="T6" fmla="*/ 365485 w 14075"/>
              <a:gd name="T7" fmla="*/ 2147483647 h 21600"/>
              <a:gd name="T8" fmla="*/ 609218 w 14075"/>
              <a:gd name="T9" fmla="*/ 2147483647 h 21600"/>
              <a:gd name="T10" fmla="*/ 487528 w 14075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075" h="21600">
                <a:moveTo>
                  <a:pt x="0" y="0"/>
                </a:moveTo>
                <a:cubicBezTo>
                  <a:pt x="10803" y="1206"/>
                  <a:pt x="0" y="2612"/>
                  <a:pt x="0" y="3868"/>
                </a:cubicBezTo>
                <a:cubicBezTo>
                  <a:pt x="0" y="5174"/>
                  <a:pt x="4323" y="6430"/>
                  <a:pt x="6481" y="7686"/>
                </a:cubicBezTo>
                <a:cubicBezTo>
                  <a:pt x="8645" y="9795"/>
                  <a:pt x="-2158" y="11855"/>
                  <a:pt x="6481" y="13914"/>
                </a:cubicBezTo>
                <a:cubicBezTo>
                  <a:pt x="10803" y="15220"/>
                  <a:pt x="10803" y="16476"/>
                  <a:pt x="10803" y="17732"/>
                </a:cubicBezTo>
                <a:cubicBezTo>
                  <a:pt x="10803" y="18988"/>
                  <a:pt x="19442" y="20344"/>
                  <a:pt x="8645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23" name="AutoShape 35"/>
          <p:cNvSpPr>
            <a:spLocks/>
          </p:cNvSpPr>
          <p:nvPr/>
        </p:nvSpPr>
        <p:spPr bwMode="auto">
          <a:xfrm>
            <a:off x="5040313" y="7215158"/>
            <a:ext cx="3240915" cy="24608"/>
          </a:xfrm>
          <a:custGeom>
            <a:avLst/>
            <a:gdLst>
              <a:gd name="T0" fmla="*/ 0 w 21600"/>
              <a:gd name="T1" fmla="*/ 167480 h 13824"/>
              <a:gd name="T2" fmla="*/ 2147483647 w 21600"/>
              <a:gd name="T3" fmla="*/ 36635 h 13824"/>
              <a:gd name="T4" fmla="*/ 2147483647 w 21600"/>
              <a:gd name="T5" fmla="*/ 123876 h 138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3824">
                <a:moveTo>
                  <a:pt x="0" y="13824"/>
                </a:moveTo>
                <a:cubicBezTo>
                  <a:pt x="5291" y="13824"/>
                  <a:pt x="10625" y="-7776"/>
                  <a:pt x="15916" y="3024"/>
                </a:cubicBezTo>
                <a:cubicBezTo>
                  <a:pt x="17840" y="6623"/>
                  <a:pt x="19720" y="10225"/>
                  <a:pt x="21600" y="1022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24" name="AutoShape 36"/>
          <p:cNvSpPr>
            <a:spLocks/>
          </p:cNvSpPr>
          <p:nvPr/>
        </p:nvSpPr>
        <p:spPr bwMode="auto">
          <a:xfrm>
            <a:off x="5020626" y="4459027"/>
            <a:ext cx="39373" cy="14765"/>
          </a:xfrm>
          <a:custGeom>
            <a:avLst/>
            <a:gdLst>
              <a:gd name="T0" fmla="*/ 0 w 21600"/>
              <a:gd name="T1" fmla="*/ 14818 h 21600"/>
              <a:gd name="T2" fmla="*/ 280985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400" y="7200"/>
                  <a:pt x="13500" y="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25" name="AutoShape 39"/>
          <p:cNvSpPr>
            <a:spLocks/>
          </p:cNvSpPr>
          <p:nvPr/>
        </p:nvSpPr>
        <p:spPr bwMode="auto">
          <a:xfrm>
            <a:off x="5010782" y="6545812"/>
            <a:ext cx="54138" cy="11074"/>
          </a:xfrm>
          <a:custGeom>
            <a:avLst/>
            <a:gdLst>
              <a:gd name="T0" fmla="*/ 0 w 21600"/>
              <a:gd name="T1" fmla="*/ 0 h 17225"/>
              <a:gd name="T2" fmla="*/ 730453 w 21600"/>
              <a:gd name="T3" fmla="*/ 8219 h 172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7225">
                <a:moveTo>
                  <a:pt x="0" y="0"/>
                </a:moveTo>
                <a:cubicBezTo>
                  <a:pt x="5891" y="14400"/>
                  <a:pt x="13745" y="21600"/>
                  <a:pt x="21600" y="144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26" name="AutoShape 40"/>
          <p:cNvSpPr>
            <a:spLocks/>
          </p:cNvSpPr>
          <p:nvPr/>
        </p:nvSpPr>
        <p:spPr bwMode="auto">
          <a:xfrm>
            <a:off x="5896682" y="7234845"/>
            <a:ext cx="6152" cy="39373"/>
          </a:xfrm>
          <a:custGeom>
            <a:avLst/>
            <a:gdLst>
              <a:gd name="T0" fmla="*/ 572 w 13824"/>
              <a:gd name="T1" fmla="*/ 0 h 21600"/>
              <a:gd name="T2" fmla="*/ 2617 w 13824"/>
              <a:gd name="T3" fmla="*/ 280985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824" h="21600">
                <a:moveTo>
                  <a:pt x="3024" y="0"/>
                </a:moveTo>
                <a:cubicBezTo>
                  <a:pt x="-7776" y="0"/>
                  <a:pt x="13824" y="13500"/>
                  <a:pt x="13824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27" name="AutoShape 41"/>
          <p:cNvSpPr>
            <a:spLocks/>
          </p:cNvSpPr>
          <p:nvPr/>
        </p:nvSpPr>
        <p:spPr bwMode="auto">
          <a:xfrm>
            <a:off x="6684148" y="7215158"/>
            <a:ext cx="9843" cy="49217"/>
          </a:xfrm>
          <a:custGeom>
            <a:avLst/>
            <a:gdLst>
              <a:gd name="T0" fmla="*/ 0 w 21600"/>
              <a:gd name="T1" fmla="*/ 0 h 21600"/>
              <a:gd name="T2" fmla="*/ 4390 w 21600"/>
              <a:gd name="T3" fmla="*/ 548799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0800" y="6480"/>
                  <a:pt x="21600" y="1512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28" name="AutoShape 44"/>
          <p:cNvSpPr>
            <a:spLocks/>
          </p:cNvSpPr>
          <p:nvPr/>
        </p:nvSpPr>
        <p:spPr bwMode="auto">
          <a:xfrm>
            <a:off x="719092" y="5492576"/>
            <a:ext cx="2992371" cy="652120"/>
          </a:xfrm>
          <a:custGeom>
            <a:avLst/>
            <a:gdLst>
              <a:gd name="T0" fmla="*/ 0 w 21600"/>
              <a:gd name="T1" fmla="*/ 742228479 h 20599"/>
              <a:gd name="T2" fmla="*/ 2147483647 w 21600"/>
              <a:gd name="T3" fmla="*/ 1038794235 h 20599"/>
              <a:gd name="T4" fmla="*/ 2147483647 w 21600"/>
              <a:gd name="T5" fmla="*/ 1229393100 h 20599"/>
              <a:gd name="T6" fmla="*/ 2147483647 w 21600"/>
              <a:gd name="T7" fmla="*/ 1388238279 h 20599"/>
              <a:gd name="T8" fmla="*/ 2147483647 w 21600"/>
              <a:gd name="T9" fmla="*/ 890511357 h 20599"/>
              <a:gd name="T10" fmla="*/ 2147483647 w 21600"/>
              <a:gd name="T11" fmla="*/ 435170513 h 20599"/>
              <a:gd name="T12" fmla="*/ 2147483647 w 21600"/>
              <a:gd name="T13" fmla="*/ 1022688 h 20599"/>
              <a:gd name="T14" fmla="*/ 2147483647 w 21600"/>
              <a:gd name="T15" fmla="*/ 233939256 h 20599"/>
              <a:gd name="T16" fmla="*/ 2147483647 w 21600"/>
              <a:gd name="T17" fmla="*/ 371659792 h 20599"/>
              <a:gd name="T18" fmla="*/ 2147483647 w 21600"/>
              <a:gd name="T19" fmla="*/ 572822674 h 205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00" h="20599">
                <a:moveTo>
                  <a:pt x="0" y="10892"/>
                </a:moveTo>
                <a:cubicBezTo>
                  <a:pt x="888" y="11514"/>
                  <a:pt x="1705" y="14156"/>
                  <a:pt x="2629" y="15244"/>
                </a:cubicBezTo>
                <a:cubicBezTo>
                  <a:pt x="3375" y="16021"/>
                  <a:pt x="4086" y="16953"/>
                  <a:pt x="4832" y="18041"/>
                </a:cubicBezTo>
                <a:cubicBezTo>
                  <a:pt x="5542" y="19128"/>
                  <a:pt x="6643" y="21304"/>
                  <a:pt x="7354" y="20372"/>
                </a:cubicBezTo>
                <a:cubicBezTo>
                  <a:pt x="8242" y="19284"/>
                  <a:pt x="9059" y="15088"/>
                  <a:pt x="9876" y="13068"/>
                </a:cubicBezTo>
                <a:cubicBezTo>
                  <a:pt x="10693" y="10892"/>
                  <a:pt x="11546" y="8717"/>
                  <a:pt x="12328" y="6386"/>
                </a:cubicBezTo>
                <a:cubicBezTo>
                  <a:pt x="13003" y="4210"/>
                  <a:pt x="13713" y="-296"/>
                  <a:pt x="14495" y="15"/>
                </a:cubicBezTo>
                <a:cubicBezTo>
                  <a:pt x="15347" y="170"/>
                  <a:pt x="16271" y="2501"/>
                  <a:pt x="17124" y="3433"/>
                </a:cubicBezTo>
                <a:cubicBezTo>
                  <a:pt x="17941" y="4210"/>
                  <a:pt x="18758" y="4677"/>
                  <a:pt x="19611" y="5454"/>
                </a:cubicBezTo>
                <a:cubicBezTo>
                  <a:pt x="20250" y="6075"/>
                  <a:pt x="20961" y="7474"/>
                  <a:pt x="21600" y="8406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29" name="AutoShape 45"/>
          <p:cNvSpPr>
            <a:spLocks/>
          </p:cNvSpPr>
          <p:nvPr/>
        </p:nvSpPr>
        <p:spPr bwMode="auto">
          <a:xfrm>
            <a:off x="738778" y="4813387"/>
            <a:ext cx="2962841" cy="1985891"/>
          </a:xfrm>
          <a:custGeom>
            <a:avLst/>
            <a:gdLst>
              <a:gd name="T0" fmla="*/ 0 w 21600"/>
              <a:gd name="T1" fmla="*/ 2147483647 h 21374"/>
              <a:gd name="T2" fmla="*/ 2147483647 w 21600"/>
              <a:gd name="T3" fmla="*/ 2147483647 h 21374"/>
              <a:gd name="T4" fmla="*/ 2147483647 w 21600"/>
              <a:gd name="T5" fmla="*/ 2147483647 h 21374"/>
              <a:gd name="T6" fmla="*/ 2147483647 w 21600"/>
              <a:gd name="T7" fmla="*/ 2147483647 h 21374"/>
              <a:gd name="T8" fmla="*/ 2147483647 w 21600"/>
              <a:gd name="T9" fmla="*/ 2147483647 h 21374"/>
              <a:gd name="T10" fmla="*/ 2147483647 w 21600"/>
              <a:gd name="T11" fmla="*/ 2147483647 h 21374"/>
              <a:gd name="T12" fmla="*/ 2147483647 w 21600"/>
              <a:gd name="T13" fmla="*/ 2147483647 h 21374"/>
              <a:gd name="T14" fmla="*/ 2147483647 w 21600"/>
              <a:gd name="T15" fmla="*/ 0 h 213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374">
                <a:moveTo>
                  <a:pt x="0" y="21335"/>
                </a:moveTo>
                <a:cubicBezTo>
                  <a:pt x="1005" y="21600"/>
                  <a:pt x="2476" y="20435"/>
                  <a:pt x="3445" y="19959"/>
                </a:cubicBezTo>
                <a:cubicBezTo>
                  <a:pt x="4234" y="19641"/>
                  <a:pt x="5059" y="19271"/>
                  <a:pt x="5849" y="19112"/>
                </a:cubicBezTo>
                <a:cubicBezTo>
                  <a:pt x="7822" y="18688"/>
                  <a:pt x="9544" y="16888"/>
                  <a:pt x="11159" y="15194"/>
                </a:cubicBezTo>
                <a:cubicBezTo>
                  <a:pt x="12056" y="14188"/>
                  <a:pt x="12953" y="13235"/>
                  <a:pt x="13814" y="12282"/>
                </a:cubicBezTo>
                <a:cubicBezTo>
                  <a:pt x="14567" y="11488"/>
                  <a:pt x="15034" y="10482"/>
                  <a:pt x="15644" y="9529"/>
                </a:cubicBezTo>
                <a:cubicBezTo>
                  <a:pt x="17043" y="7200"/>
                  <a:pt x="18622" y="4976"/>
                  <a:pt x="19950" y="2541"/>
                </a:cubicBezTo>
                <a:cubicBezTo>
                  <a:pt x="20452" y="1641"/>
                  <a:pt x="21098" y="90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30" name="AutoShape 46"/>
          <p:cNvSpPr>
            <a:spLocks/>
          </p:cNvSpPr>
          <p:nvPr/>
        </p:nvSpPr>
        <p:spPr bwMode="auto">
          <a:xfrm>
            <a:off x="758465" y="4616520"/>
            <a:ext cx="2977606" cy="234271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85" y="21600"/>
                  <a:pt x="1678" y="21010"/>
                  <a:pt x="2428" y="20692"/>
                </a:cubicBezTo>
                <a:cubicBezTo>
                  <a:pt x="3320" y="20329"/>
                  <a:pt x="4249" y="19966"/>
                  <a:pt x="5141" y="19603"/>
                </a:cubicBezTo>
                <a:cubicBezTo>
                  <a:pt x="5962" y="19286"/>
                  <a:pt x="6783" y="19150"/>
                  <a:pt x="7212" y="18151"/>
                </a:cubicBezTo>
                <a:cubicBezTo>
                  <a:pt x="7712" y="16971"/>
                  <a:pt x="8176" y="15882"/>
                  <a:pt x="8604" y="14612"/>
                </a:cubicBezTo>
                <a:cubicBezTo>
                  <a:pt x="10175" y="10210"/>
                  <a:pt x="11746" y="5763"/>
                  <a:pt x="13460" y="1452"/>
                </a:cubicBezTo>
                <a:cubicBezTo>
                  <a:pt x="13674" y="908"/>
                  <a:pt x="13888" y="408"/>
                  <a:pt x="14210" y="0"/>
                </a:cubicBezTo>
                <a:cubicBezTo>
                  <a:pt x="14495" y="363"/>
                  <a:pt x="14852" y="726"/>
                  <a:pt x="15102" y="1180"/>
                </a:cubicBezTo>
                <a:cubicBezTo>
                  <a:pt x="15316" y="1634"/>
                  <a:pt x="15459" y="2178"/>
                  <a:pt x="15638" y="2632"/>
                </a:cubicBezTo>
                <a:cubicBezTo>
                  <a:pt x="16102" y="3766"/>
                  <a:pt x="16780" y="4674"/>
                  <a:pt x="17351" y="5672"/>
                </a:cubicBezTo>
                <a:cubicBezTo>
                  <a:pt x="17851" y="6625"/>
                  <a:pt x="18280" y="7578"/>
                  <a:pt x="18744" y="8576"/>
                </a:cubicBezTo>
                <a:cubicBezTo>
                  <a:pt x="18958" y="9076"/>
                  <a:pt x="19137" y="9711"/>
                  <a:pt x="19458" y="10165"/>
                </a:cubicBezTo>
                <a:cubicBezTo>
                  <a:pt x="19743" y="10618"/>
                  <a:pt x="20100" y="10982"/>
                  <a:pt x="20350" y="11481"/>
                </a:cubicBezTo>
                <a:cubicBezTo>
                  <a:pt x="20743" y="12252"/>
                  <a:pt x="21100" y="13024"/>
                  <a:pt x="21600" y="13613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31" name="AutoShape 47"/>
          <p:cNvSpPr>
            <a:spLocks/>
          </p:cNvSpPr>
          <p:nvPr/>
        </p:nvSpPr>
        <p:spPr bwMode="auto">
          <a:xfrm>
            <a:off x="5207648" y="6811582"/>
            <a:ext cx="178411" cy="423263"/>
          </a:xfrm>
          <a:custGeom>
            <a:avLst/>
            <a:gdLst>
              <a:gd name="T0" fmla="*/ 0 w 21162"/>
              <a:gd name="T1" fmla="*/ 340954451 h 21600"/>
              <a:gd name="T2" fmla="*/ 1503238 w 21162"/>
              <a:gd name="T3" fmla="*/ 0 h 21600"/>
              <a:gd name="T4" fmla="*/ 26295884 w 21162"/>
              <a:gd name="T5" fmla="*/ 4056360 h 21600"/>
              <a:gd name="T6" fmla="*/ 27047569 w 21162"/>
              <a:gd name="T7" fmla="*/ 349067196 h 21600"/>
              <a:gd name="T8" fmla="*/ 0 w 21162"/>
              <a:gd name="T9" fmla="*/ 345010836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62" h="21600">
                <a:moveTo>
                  <a:pt x="0" y="21098"/>
                </a:moveTo>
                <a:cubicBezTo>
                  <a:pt x="1751" y="14065"/>
                  <a:pt x="584" y="7033"/>
                  <a:pt x="1168" y="0"/>
                </a:cubicBezTo>
                <a:cubicBezTo>
                  <a:pt x="7589" y="0"/>
                  <a:pt x="14011" y="251"/>
                  <a:pt x="20432" y="251"/>
                </a:cubicBezTo>
                <a:cubicBezTo>
                  <a:pt x="21600" y="7284"/>
                  <a:pt x="21016" y="14567"/>
                  <a:pt x="21016" y="21600"/>
                </a:cubicBezTo>
                <a:cubicBezTo>
                  <a:pt x="14011" y="21349"/>
                  <a:pt x="7005" y="21349"/>
                  <a:pt x="0" y="2134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32" name="AutoShape 48"/>
          <p:cNvSpPr>
            <a:spLocks/>
          </p:cNvSpPr>
          <p:nvPr/>
        </p:nvSpPr>
        <p:spPr bwMode="auto">
          <a:xfrm>
            <a:off x="5384828" y="5837092"/>
            <a:ext cx="188254" cy="1389140"/>
          </a:xfrm>
          <a:custGeom>
            <a:avLst/>
            <a:gdLst>
              <a:gd name="T0" fmla="*/ 2762324 w 20162"/>
              <a:gd name="T1" fmla="*/ 2147483647 h 21545"/>
              <a:gd name="T2" fmla="*/ 921401 w 20162"/>
              <a:gd name="T3" fmla="*/ 2147483647 h 21545"/>
              <a:gd name="T4" fmla="*/ 1842658 w 20162"/>
              <a:gd name="T5" fmla="*/ 1550318805 h 21545"/>
              <a:gd name="T6" fmla="*/ 2762324 w 20162"/>
              <a:gd name="T7" fmla="*/ 12089729 h 21545"/>
              <a:gd name="T8" fmla="*/ 34079769 w 20162"/>
              <a:gd name="T9" fmla="*/ 56414022 h 21545"/>
              <a:gd name="T10" fmla="*/ 32236955 w 20162"/>
              <a:gd name="T11" fmla="*/ 2147483647 h 21545"/>
              <a:gd name="T12" fmla="*/ 35001026 w 20162"/>
              <a:gd name="T13" fmla="*/ 2147483647 h 21545"/>
              <a:gd name="T14" fmla="*/ 24867903 w 20162"/>
              <a:gd name="T15" fmla="*/ 2147483647 h 21545"/>
              <a:gd name="T16" fmla="*/ 0 w 20162"/>
              <a:gd name="T17" fmla="*/ 2147483647 h 215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162" h="21545">
                <a:moveTo>
                  <a:pt x="1580" y="21545"/>
                </a:moveTo>
                <a:cubicBezTo>
                  <a:pt x="4741" y="18568"/>
                  <a:pt x="527" y="15134"/>
                  <a:pt x="527" y="12081"/>
                </a:cubicBezTo>
                <a:cubicBezTo>
                  <a:pt x="527" y="8875"/>
                  <a:pt x="0" y="5746"/>
                  <a:pt x="1054" y="2693"/>
                </a:cubicBezTo>
                <a:cubicBezTo>
                  <a:pt x="1580" y="1777"/>
                  <a:pt x="527" y="861"/>
                  <a:pt x="1580" y="21"/>
                </a:cubicBezTo>
                <a:cubicBezTo>
                  <a:pt x="7376" y="-55"/>
                  <a:pt x="13698" y="98"/>
                  <a:pt x="19493" y="98"/>
                </a:cubicBezTo>
                <a:cubicBezTo>
                  <a:pt x="21073" y="3609"/>
                  <a:pt x="18966" y="7043"/>
                  <a:pt x="18439" y="10554"/>
                </a:cubicBezTo>
                <a:cubicBezTo>
                  <a:pt x="17912" y="13684"/>
                  <a:pt x="20020" y="16813"/>
                  <a:pt x="20020" y="19942"/>
                </a:cubicBezTo>
                <a:cubicBezTo>
                  <a:pt x="20020" y="21163"/>
                  <a:pt x="21600" y="21316"/>
                  <a:pt x="14224" y="21469"/>
                </a:cubicBezTo>
                <a:cubicBezTo>
                  <a:pt x="10010" y="21545"/>
                  <a:pt x="4741" y="21392"/>
                  <a:pt x="0" y="214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33" name="AutoShape 49"/>
          <p:cNvSpPr>
            <a:spLocks/>
          </p:cNvSpPr>
          <p:nvPr/>
        </p:nvSpPr>
        <p:spPr bwMode="auto">
          <a:xfrm>
            <a:off x="5591538" y="6998605"/>
            <a:ext cx="162415" cy="236240"/>
          </a:xfrm>
          <a:custGeom>
            <a:avLst/>
            <a:gdLst>
              <a:gd name="T0" fmla="*/ 1495831 w 19291"/>
              <a:gd name="T1" fmla="*/ 60692834 h 21600"/>
              <a:gd name="T2" fmla="*/ 748562 w 19291"/>
              <a:gd name="T3" fmla="*/ 0 h 21600"/>
              <a:gd name="T4" fmla="*/ 23944143 w 19291"/>
              <a:gd name="T5" fmla="*/ 1264440 h 21600"/>
              <a:gd name="T6" fmla="*/ 23195581 w 19291"/>
              <a:gd name="T7" fmla="*/ 51841795 h 21600"/>
              <a:gd name="T8" fmla="*/ 2244274 w 19291"/>
              <a:gd name="T9" fmla="*/ 56899528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291" h="21600">
                <a:moveTo>
                  <a:pt x="1167" y="21600"/>
                </a:moveTo>
                <a:cubicBezTo>
                  <a:pt x="-584" y="14850"/>
                  <a:pt x="0" y="6750"/>
                  <a:pt x="584" y="0"/>
                </a:cubicBezTo>
                <a:cubicBezTo>
                  <a:pt x="6421" y="900"/>
                  <a:pt x="12843" y="450"/>
                  <a:pt x="18681" y="450"/>
                </a:cubicBezTo>
                <a:cubicBezTo>
                  <a:pt x="17513" y="4950"/>
                  <a:pt x="21016" y="14400"/>
                  <a:pt x="18097" y="18450"/>
                </a:cubicBezTo>
                <a:cubicBezTo>
                  <a:pt x="15762" y="21600"/>
                  <a:pt x="7589" y="21150"/>
                  <a:pt x="1751" y="2025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34" name="AutoShape 50"/>
          <p:cNvSpPr>
            <a:spLocks/>
          </p:cNvSpPr>
          <p:nvPr/>
        </p:nvSpPr>
        <p:spPr bwMode="auto">
          <a:xfrm>
            <a:off x="6014801" y="6595028"/>
            <a:ext cx="178411" cy="634895"/>
          </a:xfrm>
          <a:custGeom>
            <a:avLst/>
            <a:gdLst>
              <a:gd name="T0" fmla="*/ 0 w 21162"/>
              <a:gd name="T1" fmla="*/ 1150721290 h 21600"/>
              <a:gd name="T2" fmla="*/ 1503238 w 21162"/>
              <a:gd name="T3" fmla="*/ 0 h 21600"/>
              <a:gd name="T4" fmla="*/ 26295884 w 21162"/>
              <a:gd name="T5" fmla="*/ 13690234 h 21600"/>
              <a:gd name="T6" fmla="*/ 27047569 w 21162"/>
              <a:gd name="T7" fmla="*/ 1178101758 h 21600"/>
              <a:gd name="T8" fmla="*/ 0 w 21162"/>
              <a:gd name="T9" fmla="*/ 1164411524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62" h="21600">
                <a:moveTo>
                  <a:pt x="0" y="21098"/>
                </a:moveTo>
                <a:cubicBezTo>
                  <a:pt x="1751" y="14065"/>
                  <a:pt x="584" y="7033"/>
                  <a:pt x="1168" y="0"/>
                </a:cubicBezTo>
                <a:cubicBezTo>
                  <a:pt x="7589" y="0"/>
                  <a:pt x="14011" y="251"/>
                  <a:pt x="20432" y="251"/>
                </a:cubicBezTo>
                <a:cubicBezTo>
                  <a:pt x="21600" y="7284"/>
                  <a:pt x="21016" y="14567"/>
                  <a:pt x="21016" y="21600"/>
                </a:cubicBezTo>
                <a:cubicBezTo>
                  <a:pt x="14011" y="21349"/>
                  <a:pt x="7005" y="21349"/>
                  <a:pt x="0" y="2134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35" name="AutoShape 51"/>
          <p:cNvSpPr>
            <a:spLocks/>
          </p:cNvSpPr>
          <p:nvPr/>
        </p:nvSpPr>
        <p:spPr bwMode="auto">
          <a:xfrm>
            <a:off x="6191981" y="6152079"/>
            <a:ext cx="188254" cy="1064310"/>
          </a:xfrm>
          <a:custGeom>
            <a:avLst/>
            <a:gdLst>
              <a:gd name="T0" fmla="*/ 2762324 w 20162"/>
              <a:gd name="T1" fmla="*/ 2147483647 h 21545"/>
              <a:gd name="T2" fmla="*/ 921401 w 20162"/>
              <a:gd name="T3" fmla="*/ 2147483647 h 21545"/>
              <a:gd name="T4" fmla="*/ 1842658 w 20162"/>
              <a:gd name="T5" fmla="*/ 697249225 h 21545"/>
              <a:gd name="T6" fmla="*/ 2762324 w 20162"/>
              <a:gd name="T7" fmla="*/ 5435326 h 21545"/>
              <a:gd name="T8" fmla="*/ 34079769 w 20162"/>
              <a:gd name="T9" fmla="*/ 25372843 h 21545"/>
              <a:gd name="T10" fmla="*/ 32236955 w 20162"/>
              <a:gd name="T11" fmla="*/ 2147483647 h 21545"/>
              <a:gd name="T12" fmla="*/ 35001026 w 20162"/>
              <a:gd name="T13" fmla="*/ 2147483647 h 21545"/>
              <a:gd name="T14" fmla="*/ 24867903 w 20162"/>
              <a:gd name="T15" fmla="*/ 2147483647 h 21545"/>
              <a:gd name="T16" fmla="*/ 0 w 20162"/>
              <a:gd name="T17" fmla="*/ 2147483647 h 215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162" h="21545">
                <a:moveTo>
                  <a:pt x="1580" y="21545"/>
                </a:moveTo>
                <a:cubicBezTo>
                  <a:pt x="4741" y="18568"/>
                  <a:pt x="527" y="15134"/>
                  <a:pt x="527" y="12081"/>
                </a:cubicBezTo>
                <a:cubicBezTo>
                  <a:pt x="527" y="8875"/>
                  <a:pt x="0" y="5746"/>
                  <a:pt x="1054" y="2693"/>
                </a:cubicBezTo>
                <a:cubicBezTo>
                  <a:pt x="1580" y="1777"/>
                  <a:pt x="527" y="861"/>
                  <a:pt x="1580" y="21"/>
                </a:cubicBezTo>
                <a:cubicBezTo>
                  <a:pt x="7376" y="-55"/>
                  <a:pt x="13698" y="98"/>
                  <a:pt x="19493" y="98"/>
                </a:cubicBezTo>
                <a:cubicBezTo>
                  <a:pt x="21073" y="3609"/>
                  <a:pt x="18966" y="7043"/>
                  <a:pt x="18439" y="10554"/>
                </a:cubicBezTo>
                <a:cubicBezTo>
                  <a:pt x="17912" y="13683"/>
                  <a:pt x="20020" y="16813"/>
                  <a:pt x="20020" y="19942"/>
                </a:cubicBezTo>
                <a:cubicBezTo>
                  <a:pt x="20020" y="21163"/>
                  <a:pt x="21600" y="21316"/>
                  <a:pt x="14224" y="21469"/>
                </a:cubicBezTo>
                <a:cubicBezTo>
                  <a:pt x="10010" y="21545"/>
                  <a:pt x="4741" y="21392"/>
                  <a:pt x="0" y="214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36" name="AutoShape 52"/>
          <p:cNvSpPr>
            <a:spLocks/>
          </p:cNvSpPr>
          <p:nvPr/>
        </p:nvSpPr>
        <p:spPr bwMode="auto">
          <a:xfrm>
            <a:off x="6398691" y="6654088"/>
            <a:ext cx="162415" cy="570913"/>
          </a:xfrm>
          <a:custGeom>
            <a:avLst/>
            <a:gdLst>
              <a:gd name="T0" fmla="*/ 1495831 w 19291"/>
              <a:gd name="T1" fmla="*/ 856618876 h 21600"/>
              <a:gd name="T2" fmla="*/ 748562 w 19291"/>
              <a:gd name="T3" fmla="*/ 0 h 21600"/>
              <a:gd name="T4" fmla="*/ 23944143 w 19291"/>
              <a:gd name="T5" fmla="*/ 17846420 h 21600"/>
              <a:gd name="T6" fmla="*/ 23195581 w 19291"/>
              <a:gd name="T7" fmla="*/ 731695097 h 21600"/>
              <a:gd name="T8" fmla="*/ 2244274 w 19291"/>
              <a:gd name="T9" fmla="*/ 803080776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291" h="21600">
                <a:moveTo>
                  <a:pt x="1167" y="21600"/>
                </a:moveTo>
                <a:cubicBezTo>
                  <a:pt x="-584" y="14850"/>
                  <a:pt x="0" y="6750"/>
                  <a:pt x="584" y="0"/>
                </a:cubicBezTo>
                <a:cubicBezTo>
                  <a:pt x="6421" y="900"/>
                  <a:pt x="12843" y="450"/>
                  <a:pt x="18681" y="450"/>
                </a:cubicBezTo>
                <a:cubicBezTo>
                  <a:pt x="17513" y="4950"/>
                  <a:pt x="21016" y="14400"/>
                  <a:pt x="18097" y="18450"/>
                </a:cubicBezTo>
                <a:cubicBezTo>
                  <a:pt x="15762" y="21600"/>
                  <a:pt x="7589" y="21150"/>
                  <a:pt x="1751" y="2025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37" name="AutoShape 53"/>
          <p:cNvSpPr>
            <a:spLocks/>
          </p:cNvSpPr>
          <p:nvPr/>
        </p:nvSpPr>
        <p:spPr bwMode="auto">
          <a:xfrm>
            <a:off x="6821954" y="5905995"/>
            <a:ext cx="209171" cy="1319006"/>
          </a:xfrm>
          <a:custGeom>
            <a:avLst/>
            <a:gdLst>
              <a:gd name="T0" fmla="*/ 4816459 w 19575"/>
              <a:gd name="T1" fmla="*/ 39615619 h 21600"/>
              <a:gd name="T2" fmla="*/ 44558754 w 19575"/>
              <a:gd name="T3" fmla="*/ 0 h 21600"/>
              <a:gd name="T4" fmla="*/ 46966991 w 19575"/>
              <a:gd name="T5" fmla="*/ 2147483647 h 21600"/>
              <a:gd name="T6" fmla="*/ 48172446 w 19575"/>
              <a:gd name="T7" fmla="*/ 2147483647 h 21600"/>
              <a:gd name="T8" fmla="*/ 45764210 w 19575"/>
              <a:gd name="T9" fmla="*/ 2147483647 h 21600"/>
              <a:gd name="T10" fmla="*/ 45764210 w 19575"/>
              <a:gd name="T11" fmla="*/ 2147483647 h 21600"/>
              <a:gd name="T12" fmla="*/ 4816459 w 19575"/>
              <a:gd name="T13" fmla="*/ 2147483647 h 21600"/>
              <a:gd name="T14" fmla="*/ 4816459 w 19575"/>
              <a:gd name="T15" fmla="*/ 2147483647 h 21600"/>
              <a:gd name="T16" fmla="*/ 2408236 w 19575"/>
              <a:gd name="T17" fmla="*/ 551663839 h 21600"/>
              <a:gd name="T18" fmla="*/ 0 w 19575"/>
              <a:gd name="T19" fmla="*/ 11835026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575" h="21600">
                <a:moveTo>
                  <a:pt x="1838" y="81"/>
                </a:moveTo>
                <a:cubicBezTo>
                  <a:pt x="3217" y="242"/>
                  <a:pt x="13328" y="81"/>
                  <a:pt x="17004" y="0"/>
                </a:cubicBezTo>
                <a:cubicBezTo>
                  <a:pt x="17004" y="3385"/>
                  <a:pt x="18383" y="6690"/>
                  <a:pt x="17923" y="9994"/>
                </a:cubicBezTo>
                <a:cubicBezTo>
                  <a:pt x="17464" y="12090"/>
                  <a:pt x="18383" y="14185"/>
                  <a:pt x="18383" y="16281"/>
                </a:cubicBezTo>
                <a:cubicBezTo>
                  <a:pt x="18383" y="17248"/>
                  <a:pt x="21600" y="20794"/>
                  <a:pt x="17464" y="21519"/>
                </a:cubicBezTo>
                <a:cubicBezTo>
                  <a:pt x="17464" y="21519"/>
                  <a:pt x="17464" y="21519"/>
                  <a:pt x="17464" y="21600"/>
                </a:cubicBezTo>
                <a:cubicBezTo>
                  <a:pt x="12409" y="21600"/>
                  <a:pt x="6894" y="21600"/>
                  <a:pt x="1838" y="21600"/>
                </a:cubicBezTo>
                <a:cubicBezTo>
                  <a:pt x="2757" y="18134"/>
                  <a:pt x="2298" y="14669"/>
                  <a:pt x="1838" y="11203"/>
                </a:cubicBezTo>
                <a:cubicBezTo>
                  <a:pt x="1379" y="7818"/>
                  <a:pt x="3217" y="4433"/>
                  <a:pt x="919" y="1128"/>
                </a:cubicBezTo>
                <a:cubicBezTo>
                  <a:pt x="919" y="806"/>
                  <a:pt x="460" y="484"/>
                  <a:pt x="0" y="2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38" name="AutoShape 54"/>
          <p:cNvSpPr>
            <a:spLocks/>
          </p:cNvSpPr>
          <p:nvPr/>
        </p:nvSpPr>
        <p:spPr bwMode="auto">
          <a:xfrm>
            <a:off x="7008978" y="5472890"/>
            <a:ext cx="185793" cy="1745960"/>
          </a:xfrm>
          <a:custGeom>
            <a:avLst/>
            <a:gdLst>
              <a:gd name="T0" fmla="*/ 2324435 w 19452"/>
              <a:gd name="T1" fmla="*/ 2147483647 h 21529"/>
              <a:gd name="T2" fmla="*/ 1362366 w 19452"/>
              <a:gd name="T3" fmla="*/ 2147483647 h 21529"/>
              <a:gd name="T4" fmla="*/ 398647 w 19452"/>
              <a:gd name="T5" fmla="*/ 2147483647 h 21529"/>
              <a:gd name="T6" fmla="*/ 1362366 w 19452"/>
              <a:gd name="T7" fmla="*/ 2147483647 h 21529"/>
              <a:gd name="T8" fmla="*/ 2324435 w 19452"/>
              <a:gd name="T9" fmla="*/ 30928836 h 21529"/>
              <a:gd name="T10" fmla="*/ 36010741 w 19452"/>
              <a:gd name="T11" fmla="*/ 30928836 h 21529"/>
              <a:gd name="T12" fmla="*/ 35048833 w 19452"/>
              <a:gd name="T13" fmla="*/ 2147483647 h 21529"/>
              <a:gd name="T14" fmla="*/ 35048833 w 19452"/>
              <a:gd name="T15" fmla="*/ 2147483647 h 21529"/>
              <a:gd name="T16" fmla="*/ 21574244 w 19452"/>
              <a:gd name="T17" fmla="*/ 2147483647 h 215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452" h="21529">
                <a:moveTo>
                  <a:pt x="1242" y="21384"/>
                </a:moveTo>
                <a:cubicBezTo>
                  <a:pt x="5870" y="20170"/>
                  <a:pt x="1242" y="18350"/>
                  <a:pt x="728" y="17076"/>
                </a:cubicBezTo>
                <a:cubicBezTo>
                  <a:pt x="213" y="15620"/>
                  <a:pt x="213" y="14224"/>
                  <a:pt x="213" y="12829"/>
                </a:cubicBezTo>
                <a:cubicBezTo>
                  <a:pt x="-301" y="10159"/>
                  <a:pt x="213" y="7429"/>
                  <a:pt x="728" y="4759"/>
                </a:cubicBezTo>
                <a:cubicBezTo>
                  <a:pt x="1242" y="3242"/>
                  <a:pt x="213" y="1544"/>
                  <a:pt x="1242" y="27"/>
                </a:cubicBezTo>
                <a:cubicBezTo>
                  <a:pt x="6899" y="-34"/>
                  <a:pt x="13070" y="27"/>
                  <a:pt x="19242" y="27"/>
                </a:cubicBezTo>
                <a:cubicBezTo>
                  <a:pt x="14099" y="5245"/>
                  <a:pt x="21299" y="10645"/>
                  <a:pt x="18728" y="15923"/>
                </a:cubicBezTo>
                <a:cubicBezTo>
                  <a:pt x="17699" y="17804"/>
                  <a:pt x="20785" y="19624"/>
                  <a:pt x="18728" y="21505"/>
                </a:cubicBezTo>
                <a:cubicBezTo>
                  <a:pt x="16156" y="21566"/>
                  <a:pt x="13585" y="21505"/>
                  <a:pt x="11528" y="2138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39" name="AutoShape 55"/>
          <p:cNvSpPr>
            <a:spLocks/>
          </p:cNvSpPr>
          <p:nvPr/>
        </p:nvSpPr>
        <p:spPr bwMode="auto">
          <a:xfrm>
            <a:off x="7176314" y="4616520"/>
            <a:ext cx="204249" cy="2603560"/>
          </a:xfrm>
          <a:custGeom>
            <a:avLst/>
            <a:gdLst>
              <a:gd name="T0" fmla="*/ 7069644 w 19499"/>
              <a:gd name="T1" fmla="*/ 2147483647 h 21600"/>
              <a:gd name="T2" fmla="*/ 115984 w 19499"/>
              <a:gd name="T3" fmla="*/ 2147483647 h 21600"/>
              <a:gd name="T4" fmla="*/ 115984 w 19499"/>
              <a:gd name="T5" fmla="*/ 2147483647 h 21600"/>
              <a:gd name="T6" fmla="*/ 2433988 w 19499"/>
              <a:gd name="T7" fmla="*/ 2147483647 h 21600"/>
              <a:gd name="T8" fmla="*/ 2433988 w 19499"/>
              <a:gd name="T9" fmla="*/ 2147483647 h 21600"/>
              <a:gd name="T10" fmla="*/ 1273797 w 19499"/>
              <a:gd name="T11" fmla="*/ 2147483647 h 21600"/>
              <a:gd name="T12" fmla="*/ 3591625 w 19499"/>
              <a:gd name="T13" fmla="*/ 2147483647 h 21600"/>
              <a:gd name="T14" fmla="*/ 4751816 w 19499"/>
              <a:gd name="T15" fmla="*/ 613072868 h 21600"/>
              <a:gd name="T16" fmla="*/ 5912007 w 19499"/>
              <a:gd name="T17" fmla="*/ 0 h 21600"/>
              <a:gd name="T18" fmla="*/ 47639060 w 19499"/>
              <a:gd name="T19" fmla="*/ 613072868 h 21600"/>
              <a:gd name="T20" fmla="*/ 46478869 w 19499"/>
              <a:gd name="T21" fmla="*/ 2147483647 h 21600"/>
              <a:gd name="T22" fmla="*/ 43003228 w 19499"/>
              <a:gd name="T23" fmla="*/ 2147483647 h 21600"/>
              <a:gd name="T24" fmla="*/ 44161041 w 19499"/>
              <a:gd name="T25" fmla="*/ 2147483647 h 21600"/>
              <a:gd name="T26" fmla="*/ 3591625 w 19499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499" h="21600">
                <a:moveTo>
                  <a:pt x="2864" y="21437"/>
                </a:moveTo>
                <a:cubicBezTo>
                  <a:pt x="1925" y="21518"/>
                  <a:pt x="1925" y="21600"/>
                  <a:pt x="47" y="21600"/>
                </a:cubicBezTo>
                <a:cubicBezTo>
                  <a:pt x="2864" y="20702"/>
                  <a:pt x="-423" y="19844"/>
                  <a:pt x="47" y="18946"/>
                </a:cubicBezTo>
                <a:cubicBezTo>
                  <a:pt x="516" y="18088"/>
                  <a:pt x="986" y="17190"/>
                  <a:pt x="986" y="16333"/>
                </a:cubicBezTo>
                <a:cubicBezTo>
                  <a:pt x="986" y="14536"/>
                  <a:pt x="986" y="12780"/>
                  <a:pt x="986" y="10984"/>
                </a:cubicBezTo>
                <a:cubicBezTo>
                  <a:pt x="986" y="9146"/>
                  <a:pt x="1925" y="7268"/>
                  <a:pt x="516" y="5431"/>
                </a:cubicBezTo>
                <a:cubicBezTo>
                  <a:pt x="47" y="4532"/>
                  <a:pt x="516" y="3634"/>
                  <a:pt x="1455" y="2777"/>
                </a:cubicBezTo>
                <a:cubicBezTo>
                  <a:pt x="1925" y="2246"/>
                  <a:pt x="-1362" y="612"/>
                  <a:pt x="1925" y="163"/>
                </a:cubicBezTo>
                <a:cubicBezTo>
                  <a:pt x="2395" y="122"/>
                  <a:pt x="2395" y="82"/>
                  <a:pt x="2395" y="0"/>
                </a:cubicBezTo>
                <a:cubicBezTo>
                  <a:pt x="8029" y="41"/>
                  <a:pt x="13664" y="286"/>
                  <a:pt x="19299" y="163"/>
                </a:cubicBezTo>
                <a:cubicBezTo>
                  <a:pt x="20238" y="4165"/>
                  <a:pt x="17488" y="7983"/>
                  <a:pt x="18829" y="11555"/>
                </a:cubicBezTo>
                <a:cubicBezTo>
                  <a:pt x="19299" y="13189"/>
                  <a:pt x="15542" y="14863"/>
                  <a:pt x="17421" y="16537"/>
                </a:cubicBezTo>
                <a:cubicBezTo>
                  <a:pt x="19299" y="18211"/>
                  <a:pt x="18829" y="19844"/>
                  <a:pt x="17890" y="21518"/>
                </a:cubicBezTo>
                <a:cubicBezTo>
                  <a:pt x="12725" y="21437"/>
                  <a:pt x="6621" y="21437"/>
                  <a:pt x="1455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40" name="AutoShape 56"/>
          <p:cNvSpPr>
            <a:spLocks/>
          </p:cNvSpPr>
          <p:nvPr/>
        </p:nvSpPr>
        <p:spPr bwMode="auto">
          <a:xfrm>
            <a:off x="7983467" y="5837093"/>
            <a:ext cx="209171" cy="1401444"/>
          </a:xfrm>
          <a:custGeom>
            <a:avLst/>
            <a:gdLst>
              <a:gd name="T0" fmla="*/ 46479644 w 19575"/>
              <a:gd name="T1" fmla="*/ 47518356 h 21600"/>
              <a:gd name="T2" fmla="*/ 6737348 w 19575"/>
              <a:gd name="T3" fmla="*/ 0 h 21600"/>
              <a:gd name="T4" fmla="*/ 4329112 w 19575"/>
              <a:gd name="T5" fmla="*/ 2147483647 h 21600"/>
              <a:gd name="T6" fmla="*/ 3123670 w 19575"/>
              <a:gd name="T7" fmla="*/ 2147483647 h 21600"/>
              <a:gd name="T8" fmla="*/ 5531907 w 19575"/>
              <a:gd name="T9" fmla="*/ 2147483647 h 21600"/>
              <a:gd name="T10" fmla="*/ 5531907 w 19575"/>
              <a:gd name="T11" fmla="*/ 2147483647 h 21600"/>
              <a:gd name="T12" fmla="*/ 46479644 w 19575"/>
              <a:gd name="T13" fmla="*/ 2147483647 h 21600"/>
              <a:gd name="T14" fmla="*/ 46479644 w 19575"/>
              <a:gd name="T15" fmla="*/ 2147483647 h 21600"/>
              <a:gd name="T16" fmla="*/ 48887880 w 19575"/>
              <a:gd name="T17" fmla="*/ 661697082 h 21600"/>
              <a:gd name="T18" fmla="*/ 51296103 w 19575"/>
              <a:gd name="T19" fmla="*/ 14195946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575" h="21600">
                <a:moveTo>
                  <a:pt x="17737" y="81"/>
                </a:moveTo>
                <a:cubicBezTo>
                  <a:pt x="16358" y="242"/>
                  <a:pt x="6247" y="81"/>
                  <a:pt x="2571" y="0"/>
                </a:cubicBezTo>
                <a:cubicBezTo>
                  <a:pt x="2571" y="3385"/>
                  <a:pt x="1192" y="6690"/>
                  <a:pt x="1652" y="9994"/>
                </a:cubicBezTo>
                <a:cubicBezTo>
                  <a:pt x="2111" y="12090"/>
                  <a:pt x="1192" y="14185"/>
                  <a:pt x="1192" y="16281"/>
                </a:cubicBezTo>
                <a:cubicBezTo>
                  <a:pt x="1192" y="17248"/>
                  <a:pt x="-2025" y="20794"/>
                  <a:pt x="2111" y="21519"/>
                </a:cubicBezTo>
                <a:cubicBezTo>
                  <a:pt x="2111" y="21519"/>
                  <a:pt x="2111" y="21519"/>
                  <a:pt x="2111" y="21600"/>
                </a:cubicBezTo>
                <a:cubicBezTo>
                  <a:pt x="7166" y="21600"/>
                  <a:pt x="12681" y="21600"/>
                  <a:pt x="17737" y="21600"/>
                </a:cubicBezTo>
                <a:cubicBezTo>
                  <a:pt x="16818" y="18134"/>
                  <a:pt x="17277" y="14669"/>
                  <a:pt x="17737" y="11203"/>
                </a:cubicBezTo>
                <a:cubicBezTo>
                  <a:pt x="18196" y="7818"/>
                  <a:pt x="16358" y="4433"/>
                  <a:pt x="18656" y="1128"/>
                </a:cubicBezTo>
                <a:cubicBezTo>
                  <a:pt x="18656" y="806"/>
                  <a:pt x="19115" y="484"/>
                  <a:pt x="19575" y="2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41" name="AutoShape 57"/>
          <p:cNvSpPr>
            <a:spLocks/>
          </p:cNvSpPr>
          <p:nvPr/>
        </p:nvSpPr>
        <p:spPr bwMode="auto">
          <a:xfrm>
            <a:off x="7825974" y="5709129"/>
            <a:ext cx="185793" cy="1522025"/>
          </a:xfrm>
          <a:custGeom>
            <a:avLst/>
            <a:gdLst>
              <a:gd name="T0" fmla="*/ 34079334 w 19452"/>
              <a:gd name="T1" fmla="*/ 2147483647 h 21529"/>
              <a:gd name="T2" fmla="*/ 35041390 w 19452"/>
              <a:gd name="T3" fmla="*/ 2147483647 h 21529"/>
              <a:gd name="T4" fmla="*/ 36005122 w 19452"/>
              <a:gd name="T5" fmla="*/ 2147483647 h 21529"/>
              <a:gd name="T6" fmla="*/ 35041390 w 19452"/>
              <a:gd name="T7" fmla="*/ 2147483647 h 21529"/>
              <a:gd name="T8" fmla="*/ 34079334 w 19452"/>
              <a:gd name="T9" fmla="*/ 20491960 h 21529"/>
              <a:gd name="T10" fmla="*/ 393027 w 19452"/>
              <a:gd name="T11" fmla="*/ 20491960 h 21529"/>
              <a:gd name="T12" fmla="*/ 1354935 w 19452"/>
              <a:gd name="T13" fmla="*/ 2147483647 h 21529"/>
              <a:gd name="T14" fmla="*/ 1354935 w 19452"/>
              <a:gd name="T15" fmla="*/ 2147483647 h 21529"/>
              <a:gd name="T16" fmla="*/ 14829512 w 19452"/>
              <a:gd name="T17" fmla="*/ 2147483647 h 215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452" h="21529">
                <a:moveTo>
                  <a:pt x="18210" y="21384"/>
                </a:moveTo>
                <a:cubicBezTo>
                  <a:pt x="13582" y="20170"/>
                  <a:pt x="18210" y="18350"/>
                  <a:pt x="18724" y="17076"/>
                </a:cubicBezTo>
                <a:cubicBezTo>
                  <a:pt x="19239" y="15620"/>
                  <a:pt x="19239" y="14224"/>
                  <a:pt x="19239" y="12829"/>
                </a:cubicBezTo>
                <a:cubicBezTo>
                  <a:pt x="19753" y="10159"/>
                  <a:pt x="19239" y="7429"/>
                  <a:pt x="18724" y="4759"/>
                </a:cubicBezTo>
                <a:cubicBezTo>
                  <a:pt x="18210" y="3242"/>
                  <a:pt x="19239" y="1543"/>
                  <a:pt x="18210" y="27"/>
                </a:cubicBezTo>
                <a:cubicBezTo>
                  <a:pt x="12553" y="-34"/>
                  <a:pt x="6382" y="27"/>
                  <a:pt x="210" y="27"/>
                </a:cubicBezTo>
                <a:cubicBezTo>
                  <a:pt x="5353" y="5245"/>
                  <a:pt x="-1847" y="10645"/>
                  <a:pt x="724" y="15923"/>
                </a:cubicBezTo>
                <a:cubicBezTo>
                  <a:pt x="1753" y="17804"/>
                  <a:pt x="-1333" y="19624"/>
                  <a:pt x="724" y="21505"/>
                </a:cubicBezTo>
                <a:cubicBezTo>
                  <a:pt x="3296" y="21566"/>
                  <a:pt x="5867" y="21505"/>
                  <a:pt x="7924" y="2138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42" name="AutoShape 58"/>
          <p:cNvSpPr>
            <a:spLocks/>
          </p:cNvSpPr>
          <p:nvPr/>
        </p:nvSpPr>
        <p:spPr bwMode="auto">
          <a:xfrm>
            <a:off x="7638951" y="4813386"/>
            <a:ext cx="204249" cy="2416537"/>
          </a:xfrm>
          <a:custGeom>
            <a:avLst/>
            <a:gdLst>
              <a:gd name="T0" fmla="*/ 41063125 w 19499"/>
              <a:gd name="T1" fmla="*/ 2147483647 h 21600"/>
              <a:gd name="T2" fmla="*/ 48016785 w 19499"/>
              <a:gd name="T3" fmla="*/ 2147483647 h 21600"/>
              <a:gd name="T4" fmla="*/ 48016785 w 19499"/>
              <a:gd name="T5" fmla="*/ 2147483647 h 21600"/>
              <a:gd name="T6" fmla="*/ 45698768 w 19499"/>
              <a:gd name="T7" fmla="*/ 2147483647 h 21600"/>
              <a:gd name="T8" fmla="*/ 45698768 w 19499"/>
              <a:gd name="T9" fmla="*/ 2147483647 h 21600"/>
              <a:gd name="T10" fmla="*/ 46858959 w 19499"/>
              <a:gd name="T11" fmla="*/ 2147483647 h 21600"/>
              <a:gd name="T12" fmla="*/ 44541144 w 19499"/>
              <a:gd name="T13" fmla="*/ 2147483647 h 21600"/>
              <a:gd name="T14" fmla="*/ 43380953 w 19499"/>
              <a:gd name="T15" fmla="*/ 490216524 h 21600"/>
              <a:gd name="T16" fmla="*/ 42220762 w 19499"/>
              <a:gd name="T17" fmla="*/ 0 h 21600"/>
              <a:gd name="T18" fmla="*/ 493695 w 19499"/>
              <a:gd name="T19" fmla="*/ 490216524 h 21600"/>
              <a:gd name="T20" fmla="*/ 1653887 w 19499"/>
              <a:gd name="T21" fmla="*/ 2147483647 h 21600"/>
              <a:gd name="T22" fmla="*/ 5129541 w 19499"/>
              <a:gd name="T23" fmla="*/ 2147483647 h 21600"/>
              <a:gd name="T24" fmla="*/ 3971715 w 19499"/>
              <a:gd name="T25" fmla="*/ 2147483647 h 21600"/>
              <a:gd name="T26" fmla="*/ 44541144 w 19499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499" h="21600">
                <a:moveTo>
                  <a:pt x="16635" y="21437"/>
                </a:moveTo>
                <a:cubicBezTo>
                  <a:pt x="17574" y="21518"/>
                  <a:pt x="17574" y="21600"/>
                  <a:pt x="19452" y="21600"/>
                </a:cubicBezTo>
                <a:cubicBezTo>
                  <a:pt x="16635" y="20702"/>
                  <a:pt x="19922" y="19844"/>
                  <a:pt x="19452" y="18946"/>
                </a:cubicBezTo>
                <a:cubicBezTo>
                  <a:pt x="18983" y="18089"/>
                  <a:pt x="18513" y="17190"/>
                  <a:pt x="18513" y="16333"/>
                </a:cubicBezTo>
                <a:cubicBezTo>
                  <a:pt x="18513" y="14536"/>
                  <a:pt x="18513" y="12780"/>
                  <a:pt x="18513" y="10984"/>
                </a:cubicBezTo>
                <a:cubicBezTo>
                  <a:pt x="18513" y="9146"/>
                  <a:pt x="17574" y="7268"/>
                  <a:pt x="18983" y="5431"/>
                </a:cubicBezTo>
                <a:cubicBezTo>
                  <a:pt x="19452" y="4532"/>
                  <a:pt x="18983" y="3634"/>
                  <a:pt x="18044" y="2777"/>
                </a:cubicBezTo>
                <a:cubicBezTo>
                  <a:pt x="17574" y="2246"/>
                  <a:pt x="20861" y="612"/>
                  <a:pt x="17574" y="163"/>
                </a:cubicBezTo>
                <a:cubicBezTo>
                  <a:pt x="17104" y="123"/>
                  <a:pt x="17104" y="82"/>
                  <a:pt x="17104" y="0"/>
                </a:cubicBezTo>
                <a:cubicBezTo>
                  <a:pt x="11470" y="41"/>
                  <a:pt x="5835" y="286"/>
                  <a:pt x="200" y="163"/>
                </a:cubicBezTo>
                <a:cubicBezTo>
                  <a:pt x="-739" y="4165"/>
                  <a:pt x="2009" y="7983"/>
                  <a:pt x="670" y="11555"/>
                </a:cubicBezTo>
                <a:cubicBezTo>
                  <a:pt x="200" y="13189"/>
                  <a:pt x="3957" y="14863"/>
                  <a:pt x="2078" y="16537"/>
                </a:cubicBezTo>
                <a:cubicBezTo>
                  <a:pt x="200" y="18211"/>
                  <a:pt x="670" y="19844"/>
                  <a:pt x="1609" y="21518"/>
                </a:cubicBezTo>
                <a:cubicBezTo>
                  <a:pt x="6774" y="21437"/>
                  <a:pt x="12878" y="21437"/>
                  <a:pt x="18044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1"/>
          <p:cNvSpPr>
            <a:spLocks/>
          </p:cNvSpPr>
          <p:nvPr/>
        </p:nvSpPr>
        <p:spPr bwMode="auto">
          <a:xfrm>
            <a:off x="1683738" y="3395948"/>
            <a:ext cx="932655" cy="922812"/>
          </a:xfrm>
          <a:custGeom>
            <a:avLst/>
            <a:gdLst>
              <a:gd name="T0" fmla="*/ 0 w 21330"/>
              <a:gd name="T1" fmla="*/ 2147483647 h 21326"/>
              <a:gd name="T2" fmla="*/ 26931294 w 21330"/>
              <a:gd name="T3" fmla="*/ 2038460487 h 21326"/>
              <a:gd name="T4" fmla="*/ 0 w 21330"/>
              <a:gd name="T5" fmla="*/ 337074278 h 21326"/>
              <a:gd name="T6" fmla="*/ 0 w 21330"/>
              <a:gd name="T7" fmla="*/ 7309285 h 21326"/>
              <a:gd name="T8" fmla="*/ 1790972290 w 21330"/>
              <a:gd name="T9" fmla="*/ 33759796 h 21326"/>
              <a:gd name="T10" fmla="*/ 2147483647 w 21330"/>
              <a:gd name="T11" fmla="*/ 46985024 h 21326"/>
              <a:gd name="T12" fmla="*/ 2147483647 w 21330"/>
              <a:gd name="T13" fmla="*/ 33759796 h 21326"/>
              <a:gd name="T14" fmla="*/ 2147483647 w 21330"/>
              <a:gd name="T15" fmla="*/ 20534513 h 21326"/>
              <a:gd name="T16" fmla="*/ 2147483647 w 21330"/>
              <a:gd name="T17" fmla="*/ 20534513 h 21326"/>
              <a:gd name="T18" fmla="*/ 2147483647 w 21330"/>
              <a:gd name="T19" fmla="*/ 851475474 h 21326"/>
              <a:gd name="T20" fmla="*/ 2147483647 w 21330"/>
              <a:gd name="T21" fmla="*/ 1748368162 h 21326"/>
              <a:gd name="T22" fmla="*/ 2147483647 w 21330"/>
              <a:gd name="T23" fmla="*/ 2147483647 h 21326"/>
              <a:gd name="T24" fmla="*/ 2147483647 w 21330"/>
              <a:gd name="T25" fmla="*/ 2147483647 h 21326"/>
              <a:gd name="T26" fmla="*/ 2147483647 w 21330"/>
              <a:gd name="T27" fmla="*/ 2147483647 h 21326"/>
              <a:gd name="T28" fmla="*/ 2087226053 w 21330"/>
              <a:gd name="T29" fmla="*/ 2147483647 h 21326"/>
              <a:gd name="T30" fmla="*/ 215456723 w 21330"/>
              <a:gd name="T31" fmla="*/ 2147483647 h 21326"/>
              <a:gd name="T32" fmla="*/ 13465619 w 21330"/>
              <a:gd name="T33" fmla="*/ 2147483647 h 213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6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5" y="194"/>
                </a:cubicBezTo>
                <a:cubicBezTo>
                  <a:pt x="11700" y="194"/>
                  <a:pt x="13350" y="270"/>
                  <a:pt x="15000" y="270"/>
                </a:cubicBezTo>
                <a:cubicBezTo>
                  <a:pt x="16050" y="270"/>
                  <a:pt x="17025" y="270"/>
                  <a:pt x="18000" y="194"/>
                </a:cubicBezTo>
                <a:cubicBezTo>
                  <a:pt x="18525" y="194"/>
                  <a:pt x="20175" y="-185"/>
                  <a:pt x="20625" y="118"/>
                </a:cubicBezTo>
                <a:lnTo>
                  <a:pt x="20850" y="118"/>
                </a:lnTo>
                <a:cubicBezTo>
                  <a:pt x="21075" y="1558"/>
                  <a:pt x="20850" y="3377"/>
                  <a:pt x="20850" y="4893"/>
                </a:cubicBezTo>
                <a:cubicBezTo>
                  <a:pt x="20850" y="6636"/>
                  <a:pt x="20850" y="8303"/>
                  <a:pt x="20850" y="10047"/>
                </a:cubicBezTo>
                <a:cubicBezTo>
                  <a:pt x="20850" y="13306"/>
                  <a:pt x="21600" y="16943"/>
                  <a:pt x="21225" y="20127"/>
                </a:cubicBezTo>
                <a:cubicBezTo>
                  <a:pt x="21075" y="21263"/>
                  <a:pt x="20850" y="20885"/>
                  <a:pt x="19800" y="20885"/>
                </a:cubicBezTo>
                <a:cubicBezTo>
                  <a:pt x="18975" y="20885"/>
                  <a:pt x="18075" y="20960"/>
                  <a:pt x="17250" y="21112"/>
                </a:cubicBezTo>
                <a:cubicBezTo>
                  <a:pt x="15375" y="21263"/>
                  <a:pt x="13575" y="21415"/>
                  <a:pt x="11625" y="21263"/>
                </a:cubicBezTo>
                <a:cubicBezTo>
                  <a:pt x="8175" y="20960"/>
                  <a:pt x="4650" y="21112"/>
                  <a:pt x="1200" y="21188"/>
                </a:cubicBezTo>
                <a:cubicBezTo>
                  <a:pt x="825" y="21188"/>
                  <a:pt x="450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2" name="AutoShape 2"/>
          <p:cNvSpPr>
            <a:spLocks/>
          </p:cNvSpPr>
          <p:nvPr/>
        </p:nvSpPr>
        <p:spPr bwMode="auto">
          <a:xfrm>
            <a:off x="1654208" y="6309572"/>
            <a:ext cx="932655" cy="922812"/>
          </a:xfrm>
          <a:custGeom>
            <a:avLst/>
            <a:gdLst>
              <a:gd name="T0" fmla="*/ 0 w 21330"/>
              <a:gd name="T1" fmla="*/ 2147483647 h 21326"/>
              <a:gd name="T2" fmla="*/ 26931294 w 21330"/>
              <a:gd name="T3" fmla="*/ 2038460487 h 21326"/>
              <a:gd name="T4" fmla="*/ 0 w 21330"/>
              <a:gd name="T5" fmla="*/ 337074278 h 21326"/>
              <a:gd name="T6" fmla="*/ 0 w 21330"/>
              <a:gd name="T7" fmla="*/ 7309285 h 21326"/>
              <a:gd name="T8" fmla="*/ 1790972290 w 21330"/>
              <a:gd name="T9" fmla="*/ 33759796 h 21326"/>
              <a:gd name="T10" fmla="*/ 2147483647 w 21330"/>
              <a:gd name="T11" fmla="*/ 46985024 h 21326"/>
              <a:gd name="T12" fmla="*/ 2147483647 w 21330"/>
              <a:gd name="T13" fmla="*/ 33759796 h 21326"/>
              <a:gd name="T14" fmla="*/ 2147483647 w 21330"/>
              <a:gd name="T15" fmla="*/ 20534513 h 21326"/>
              <a:gd name="T16" fmla="*/ 2147483647 w 21330"/>
              <a:gd name="T17" fmla="*/ 20534513 h 21326"/>
              <a:gd name="T18" fmla="*/ 2147483647 w 21330"/>
              <a:gd name="T19" fmla="*/ 851475474 h 21326"/>
              <a:gd name="T20" fmla="*/ 2147483647 w 21330"/>
              <a:gd name="T21" fmla="*/ 1748368162 h 21326"/>
              <a:gd name="T22" fmla="*/ 2147483647 w 21330"/>
              <a:gd name="T23" fmla="*/ 2147483647 h 21326"/>
              <a:gd name="T24" fmla="*/ 2147483647 w 21330"/>
              <a:gd name="T25" fmla="*/ 2147483647 h 21326"/>
              <a:gd name="T26" fmla="*/ 2147483647 w 21330"/>
              <a:gd name="T27" fmla="*/ 2147483647 h 21326"/>
              <a:gd name="T28" fmla="*/ 2087226053 w 21330"/>
              <a:gd name="T29" fmla="*/ 2147483647 h 21326"/>
              <a:gd name="T30" fmla="*/ 215456723 w 21330"/>
              <a:gd name="T31" fmla="*/ 2147483647 h 21326"/>
              <a:gd name="T32" fmla="*/ 13465619 w 21330"/>
              <a:gd name="T33" fmla="*/ 2147483647 h 213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6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5" y="194"/>
                </a:cubicBezTo>
                <a:cubicBezTo>
                  <a:pt x="11700" y="194"/>
                  <a:pt x="13350" y="270"/>
                  <a:pt x="15000" y="270"/>
                </a:cubicBezTo>
                <a:cubicBezTo>
                  <a:pt x="16050" y="270"/>
                  <a:pt x="17025" y="270"/>
                  <a:pt x="18000" y="194"/>
                </a:cubicBezTo>
                <a:cubicBezTo>
                  <a:pt x="18525" y="194"/>
                  <a:pt x="20175" y="-185"/>
                  <a:pt x="20625" y="118"/>
                </a:cubicBezTo>
                <a:lnTo>
                  <a:pt x="20850" y="118"/>
                </a:lnTo>
                <a:cubicBezTo>
                  <a:pt x="21075" y="1558"/>
                  <a:pt x="20850" y="3377"/>
                  <a:pt x="20850" y="4893"/>
                </a:cubicBezTo>
                <a:cubicBezTo>
                  <a:pt x="20850" y="6636"/>
                  <a:pt x="20850" y="8303"/>
                  <a:pt x="20850" y="10047"/>
                </a:cubicBezTo>
                <a:cubicBezTo>
                  <a:pt x="20850" y="13306"/>
                  <a:pt x="21600" y="16943"/>
                  <a:pt x="21225" y="20127"/>
                </a:cubicBezTo>
                <a:cubicBezTo>
                  <a:pt x="21075" y="21263"/>
                  <a:pt x="20850" y="20885"/>
                  <a:pt x="19800" y="20885"/>
                </a:cubicBezTo>
                <a:cubicBezTo>
                  <a:pt x="18975" y="20885"/>
                  <a:pt x="18075" y="20960"/>
                  <a:pt x="17250" y="21112"/>
                </a:cubicBezTo>
                <a:cubicBezTo>
                  <a:pt x="15375" y="21263"/>
                  <a:pt x="13575" y="21415"/>
                  <a:pt x="11625" y="21263"/>
                </a:cubicBezTo>
                <a:cubicBezTo>
                  <a:pt x="8175" y="20960"/>
                  <a:pt x="4650" y="21112"/>
                  <a:pt x="1200" y="21188"/>
                </a:cubicBezTo>
                <a:cubicBezTo>
                  <a:pt x="825" y="21188"/>
                  <a:pt x="450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3" name="AutoShape 3"/>
          <p:cNvSpPr>
            <a:spLocks/>
          </p:cNvSpPr>
          <p:nvPr/>
        </p:nvSpPr>
        <p:spPr bwMode="auto">
          <a:xfrm>
            <a:off x="1633291" y="4892133"/>
            <a:ext cx="7056435" cy="1052006"/>
          </a:xfrm>
          <a:custGeom>
            <a:avLst/>
            <a:gdLst>
              <a:gd name="T0" fmla="*/ 2147483647 w 21429"/>
              <a:gd name="T1" fmla="*/ 99432091 h 21090"/>
              <a:gd name="T2" fmla="*/ 2147483647 w 21429"/>
              <a:gd name="T3" fmla="*/ 73039465 h 21090"/>
              <a:gd name="T4" fmla="*/ 2147483647 w 21429"/>
              <a:gd name="T5" fmla="*/ 46916113 h 21090"/>
              <a:gd name="T6" fmla="*/ 2147483647 w 21429"/>
              <a:gd name="T7" fmla="*/ 151944014 h 21090"/>
              <a:gd name="T8" fmla="*/ 2147483647 w 21429"/>
              <a:gd name="T9" fmla="*/ 230848500 h 21090"/>
              <a:gd name="T10" fmla="*/ 2147483647 w 21429"/>
              <a:gd name="T11" fmla="*/ 230848500 h 21090"/>
              <a:gd name="T12" fmla="*/ 2147483647 w 21429"/>
              <a:gd name="T13" fmla="*/ 1019628521 h 21090"/>
              <a:gd name="T14" fmla="*/ 2147483647 w 21429"/>
              <a:gd name="T15" fmla="*/ 2147483647 h 21090"/>
              <a:gd name="T16" fmla="*/ 2147483647 w 21429"/>
              <a:gd name="T17" fmla="*/ 2147483647 h 21090"/>
              <a:gd name="T18" fmla="*/ 2147483647 w 21429"/>
              <a:gd name="T19" fmla="*/ 2147483647 h 21090"/>
              <a:gd name="T20" fmla="*/ 2147483647 w 21429"/>
              <a:gd name="T21" fmla="*/ 2147483647 h 21090"/>
              <a:gd name="T22" fmla="*/ 2147483647 w 21429"/>
              <a:gd name="T23" fmla="*/ 2147483647 h 21090"/>
              <a:gd name="T24" fmla="*/ 2147483647 w 21429"/>
              <a:gd name="T25" fmla="*/ 2147483647 h 21090"/>
              <a:gd name="T26" fmla="*/ 2147483647 w 21429"/>
              <a:gd name="T27" fmla="*/ 2147483647 h 21090"/>
              <a:gd name="T28" fmla="*/ 2147483647 w 21429"/>
              <a:gd name="T29" fmla="*/ 2147483647 h 21090"/>
              <a:gd name="T30" fmla="*/ 2147483647 w 21429"/>
              <a:gd name="T31" fmla="*/ 151944014 h 2109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29" h="21090">
                <a:moveTo>
                  <a:pt x="312" y="373"/>
                </a:moveTo>
                <a:cubicBezTo>
                  <a:pt x="1090" y="1754"/>
                  <a:pt x="1987" y="-317"/>
                  <a:pt x="2779" y="274"/>
                </a:cubicBezTo>
                <a:cubicBezTo>
                  <a:pt x="3975" y="1063"/>
                  <a:pt x="5200" y="176"/>
                  <a:pt x="6396" y="176"/>
                </a:cubicBezTo>
                <a:cubicBezTo>
                  <a:pt x="9162" y="176"/>
                  <a:pt x="11942" y="-416"/>
                  <a:pt x="14707" y="570"/>
                </a:cubicBezTo>
                <a:cubicBezTo>
                  <a:pt x="16202" y="1162"/>
                  <a:pt x="17712" y="866"/>
                  <a:pt x="19207" y="866"/>
                </a:cubicBezTo>
                <a:cubicBezTo>
                  <a:pt x="19700" y="866"/>
                  <a:pt x="20193" y="965"/>
                  <a:pt x="20687" y="866"/>
                </a:cubicBezTo>
                <a:cubicBezTo>
                  <a:pt x="21090" y="768"/>
                  <a:pt x="21389" y="570"/>
                  <a:pt x="21419" y="3825"/>
                </a:cubicBezTo>
                <a:cubicBezTo>
                  <a:pt x="21449" y="8362"/>
                  <a:pt x="21404" y="13392"/>
                  <a:pt x="21359" y="17929"/>
                </a:cubicBezTo>
                <a:cubicBezTo>
                  <a:pt x="21329" y="21085"/>
                  <a:pt x="20941" y="20888"/>
                  <a:pt x="20552" y="20987"/>
                </a:cubicBezTo>
                <a:cubicBezTo>
                  <a:pt x="20059" y="21085"/>
                  <a:pt x="19566" y="21085"/>
                  <a:pt x="19072" y="21085"/>
                </a:cubicBezTo>
                <a:cubicBezTo>
                  <a:pt x="15036" y="21085"/>
                  <a:pt x="10970" y="21184"/>
                  <a:pt x="6934" y="20395"/>
                </a:cubicBezTo>
                <a:cubicBezTo>
                  <a:pt x="5469" y="20099"/>
                  <a:pt x="4020" y="20592"/>
                  <a:pt x="2555" y="20592"/>
                </a:cubicBezTo>
                <a:cubicBezTo>
                  <a:pt x="2076" y="20592"/>
                  <a:pt x="1598" y="20691"/>
                  <a:pt x="1120" y="20691"/>
                </a:cubicBezTo>
                <a:cubicBezTo>
                  <a:pt x="880" y="20691"/>
                  <a:pt x="357" y="21085"/>
                  <a:pt x="178" y="20099"/>
                </a:cubicBezTo>
                <a:cubicBezTo>
                  <a:pt x="-151" y="18422"/>
                  <a:pt x="73" y="11814"/>
                  <a:pt x="88" y="9546"/>
                </a:cubicBezTo>
                <a:cubicBezTo>
                  <a:pt x="88" y="7770"/>
                  <a:pt x="-46" y="1063"/>
                  <a:pt x="297" y="57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4" name="AutoShape 16"/>
          <p:cNvSpPr>
            <a:spLocks/>
          </p:cNvSpPr>
          <p:nvPr/>
        </p:nvSpPr>
        <p:spPr bwMode="auto">
          <a:xfrm>
            <a:off x="4134726" y="324829"/>
            <a:ext cx="287917" cy="281766"/>
          </a:xfrm>
          <a:custGeom>
            <a:avLst/>
            <a:gdLst>
              <a:gd name="T0" fmla="*/ 53772590 w 13197"/>
              <a:gd name="T1" fmla="*/ 50336450 h 12477"/>
              <a:gd name="T2" fmla="*/ 264536026 w 13197"/>
              <a:gd name="T3" fmla="*/ 243965407 h 12477"/>
              <a:gd name="T4" fmla="*/ 43736093 w 13197"/>
              <a:gd name="T5" fmla="*/ 61096848 h 12477"/>
              <a:gd name="T6" fmla="*/ 33699597 w 13197"/>
              <a:gd name="T7" fmla="*/ 75418532 h 124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197" h="12477">
                <a:moveTo>
                  <a:pt x="2411" y="2035"/>
                </a:moveTo>
                <a:cubicBezTo>
                  <a:pt x="-4789" y="5804"/>
                  <a:pt x="5861" y="17691"/>
                  <a:pt x="11861" y="9863"/>
                </a:cubicBezTo>
                <a:cubicBezTo>
                  <a:pt x="16811" y="3339"/>
                  <a:pt x="6761" y="-3909"/>
                  <a:pt x="1961" y="2470"/>
                </a:cubicBezTo>
                <a:cubicBezTo>
                  <a:pt x="1811" y="2759"/>
                  <a:pt x="1660" y="2905"/>
                  <a:pt x="1511" y="304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5" name="AutoShape 17"/>
          <p:cNvSpPr>
            <a:spLocks/>
          </p:cNvSpPr>
          <p:nvPr/>
        </p:nvSpPr>
        <p:spPr bwMode="auto">
          <a:xfrm>
            <a:off x="4646579" y="314986"/>
            <a:ext cx="287917" cy="281766"/>
          </a:xfrm>
          <a:custGeom>
            <a:avLst/>
            <a:gdLst>
              <a:gd name="T0" fmla="*/ 53772590 w 13197"/>
              <a:gd name="T1" fmla="*/ 50336450 h 12477"/>
              <a:gd name="T2" fmla="*/ 264536026 w 13197"/>
              <a:gd name="T3" fmla="*/ 243965407 h 12477"/>
              <a:gd name="T4" fmla="*/ 43736093 w 13197"/>
              <a:gd name="T5" fmla="*/ 61096848 h 12477"/>
              <a:gd name="T6" fmla="*/ 33699597 w 13197"/>
              <a:gd name="T7" fmla="*/ 75418532 h 124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197" h="12477">
                <a:moveTo>
                  <a:pt x="2411" y="2035"/>
                </a:moveTo>
                <a:cubicBezTo>
                  <a:pt x="-4789" y="5804"/>
                  <a:pt x="5861" y="17691"/>
                  <a:pt x="11861" y="9863"/>
                </a:cubicBezTo>
                <a:cubicBezTo>
                  <a:pt x="16811" y="3339"/>
                  <a:pt x="6761" y="-3909"/>
                  <a:pt x="1961" y="2470"/>
                </a:cubicBezTo>
                <a:cubicBezTo>
                  <a:pt x="1811" y="2759"/>
                  <a:pt x="1660" y="2905"/>
                  <a:pt x="1511" y="304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6" name="AutoShape 18"/>
          <p:cNvSpPr>
            <a:spLocks/>
          </p:cNvSpPr>
          <p:nvPr/>
        </p:nvSpPr>
        <p:spPr bwMode="auto">
          <a:xfrm>
            <a:off x="1772328" y="2559264"/>
            <a:ext cx="1992044" cy="399886"/>
          </a:xfrm>
          <a:custGeom>
            <a:avLst/>
            <a:gdLst>
              <a:gd name="T0" fmla="*/ 838535098 w 21176"/>
              <a:gd name="T1" fmla="*/ 2156158 h 20932"/>
              <a:gd name="T2" fmla="*/ 2147483647 w 21176"/>
              <a:gd name="T3" fmla="*/ 2156158 h 20932"/>
              <a:gd name="T4" fmla="*/ 2147483647 w 21176"/>
              <a:gd name="T5" fmla="*/ 224792 h 20932"/>
              <a:gd name="T6" fmla="*/ 2147483647 w 21176"/>
              <a:gd name="T7" fmla="*/ 4072933 h 20932"/>
              <a:gd name="T8" fmla="*/ 2147483647 w 21176"/>
              <a:gd name="T9" fmla="*/ 2156158 h 20932"/>
              <a:gd name="T10" fmla="*/ 2147483647 w 21176"/>
              <a:gd name="T11" fmla="*/ 100345874 h 20932"/>
              <a:gd name="T12" fmla="*/ 2147483647 w 21176"/>
              <a:gd name="T13" fmla="*/ 221641463 h 20932"/>
              <a:gd name="T14" fmla="*/ 2147483647 w 21176"/>
              <a:gd name="T15" fmla="*/ 308285526 h 20932"/>
              <a:gd name="T16" fmla="*/ 2147483647 w 21176"/>
              <a:gd name="T17" fmla="*/ 308285526 h 20932"/>
              <a:gd name="T18" fmla="*/ 2147483647 w 21176"/>
              <a:gd name="T19" fmla="*/ 306354160 h 20932"/>
              <a:gd name="T20" fmla="*/ 2147483647 w 21176"/>
              <a:gd name="T21" fmla="*/ 310202325 h 20932"/>
              <a:gd name="T22" fmla="*/ 2147483647 w 21176"/>
              <a:gd name="T23" fmla="*/ 312134282 h 20932"/>
              <a:gd name="T24" fmla="*/ 44693965 w 21176"/>
              <a:gd name="T25" fmla="*/ 273619407 h 20932"/>
              <a:gd name="T26" fmla="*/ 184152737 w 21176"/>
              <a:gd name="T27" fmla="*/ 152323177 h 20932"/>
              <a:gd name="T28" fmla="*/ 979791140 w 21176"/>
              <a:gd name="T29" fmla="*/ 2156158 h 209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176" h="20932">
                <a:moveTo>
                  <a:pt x="469" y="144"/>
                </a:moveTo>
                <a:cubicBezTo>
                  <a:pt x="3293" y="144"/>
                  <a:pt x="6091" y="144"/>
                  <a:pt x="8916" y="144"/>
                </a:cubicBezTo>
                <a:cubicBezTo>
                  <a:pt x="11635" y="144"/>
                  <a:pt x="14355" y="15"/>
                  <a:pt x="17048" y="15"/>
                </a:cubicBezTo>
                <a:cubicBezTo>
                  <a:pt x="17676" y="15"/>
                  <a:pt x="18251" y="272"/>
                  <a:pt x="18853" y="272"/>
                </a:cubicBezTo>
                <a:cubicBezTo>
                  <a:pt x="19454" y="272"/>
                  <a:pt x="20082" y="-242"/>
                  <a:pt x="20657" y="144"/>
                </a:cubicBezTo>
                <a:cubicBezTo>
                  <a:pt x="21337" y="658"/>
                  <a:pt x="21154" y="3872"/>
                  <a:pt x="21154" y="6701"/>
                </a:cubicBezTo>
                <a:cubicBezTo>
                  <a:pt x="21180" y="9401"/>
                  <a:pt x="21128" y="12101"/>
                  <a:pt x="21128" y="14801"/>
                </a:cubicBezTo>
                <a:cubicBezTo>
                  <a:pt x="21128" y="17887"/>
                  <a:pt x="21232" y="20329"/>
                  <a:pt x="20448" y="20587"/>
                </a:cubicBezTo>
                <a:cubicBezTo>
                  <a:pt x="19873" y="20844"/>
                  <a:pt x="19271" y="20715"/>
                  <a:pt x="18696" y="20587"/>
                </a:cubicBezTo>
                <a:cubicBezTo>
                  <a:pt x="17179" y="20329"/>
                  <a:pt x="15636" y="20329"/>
                  <a:pt x="14120" y="20458"/>
                </a:cubicBezTo>
                <a:cubicBezTo>
                  <a:pt x="11034" y="20844"/>
                  <a:pt x="7948" y="20715"/>
                  <a:pt x="4862" y="20715"/>
                </a:cubicBezTo>
                <a:cubicBezTo>
                  <a:pt x="3686" y="20715"/>
                  <a:pt x="2483" y="21101"/>
                  <a:pt x="1306" y="20844"/>
                </a:cubicBezTo>
                <a:cubicBezTo>
                  <a:pt x="783" y="20715"/>
                  <a:pt x="103" y="21358"/>
                  <a:pt x="25" y="18272"/>
                </a:cubicBezTo>
                <a:cubicBezTo>
                  <a:pt x="-54" y="15701"/>
                  <a:pt x="77" y="12744"/>
                  <a:pt x="103" y="10172"/>
                </a:cubicBezTo>
                <a:cubicBezTo>
                  <a:pt x="129" y="7987"/>
                  <a:pt x="-263" y="-242"/>
                  <a:pt x="548" y="14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7" name="AutoShape 19"/>
          <p:cNvSpPr>
            <a:spLocks/>
          </p:cNvSpPr>
          <p:nvPr/>
        </p:nvSpPr>
        <p:spPr bwMode="auto">
          <a:xfrm>
            <a:off x="1772328" y="1456812"/>
            <a:ext cx="1994504" cy="494627"/>
          </a:xfrm>
          <a:custGeom>
            <a:avLst/>
            <a:gdLst>
              <a:gd name="T0" fmla="*/ 776143368 w 21233"/>
              <a:gd name="T1" fmla="*/ 115206623 h 21431"/>
              <a:gd name="T2" fmla="*/ 2147483647 w 21233"/>
              <a:gd name="T3" fmla="*/ 109582041 h 21431"/>
              <a:gd name="T4" fmla="*/ 2147483647 w 21233"/>
              <a:gd name="T5" fmla="*/ 112381453 h 21431"/>
              <a:gd name="T6" fmla="*/ 2147483647 w 21233"/>
              <a:gd name="T7" fmla="*/ 0 h 21431"/>
              <a:gd name="T8" fmla="*/ 2147483647 w 21233"/>
              <a:gd name="T9" fmla="*/ 87111230 h 21431"/>
              <a:gd name="T10" fmla="*/ 2147483647 w 21233"/>
              <a:gd name="T11" fmla="*/ 115206623 h 21431"/>
              <a:gd name="T12" fmla="*/ 2147483647 w 21233"/>
              <a:gd name="T13" fmla="*/ 112381453 h 21431"/>
              <a:gd name="T14" fmla="*/ 2147483647 w 21233"/>
              <a:gd name="T15" fmla="*/ 118005141 h 21431"/>
              <a:gd name="T16" fmla="*/ 2147483647 w 21233"/>
              <a:gd name="T17" fmla="*/ 123629723 h 21431"/>
              <a:gd name="T18" fmla="*/ 2147483647 w 21233"/>
              <a:gd name="T19" fmla="*/ 123629723 h 21431"/>
              <a:gd name="T20" fmla="*/ 2147483647 w 21233"/>
              <a:gd name="T21" fmla="*/ 283778803 h 21431"/>
              <a:gd name="T22" fmla="*/ 2147483647 w 21233"/>
              <a:gd name="T23" fmla="*/ 469197242 h 21431"/>
              <a:gd name="T24" fmla="*/ 2147483647 w 21233"/>
              <a:gd name="T25" fmla="*/ 564731602 h 21431"/>
              <a:gd name="T26" fmla="*/ 2147483647 w 21233"/>
              <a:gd name="T27" fmla="*/ 561932160 h 21431"/>
              <a:gd name="T28" fmla="*/ 2147483647 w 21233"/>
              <a:gd name="T29" fmla="*/ 564731602 h 21431"/>
              <a:gd name="T30" fmla="*/ 2147483647 w 21233"/>
              <a:gd name="T31" fmla="*/ 561932160 h 21431"/>
              <a:gd name="T32" fmla="*/ 1568311773 w 21233"/>
              <a:gd name="T33" fmla="*/ 564731602 h 21431"/>
              <a:gd name="T34" fmla="*/ 217180856 w 21233"/>
              <a:gd name="T35" fmla="*/ 539461379 h 21431"/>
              <a:gd name="T36" fmla="*/ 217180856 w 21233"/>
              <a:gd name="T37" fmla="*/ 457974701 h 21431"/>
              <a:gd name="T38" fmla="*/ 402312000 w 21233"/>
              <a:gd name="T39" fmla="*/ 115206623 h 21431"/>
              <a:gd name="T40" fmla="*/ 589235016 w 21233"/>
              <a:gd name="T41" fmla="*/ 115206623 h 2143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233" h="21431">
                <a:moveTo>
                  <a:pt x="436" y="4363"/>
                </a:moveTo>
                <a:cubicBezTo>
                  <a:pt x="3106" y="3937"/>
                  <a:pt x="5803" y="4895"/>
                  <a:pt x="8474" y="4150"/>
                </a:cubicBezTo>
                <a:cubicBezTo>
                  <a:pt x="8788" y="4150"/>
                  <a:pt x="9102" y="4363"/>
                  <a:pt x="9416" y="4256"/>
                </a:cubicBezTo>
                <a:cubicBezTo>
                  <a:pt x="9521" y="2554"/>
                  <a:pt x="9783" y="1277"/>
                  <a:pt x="10044" y="0"/>
                </a:cubicBezTo>
                <a:cubicBezTo>
                  <a:pt x="10202" y="958"/>
                  <a:pt x="10254" y="2341"/>
                  <a:pt x="10411" y="3299"/>
                </a:cubicBezTo>
                <a:cubicBezTo>
                  <a:pt x="10620" y="4469"/>
                  <a:pt x="10725" y="4363"/>
                  <a:pt x="11118" y="4363"/>
                </a:cubicBezTo>
                <a:cubicBezTo>
                  <a:pt x="11772" y="4469"/>
                  <a:pt x="12453" y="4256"/>
                  <a:pt x="13108" y="4256"/>
                </a:cubicBezTo>
                <a:cubicBezTo>
                  <a:pt x="14495" y="4256"/>
                  <a:pt x="15909" y="4363"/>
                  <a:pt x="17297" y="4469"/>
                </a:cubicBezTo>
                <a:cubicBezTo>
                  <a:pt x="17873" y="4575"/>
                  <a:pt x="18475" y="4575"/>
                  <a:pt x="19051" y="4682"/>
                </a:cubicBezTo>
                <a:cubicBezTo>
                  <a:pt x="19575" y="4788"/>
                  <a:pt x="20360" y="4043"/>
                  <a:pt x="20858" y="4682"/>
                </a:cubicBezTo>
                <a:cubicBezTo>
                  <a:pt x="21355" y="5320"/>
                  <a:pt x="21224" y="8832"/>
                  <a:pt x="21198" y="10747"/>
                </a:cubicBezTo>
                <a:cubicBezTo>
                  <a:pt x="21172" y="13194"/>
                  <a:pt x="21224" y="15429"/>
                  <a:pt x="21224" y="17769"/>
                </a:cubicBezTo>
                <a:cubicBezTo>
                  <a:pt x="21224" y="20855"/>
                  <a:pt x="20936" y="21281"/>
                  <a:pt x="20229" y="21387"/>
                </a:cubicBezTo>
                <a:cubicBezTo>
                  <a:pt x="19601" y="21494"/>
                  <a:pt x="18972" y="21387"/>
                  <a:pt x="18344" y="21281"/>
                </a:cubicBezTo>
                <a:cubicBezTo>
                  <a:pt x="16590" y="21068"/>
                  <a:pt x="14810" y="21387"/>
                  <a:pt x="13055" y="21387"/>
                </a:cubicBezTo>
                <a:cubicBezTo>
                  <a:pt x="9626" y="21387"/>
                  <a:pt x="6170" y="20962"/>
                  <a:pt x="2714" y="21281"/>
                </a:cubicBezTo>
                <a:cubicBezTo>
                  <a:pt x="2111" y="21387"/>
                  <a:pt x="1483" y="21494"/>
                  <a:pt x="881" y="21387"/>
                </a:cubicBezTo>
                <a:cubicBezTo>
                  <a:pt x="567" y="21281"/>
                  <a:pt x="305" y="21600"/>
                  <a:pt x="122" y="20430"/>
                </a:cubicBezTo>
                <a:cubicBezTo>
                  <a:pt x="-9" y="19578"/>
                  <a:pt x="95" y="18301"/>
                  <a:pt x="122" y="17344"/>
                </a:cubicBezTo>
                <a:cubicBezTo>
                  <a:pt x="174" y="15429"/>
                  <a:pt x="-245" y="5214"/>
                  <a:pt x="226" y="4363"/>
                </a:cubicBezTo>
                <a:cubicBezTo>
                  <a:pt x="252" y="4363"/>
                  <a:pt x="305" y="4363"/>
                  <a:pt x="331" y="436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8" name="AutoShape 20"/>
          <p:cNvSpPr>
            <a:spLocks/>
          </p:cNvSpPr>
          <p:nvPr/>
        </p:nvSpPr>
        <p:spPr bwMode="auto">
          <a:xfrm>
            <a:off x="1772328" y="461406"/>
            <a:ext cx="1994504" cy="495857"/>
          </a:xfrm>
          <a:custGeom>
            <a:avLst/>
            <a:gdLst>
              <a:gd name="T0" fmla="*/ 776143368 w 21233"/>
              <a:gd name="T1" fmla="*/ 116068159 h 21431"/>
              <a:gd name="T2" fmla="*/ 2147483647 w 21233"/>
              <a:gd name="T3" fmla="*/ 110402216 h 21431"/>
              <a:gd name="T4" fmla="*/ 2147483647 w 21233"/>
              <a:gd name="T5" fmla="*/ 113221814 h 21431"/>
              <a:gd name="T6" fmla="*/ 2147483647 w 21233"/>
              <a:gd name="T7" fmla="*/ 0 h 21431"/>
              <a:gd name="T8" fmla="*/ 2147483647 w 21233"/>
              <a:gd name="T9" fmla="*/ 87762474 h 21431"/>
              <a:gd name="T10" fmla="*/ 2147483647 w 21233"/>
              <a:gd name="T11" fmla="*/ 116068159 h 21431"/>
              <a:gd name="T12" fmla="*/ 2147483647 w 21233"/>
              <a:gd name="T13" fmla="*/ 113221814 h 21431"/>
              <a:gd name="T14" fmla="*/ 2147483647 w 21233"/>
              <a:gd name="T15" fmla="*/ 118887757 h 21431"/>
              <a:gd name="T16" fmla="*/ 2147483647 w 21233"/>
              <a:gd name="T17" fmla="*/ 124554595 h 21431"/>
              <a:gd name="T18" fmla="*/ 2147483647 w 21233"/>
              <a:gd name="T19" fmla="*/ 124554595 h 21431"/>
              <a:gd name="T20" fmla="*/ 2147483647 w 21233"/>
              <a:gd name="T21" fmla="*/ 285900416 h 21431"/>
              <a:gd name="T22" fmla="*/ 2147483647 w 21233"/>
              <a:gd name="T23" fmla="*/ 472705577 h 21431"/>
              <a:gd name="T24" fmla="*/ 2147483647 w 21233"/>
              <a:gd name="T25" fmla="*/ 568955383 h 21431"/>
              <a:gd name="T26" fmla="*/ 2147483647 w 21233"/>
              <a:gd name="T27" fmla="*/ 566134890 h 21431"/>
              <a:gd name="T28" fmla="*/ 2147483647 w 21233"/>
              <a:gd name="T29" fmla="*/ 568955383 h 21431"/>
              <a:gd name="T30" fmla="*/ 2147483647 w 21233"/>
              <a:gd name="T31" fmla="*/ 566134890 h 21431"/>
              <a:gd name="T32" fmla="*/ 1568311773 w 21233"/>
              <a:gd name="T33" fmla="*/ 568955383 h 21431"/>
              <a:gd name="T34" fmla="*/ 217180856 w 21233"/>
              <a:gd name="T35" fmla="*/ 543496074 h 21431"/>
              <a:gd name="T36" fmla="*/ 217180856 w 21233"/>
              <a:gd name="T37" fmla="*/ 461399543 h 21431"/>
              <a:gd name="T38" fmla="*/ 402312000 w 21233"/>
              <a:gd name="T39" fmla="*/ 116068159 h 21431"/>
              <a:gd name="T40" fmla="*/ 589235016 w 21233"/>
              <a:gd name="T41" fmla="*/ 116068159 h 2143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233" h="21431">
                <a:moveTo>
                  <a:pt x="436" y="4363"/>
                </a:moveTo>
                <a:cubicBezTo>
                  <a:pt x="3106" y="3937"/>
                  <a:pt x="5803" y="4895"/>
                  <a:pt x="8474" y="4150"/>
                </a:cubicBezTo>
                <a:cubicBezTo>
                  <a:pt x="8788" y="4150"/>
                  <a:pt x="9102" y="4363"/>
                  <a:pt x="9416" y="4256"/>
                </a:cubicBezTo>
                <a:cubicBezTo>
                  <a:pt x="9521" y="2554"/>
                  <a:pt x="9783" y="1277"/>
                  <a:pt x="10044" y="0"/>
                </a:cubicBezTo>
                <a:cubicBezTo>
                  <a:pt x="10202" y="958"/>
                  <a:pt x="10254" y="2341"/>
                  <a:pt x="10411" y="3299"/>
                </a:cubicBezTo>
                <a:cubicBezTo>
                  <a:pt x="10620" y="4469"/>
                  <a:pt x="10725" y="4363"/>
                  <a:pt x="11118" y="4363"/>
                </a:cubicBezTo>
                <a:cubicBezTo>
                  <a:pt x="11772" y="4469"/>
                  <a:pt x="12453" y="4256"/>
                  <a:pt x="13108" y="4256"/>
                </a:cubicBezTo>
                <a:cubicBezTo>
                  <a:pt x="14495" y="4256"/>
                  <a:pt x="15909" y="4363"/>
                  <a:pt x="17297" y="4469"/>
                </a:cubicBezTo>
                <a:cubicBezTo>
                  <a:pt x="17873" y="4575"/>
                  <a:pt x="18475" y="4575"/>
                  <a:pt x="19051" y="4682"/>
                </a:cubicBezTo>
                <a:cubicBezTo>
                  <a:pt x="19575" y="4788"/>
                  <a:pt x="20360" y="4043"/>
                  <a:pt x="20858" y="4682"/>
                </a:cubicBezTo>
                <a:cubicBezTo>
                  <a:pt x="21355" y="5320"/>
                  <a:pt x="21224" y="8832"/>
                  <a:pt x="21198" y="10747"/>
                </a:cubicBezTo>
                <a:cubicBezTo>
                  <a:pt x="21172" y="13194"/>
                  <a:pt x="21224" y="15429"/>
                  <a:pt x="21224" y="17769"/>
                </a:cubicBezTo>
                <a:cubicBezTo>
                  <a:pt x="21224" y="20855"/>
                  <a:pt x="20936" y="21281"/>
                  <a:pt x="20229" y="21387"/>
                </a:cubicBezTo>
                <a:cubicBezTo>
                  <a:pt x="19601" y="21494"/>
                  <a:pt x="18972" y="21387"/>
                  <a:pt x="18344" y="21281"/>
                </a:cubicBezTo>
                <a:cubicBezTo>
                  <a:pt x="16590" y="21068"/>
                  <a:pt x="14810" y="21387"/>
                  <a:pt x="13055" y="21387"/>
                </a:cubicBezTo>
                <a:cubicBezTo>
                  <a:pt x="9626" y="21387"/>
                  <a:pt x="6170" y="20962"/>
                  <a:pt x="2714" y="21281"/>
                </a:cubicBezTo>
                <a:cubicBezTo>
                  <a:pt x="2111" y="21387"/>
                  <a:pt x="1483" y="21494"/>
                  <a:pt x="881" y="21387"/>
                </a:cubicBezTo>
                <a:cubicBezTo>
                  <a:pt x="567" y="21281"/>
                  <a:pt x="305" y="21600"/>
                  <a:pt x="122" y="20430"/>
                </a:cubicBezTo>
                <a:cubicBezTo>
                  <a:pt x="-9" y="19578"/>
                  <a:pt x="95" y="18301"/>
                  <a:pt x="122" y="17344"/>
                </a:cubicBezTo>
                <a:cubicBezTo>
                  <a:pt x="174" y="15429"/>
                  <a:pt x="-245" y="5214"/>
                  <a:pt x="226" y="4363"/>
                </a:cubicBezTo>
                <a:cubicBezTo>
                  <a:pt x="252" y="4363"/>
                  <a:pt x="305" y="4363"/>
                  <a:pt x="331" y="436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9" name="AutoShape 21"/>
          <p:cNvSpPr>
            <a:spLocks/>
          </p:cNvSpPr>
          <p:nvPr/>
        </p:nvSpPr>
        <p:spPr bwMode="auto">
          <a:xfrm>
            <a:off x="4792999" y="492166"/>
            <a:ext cx="2539578" cy="605365"/>
          </a:xfrm>
          <a:custGeom>
            <a:avLst/>
            <a:gdLst>
              <a:gd name="T0" fmla="*/ 2147483647 w 21455"/>
              <a:gd name="T1" fmla="*/ 10849928 h 20067"/>
              <a:gd name="T2" fmla="*/ 2147483647 w 21455"/>
              <a:gd name="T3" fmla="*/ 10849928 h 20067"/>
              <a:gd name="T4" fmla="*/ 2147483647 w 21455"/>
              <a:gd name="T5" fmla="*/ 17217196 h 20067"/>
              <a:gd name="T6" fmla="*/ 2147483647 w 21455"/>
              <a:gd name="T7" fmla="*/ 10849928 h 20067"/>
              <a:gd name="T8" fmla="*/ 2147483647 w 21455"/>
              <a:gd name="T9" fmla="*/ 4422097 h 20067"/>
              <a:gd name="T10" fmla="*/ 2147483647 w 21455"/>
              <a:gd name="T11" fmla="*/ 311625794 h 20067"/>
              <a:gd name="T12" fmla="*/ 2147483647 w 21455"/>
              <a:gd name="T13" fmla="*/ 727619711 h 20067"/>
              <a:gd name="T14" fmla="*/ 2147483647 w 21455"/>
              <a:gd name="T15" fmla="*/ 1105285897 h 20067"/>
              <a:gd name="T16" fmla="*/ 2147483647 w 21455"/>
              <a:gd name="T17" fmla="*/ 1175630178 h 20067"/>
              <a:gd name="T18" fmla="*/ 2147483647 w 21455"/>
              <a:gd name="T19" fmla="*/ 1175630178 h 20067"/>
              <a:gd name="T20" fmla="*/ 2147483647 w 21455"/>
              <a:gd name="T21" fmla="*/ 1162835079 h 20067"/>
              <a:gd name="T22" fmla="*/ 2147483647 w 21455"/>
              <a:gd name="T23" fmla="*/ 1156466293 h 20067"/>
              <a:gd name="T24" fmla="*/ 174528164 w 21455"/>
              <a:gd name="T25" fmla="*/ 1022028310 h 20067"/>
              <a:gd name="T26" fmla="*/ 174528164 w 21455"/>
              <a:gd name="T27" fmla="*/ 631626109 h 20067"/>
              <a:gd name="T28" fmla="*/ 865550657 w 21455"/>
              <a:gd name="T29" fmla="*/ 266814145 h 20067"/>
              <a:gd name="T30" fmla="*/ 2147483647 w 21455"/>
              <a:gd name="T31" fmla="*/ 177246895 h 20067"/>
              <a:gd name="T32" fmla="*/ 2147483647 w 21455"/>
              <a:gd name="T33" fmla="*/ 4422097 h 2006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455" h="20067">
                <a:moveTo>
                  <a:pt x="1241" y="184"/>
                </a:moveTo>
                <a:cubicBezTo>
                  <a:pt x="2544" y="509"/>
                  <a:pt x="3848" y="-142"/>
                  <a:pt x="5151" y="184"/>
                </a:cubicBezTo>
                <a:cubicBezTo>
                  <a:pt x="6648" y="509"/>
                  <a:pt x="8173" y="292"/>
                  <a:pt x="9698" y="292"/>
                </a:cubicBezTo>
                <a:cubicBezTo>
                  <a:pt x="12637" y="292"/>
                  <a:pt x="15632" y="184"/>
                  <a:pt x="18599" y="184"/>
                </a:cubicBezTo>
                <a:cubicBezTo>
                  <a:pt x="19237" y="184"/>
                  <a:pt x="19930" y="-142"/>
                  <a:pt x="20568" y="75"/>
                </a:cubicBezTo>
                <a:cubicBezTo>
                  <a:pt x="21372" y="292"/>
                  <a:pt x="21455" y="2571"/>
                  <a:pt x="21455" y="5285"/>
                </a:cubicBezTo>
                <a:cubicBezTo>
                  <a:pt x="21455" y="7673"/>
                  <a:pt x="21399" y="9953"/>
                  <a:pt x="21399" y="12340"/>
                </a:cubicBezTo>
                <a:cubicBezTo>
                  <a:pt x="21399" y="14294"/>
                  <a:pt x="21538" y="17333"/>
                  <a:pt x="21178" y="18745"/>
                </a:cubicBezTo>
                <a:cubicBezTo>
                  <a:pt x="20762" y="20373"/>
                  <a:pt x="19930" y="19938"/>
                  <a:pt x="19375" y="19938"/>
                </a:cubicBezTo>
                <a:cubicBezTo>
                  <a:pt x="18710" y="19938"/>
                  <a:pt x="18044" y="20047"/>
                  <a:pt x="17379" y="19938"/>
                </a:cubicBezTo>
                <a:cubicBezTo>
                  <a:pt x="15826" y="19830"/>
                  <a:pt x="14273" y="19721"/>
                  <a:pt x="12748" y="19721"/>
                </a:cubicBezTo>
                <a:cubicBezTo>
                  <a:pt x="9643" y="19721"/>
                  <a:pt x="6537" y="19287"/>
                  <a:pt x="3432" y="19613"/>
                </a:cubicBezTo>
                <a:cubicBezTo>
                  <a:pt x="2600" y="19721"/>
                  <a:pt x="299" y="21458"/>
                  <a:pt x="49" y="17333"/>
                </a:cubicBezTo>
                <a:cubicBezTo>
                  <a:pt x="-62" y="15163"/>
                  <a:pt x="49" y="12883"/>
                  <a:pt x="49" y="10712"/>
                </a:cubicBezTo>
                <a:cubicBezTo>
                  <a:pt x="49" y="9193"/>
                  <a:pt x="-7" y="5502"/>
                  <a:pt x="243" y="4525"/>
                </a:cubicBezTo>
                <a:cubicBezTo>
                  <a:pt x="437" y="3766"/>
                  <a:pt x="770" y="3874"/>
                  <a:pt x="992" y="3006"/>
                </a:cubicBezTo>
                <a:cubicBezTo>
                  <a:pt x="1186" y="2246"/>
                  <a:pt x="1297" y="1161"/>
                  <a:pt x="1324" y="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0" name="AutoShape 22"/>
          <p:cNvSpPr>
            <a:spLocks/>
          </p:cNvSpPr>
          <p:nvPr/>
        </p:nvSpPr>
        <p:spPr bwMode="auto">
          <a:xfrm>
            <a:off x="4538303" y="1574932"/>
            <a:ext cx="797309" cy="773932"/>
          </a:xfrm>
          <a:custGeom>
            <a:avLst/>
            <a:gdLst>
              <a:gd name="T0" fmla="*/ 662487610 w 21600"/>
              <a:gd name="T1" fmla="*/ 280539956 h 21240"/>
              <a:gd name="T2" fmla="*/ 768130766 w 21600"/>
              <a:gd name="T3" fmla="*/ 46755555 h 21240"/>
              <a:gd name="T4" fmla="*/ 1180984557 w 21600"/>
              <a:gd name="T5" fmla="*/ 0 h 21240"/>
              <a:gd name="T6" fmla="*/ 1392273155 w 21600"/>
              <a:gd name="T7" fmla="*/ 168324406 h 21240"/>
              <a:gd name="T8" fmla="*/ 1641907022 w 21600"/>
              <a:gd name="T9" fmla="*/ 18702231 h 21240"/>
              <a:gd name="T10" fmla="*/ 1718708526 w 21600"/>
              <a:gd name="T11" fmla="*/ 261837725 h 21240"/>
              <a:gd name="T12" fmla="*/ 1968344584 w 21600"/>
              <a:gd name="T13" fmla="*/ 224431053 h 21240"/>
              <a:gd name="T14" fmla="*/ 1929997172 w 21600"/>
              <a:gd name="T15" fmla="*/ 514322148 h 21240"/>
              <a:gd name="T16" fmla="*/ 2147483647 w 21600"/>
              <a:gd name="T17" fmla="*/ 579782097 h 21240"/>
              <a:gd name="T18" fmla="*/ 2147483647 w 21600"/>
              <a:gd name="T19" fmla="*/ 981888695 h 21240"/>
              <a:gd name="T20" fmla="*/ 2141176899 w 21600"/>
              <a:gd name="T21" fmla="*/ 1187617564 h 21240"/>
              <a:gd name="T22" fmla="*/ 2147483647 w 21600"/>
              <a:gd name="T23" fmla="*/ 1383995294 h 21240"/>
              <a:gd name="T24" fmla="*/ 2054760765 w 21600"/>
              <a:gd name="T25" fmla="*/ 1524264167 h 21240"/>
              <a:gd name="T26" fmla="*/ 2112335247 w 21600"/>
              <a:gd name="T27" fmla="*/ 1776750800 h 21240"/>
              <a:gd name="T28" fmla="*/ 1824353968 w 21600"/>
              <a:gd name="T29" fmla="*/ 1776750800 h 21240"/>
              <a:gd name="T30" fmla="*/ 1785897638 w 21600"/>
              <a:gd name="T31" fmla="*/ 2057290756 h 21240"/>
              <a:gd name="T32" fmla="*/ 1526649188 w 21600"/>
              <a:gd name="T33" fmla="*/ 1954424089 h 21240"/>
              <a:gd name="T34" fmla="*/ 1401885547 w 21600"/>
              <a:gd name="T35" fmla="*/ 2147483647 h 21240"/>
              <a:gd name="T36" fmla="*/ 1180984557 w 21600"/>
              <a:gd name="T37" fmla="*/ 2019884084 h 21240"/>
              <a:gd name="T38" fmla="*/ 940963082 w 21600"/>
              <a:gd name="T39" fmla="*/ 2147483647 h 21240"/>
              <a:gd name="T40" fmla="*/ 816092856 w 21600"/>
              <a:gd name="T41" fmla="*/ 1954424089 h 21240"/>
              <a:gd name="T42" fmla="*/ 547338647 w 21600"/>
              <a:gd name="T43" fmla="*/ 2038586315 h 21240"/>
              <a:gd name="T44" fmla="*/ 528111577 w 21600"/>
              <a:gd name="T45" fmla="*/ 1767399708 h 21240"/>
              <a:gd name="T46" fmla="*/ 259248497 w 21600"/>
              <a:gd name="T47" fmla="*/ 1758048569 h 21240"/>
              <a:gd name="T48" fmla="*/ 297595909 w 21600"/>
              <a:gd name="T49" fmla="*/ 1486859751 h 21240"/>
              <a:gd name="T50" fmla="*/ 28841700 w 21600"/>
              <a:gd name="T51" fmla="*/ 1365293109 h 21240"/>
              <a:gd name="T52" fmla="*/ 172832316 w 21600"/>
              <a:gd name="T53" fmla="*/ 1168915333 h 21240"/>
              <a:gd name="T54" fmla="*/ 0 w 21600"/>
              <a:gd name="T55" fmla="*/ 944482070 h 21240"/>
              <a:gd name="T56" fmla="*/ 230406797 w 21600"/>
              <a:gd name="T57" fmla="*/ 841617659 h 21240"/>
              <a:gd name="T58" fmla="*/ 134378271 w 21600"/>
              <a:gd name="T59" fmla="*/ 561079913 h 21240"/>
              <a:gd name="T60" fmla="*/ 412853743 w 21600"/>
              <a:gd name="T61" fmla="*/ 476917686 h 21240"/>
              <a:gd name="T62" fmla="*/ 403239113 w 21600"/>
              <a:gd name="T63" fmla="*/ 205728869 h 21240"/>
              <a:gd name="T64" fmla="*/ 681714632 w 21600"/>
              <a:gd name="T65" fmla="*/ 252486633 h 2124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600" h="21240">
                <a:moveTo>
                  <a:pt x="6133" y="2700"/>
                </a:moveTo>
                <a:cubicBezTo>
                  <a:pt x="6489" y="1980"/>
                  <a:pt x="6844" y="1170"/>
                  <a:pt x="7111" y="450"/>
                </a:cubicBezTo>
                <a:cubicBezTo>
                  <a:pt x="9155" y="1710"/>
                  <a:pt x="9155" y="1890"/>
                  <a:pt x="10933" y="0"/>
                </a:cubicBezTo>
                <a:cubicBezTo>
                  <a:pt x="11467" y="540"/>
                  <a:pt x="12267" y="990"/>
                  <a:pt x="12889" y="1620"/>
                </a:cubicBezTo>
                <a:cubicBezTo>
                  <a:pt x="13600" y="1080"/>
                  <a:pt x="14489" y="720"/>
                  <a:pt x="15200" y="180"/>
                </a:cubicBezTo>
                <a:cubicBezTo>
                  <a:pt x="15289" y="540"/>
                  <a:pt x="15733" y="2430"/>
                  <a:pt x="15911" y="2520"/>
                </a:cubicBezTo>
                <a:cubicBezTo>
                  <a:pt x="16355" y="2790"/>
                  <a:pt x="17689" y="2250"/>
                  <a:pt x="18222" y="2160"/>
                </a:cubicBezTo>
                <a:cubicBezTo>
                  <a:pt x="18311" y="2790"/>
                  <a:pt x="17600" y="4500"/>
                  <a:pt x="17867" y="4950"/>
                </a:cubicBezTo>
                <a:cubicBezTo>
                  <a:pt x="18222" y="5490"/>
                  <a:pt x="20089" y="5580"/>
                  <a:pt x="20711" y="5580"/>
                </a:cubicBezTo>
                <a:cubicBezTo>
                  <a:pt x="20355" y="7650"/>
                  <a:pt x="19022" y="8280"/>
                  <a:pt x="21600" y="9450"/>
                </a:cubicBezTo>
                <a:cubicBezTo>
                  <a:pt x="21244" y="9900"/>
                  <a:pt x="19911" y="10800"/>
                  <a:pt x="19822" y="11430"/>
                </a:cubicBezTo>
                <a:cubicBezTo>
                  <a:pt x="19822" y="11970"/>
                  <a:pt x="20889" y="12870"/>
                  <a:pt x="21155" y="13320"/>
                </a:cubicBezTo>
                <a:cubicBezTo>
                  <a:pt x="20622" y="13680"/>
                  <a:pt x="19289" y="14040"/>
                  <a:pt x="19022" y="14670"/>
                </a:cubicBezTo>
                <a:cubicBezTo>
                  <a:pt x="18844" y="15300"/>
                  <a:pt x="19467" y="16470"/>
                  <a:pt x="19555" y="17100"/>
                </a:cubicBezTo>
                <a:cubicBezTo>
                  <a:pt x="18667" y="17100"/>
                  <a:pt x="17778" y="17100"/>
                  <a:pt x="16889" y="17100"/>
                </a:cubicBezTo>
                <a:cubicBezTo>
                  <a:pt x="16978" y="18090"/>
                  <a:pt x="16622" y="18900"/>
                  <a:pt x="16533" y="19800"/>
                </a:cubicBezTo>
                <a:cubicBezTo>
                  <a:pt x="15644" y="19620"/>
                  <a:pt x="14933" y="19080"/>
                  <a:pt x="14133" y="18810"/>
                </a:cubicBezTo>
                <a:cubicBezTo>
                  <a:pt x="13689" y="19350"/>
                  <a:pt x="13511" y="20790"/>
                  <a:pt x="12978" y="21150"/>
                </a:cubicBezTo>
                <a:cubicBezTo>
                  <a:pt x="12000" y="21600"/>
                  <a:pt x="11467" y="20070"/>
                  <a:pt x="10933" y="19440"/>
                </a:cubicBezTo>
                <a:cubicBezTo>
                  <a:pt x="10489" y="20250"/>
                  <a:pt x="9511" y="20700"/>
                  <a:pt x="8711" y="21240"/>
                </a:cubicBezTo>
                <a:cubicBezTo>
                  <a:pt x="8355" y="20790"/>
                  <a:pt x="8000" y="19080"/>
                  <a:pt x="7555" y="18810"/>
                </a:cubicBezTo>
                <a:cubicBezTo>
                  <a:pt x="7111" y="18630"/>
                  <a:pt x="5689" y="19530"/>
                  <a:pt x="5067" y="19620"/>
                </a:cubicBezTo>
                <a:cubicBezTo>
                  <a:pt x="4800" y="18810"/>
                  <a:pt x="4889" y="17910"/>
                  <a:pt x="4889" y="17010"/>
                </a:cubicBezTo>
                <a:cubicBezTo>
                  <a:pt x="4000" y="17010"/>
                  <a:pt x="3200" y="16920"/>
                  <a:pt x="2400" y="16920"/>
                </a:cubicBezTo>
                <a:cubicBezTo>
                  <a:pt x="2311" y="16110"/>
                  <a:pt x="2311" y="15120"/>
                  <a:pt x="2755" y="14310"/>
                </a:cubicBezTo>
                <a:cubicBezTo>
                  <a:pt x="1867" y="14040"/>
                  <a:pt x="1067" y="13500"/>
                  <a:pt x="267" y="13140"/>
                </a:cubicBezTo>
                <a:cubicBezTo>
                  <a:pt x="533" y="12420"/>
                  <a:pt x="1067" y="11880"/>
                  <a:pt x="1600" y="11250"/>
                </a:cubicBezTo>
                <a:cubicBezTo>
                  <a:pt x="800" y="10800"/>
                  <a:pt x="533" y="9810"/>
                  <a:pt x="0" y="9090"/>
                </a:cubicBezTo>
                <a:cubicBezTo>
                  <a:pt x="622" y="8640"/>
                  <a:pt x="1422" y="8370"/>
                  <a:pt x="2133" y="8100"/>
                </a:cubicBezTo>
                <a:cubicBezTo>
                  <a:pt x="1511" y="7290"/>
                  <a:pt x="1422" y="6480"/>
                  <a:pt x="1244" y="5400"/>
                </a:cubicBezTo>
                <a:cubicBezTo>
                  <a:pt x="2133" y="5310"/>
                  <a:pt x="3022" y="4950"/>
                  <a:pt x="3822" y="4590"/>
                </a:cubicBezTo>
                <a:cubicBezTo>
                  <a:pt x="3555" y="3780"/>
                  <a:pt x="3378" y="2790"/>
                  <a:pt x="3733" y="1980"/>
                </a:cubicBezTo>
                <a:cubicBezTo>
                  <a:pt x="4533" y="2250"/>
                  <a:pt x="5511" y="2160"/>
                  <a:pt x="6311" y="243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1" name="AutoShape 23"/>
          <p:cNvSpPr>
            <a:spLocks/>
          </p:cNvSpPr>
          <p:nvPr/>
        </p:nvSpPr>
        <p:spPr bwMode="auto">
          <a:xfrm>
            <a:off x="5581695" y="1574932"/>
            <a:ext cx="797309" cy="773932"/>
          </a:xfrm>
          <a:custGeom>
            <a:avLst/>
            <a:gdLst>
              <a:gd name="T0" fmla="*/ 662487610 w 21600"/>
              <a:gd name="T1" fmla="*/ 280539956 h 21240"/>
              <a:gd name="T2" fmla="*/ 768130766 w 21600"/>
              <a:gd name="T3" fmla="*/ 46755555 h 21240"/>
              <a:gd name="T4" fmla="*/ 1180984557 w 21600"/>
              <a:gd name="T5" fmla="*/ 0 h 21240"/>
              <a:gd name="T6" fmla="*/ 1392273155 w 21600"/>
              <a:gd name="T7" fmla="*/ 168324406 h 21240"/>
              <a:gd name="T8" fmla="*/ 1641907022 w 21600"/>
              <a:gd name="T9" fmla="*/ 18702231 h 21240"/>
              <a:gd name="T10" fmla="*/ 1718708526 w 21600"/>
              <a:gd name="T11" fmla="*/ 261837725 h 21240"/>
              <a:gd name="T12" fmla="*/ 1968344584 w 21600"/>
              <a:gd name="T13" fmla="*/ 224431053 h 21240"/>
              <a:gd name="T14" fmla="*/ 1929997172 w 21600"/>
              <a:gd name="T15" fmla="*/ 514322148 h 21240"/>
              <a:gd name="T16" fmla="*/ 2147483647 w 21600"/>
              <a:gd name="T17" fmla="*/ 579782097 h 21240"/>
              <a:gd name="T18" fmla="*/ 2147483647 w 21600"/>
              <a:gd name="T19" fmla="*/ 981888695 h 21240"/>
              <a:gd name="T20" fmla="*/ 2141176899 w 21600"/>
              <a:gd name="T21" fmla="*/ 1187617564 h 21240"/>
              <a:gd name="T22" fmla="*/ 2147483647 w 21600"/>
              <a:gd name="T23" fmla="*/ 1383995294 h 21240"/>
              <a:gd name="T24" fmla="*/ 2054760765 w 21600"/>
              <a:gd name="T25" fmla="*/ 1524264167 h 21240"/>
              <a:gd name="T26" fmla="*/ 2112444118 w 21600"/>
              <a:gd name="T27" fmla="*/ 1776750800 h 21240"/>
              <a:gd name="T28" fmla="*/ 1824353968 w 21600"/>
              <a:gd name="T29" fmla="*/ 1776750800 h 21240"/>
              <a:gd name="T30" fmla="*/ 1785897638 w 21600"/>
              <a:gd name="T31" fmla="*/ 2057290756 h 21240"/>
              <a:gd name="T32" fmla="*/ 1526649188 w 21600"/>
              <a:gd name="T33" fmla="*/ 1954424089 h 21240"/>
              <a:gd name="T34" fmla="*/ 1401885547 w 21600"/>
              <a:gd name="T35" fmla="*/ 2147483647 h 21240"/>
              <a:gd name="T36" fmla="*/ 1180984557 w 21600"/>
              <a:gd name="T37" fmla="*/ 2019884084 h 21240"/>
              <a:gd name="T38" fmla="*/ 940963082 w 21600"/>
              <a:gd name="T39" fmla="*/ 2147483647 h 21240"/>
              <a:gd name="T40" fmla="*/ 816201727 w 21600"/>
              <a:gd name="T41" fmla="*/ 1954424089 h 21240"/>
              <a:gd name="T42" fmla="*/ 547338647 w 21600"/>
              <a:gd name="T43" fmla="*/ 2038586315 h 21240"/>
              <a:gd name="T44" fmla="*/ 528111577 w 21600"/>
              <a:gd name="T45" fmla="*/ 1767399708 h 21240"/>
              <a:gd name="T46" fmla="*/ 259248497 w 21600"/>
              <a:gd name="T47" fmla="*/ 1758048569 h 21240"/>
              <a:gd name="T48" fmla="*/ 297704780 w 21600"/>
              <a:gd name="T49" fmla="*/ 1486859751 h 21240"/>
              <a:gd name="T50" fmla="*/ 28841700 w 21600"/>
              <a:gd name="T51" fmla="*/ 1365293109 h 21240"/>
              <a:gd name="T52" fmla="*/ 172832316 w 21600"/>
              <a:gd name="T53" fmla="*/ 1168915333 h 21240"/>
              <a:gd name="T54" fmla="*/ 0 w 21600"/>
              <a:gd name="T55" fmla="*/ 944482070 h 21240"/>
              <a:gd name="T56" fmla="*/ 230406797 w 21600"/>
              <a:gd name="T57" fmla="*/ 841617659 h 21240"/>
              <a:gd name="T58" fmla="*/ 134484856 w 21600"/>
              <a:gd name="T59" fmla="*/ 561079913 h 21240"/>
              <a:gd name="T60" fmla="*/ 412853743 w 21600"/>
              <a:gd name="T61" fmla="*/ 476917686 h 21240"/>
              <a:gd name="T62" fmla="*/ 403239113 w 21600"/>
              <a:gd name="T63" fmla="*/ 205728869 h 21240"/>
              <a:gd name="T64" fmla="*/ 681714632 w 21600"/>
              <a:gd name="T65" fmla="*/ 252486633 h 2124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600" h="21240">
                <a:moveTo>
                  <a:pt x="6133" y="2700"/>
                </a:moveTo>
                <a:cubicBezTo>
                  <a:pt x="6489" y="1980"/>
                  <a:pt x="6845" y="1170"/>
                  <a:pt x="7111" y="450"/>
                </a:cubicBezTo>
                <a:cubicBezTo>
                  <a:pt x="9156" y="1710"/>
                  <a:pt x="9156" y="1890"/>
                  <a:pt x="10933" y="0"/>
                </a:cubicBezTo>
                <a:cubicBezTo>
                  <a:pt x="11467" y="540"/>
                  <a:pt x="12267" y="990"/>
                  <a:pt x="12889" y="1620"/>
                </a:cubicBezTo>
                <a:cubicBezTo>
                  <a:pt x="13600" y="1080"/>
                  <a:pt x="14489" y="720"/>
                  <a:pt x="15200" y="180"/>
                </a:cubicBezTo>
                <a:cubicBezTo>
                  <a:pt x="15289" y="540"/>
                  <a:pt x="15733" y="2430"/>
                  <a:pt x="15911" y="2520"/>
                </a:cubicBezTo>
                <a:cubicBezTo>
                  <a:pt x="16356" y="2790"/>
                  <a:pt x="17689" y="2250"/>
                  <a:pt x="18222" y="2160"/>
                </a:cubicBezTo>
                <a:cubicBezTo>
                  <a:pt x="18311" y="2790"/>
                  <a:pt x="17600" y="4500"/>
                  <a:pt x="17867" y="4950"/>
                </a:cubicBezTo>
                <a:cubicBezTo>
                  <a:pt x="18222" y="5490"/>
                  <a:pt x="20089" y="5580"/>
                  <a:pt x="20711" y="5580"/>
                </a:cubicBezTo>
                <a:cubicBezTo>
                  <a:pt x="20356" y="7650"/>
                  <a:pt x="19022" y="8280"/>
                  <a:pt x="21600" y="9450"/>
                </a:cubicBezTo>
                <a:cubicBezTo>
                  <a:pt x="21245" y="9900"/>
                  <a:pt x="19911" y="10800"/>
                  <a:pt x="19822" y="11430"/>
                </a:cubicBezTo>
                <a:cubicBezTo>
                  <a:pt x="19822" y="11970"/>
                  <a:pt x="20889" y="12870"/>
                  <a:pt x="21156" y="13320"/>
                </a:cubicBezTo>
                <a:cubicBezTo>
                  <a:pt x="20622" y="13680"/>
                  <a:pt x="19289" y="14040"/>
                  <a:pt x="19022" y="14670"/>
                </a:cubicBezTo>
                <a:cubicBezTo>
                  <a:pt x="18845" y="15300"/>
                  <a:pt x="19467" y="16470"/>
                  <a:pt x="19556" y="17100"/>
                </a:cubicBezTo>
                <a:cubicBezTo>
                  <a:pt x="18667" y="17100"/>
                  <a:pt x="17778" y="17100"/>
                  <a:pt x="16889" y="17100"/>
                </a:cubicBezTo>
                <a:cubicBezTo>
                  <a:pt x="16978" y="18090"/>
                  <a:pt x="16622" y="18900"/>
                  <a:pt x="16533" y="19800"/>
                </a:cubicBezTo>
                <a:cubicBezTo>
                  <a:pt x="15645" y="19620"/>
                  <a:pt x="14933" y="19080"/>
                  <a:pt x="14133" y="18810"/>
                </a:cubicBezTo>
                <a:cubicBezTo>
                  <a:pt x="13689" y="19350"/>
                  <a:pt x="13511" y="20790"/>
                  <a:pt x="12978" y="21150"/>
                </a:cubicBezTo>
                <a:cubicBezTo>
                  <a:pt x="12000" y="21600"/>
                  <a:pt x="11467" y="20070"/>
                  <a:pt x="10933" y="19440"/>
                </a:cubicBezTo>
                <a:cubicBezTo>
                  <a:pt x="10489" y="20250"/>
                  <a:pt x="9511" y="20700"/>
                  <a:pt x="8711" y="21240"/>
                </a:cubicBezTo>
                <a:cubicBezTo>
                  <a:pt x="8356" y="20790"/>
                  <a:pt x="8000" y="19080"/>
                  <a:pt x="7556" y="18810"/>
                </a:cubicBezTo>
                <a:cubicBezTo>
                  <a:pt x="7111" y="18630"/>
                  <a:pt x="5689" y="19530"/>
                  <a:pt x="5067" y="19620"/>
                </a:cubicBezTo>
                <a:cubicBezTo>
                  <a:pt x="4800" y="18810"/>
                  <a:pt x="4889" y="17910"/>
                  <a:pt x="4889" y="17010"/>
                </a:cubicBezTo>
                <a:cubicBezTo>
                  <a:pt x="4000" y="17010"/>
                  <a:pt x="3200" y="16920"/>
                  <a:pt x="2400" y="16920"/>
                </a:cubicBezTo>
                <a:cubicBezTo>
                  <a:pt x="2311" y="16110"/>
                  <a:pt x="2311" y="15120"/>
                  <a:pt x="2756" y="14310"/>
                </a:cubicBezTo>
                <a:cubicBezTo>
                  <a:pt x="1867" y="14040"/>
                  <a:pt x="1067" y="13500"/>
                  <a:pt x="267" y="13140"/>
                </a:cubicBezTo>
                <a:cubicBezTo>
                  <a:pt x="533" y="12420"/>
                  <a:pt x="1067" y="11880"/>
                  <a:pt x="1600" y="11250"/>
                </a:cubicBezTo>
                <a:cubicBezTo>
                  <a:pt x="800" y="10800"/>
                  <a:pt x="533" y="9810"/>
                  <a:pt x="0" y="9090"/>
                </a:cubicBezTo>
                <a:cubicBezTo>
                  <a:pt x="622" y="8640"/>
                  <a:pt x="1422" y="8370"/>
                  <a:pt x="2133" y="8100"/>
                </a:cubicBezTo>
                <a:cubicBezTo>
                  <a:pt x="1511" y="7290"/>
                  <a:pt x="1422" y="6480"/>
                  <a:pt x="1245" y="5400"/>
                </a:cubicBezTo>
                <a:cubicBezTo>
                  <a:pt x="2133" y="5310"/>
                  <a:pt x="3022" y="4950"/>
                  <a:pt x="3822" y="4590"/>
                </a:cubicBezTo>
                <a:cubicBezTo>
                  <a:pt x="3556" y="3780"/>
                  <a:pt x="3378" y="2790"/>
                  <a:pt x="3733" y="1980"/>
                </a:cubicBezTo>
                <a:cubicBezTo>
                  <a:pt x="4533" y="2250"/>
                  <a:pt x="5511" y="2160"/>
                  <a:pt x="6311" y="243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2" name="AutoShape 24"/>
          <p:cNvSpPr>
            <a:spLocks/>
          </p:cNvSpPr>
          <p:nvPr/>
        </p:nvSpPr>
        <p:spPr bwMode="auto">
          <a:xfrm>
            <a:off x="6546341" y="1565088"/>
            <a:ext cx="797309" cy="773932"/>
          </a:xfrm>
          <a:custGeom>
            <a:avLst/>
            <a:gdLst>
              <a:gd name="T0" fmla="*/ 662487610 w 21600"/>
              <a:gd name="T1" fmla="*/ 280539956 h 21240"/>
              <a:gd name="T2" fmla="*/ 768130766 w 21600"/>
              <a:gd name="T3" fmla="*/ 46755555 h 21240"/>
              <a:gd name="T4" fmla="*/ 1180984557 w 21600"/>
              <a:gd name="T5" fmla="*/ 0 h 21240"/>
              <a:gd name="T6" fmla="*/ 1392273155 w 21600"/>
              <a:gd name="T7" fmla="*/ 168324406 h 21240"/>
              <a:gd name="T8" fmla="*/ 1641907022 w 21600"/>
              <a:gd name="T9" fmla="*/ 18702231 h 21240"/>
              <a:gd name="T10" fmla="*/ 1718708526 w 21600"/>
              <a:gd name="T11" fmla="*/ 261837725 h 21240"/>
              <a:gd name="T12" fmla="*/ 1968344584 w 21600"/>
              <a:gd name="T13" fmla="*/ 224431053 h 21240"/>
              <a:gd name="T14" fmla="*/ 1929997172 w 21600"/>
              <a:gd name="T15" fmla="*/ 514322148 h 21240"/>
              <a:gd name="T16" fmla="*/ 2147483647 w 21600"/>
              <a:gd name="T17" fmla="*/ 579782097 h 21240"/>
              <a:gd name="T18" fmla="*/ 2147483647 w 21600"/>
              <a:gd name="T19" fmla="*/ 981888695 h 21240"/>
              <a:gd name="T20" fmla="*/ 2141176899 w 21600"/>
              <a:gd name="T21" fmla="*/ 1187617564 h 21240"/>
              <a:gd name="T22" fmla="*/ 2147483647 w 21600"/>
              <a:gd name="T23" fmla="*/ 1383995294 h 21240"/>
              <a:gd name="T24" fmla="*/ 2054760765 w 21600"/>
              <a:gd name="T25" fmla="*/ 1524264167 h 21240"/>
              <a:gd name="T26" fmla="*/ 2112335247 w 21600"/>
              <a:gd name="T27" fmla="*/ 1776750800 h 21240"/>
              <a:gd name="T28" fmla="*/ 1824353968 w 21600"/>
              <a:gd name="T29" fmla="*/ 1776750800 h 21240"/>
              <a:gd name="T30" fmla="*/ 1785897638 w 21600"/>
              <a:gd name="T31" fmla="*/ 2057290756 h 21240"/>
              <a:gd name="T32" fmla="*/ 1526649188 w 21600"/>
              <a:gd name="T33" fmla="*/ 1954424089 h 21240"/>
              <a:gd name="T34" fmla="*/ 1401885547 w 21600"/>
              <a:gd name="T35" fmla="*/ 2147483647 h 21240"/>
              <a:gd name="T36" fmla="*/ 1180984557 w 21600"/>
              <a:gd name="T37" fmla="*/ 2019884084 h 21240"/>
              <a:gd name="T38" fmla="*/ 940963082 w 21600"/>
              <a:gd name="T39" fmla="*/ 2147483647 h 21240"/>
              <a:gd name="T40" fmla="*/ 816092856 w 21600"/>
              <a:gd name="T41" fmla="*/ 1954424089 h 21240"/>
              <a:gd name="T42" fmla="*/ 547338647 w 21600"/>
              <a:gd name="T43" fmla="*/ 2038586315 h 21240"/>
              <a:gd name="T44" fmla="*/ 528111577 w 21600"/>
              <a:gd name="T45" fmla="*/ 1767399708 h 21240"/>
              <a:gd name="T46" fmla="*/ 259248497 w 21600"/>
              <a:gd name="T47" fmla="*/ 1758048569 h 21240"/>
              <a:gd name="T48" fmla="*/ 297595909 w 21600"/>
              <a:gd name="T49" fmla="*/ 1486859751 h 21240"/>
              <a:gd name="T50" fmla="*/ 28841700 w 21600"/>
              <a:gd name="T51" fmla="*/ 1365293109 h 21240"/>
              <a:gd name="T52" fmla="*/ 172832316 w 21600"/>
              <a:gd name="T53" fmla="*/ 1168915333 h 21240"/>
              <a:gd name="T54" fmla="*/ 0 w 21600"/>
              <a:gd name="T55" fmla="*/ 944482070 h 21240"/>
              <a:gd name="T56" fmla="*/ 230406797 w 21600"/>
              <a:gd name="T57" fmla="*/ 841617659 h 21240"/>
              <a:gd name="T58" fmla="*/ 134378271 w 21600"/>
              <a:gd name="T59" fmla="*/ 561079913 h 21240"/>
              <a:gd name="T60" fmla="*/ 412853743 w 21600"/>
              <a:gd name="T61" fmla="*/ 476917686 h 21240"/>
              <a:gd name="T62" fmla="*/ 403239113 w 21600"/>
              <a:gd name="T63" fmla="*/ 205728869 h 21240"/>
              <a:gd name="T64" fmla="*/ 681714632 w 21600"/>
              <a:gd name="T65" fmla="*/ 252486633 h 2124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600" h="21240">
                <a:moveTo>
                  <a:pt x="6133" y="2700"/>
                </a:moveTo>
                <a:cubicBezTo>
                  <a:pt x="6489" y="1980"/>
                  <a:pt x="6844" y="1170"/>
                  <a:pt x="7111" y="450"/>
                </a:cubicBezTo>
                <a:cubicBezTo>
                  <a:pt x="9155" y="1710"/>
                  <a:pt x="9155" y="1890"/>
                  <a:pt x="10933" y="0"/>
                </a:cubicBezTo>
                <a:cubicBezTo>
                  <a:pt x="11467" y="540"/>
                  <a:pt x="12267" y="990"/>
                  <a:pt x="12889" y="1620"/>
                </a:cubicBezTo>
                <a:cubicBezTo>
                  <a:pt x="13600" y="1080"/>
                  <a:pt x="14489" y="720"/>
                  <a:pt x="15200" y="180"/>
                </a:cubicBezTo>
                <a:cubicBezTo>
                  <a:pt x="15289" y="540"/>
                  <a:pt x="15733" y="2430"/>
                  <a:pt x="15911" y="2520"/>
                </a:cubicBezTo>
                <a:cubicBezTo>
                  <a:pt x="16355" y="2790"/>
                  <a:pt x="17689" y="2250"/>
                  <a:pt x="18222" y="2160"/>
                </a:cubicBezTo>
                <a:cubicBezTo>
                  <a:pt x="18311" y="2790"/>
                  <a:pt x="17600" y="4500"/>
                  <a:pt x="17867" y="4950"/>
                </a:cubicBezTo>
                <a:cubicBezTo>
                  <a:pt x="18222" y="5490"/>
                  <a:pt x="20089" y="5580"/>
                  <a:pt x="20711" y="5580"/>
                </a:cubicBezTo>
                <a:cubicBezTo>
                  <a:pt x="20355" y="7650"/>
                  <a:pt x="19022" y="8280"/>
                  <a:pt x="21600" y="9450"/>
                </a:cubicBezTo>
                <a:cubicBezTo>
                  <a:pt x="21244" y="9900"/>
                  <a:pt x="19911" y="10800"/>
                  <a:pt x="19822" y="11430"/>
                </a:cubicBezTo>
                <a:cubicBezTo>
                  <a:pt x="19822" y="11970"/>
                  <a:pt x="20889" y="12870"/>
                  <a:pt x="21155" y="13320"/>
                </a:cubicBezTo>
                <a:cubicBezTo>
                  <a:pt x="20622" y="13680"/>
                  <a:pt x="19289" y="14040"/>
                  <a:pt x="19022" y="14670"/>
                </a:cubicBezTo>
                <a:cubicBezTo>
                  <a:pt x="18844" y="15300"/>
                  <a:pt x="19467" y="16470"/>
                  <a:pt x="19555" y="17100"/>
                </a:cubicBezTo>
                <a:cubicBezTo>
                  <a:pt x="18667" y="17100"/>
                  <a:pt x="17778" y="17100"/>
                  <a:pt x="16889" y="17100"/>
                </a:cubicBezTo>
                <a:cubicBezTo>
                  <a:pt x="16978" y="18090"/>
                  <a:pt x="16622" y="18900"/>
                  <a:pt x="16533" y="19800"/>
                </a:cubicBezTo>
                <a:cubicBezTo>
                  <a:pt x="15644" y="19620"/>
                  <a:pt x="14933" y="19080"/>
                  <a:pt x="14133" y="18810"/>
                </a:cubicBezTo>
                <a:cubicBezTo>
                  <a:pt x="13689" y="19350"/>
                  <a:pt x="13511" y="20790"/>
                  <a:pt x="12978" y="21150"/>
                </a:cubicBezTo>
                <a:cubicBezTo>
                  <a:pt x="12000" y="21600"/>
                  <a:pt x="11467" y="20070"/>
                  <a:pt x="10933" y="19440"/>
                </a:cubicBezTo>
                <a:cubicBezTo>
                  <a:pt x="10489" y="20250"/>
                  <a:pt x="9511" y="20700"/>
                  <a:pt x="8711" y="21240"/>
                </a:cubicBezTo>
                <a:cubicBezTo>
                  <a:pt x="8355" y="20790"/>
                  <a:pt x="8000" y="19080"/>
                  <a:pt x="7555" y="18810"/>
                </a:cubicBezTo>
                <a:cubicBezTo>
                  <a:pt x="7111" y="18630"/>
                  <a:pt x="5689" y="19530"/>
                  <a:pt x="5067" y="19620"/>
                </a:cubicBezTo>
                <a:cubicBezTo>
                  <a:pt x="4800" y="18810"/>
                  <a:pt x="4889" y="17910"/>
                  <a:pt x="4889" y="17010"/>
                </a:cubicBezTo>
                <a:cubicBezTo>
                  <a:pt x="4000" y="17010"/>
                  <a:pt x="3200" y="16920"/>
                  <a:pt x="2400" y="16920"/>
                </a:cubicBezTo>
                <a:cubicBezTo>
                  <a:pt x="2311" y="16110"/>
                  <a:pt x="2311" y="15120"/>
                  <a:pt x="2755" y="14310"/>
                </a:cubicBezTo>
                <a:cubicBezTo>
                  <a:pt x="1867" y="14040"/>
                  <a:pt x="1067" y="13500"/>
                  <a:pt x="267" y="13140"/>
                </a:cubicBezTo>
                <a:cubicBezTo>
                  <a:pt x="533" y="12420"/>
                  <a:pt x="1067" y="11880"/>
                  <a:pt x="1600" y="11250"/>
                </a:cubicBezTo>
                <a:cubicBezTo>
                  <a:pt x="800" y="10800"/>
                  <a:pt x="533" y="9810"/>
                  <a:pt x="0" y="9090"/>
                </a:cubicBezTo>
                <a:cubicBezTo>
                  <a:pt x="622" y="8640"/>
                  <a:pt x="1422" y="8370"/>
                  <a:pt x="2133" y="8100"/>
                </a:cubicBezTo>
                <a:cubicBezTo>
                  <a:pt x="1511" y="7290"/>
                  <a:pt x="1422" y="6480"/>
                  <a:pt x="1244" y="5400"/>
                </a:cubicBezTo>
                <a:cubicBezTo>
                  <a:pt x="2133" y="5310"/>
                  <a:pt x="3022" y="4950"/>
                  <a:pt x="3822" y="4590"/>
                </a:cubicBezTo>
                <a:cubicBezTo>
                  <a:pt x="3555" y="3780"/>
                  <a:pt x="3378" y="2790"/>
                  <a:pt x="3733" y="1980"/>
                </a:cubicBezTo>
                <a:cubicBezTo>
                  <a:pt x="4533" y="2250"/>
                  <a:pt x="5511" y="2160"/>
                  <a:pt x="6311" y="243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3" name="AutoShape 25"/>
          <p:cNvSpPr>
            <a:spLocks/>
          </p:cNvSpPr>
          <p:nvPr/>
        </p:nvSpPr>
        <p:spPr bwMode="auto">
          <a:xfrm>
            <a:off x="4626893" y="2746288"/>
            <a:ext cx="209171" cy="216553"/>
          </a:xfrm>
          <a:custGeom>
            <a:avLst/>
            <a:gdLst>
              <a:gd name="T0" fmla="*/ 12507944 w 21600"/>
              <a:gd name="T1" fmla="*/ 15582927 h 21600"/>
              <a:gd name="T2" fmla="*/ 21721751 w 21600"/>
              <a:gd name="T3" fmla="*/ 0 h 21600"/>
              <a:gd name="T4" fmla="*/ 42128937 w 21600"/>
              <a:gd name="T5" fmla="*/ 18415965 h 21600"/>
              <a:gd name="T6" fmla="*/ 36864750 w 21600"/>
              <a:gd name="T7" fmla="*/ 45331240 h 21600"/>
              <a:gd name="T8" fmla="*/ 22380984 w 21600"/>
              <a:gd name="T9" fmla="*/ 38249795 h 21600"/>
              <a:gd name="T10" fmla="*/ 5923419 w 21600"/>
              <a:gd name="T11" fmla="*/ 46748936 h 21600"/>
              <a:gd name="T12" fmla="*/ 0 w 21600"/>
              <a:gd name="T13" fmla="*/ 15582927 h 21600"/>
              <a:gd name="T14" fmla="*/ 14481892 w 21600"/>
              <a:gd name="T15" fmla="*/ 141653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6413" y="7200"/>
                </a:moveTo>
                <a:cubicBezTo>
                  <a:pt x="8776" y="5236"/>
                  <a:pt x="9789" y="2291"/>
                  <a:pt x="11137" y="0"/>
                </a:cubicBezTo>
                <a:cubicBezTo>
                  <a:pt x="14513" y="5891"/>
                  <a:pt x="14175" y="7200"/>
                  <a:pt x="21600" y="8509"/>
                </a:cubicBezTo>
                <a:cubicBezTo>
                  <a:pt x="17888" y="14400"/>
                  <a:pt x="16538" y="13745"/>
                  <a:pt x="18901" y="20945"/>
                </a:cubicBezTo>
                <a:cubicBezTo>
                  <a:pt x="16876" y="20291"/>
                  <a:pt x="13162" y="17673"/>
                  <a:pt x="11475" y="17673"/>
                </a:cubicBezTo>
                <a:cubicBezTo>
                  <a:pt x="9112" y="17673"/>
                  <a:pt x="5062" y="20618"/>
                  <a:pt x="3037" y="21600"/>
                </a:cubicBezTo>
                <a:cubicBezTo>
                  <a:pt x="5739" y="14400"/>
                  <a:pt x="4050" y="13418"/>
                  <a:pt x="0" y="7200"/>
                </a:cubicBezTo>
                <a:cubicBezTo>
                  <a:pt x="2363" y="7200"/>
                  <a:pt x="5400" y="7200"/>
                  <a:pt x="7425" y="654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4" name="AutoShape 26"/>
          <p:cNvSpPr>
            <a:spLocks/>
          </p:cNvSpPr>
          <p:nvPr/>
        </p:nvSpPr>
        <p:spPr bwMode="auto">
          <a:xfrm>
            <a:off x="4892662" y="2746288"/>
            <a:ext cx="209171" cy="216553"/>
          </a:xfrm>
          <a:custGeom>
            <a:avLst/>
            <a:gdLst>
              <a:gd name="T0" fmla="*/ 12506070 w 21600"/>
              <a:gd name="T1" fmla="*/ 15582927 h 21600"/>
              <a:gd name="T2" fmla="*/ 21723776 w 21600"/>
              <a:gd name="T3" fmla="*/ 0 h 21600"/>
              <a:gd name="T4" fmla="*/ 42128937 w 21600"/>
              <a:gd name="T5" fmla="*/ 18415965 h 21600"/>
              <a:gd name="T6" fmla="*/ 36862876 w 21600"/>
              <a:gd name="T7" fmla="*/ 45331240 h 21600"/>
              <a:gd name="T8" fmla="*/ 22379110 w 21600"/>
              <a:gd name="T9" fmla="*/ 38249795 h 21600"/>
              <a:gd name="T10" fmla="*/ 5925293 w 21600"/>
              <a:gd name="T11" fmla="*/ 46748936 h 21600"/>
              <a:gd name="T12" fmla="*/ 0 w 21600"/>
              <a:gd name="T13" fmla="*/ 15582927 h 21600"/>
              <a:gd name="T14" fmla="*/ 14479868 w 21600"/>
              <a:gd name="T15" fmla="*/ 141653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6412" y="7200"/>
                </a:moveTo>
                <a:cubicBezTo>
                  <a:pt x="8775" y="5236"/>
                  <a:pt x="9787" y="2291"/>
                  <a:pt x="11138" y="0"/>
                </a:cubicBezTo>
                <a:cubicBezTo>
                  <a:pt x="14512" y="5891"/>
                  <a:pt x="14176" y="7200"/>
                  <a:pt x="21600" y="8509"/>
                </a:cubicBezTo>
                <a:cubicBezTo>
                  <a:pt x="17888" y="14400"/>
                  <a:pt x="16537" y="13745"/>
                  <a:pt x="18900" y="20945"/>
                </a:cubicBezTo>
                <a:cubicBezTo>
                  <a:pt x="16875" y="20291"/>
                  <a:pt x="13163" y="17673"/>
                  <a:pt x="11474" y="17673"/>
                </a:cubicBezTo>
                <a:cubicBezTo>
                  <a:pt x="9113" y="17673"/>
                  <a:pt x="5063" y="20618"/>
                  <a:pt x="3038" y="21600"/>
                </a:cubicBezTo>
                <a:cubicBezTo>
                  <a:pt x="5737" y="14400"/>
                  <a:pt x="4050" y="13418"/>
                  <a:pt x="0" y="7200"/>
                </a:cubicBezTo>
                <a:cubicBezTo>
                  <a:pt x="2361" y="7200"/>
                  <a:pt x="5399" y="7200"/>
                  <a:pt x="7424" y="654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5" name="AutoShape 27"/>
          <p:cNvSpPr>
            <a:spLocks/>
          </p:cNvSpPr>
          <p:nvPr/>
        </p:nvSpPr>
        <p:spPr bwMode="auto">
          <a:xfrm>
            <a:off x="5158432" y="2746288"/>
            <a:ext cx="209171" cy="216553"/>
          </a:xfrm>
          <a:custGeom>
            <a:avLst/>
            <a:gdLst>
              <a:gd name="T0" fmla="*/ 12507944 w 21600"/>
              <a:gd name="T1" fmla="*/ 15582927 h 21600"/>
              <a:gd name="T2" fmla="*/ 21721751 w 21600"/>
              <a:gd name="T3" fmla="*/ 0 h 21600"/>
              <a:gd name="T4" fmla="*/ 42128937 w 21600"/>
              <a:gd name="T5" fmla="*/ 18415965 h 21600"/>
              <a:gd name="T6" fmla="*/ 36864750 w 21600"/>
              <a:gd name="T7" fmla="*/ 45331240 h 21600"/>
              <a:gd name="T8" fmla="*/ 22380984 w 21600"/>
              <a:gd name="T9" fmla="*/ 38249795 h 21600"/>
              <a:gd name="T10" fmla="*/ 5923419 w 21600"/>
              <a:gd name="T11" fmla="*/ 46748936 h 21600"/>
              <a:gd name="T12" fmla="*/ 0 w 21600"/>
              <a:gd name="T13" fmla="*/ 15582927 h 21600"/>
              <a:gd name="T14" fmla="*/ 14481892 w 21600"/>
              <a:gd name="T15" fmla="*/ 141653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6413" y="7200"/>
                </a:moveTo>
                <a:cubicBezTo>
                  <a:pt x="8776" y="5236"/>
                  <a:pt x="9789" y="2291"/>
                  <a:pt x="11137" y="0"/>
                </a:cubicBezTo>
                <a:cubicBezTo>
                  <a:pt x="14513" y="5891"/>
                  <a:pt x="14175" y="7200"/>
                  <a:pt x="21600" y="8509"/>
                </a:cubicBezTo>
                <a:cubicBezTo>
                  <a:pt x="17888" y="14400"/>
                  <a:pt x="16538" y="13745"/>
                  <a:pt x="18901" y="20945"/>
                </a:cubicBezTo>
                <a:cubicBezTo>
                  <a:pt x="16876" y="20291"/>
                  <a:pt x="13162" y="17673"/>
                  <a:pt x="11475" y="17673"/>
                </a:cubicBezTo>
                <a:cubicBezTo>
                  <a:pt x="9112" y="17673"/>
                  <a:pt x="5062" y="20618"/>
                  <a:pt x="3037" y="21600"/>
                </a:cubicBezTo>
                <a:cubicBezTo>
                  <a:pt x="5739" y="14400"/>
                  <a:pt x="4050" y="13418"/>
                  <a:pt x="0" y="7200"/>
                </a:cubicBezTo>
                <a:cubicBezTo>
                  <a:pt x="2363" y="7200"/>
                  <a:pt x="5400" y="7200"/>
                  <a:pt x="7425" y="654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6" name="AutoShape 28"/>
          <p:cNvSpPr>
            <a:spLocks/>
          </p:cNvSpPr>
          <p:nvPr/>
        </p:nvSpPr>
        <p:spPr bwMode="auto">
          <a:xfrm>
            <a:off x="5424202" y="2746288"/>
            <a:ext cx="209171" cy="216553"/>
          </a:xfrm>
          <a:custGeom>
            <a:avLst/>
            <a:gdLst>
              <a:gd name="T0" fmla="*/ 12506070 w 21600"/>
              <a:gd name="T1" fmla="*/ 15582927 h 21600"/>
              <a:gd name="T2" fmla="*/ 21723776 w 21600"/>
              <a:gd name="T3" fmla="*/ 0 h 21600"/>
              <a:gd name="T4" fmla="*/ 42128937 w 21600"/>
              <a:gd name="T5" fmla="*/ 18415965 h 21600"/>
              <a:gd name="T6" fmla="*/ 36862876 w 21600"/>
              <a:gd name="T7" fmla="*/ 45331240 h 21600"/>
              <a:gd name="T8" fmla="*/ 22379110 w 21600"/>
              <a:gd name="T9" fmla="*/ 38249795 h 21600"/>
              <a:gd name="T10" fmla="*/ 5925293 w 21600"/>
              <a:gd name="T11" fmla="*/ 46748936 h 21600"/>
              <a:gd name="T12" fmla="*/ 0 w 21600"/>
              <a:gd name="T13" fmla="*/ 15582927 h 21600"/>
              <a:gd name="T14" fmla="*/ 14479868 w 21600"/>
              <a:gd name="T15" fmla="*/ 141653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6412" y="7200"/>
                </a:moveTo>
                <a:cubicBezTo>
                  <a:pt x="8775" y="5236"/>
                  <a:pt x="9787" y="2291"/>
                  <a:pt x="11138" y="0"/>
                </a:cubicBezTo>
                <a:cubicBezTo>
                  <a:pt x="14512" y="5891"/>
                  <a:pt x="14176" y="7200"/>
                  <a:pt x="21600" y="8509"/>
                </a:cubicBezTo>
                <a:cubicBezTo>
                  <a:pt x="17888" y="14400"/>
                  <a:pt x="16537" y="13745"/>
                  <a:pt x="18900" y="20945"/>
                </a:cubicBezTo>
                <a:cubicBezTo>
                  <a:pt x="16875" y="20291"/>
                  <a:pt x="13163" y="17673"/>
                  <a:pt x="11474" y="17673"/>
                </a:cubicBezTo>
                <a:cubicBezTo>
                  <a:pt x="9113" y="17673"/>
                  <a:pt x="5063" y="20618"/>
                  <a:pt x="3038" y="21600"/>
                </a:cubicBezTo>
                <a:cubicBezTo>
                  <a:pt x="5737" y="14400"/>
                  <a:pt x="4050" y="13418"/>
                  <a:pt x="0" y="7200"/>
                </a:cubicBezTo>
                <a:cubicBezTo>
                  <a:pt x="2361" y="7200"/>
                  <a:pt x="5399" y="7200"/>
                  <a:pt x="7424" y="654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7" name="AutoShape 29"/>
          <p:cNvSpPr>
            <a:spLocks/>
          </p:cNvSpPr>
          <p:nvPr/>
        </p:nvSpPr>
        <p:spPr bwMode="auto">
          <a:xfrm>
            <a:off x="5689972" y="2746288"/>
            <a:ext cx="209171" cy="216553"/>
          </a:xfrm>
          <a:custGeom>
            <a:avLst/>
            <a:gdLst>
              <a:gd name="T0" fmla="*/ 12506070 w 21600"/>
              <a:gd name="T1" fmla="*/ 15582927 h 21600"/>
              <a:gd name="T2" fmla="*/ 21723776 w 21600"/>
              <a:gd name="T3" fmla="*/ 0 h 21600"/>
              <a:gd name="T4" fmla="*/ 42128937 w 21600"/>
              <a:gd name="T5" fmla="*/ 18415965 h 21600"/>
              <a:gd name="T6" fmla="*/ 36862876 w 21600"/>
              <a:gd name="T7" fmla="*/ 45331240 h 21600"/>
              <a:gd name="T8" fmla="*/ 22379110 w 21600"/>
              <a:gd name="T9" fmla="*/ 38249795 h 21600"/>
              <a:gd name="T10" fmla="*/ 5925293 w 21600"/>
              <a:gd name="T11" fmla="*/ 46748936 h 21600"/>
              <a:gd name="T12" fmla="*/ 0 w 21600"/>
              <a:gd name="T13" fmla="*/ 15582927 h 21600"/>
              <a:gd name="T14" fmla="*/ 14479868 w 21600"/>
              <a:gd name="T15" fmla="*/ 141653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6412" y="7200"/>
                </a:moveTo>
                <a:cubicBezTo>
                  <a:pt x="8775" y="5236"/>
                  <a:pt x="9787" y="2291"/>
                  <a:pt x="11138" y="0"/>
                </a:cubicBezTo>
                <a:cubicBezTo>
                  <a:pt x="14512" y="5891"/>
                  <a:pt x="14176" y="7200"/>
                  <a:pt x="21600" y="8509"/>
                </a:cubicBezTo>
                <a:cubicBezTo>
                  <a:pt x="17888" y="14400"/>
                  <a:pt x="16537" y="13745"/>
                  <a:pt x="18900" y="20945"/>
                </a:cubicBezTo>
                <a:cubicBezTo>
                  <a:pt x="16875" y="20291"/>
                  <a:pt x="13163" y="17673"/>
                  <a:pt x="11474" y="17673"/>
                </a:cubicBezTo>
                <a:cubicBezTo>
                  <a:pt x="9113" y="17673"/>
                  <a:pt x="5063" y="20618"/>
                  <a:pt x="3038" y="21600"/>
                </a:cubicBezTo>
                <a:cubicBezTo>
                  <a:pt x="5737" y="14400"/>
                  <a:pt x="4050" y="13418"/>
                  <a:pt x="0" y="7200"/>
                </a:cubicBezTo>
                <a:cubicBezTo>
                  <a:pt x="2361" y="7200"/>
                  <a:pt x="5399" y="7200"/>
                  <a:pt x="7424" y="654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8" name="AutoShape 30"/>
          <p:cNvSpPr>
            <a:spLocks/>
          </p:cNvSpPr>
          <p:nvPr/>
        </p:nvSpPr>
        <p:spPr bwMode="auto">
          <a:xfrm>
            <a:off x="6388848" y="2647854"/>
            <a:ext cx="1556476" cy="409729"/>
          </a:xfrm>
          <a:custGeom>
            <a:avLst/>
            <a:gdLst>
              <a:gd name="T0" fmla="*/ 685497878 w 21090"/>
              <a:gd name="T1" fmla="*/ 6288781 h 20317"/>
              <a:gd name="T2" fmla="*/ 2147483647 w 21090"/>
              <a:gd name="T3" fmla="*/ 12013615 h 20317"/>
              <a:gd name="T4" fmla="*/ 2147483647 w 21090"/>
              <a:gd name="T5" fmla="*/ 9142391 h 20317"/>
              <a:gd name="T6" fmla="*/ 2147483647 w 21090"/>
              <a:gd name="T7" fmla="*/ 6288781 h 20317"/>
              <a:gd name="T8" fmla="*/ 2147483647 w 21090"/>
              <a:gd name="T9" fmla="*/ 17739126 h 20317"/>
              <a:gd name="T10" fmla="*/ 2147483647 w 21090"/>
              <a:gd name="T11" fmla="*/ 195109990 h 20317"/>
              <a:gd name="T12" fmla="*/ 2147483647 w 21090"/>
              <a:gd name="T13" fmla="*/ 349598480 h 20317"/>
              <a:gd name="T14" fmla="*/ 2147483647 w 21090"/>
              <a:gd name="T15" fmla="*/ 349598480 h 20317"/>
              <a:gd name="T16" fmla="*/ 2147483647 w 21090"/>
              <a:gd name="T17" fmla="*/ 349598480 h 20317"/>
              <a:gd name="T18" fmla="*/ 2147483647 w 21090"/>
              <a:gd name="T19" fmla="*/ 346727256 h 20317"/>
              <a:gd name="T20" fmla="*/ 2147483647 w 21090"/>
              <a:gd name="T21" fmla="*/ 352452090 h 20317"/>
              <a:gd name="T22" fmla="*/ 531815031 w 21090"/>
              <a:gd name="T23" fmla="*/ 341001745 h 20317"/>
              <a:gd name="T24" fmla="*/ 109645160 w 21090"/>
              <a:gd name="T25" fmla="*/ 183659671 h 20317"/>
              <a:gd name="T26" fmla="*/ 301308946 w 21090"/>
              <a:gd name="T27" fmla="*/ 17739126 h 20317"/>
              <a:gd name="T28" fmla="*/ 378141324 w 21090"/>
              <a:gd name="T29" fmla="*/ 14867225 h 203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090" h="20317">
                <a:moveTo>
                  <a:pt x="794" y="357"/>
                </a:moveTo>
                <a:cubicBezTo>
                  <a:pt x="2705" y="2468"/>
                  <a:pt x="5282" y="682"/>
                  <a:pt x="7238" y="682"/>
                </a:cubicBezTo>
                <a:cubicBezTo>
                  <a:pt x="9460" y="682"/>
                  <a:pt x="11682" y="682"/>
                  <a:pt x="13860" y="519"/>
                </a:cubicBezTo>
                <a:cubicBezTo>
                  <a:pt x="15105" y="357"/>
                  <a:pt x="16394" y="194"/>
                  <a:pt x="17638" y="357"/>
                </a:cubicBezTo>
                <a:cubicBezTo>
                  <a:pt x="18260" y="357"/>
                  <a:pt x="20171" y="-780"/>
                  <a:pt x="20660" y="1007"/>
                </a:cubicBezTo>
                <a:cubicBezTo>
                  <a:pt x="21105" y="2631"/>
                  <a:pt x="20971" y="8802"/>
                  <a:pt x="21016" y="11076"/>
                </a:cubicBezTo>
                <a:cubicBezTo>
                  <a:pt x="21060" y="13836"/>
                  <a:pt x="21327" y="18709"/>
                  <a:pt x="20482" y="19846"/>
                </a:cubicBezTo>
                <a:cubicBezTo>
                  <a:pt x="19682" y="20820"/>
                  <a:pt x="18171" y="20008"/>
                  <a:pt x="17371" y="19846"/>
                </a:cubicBezTo>
                <a:cubicBezTo>
                  <a:pt x="16260" y="19683"/>
                  <a:pt x="15149" y="20008"/>
                  <a:pt x="14082" y="19846"/>
                </a:cubicBezTo>
                <a:cubicBezTo>
                  <a:pt x="11771" y="19683"/>
                  <a:pt x="9416" y="19683"/>
                  <a:pt x="7105" y="19683"/>
                </a:cubicBezTo>
                <a:cubicBezTo>
                  <a:pt x="5905" y="19683"/>
                  <a:pt x="4705" y="19846"/>
                  <a:pt x="3505" y="20008"/>
                </a:cubicBezTo>
                <a:cubicBezTo>
                  <a:pt x="2705" y="20008"/>
                  <a:pt x="1371" y="20820"/>
                  <a:pt x="616" y="19358"/>
                </a:cubicBezTo>
                <a:cubicBezTo>
                  <a:pt x="-95" y="18221"/>
                  <a:pt x="127" y="13349"/>
                  <a:pt x="127" y="10426"/>
                </a:cubicBezTo>
                <a:cubicBezTo>
                  <a:pt x="127" y="8152"/>
                  <a:pt x="-273" y="2306"/>
                  <a:pt x="349" y="1007"/>
                </a:cubicBezTo>
                <a:cubicBezTo>
                  <a:pt x="394" y="1007"/>
                  <a:pt x="394" y="1007"/>
                  <a:pt x="438" y="84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9" name="AutoShape 31"/>
          <p:cNvSpPr>
            <a:spLocks/>
          </p:cNvSpPr>
          <p:nvPr/>
        </p:nvSpPr>
        <p:spPr bwMode="auto">
          <a:xfrm>
            <a:off x="8190177" y="2647855"/>
            <a:ext cx="1086458" cy="403576"/>
          </a:xfrm>
          <a:custGeom>
            <a:avLst/>
            <a:gdLst>
              <a:gd name="T0" fmla="*/ 1029733653 w 19759"/>
              <a:gd name="T1" fmla="*/ 143725 h 19031"/>
              <a:gd name="T2" fmla="*/ 2147483647 w 19759"/>
              <a:gd name="T3" fmla="*/ 3297612 h 19031"/>
              <a:gd name="T4" fmla="*/ 2147483647 w 19759"/>
              <a:gd name="T5" fmla="*/ 72814441 h 19031"/>
              <a:gd name="T6" fmla="*/ 2147483647 w 19759"/>
              <a:gd name="T7" fmla="*/ 379351907 h 19031"/>
              <a:gd name="T8" fmla="*/ 2147483647 w 19759"/>
              <a:gd name="T9" fmla="*/ 385660391 h 19031"/>
              <a:gd name="T10" fmla="*/ 219943276 w 19759"/>
              <a:gd name="T11" fmla="*/ 300351749 h 19031"/>
              <a:gd name="T12" fmla="*/ 1114709265 w 19759"/>
              <a:gd name="T13" fmla="*/ 9606096 h 190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759" h="19031">
                <a:moveTo>
                  <a:pt x="2884" y="7"/>
                </a:moveTo>
                <a:cubicBezTo>
                  <a:pt x="5628" y="1087"/>
                  <a:pt x="8493" y="7"/>
                  <a:pt x="11237" y="161"/>
                </a:cubicBezTo>
                <a:cubicBezTo>
                  <a:pt x="13565" y="315"/>
                  <a:pt x="17204" y="-1382"/>
                  <a:pt x="18875" y="3555"/>
                </a:cubicBezTo>
                <a:cubicBezTo>
                  <a:pt x="20844" y="9264"/>
                  <a:pt x="19293" y="17441"/>
                  <a:pt x="16488" y="18521"/>
                </a:cubicBezTo>
                <a:cubicBezTo>
                  <a:pt x="13744" y="19446"/>
                  <a:pt x="10879" y="18829"/>
                  <a:pt x="8135" y="18829"/>
                </a:cubicBezTo>
                <a:cubicBezTo>
                  <a:pt x="5807" y="18829"/>
                  <a:pt x="2168" y="20218"/>
                  <a:pt x="616" y="14664"/>
                </a:cubicBezTo>
                <a:cubicBezTo>
                  <a:pt x="-756" y="9572"/>
                  <a:pt x="198" y="-148"/>
                  <a:pt x="3122" y="4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0" name="AutoShape 32"/>
          <p:cNvSpPr>
            <a:spLocks/>
          </p:cNvSpPr>
          <p:nvPr/>
        </p:nvSpPr>
        <p:spPr bwMode="auto">
          <a:xfrm>
            <a:off x="1713267" y="3484538"/>
            <a:ext cx="892052" cy="840374"/>
          </a:xfrm>
          <a:custGeom>
            <a:avLst/>
            <a:gdLst>
              <a:gd name="T0" fmla="*/ 10830596 w 21439"/>
              <a:gd name="T1" fmla="*/ 2147483647 h 19923"/>
              <a:gd name="T2" fmla="*/ 10830596 w 21439"/>
              <a:gd name="T3" fmla="*/ 2147483647 h 19923"/>
              <a:gd name="T4" fmla="*/ 254665553 w 21439"/>
              <a:gd name="T5" fmla="*/ 2147483647 h 19923"/>
              <a:gd name="T6" fmla="*/ 1010929740 w 21439"/>
              <a:gd name="T7" fmla="*/ 2057759470 h 19923"/>
              <a:gd name="T8" fmla="*/ 840121929 w 21439"/>
              <a:gd name="T9" fmla="*/ 542405464 h 19923"/>
              <a:gd name="T10" fmla="*/ 2147483647 w 21439"/>
              <a:gd name="T11" fmla="*/ 254358804 h 19923"/>
              <a:gd name="T12" fmla="*/ 2147483647 w 21439"/>
              <a:gd name="T13" fmla="*/ 1005667892 h 19923"/>
              <a:gd name="T14" fmla="*/ 2147483647 w 21439"/>
              <a:gd name="T15" fmla="*/ 1381402437 h 19923"/>
              <a:gd name="T16" fmla="*/ 2084211662 w 21439"/>
              <a:gd name="T17" fmla="*/ 1707170869 h 19923"/>
              <a:gd name="T18" fmla="*/ 2147483647 w 21439"/>
              <a:gd name="T19" fmla="*/ 2045186526 h 19923"/>
              <a:gd name="T20" fmla="*/ 2147483647 w 21439"/>
              <a:gd name="T21" fmla="*/ 2147483647 h 19923"/>
              <a:gd name="T22" fmla="*/ 2147483647 w 21439"/>
              <a:gd name="T23" fmla="*/ 2147483647 h 19923"/>
              <a:gd name="T24" fmla="*/ 35120117 w 21439"/>
              <a:gd name="T25" fmla="*/ 2147483647 h 19923"/>
              <a:gd name="T26" fmla="*/ 10830596 w 21439"/>
              <a:gd name="T27" fmla="*/ 2147483647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9" h="19923">
                <a:moveTo>
                  <a:pt x="70" y="19604"/>
                </a:moveTo>
                <a:cubicBezTo>
                  <a:pt x="70" y="18827"/>
                  <a:pt x="-88" y="17894"/>
                  <a:pt x="70" y="17117"/>
                </a:cubicBezTo>
                <a:cubicBezTo>
                  <a:pt x="306" y="16107"/>
                  <a:pt x="622" y="16185"/>
                  <a:pt x="1646" y="15641"/>
                </a:cubicBezTo>
                <a:cubicBezTo>
                  <a:pt x="3302" y="14864"/>
                  <a:pt x="5115" y="14009"/>
                  <a:pt x="6534" y="12766"/>
                </a:cubicBezTo>
                <a:cubicBezTo>
                  <a:pt x="9293" y="10202"/>
                  <a:pt x="4405" y="6395"/>
                  <a:pt x="5430" y="3365"/>
                </a:cubicBezTo>
                <a:cubicBezTo>
                  <a:pt x="6376" y="567"/>
                  <a:pt x="12525" y="-1608"/>
                  <a:pt x="14496" y="1578"/>
                </a:cubicBezTo>
                <a:cubicBezTo>
                  <a:pt x="15363" y="2898"/>
                  <a:pt x="14496" y="4841"/>
                  <a:pt x="14496" y="6239"/>
                </a:cubicBezTo>
                <a:cubicBezTo>
                  <a:pt x="14496" y="7016"/>
                  <a:pt x="14811" y="7793"/>
                  <a:pt x="14732" y="8570"/>
                </a:cubicBezTo>
                <a:cubicBezTo>
                  <a:pt x="14654" y="9814"/>
                  <a:pt x="14023" y="9736"/>
                  <a:pt x="13471" y="10591"/>
                </a:cubicBezTo>
                <a:cubicBezTo>
                  <a:pt x="12525" y="11911"/>
                  <a:pt x="13944" y="12067"/>
                  <a:pt x="15048" y="12688"/>
                </a:cubicBezTo>
                <a:cubicBezTo>
                  <a:pt x="16151" y="13310"/>
                  <a:pt x="17176" y="14009"/>
                  <a:pt x="18280" y="14553"/>
                </a:cubicBezTo>
                <a:cubicBezTo>
                  <a:pt x="20645" y="15796"/>
                  <a:pt x="21512" y="16884"/>
                  <a:pt x="21433" y="19681"/>
                </a:cubicBezTo>
                <a:cubicBezTo>
                  <a:pt x="14338" y="19992"/>
                  <a:pt x="7322" y="19914"/>
                  <a:pt x="227" y="19914"/>
                </a:cubicBezTo>
                <a:cubicBezTo>
                  <a:pt x="149" y="19914"/>
                  <a:pt x="149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1" name="AutoShape 33"/>
          <p:cNvSpPr>
            <a:spLocks/>
          </p:cNvSpPr>
          <p:nvPr/>
        </p:nvSpPr>
        <p:spPr bwMode="auto">
          <a:xfrm>
            <a:off x="1673894" y="6388319"/>
            <a:ext cx="892052" cy="840374"/>
          </a:xfrm>
          <a:custGeom>
            <a:avLst/>
            <a:gdLst>
              <a:gd name="T0" fmla="*/ 10830596 w 21439"/>
              <a:gd name="T1" fmla="*/ 2147483647 h 19923"/>
              <a:gd name="T2" fmla="*/ 10830596 w 21439"/>
              <a:gd name="T3" fmla="*/ 2147483647 h 19923"/>
              <a:gd name="T4" fmla="*/ 254665553 w 21439"/>
              <a:gd name="T5" fmla="*/ 2147483647 h 19923"/>
              <a:gd name="T6" fmla="*/ 1010929740 w 21439"/>
              <a:gd name="T7" fmla="*/ 2057759470 h 19923"/>
              <a:gd name="T8" fmla="*/ 840121929 w 21439"/>
              <a:gd name="T9" fmla="*/ 542405464 h 19923"/>
              <a:gd name="T10" fmla="*/ 2147483647 w 21439"/>
              <a:gd name="T11" fmla="*/ 254358804 h 19923"/>
              <a:gd name="T12" fmla="*/ 2147483647 w 21439"/>
              <a:gd name="T13" fmla="*/ 1005667892 h 19923"/>
              <a:gd name="T14" fmla="*/ 2147483647 w 21439"/>
              <a:gd name="T15" fmla="*/ 1381402437 h 19923"/>
              <a:gd name="T16" fmla="*/ 2084211662 w 21439"/>
              <a:gd name="T17" fmla="*/ 1707170869 h 19923"/>
              <a:gd name="T18" fmla="*/ 2147483647 w 21439"/>
              <a:gd name="T19" fmla="*/ 2045186526 h 19923"/>
              <a:gd name="T20" fmla="*/ 2147483647 w 21439"/>
              <a:gd name="T21" fmla="*/ 2147483647 h 19923"/>
              <a:gd name="T22" fmla="*/ 2147483647 w 21439"/>
              <a:gd name="T23" fmla="*/ 2147483647 h 19923"/>
              <a:gd name="T24" fmla="*/ 35120117 w 21439"/>
              <a:gd name="T25" fmla="*/ 2147483647 h 19923"/>
              <a:gd name="T26" fmla="*/ 10830596 w 21439"/>
              <a:gd name="T27" fmla="*/ 2147483647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9" h="19923">
                <a:moveTo>
                  <a:pt x="70" y="19604"/>
                </a:moveTo>
                <a:cubicBezTo>
                  <a:pt x="70" y="18827"/>
                  <a:pt x="-88" y="17894"/>
                  <a:pt x="70" y="17117"/>
                </a:cubicBezTo>
                <a:cubicBezTo>
                  <a:pt x="306" y="16107"/>
                  <a:pt x="622" y="16185"/>
                  <a:pt x="1646" y="15641"/>
                </a:cubicBezTo>
                <a:cubicBezTo>
                  <a:pt x="3302" y="14864"/>
                  <a:pt x="5115" y="14009"/>
                  <a:pt x="6534" y="12766"/>
                </a:cubicBezTo>
                <a:cubicBezTo>
                  <a:pt x="9293" y="10202"/>
                  <a:pt x="4405" y="6395"/>
                  <a:pt x="5430" y="3365"/>
                </a:cubicBezTo>
                <a:cubicBezTo>
                  <a:pt x="6376" y="567"/>
                  <a:pt x="12525" y="-1608"/>
                  <a:pt x="14496" y="1578"/>
                </a:cubicBezTo>
                <a:cubicBezTo>
                  <a:pt x="15363" y="2898"/>
                  <a:pt x="14496" y="4841"/>
                  <a:pt x="14496" y="6239"/>
                </a:cubicBezTo>
                <a:cubicBezTo>
                  <a:pt x="14496" y="7016"/>
                  <a:pt x="14811" y="7793"/>
                  <a:pt x="14732" y="8570"/>
                </a:cubicBezTo>
                <a:cubicBezTo>
                  <a:pt x="14654" y="9814"/>
                  <a:pt x="14023" y="9736"/>
                  <a:pt x="13471" y="10591"/>
                </a:cubicBezTo>
                <a:cubicBezTo>
                  <a:pt x="12525" y="11911"/>
                  <a:pt x="13944" y="12067"/>
                  <a:pt x="15048" y="12688"/>
                </a:cubicBezTo>
                <a:cubicBezTo>
                  <a:pt x="16151" y="13310"/>
                  <a:pt x="17176" y="14009"/>
                  <a:pt x="18280" y="14553"/>
                </a:cubicBezTo>
                <a:cubicBezTo>
                  <a:pt x="20645" y="15796"/>
                  <a:pt x="21512" y="16884"/>
                  <a:pt x="21433" y="19681"/>
                </a:cubicBezTo>
                <a:cubicBezTo>
                  <a:pt x="14338" y="19992"/>
                  <a:pt x="7322" y="19914"/>
                  <a:pt x="227" y="19914"/>
                </a:cubicBezTo>
                <a:cubicBezTo>
                  <a:pt x="149" y="19914"/>
                  <a:pt x="149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2" name="AutoShape 34"/>
          <p:cNvSpPr>
            <a:spLocks/>
          </p:cNvSpPr>
          <p:nvPr/>
        </p:nvSpPr>
        <p:spPr bwMode="auto">
          <a:xfrm>
            <a:off x="3189767" y="3395948"/>
            <a:ext cx="932655" cy="922812"/>
          </a:xfrm>
          <a:custGeom>
            <a:avLst/>
            <a:gdLst>
              <a:gd name="T0" fmla="*/ 0 w 21330"/>
              <a:gd name="T1" fmla="*/ 2147483647 h 21326"/>
              <a:gd name="T2" fmla="*/ 26931294 w 21330"/>
              <a:gd name="T3" fmla="*/ 2038460487 h 21326"/>
              <a:gd name="T4" fmla="*/ 0 w 21330"/>
              <a:gd name="T5" fmla="*/ 337074278 h 21326"/>
              <a:gd name="T6" fmla="*/ 0 w 21330"/>
              <a:gd name="T7" fmla="*/ 7309285 h 21326"/>
              <a:gd name="T8" fmla="*/ 1790972290 w 21330"/>
              <a:gd name="T9" fmla="*/ 33759796 h 21326"/>
              <a:gd name="T10" fmla="*/ 2147483647 w 21330"/>
              <a:gd name="T11" fmla="*/ 46985024 h 21326"/>
              <a:gd name="T12" fmla="*/ 2147483647 w 21330"/>
              <a:gd name="T13" fmla="*/ 33759796 h 21326"/>
              <a:gd name="T14" fmla="*/ 2147483647 w 21330"/>
              <a:gd name="T15" fmla="*/ 20534513 h 21326"/>
              <a:gd name="T16" fmla="*/ 2147483647 w 21330"/>
              <a:gd name="T17" fmla="*/ 20534513 h 21326"/>
              <a:gd name="T18" fmla="*/ 2147483647 w 21330"/>
              <a:gd name="T19" fmla="*/ 851475474 h 21326"/>
              <a:gd name="T20" fmla="*/ 2147483647 w 21330"/>
              <a:gd name="T21" fmla="*/ 1748368162 h 21326"/>
              <a:gd name="T22" fmla="*/ 2147483647 w 21330"/>
              <a:gd name="T23" fmla="*/ 2147483647 h 21326"/>
              <a:gd name="T24" fmla="*/ 2147483647 w 21330"/>
              <a:gd name="T25" fmla="*/ 2147483647 h 21326"/>
              <a:gd name="T26" fmla="*/ 2147483647 w 21330"/>
              <a:gd name="T27" fmla="*/ 2147483647 h 21326"/>
              <a:gd name="T28" fmla="*/ 2087226053 w 21330"/>
              <a:gd name="T29" fmla="*/ 2147483647 h 21326"/>
              <a:gd name="T30" fmla="*/ 215456723 w 21330"/>
              <a:gd name="T31" fmla="*/ 2147483647 h 21326"/>
              <a:gd name="T32" fmla="*/ 13465619 w 21330"/>
              <a:gd name="T33" fmla="*/ 2147483647 h 213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6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5" y="194"/>
                </a:cubicBezTo>
                <a:cubicBezTo>
                  <a:pt x="11700" y="194"/>
                  <a:pt x="13350" y="270"/>
                  <a:pt x="15000" y="270"/>
                </a:cubicBezTo>
                <a:cubicBezTo>
                  <a:pt x="16050" y="270"/>
                  <a:pt x="17025" y="270"/>
                  <a:pt x="18000" y="194"/>
                </a:cubicBezTo>
                <a:cubicBezTo>
                  <a:pt x="18525" y="194"/>
                  <a:pt x="20175" y="-185"/>
                  <a:pt x="20625" y="118"/>
                </a:cubicBezTo>
                <a:lnTo>
                  <a:pt x="20850" y="118"/>
                </a:lnTo>
                <a:cubicBezTo>
                  <a:pt x="21075" y="1558"/>
                  <a:pt x="20850" y="3377"/>
                  <a:pt x="20850" y="4893"/>
                </a:cubicBezTo>
                <a:cubicBezTo>
                  <a:pt x="20850" y="6636"/>
                  <a:pt x="20850" y="8303"/>
                  <a:pt x="20850" y="10047"/>
                </a:cubicBezTo>
                <a:cubicBezTo>
                  <a:pt x="20850" y="13306"/>
                  <a:pt x="21600" y="16943"/>
                  <a:pt x="21225" y="20127"/>
                </a:cubicBezTo>
                <a:cubicBezTo>
                  <a:pt x="21075" y="21263"/>
                  <a:pt x="20850" y="20885"/>
                  <a:pt x="19800" y="20885"/>
                </a:cubicBezTo>
                <a:cubicBezTo>
                  <a:pt x="18975" y="20885"/>
                  <a:pt x="18075" y="20960"/>
                  <a:pt x="17250" y="21112"/>
                </a:cubicBezTo>
                <a:cubicBezTo>
                  <a:pt x="15375" y="21263"/>
                  <a:pt x="13575" y="21415"/>
                  <a:pt x="11625" y="21263"/>
                </a:cubicBezTo>
                <a:cubicBezTo>
                  <a:pt x="8175" y="20960"/>
                  <a:pt x="4650" y="21112"/>
                  <a:pt x="1200" y="21188"/>
                </a:cubicBezTo>
                <a:cubicBezTo>
                  <a:pt x="825" y="21188"/>
                  <a:pt x="450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3" name="AutoShape 35"/>
          <p:cNvSpPr>
            <a:spLocks/>
          </p:cNvSpPr>
          <p:nvPr/>
        </p:nvSpPr>
        <p:spPr bwMode="auto">
          <a:xfrm>
            <a:off x="3209453" y="3474694"/>
            <a:ext cx="892052" cy="840374"/>
          </a:xfrm>
          <a:custGeom>
            <a:avLst/>
            <a:gdLst>
              <a:gd name="T0" fmla="*/ 10831584 w 21438"/>
              <a:gd name="T1" fmla="*/ 2147483647 h 19923"/>
              <a:gd name="T2" fmla="*/ 10831584 w 21438"/>
              <a:gd name="T3" fmla="*/ 2147483647 h 19923"/>
              <a:gd name="T4" fmla="*/ 254703685 w 21438"/>
              <a:gd name="T5" fmla="*/ 2147483647 h 19923"/>
              <a:gd name="T6" fmla="*/ 1011073049 w 21438"/>
              <a:gd name="T7" fmla="*/ 2057759470 h 19923"/>
              <a:gd name="T8" fmla="*/ 840237729 w 21438"/>
              <a:gd name="T9" fmla="*/ 542405464 h 19923"/>
              <a:gd name="T10" fmla="*/ 2147483647 w 21438"/>
              <a:gd name="T11" fmla="*/ 254358804 h 19923"/>
              <a:gd name="T12" fmla="*/ 2147483647 w 21438"/>
              <a:gd name="T13" fmla="*/ 1005667892 h 19923"/>
              <a:gd name="T14" fmla="*/ 2147483647 w 21438"/>
              <a:gd name="T15" fmla="*/ 1381402437 h 19923"/>
              <a:gd name="T16" fmla="*/ 2084504088 w 21438"/>
              <a:gd name="T17" fmla="*/ 1707170869 h 19923"/>
              <a:gd name="T18" fmla="*/ 2147483647 w 21438"/>
              <a:gd name="T19" fmla="*/ 2045186526 h 19923"/>
              <a:gd name="T20" fmla="*/ 2147483647 w 21438"/>
              <a:gd name="T21" fmla="*/ 2147483647 h 19923"/>
              <a:gd name="T22" fmla="*/ 2147483647 w 21438"/>
              <a:gd name="T23" fmla="*/ 2147483647 h 19923"/>
              <a:gd name="T24" fmla="*/ 35126265 w 21438"/>
              <a:gd name="T25" fmla="*/ 2147483647 h 19923"/>
              <a:gd name="T26" fmla="*/ 10831584 w 21438"/>
              <a:gd name="T27" fmla="*/ 2147483647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8" h="19923">
                <a:moveTo>
                  <a:pt x="70" y="19604"/>
                </a:moveTo>
                <a:cubicBezTo>
                  <a:pt x="70" y="18827"/>
                  <a:pt x="-88" y="17894"/>
                  <a:pt x="70" y="17117"/>
                </a:cubicBezTo>
                <a:cubicBezTo>
                  <a:pt x="306" y="16107"/>
                  <a:pt x="621" y="16185"/>
                  <a:pt x="1646" y="15641"/>
                </a:cubicBezTo>
                <a:cubicBezTo>
                  <a:pt x="3302" y="14864"/>
                  <a:pt x="5115" y="14009"/>
                  <a:pt x="6534" y="12766"/>
                </a:cubicBezTo>
                <a:cubicBezTo>
                  <a:pt x="9293" y="10202"/>
                  <a:pt x="4405" y="6395"/>
                  <a:pt x="5430" y="3365"/>
                </a:cubicBezTo>
                <a:cubicBezTo>
                  <a:pt x="6376" y="567"/>
                  <a:pt x="12525" y="-1608"/>
                  <a:pt x="14496" y="1578"/>
                </a:cubicBezTo>
                <a:cubicBezTo>
                  <a:pt x="15363" y="2898"/>
                  <a:pt x="14496" y="4841"/>
                  <a:pt x="14496" y="6239"/>
                </a:cubicBezTo>
                <a:cubicBezTo>
                  <a:pt x="14496" y="7016"/>
                  <a:pt x="14811" y="7793"/>
                  <a:pt x="14733" y="8570"/>
                </a:cubicBezTo>
                <a:cubicBezTo>
                  <a:pt x="14654" y="9814"/>
                  <a:pt x="14023" y="9736"/>
                  <a:pt x="13471" y="10591"/>
                </a:cubicBezTo>
                <a:cubicBezTo>
                  <a:pt x="12525" y="11911"/>
                  <a:pt x="13944" y="12067"/>
                  <a:pt x="15048" y="12688"/>
                </a:cubicBezTo>
                <a:cubicBezTo>
                  <a:pt x="16152" y="13310"/>
                  <a:pt x="17176" y="14009"/>
                  <a:pt x="18280" y="14553"/>
                </a:cubicBezTo>
                <a:cubicBezTo>
                  <a:pt x="20645" y="15796"/>
                  <a:pt x="21512" y="16884"/>
                  <a:pt x="21433" y="19681"/>
                </a:cubicBezTo>
                <a:cubicBezTo>
                  <a:pt x="14338" y="19992"/>
                  <a:pt x="7322" y="19914"/>
                  <a:pt x="227" y="19914"/>
                </a:cubicBezTo>
                <a:cubicBezTo>
                  <a:pt x="148" y="19914"/>
                  <a:pt x="148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4" name="AutoShape 36"/>
          <p:cNvSpPr>
            <a:spLocks/>
          </p:cNvSpPr>
          <p:nvPr/>
        </p:nvSpPr>
        <p:spPr bwMode="auto">
          <a:xfrm>
            <a:off x="3248827" y="3435321"/>
            <a:ext cx="932655" cy="922812"/>
          </a:xfrm>
          <a:custGeom>
            <a:avLst/>
            <a:gdLst>
              <a:gd name="T0" fmla="*/ 0 w 21330"/>
              <a:gd name="T1" fmla="*/ 2147483647 h 21326"/>
              <a:gd name="T2" fmla="*/ 26931294 w 21330"/>
              <a:gd name="T3" fmla="*/ 2038460487 h 21326"/>
              <a:gd name="T4" fmla="*/ 0 w 21330"/>
              <a:gd name="T5" fmla="*/ 337074278 h 21326"/>
              <a:gd name="T6" fmla="*/ 0 w 21330"/>
              <a:gd name="T7" fmla="*/ 7309285 h 21326"/>
              <a:gd name="T8" fmla="*/ 1790972290 w 21330"/>
              <a:gd name="T9" fmla="*/ 33759796 h 21326"/>
              <a:gd name="T10" fmla="*/ 2147483647 w 21330"/>
              <a:gd name="T11" fmla="*/ 46985024 h 21326"/>
              <a:gd name="T12" fmla="*/ 2147483647 w 21330"/>
              <a:gd name="T13" fmla="*/ 33759796 h 21326"/>
              <a:gd name="T14" fmla="*/ 2147483647 w 21330"/>
              <a:gd name="T15" fmla="*/ 20534513 h 21326"/>
              <a:gd name="T16" fmla="*/ 2147483647 w 21330"/>
              <a:gd name="T17" fmla="*/ 20534513 h 21326"/>
              <a:gd name="T18" fmla="*/ 2147483647 w 21330"/>
              <a:gd name="T19" fmla="*/ 851475474 h 21326"/>
              <a:gd name="T20" fmla="*/ 2147483647 w 21330"/>
              <a:gd name="T21" fmla="*/ 1748368162 h 21326"/>
              <a:gd name="T22" fmla="*/ 2147483647 w 21330"/>
              <a:gd name="T23" fmla="*/ 2147483647 h 21326"/>
              <a:gd name="T24" fmla="*/ 2147483647 w 21330"/>
              <a:gd name="T25" fmla="*/ 2147483647 h 21326"/>
              <a:gd name="T26" fmla="*/ 2147483647 w 21330"/>
              <a:gd name="T27" fmla="*/ 2147483647 h 21326"/>
              <a:gd name="T28" fmla="*/ 2087226053 w 21330"/>
              <a:gd name="T29" fmla="*/ 2147483647 h 21326"/>
              <a:gd name="T30" fmla="*/ 215456723 w 21330"/>
              <a:gd name="T31" fmla="*/ 2147483647 h 21326"/>
              <a:gd name="T32" fmla="*/ 13465619 w 21330"/>
              <a:gd name="T33" fmla="*/ 2147483647 h 213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6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5" y="194"/>
                </a:cubicBezTo>
                <a:cubicBezTo>
                  <a:pt x="11700" y="194"/>
                  <a:pt x="13350" y="270"/>
                  <a:pt x="15000" y="270"/>
                </a:cubicBezTo>
                <a:cubicBezTo>
                  <a:pt x="16050" y="270"/>
                  <a:pt x="17025" y="270"/>
                  <a:pt x="18000" y="194"/>
                </a:cubicBezTo>
                <a:cubicBezTo>
                  <a:pt x="18525" y="194"/>
                  <a:pt x="20175" y="-185"/>
                  <a:pt x="20625" y="118"/>
                </a:cubicBezTo>
                <a:lnTo>
                  <a:pt x="20850" y="118"/>
                </a:lnTo>
                <a:cubicBezTo>
                  <a:pt x="21075" y="1558"/>
                  <a:pt x="20850" y="3377"/>
                  <a:pt x="20850" y="4893"/>
                </a:cubicBezTo>
                <a:cubicBezTo>
                  <a:pt x="20850" y="6636"/>
                  <a:pt x="20850" y="8303"/>
                  <a:pt x="20850" y="10047"/>
                </a:cubicBezTo>
                <a:cubicBezTo>
                  <a:pt x="20850" y="13306"/>
                  <a:pt x="21600" y="16943"/>
                  <a:pt x="21225" y="20127"/>
                </a:cubicBezTo>
                <a:cubicBezTo>
                  <a:pt x="21075" y="21263"/>
                  <a:pt x="20850" y="20885"/>
                  <a:pt x="19800" y="20885"/>
                </a:cubicBezTo>
                <a:cubicBezTo>
                  <a:pt x="18975" y="20885"/>
                  <a:pt x="18075" y="20960"/>
                  <a:pt x="17250" y="21112"/>
                </a:cubicBezTo>
                <a:cubicBezTo>
                  <a:pt x="15375" y="21263"/>
                  <a:pt x="13575" y="21415"/>
                  <a:pt x="11625" y="21263"/>
                </a:cubicBezTo>
                <a:cubicBezTo>
                  <a:pt x="8175" y="20960"/>
                  <a:pt x="4650" y="21112"/>
                  <a:pt x="1200" y="21188"/>
                </a:cubicBezTo>
                <a:cubicBezTo>
                  <a:pt x="825" y="21188"/>
                  <a:pt x="450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5" name="AutoShape 37"/>
          <p:cNvSpPr>
            <a:spLocks/>
          </p:cNvSpPr>
          <p:nvPr/>
        </p:nvSpPr>
        <p:spPr bwMode="auto">
          <a:xfrm>
            <a:off x="3258670" y="3514068"/>
            <a:ext cx="892052" cy="840374"/>
          </a:xfrm>
          <a:custGeom>
            <a:avLst/>
            <a:gdLst>
              <a:gd name="T0" fmla="*/ 10830596 w 21439"/>
              <a:gd name="T1" fmla="*/ 2147483647 h 19923"/>
              <a:gd name="T2" fmla="*/ 10830596 w 21439"/>
              <a:gd name="T3" fmla="*/ 2147483647 h 19923"/>
              <a:gd name="T4" fmla="*/ 254665553 w 21439"/>
              <a:gd name="T5" fmla="*/ 2147483647 h 19923"/>
              <a:gd name="T6" fmla="*/ 1010929740 w 21439"/>
              <a:gd name="T7" fmla="*/ 2057759470 h 19923"/>
              <a:gd name="T8" fmla="*/ 840121929 w 21439"/>
              <a:gd name="T9" fmla="*/ 542405464 h 19923"/>
              <a:gd name="T10" fmla="*/ 2147483647 w 21439"/>
              <a:gd name="T11" fmla="*/ 254358804 h 19923"/>
              <a:gd name="T12" fmla="*/ 2147483647 w 21439"/>
              <a:gd name="T13" fmla="*/ 1005667892 h 19923"/>
              <a:gd name="T14" fmla="*/ 2147483647 w 21439"/>
              <a:gd name="T15" fmla="*/ 1381402437 h 19923"/>
              <a:gd name="T16" fmla="*/ 2084211662 w 21439"/>
              <a:gd name="T17" fmla="*/ 1707170869 h 19923"/>
              <a:gd name="T18" fmla="*/ 2147483647 w 21439"/>
              <a:gd name="T19" fmla="*/ 2045186526 h 19923"/>
              <a:gd name="T20" fmla="*/ 2147483647 w 21439"/>
              <a:gd name="T21" fmla="*/ 2147483647 h 19923"/>
              <a:gd name="T22" fmla="*/ 2147483647 w 21439"/>
              <a:gd name="T23" fmla="*/ 2147483647 h 19923"/>
              <a:gd name="T24" fmla="*/ 35120117 w 21439"/>
              <a:gd name="T25" fmla="*/ 2147483647 h 19923"/>
              <a:gd name="T26" fmla="*/ 10830596 w 21439"/>
              <a:gd name="T27" fmla="*/ 2147483647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9" h="19923">
                <a:moveTo>
                  <a:pt x="70" y="19604"/>
                </a:moveTo>
                <a:cubicBezTo>
                  <a:pt x="70" y="18827"/>
                  <a:pt x="-88" y="17894"/>
                  <a:pt x="70" y="17117"/>
                </a:cubicBezTo>
                <a:cubicBezTo>
                  <a:pt x="306" y="16107"/>
                  <a:pt x="622" y="16185"/>
                  <a:pt x="1646" y="15641"/>
                </a:cubicBezTo>
                <a:cubicBezTo>
                  <a:pt x="3302" y="14864"/>
                  <a:pt x="5115" y="14009"/>
                  <a:pt x="6534" y="12766"/>
                </a:cubicBezTo>
                <a:cubicBezTo>
                  <a:pt x="9293" y="10202"/>
                  <a:pt x="4405" y="6395"/>
                  <a:pt x="5430" y="3365"/>
                </a:cubicBezTo>
                <a:cubicBezTo>
                  <a:pt x="6376" y="567"/>
                  <a:pt x="12525" y="-1608"/>
                  <a:pt x="14496" y="1578"/>
                </a:cubicBezTo>
                <a:cubicBezTo>
                  <a:pt x="15363" y="2898"/>
                  <a:pt x="14496" y="4841"/>
                  <a:pt x="14496" y="6239"/>
                </a:cubicBezTo>
                <a:cubicBezTo>
                  <a:pt x="14496" y="7016"/>
                  <a:pt x="14811" y="7793"/>
                  <a:pt x="14732" y="8570"/>
                </a:cubicBezTo>
                <a:cubicBezTo>
                  <a:pt x="14654" y="9814"/>
                  <a:pt x="14023" y="9736"/>
                  <a:pt x="13471" y="10591"/>
                </a:cubicBezTo>
                <a:cubicBezTo>
                  <a:pt x="12525" y="11911"/>
                  <a:pt x="13944" y="12067"/>
                  <a:pt x="15048" y="12688"/>
                </a:cubicBezTo>
                <a:cubicBezTo>
                  <a:pt x="16151" y="13310"/>
                  <a:pt x="17176" y="14009"/>
                  <a:pt x="18280" y="14553"/>
                </a:cubicBezTo>
                <a:cubicBezTo>
                  <a:pt x="20645" y="15796"/>
                  <a:pt x="21512" y="16884"/>
                  <a:pt x="21433" y="19681"/>
                </a:cubicBezTo>
                <a:cubicBezTo>
                  <a:pt x="14338" y="19992"/>
                  <a:pt x="7322" y="19914"/>
                  <a:pt x="227" y="19914"/>
                </a:cubicBezTo>
                <a:cubicBezTo>
                  <a:pt x="149" y="19914"/>
                  <a:pt x="149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6" name="AutoShape 38"/>
          <p:cNvSpPr>
            <a:spLocks/>
          </p:cNvSpPr>
          <p:nvPr/>
        </p:nvSpPr>
        <p:spPr bwMode="auto">
          <a:xfrm>
            <a:off x="4636736" y="3642030"/>
            <a:ext cx="327291" cy="414651"/>
          </a:xfrm>
          <a:custGeom>
            <a:avLst/>
            <a:gdLst>
              <a:gd name="T0" fmla="*/ 0 w 20971"/>
              <a:gd name="T1" fmla="*/ 150448828 h 21500"/>
              <a:gd name="T2" fmla="*/ 32535653 w 20971"/>
              <a:gd name="T3" fmla="*/ 174021320 h 21500"/>
              <a:gd name="T4" fmla="*/ 39377471 w 20971"/>
              <a:gd name="T5" fmla="*/ 174021320 h 21500"/>
              <a:gd name="T6" fmla="*/ 44512670 w 20971"/>
              <a:gd name="T7" fmla="*/ 202848115 h 21500"/>
              <a:gd name="T8" fmla="*/ 49648272 w 20971"/>
              <a:gd name="T9" fmla="*/ 3697688 h 21500"/>
              <a:gd name="T10" fmla="*/ 77048323 w 20971"/>
              <a:gd name="T11" fmla="*/ 1078586 h 21500"/>
              <a:gd name="T12" fmla="*/ 78762634 w 20971"/>
              <a:gd name="T13" fmla="*/ 92795883 h 21500"/>
              <a:gd name="T14" fmla="*/ 95875655 w 20971"/>
              <a:gd name="T15" fmla="*/ 95414985 h 21500"/>
              <a:gd name="T16" fmla="*/ 97589945 w 20971"/>
              <a:gd name="T17" fmla="*/ 119003577 h 21500"/>
              <a:gd name="T18" fmla="*/ 128410906 w 20971"/>
              <a:gd name="T19" fmla="*/ 116383852 h 21500"/>
              <a:gd name="T20" fmla="*/ 128410906 w 20971"/>
              <a:gd name="T21" fmla="*/ 126860858 h 21500"/>
              <a:gd name="T22" fmla="*/ 148952930 w 20971"/>
              <a:gd name="T23" fmla="*/ 129479961 h 21500"/>
              <a:gd name="T24" fmla="*/ 148952930 w 20971"/>
              <a:gd name="T25" fmla="*/ 150448828 h 21500"/>
              <a:gd name="T26" fmla="*/ 167788357 w 20971"/>
              <a:gd name="T27" fmla="*/ 150448828 h 21500"/>
              <a:gd name="T28" fmla="*/ 171217380 w 20971"/>
              <a:gd name="T29" fmla="*/ 263120137 h 21500"/>
              <a:gd name="T30" fmla="*/ 162652755 w 20971"/>
              <a:gd name="T31" fmla="*/ 260501060 h 21500"/>
              <a:gd name="T32" fmla="*/ 160946559 w 20971"/>
              <a:gd name="T33" fmla="*/ 291946311 h 21500"/>
              <a:gd name="T34" fmla="*/ 136967416 w 20971"/>
              <a:gd name="T35" fmla="*/ 326011286 h 21500"/>
              <a:gd name="T36" fmla="*/ 44512670 w 20971"/>
              <a:gd name="T37" fmla="*/ 331249466 h 21500"/>
              <a:gd name="T38" fmla="*/ 46227383 w 20971"/>
              <a:gd name="T39" fmla="*/ 302423317 h 21500"/>
              <a:gd name="T40" fmla="*/ 39377471 w 20971"/>
              <a:gd name="T41" fmla="*/ 270977444 h 21500"/>
              <a:gd name="T42" fmla="*/ 25685338 w 20971"/>
              <a:gd name="T43" fmla="*/ 270977444 h 21500"/>
              <a:gd name="T44" fmla="*/ 27400052 w 20971"/>
              <a:gd name="T45" fmla="*/ 242151270 h 21500"/>
              <a:gd name="T46" fmla="*/ 17129231 w 20971"/>
              <a:gd name="T47" fmla="*/ 239532168 h 21500"/>
              <a:gd name="T48" fmla="*/ 17129231 w 20971"/>
              <a:gd name="T49" fmla="*/ 210705397 h 21500"/>
              <a:gd name="T50" fmla="*/ 5135602 w 20971"/>
              <a:gd name="T51" fmla="*/ 150448828 h 2150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0971" h="21500">
                <a:moveTo>
                  <a:pt x="0" y="9765"/>
                </a:moveTo>
                <a:cubicBezTo>
                  <a:pt x="1887" y="9765"/>
                  <a:pt x="4194" y="9254"/>
                  <a:pt x="3985" y="11295"/>
                </a:cubicBezTo>
                <a:cubicBezTo>
                  <a:pt x="4194" y="11295"/>
                  <a:pt x="4614" y="11125"/>
                  <a:pt x="4823" y="11295"/>
                </a:cubicBezTo>
                <a:cubicBezTo>
                  <a:pt x="4823" y="11976"/>
                  <a:pt x="5243" y="12656"/>
                  <a:pt x="5452" y="13166"/>
                </a:cubicBezTo>
                <a:cubicBezTo>
                  <a:pt x="4823" y="9084"/>
                  <a:pt x="5243" y="4152"/>
                  <a:pt x="6081" y="240"/>
                </a:cubicBezTo>
                <a:cubicBezTo>
                  <a:pt x="7130" y="70"/>
                  <a:pt x="8389" y="-100"/>
                  <a:pt x="9437" y="70"/>
                </a:cubicBezTo>
                <a:cubicBezTo>
                  <a:pt x="9437" y="2111"/>
                  <a:pt x="9647" y="4152"/>
                  <a:pt x="9647" y="6023"/>
                </a:cubicBezTo>
                <a:cubicBezTo>
                  <a:pt x="10276" y="6023"/>
                  <a:pt x="11114" y="6363"/>
                  <a:pt x="11743" y="6193"/>
                </a:cubicBezTo>
                <a:cubicBezTo>
                  <a:pt x="11743" y="6703"/>
                  <a:pt x="12163" y="7213"/>
                  <a:pt x="11953" y="7724"/>
                </a:cubicBezTo>
                <a:cubicBezTo>
                  <a:pt x="13212" y="7554"/>
                  <a:pt x="14470" y="7554"/>
                  <a:pt x="15728" y="7554"/>
                </a:cubicBezTo>
                <a:cubicBezTo>
                  <a:pt x="15728" y="7894"/>
                  <a:pt x="15728" y="8064"/>
                  <a:pt x="15728" y="8234"/>
                </a:cubicBezTo>
                <a:cubicBezTo>
                  <a:pt x="16357" y="8234"/>
                  <a:pt x="17405" y="8574"/>
                  <a:pt x="18244" y="8404"/>
                </a:cubicBezTo>
                <a:cubicBezTo>
                  <a:pt x="18244" y="8744"/>
                  <a:pt x="18244" y="9254"/>
                  <a:pt x="18244" y="9765"/>
                </a:cubicBezTo>
                <a:cubicBezTo>
                  <a:pt x="18874" y="9594"/>
                  <a:pt x="19922" y="9935"/>
                  <a:pt x="20551" y="9765"/>
                </a:cubicBezTo>
                <a:cubicBezTo>
                  <a:pt x="20761" y="12146"/>
                  <a:pt x="20551" y="14697"/>
                  <a:pt x="20971" y="17078"/>
                </a:cubicBezTo>
                <a:cubicBezTo>
                  <a:pt x="20551" y="17078"/>
                  <a:pt x="20132" y="17078"/>
                  <a:pt x="19922" y="16908"/>
                </a:cubicBezTo>
                <a:cubicBezTo>
                  <a:pt x="19922" y="17588"/>
                  <a:pt x="19503" y="18439"/>
                  <a:pt x="19713" y="18949"/>
                </a:cubicBezTo>
                <a:cubicBezTo>
                  <a:pt x="17825" y="18609"/>
                  <a:pt x="16567" y="19289"/>
                  <a:pt x="16776" y="21160"/>
                </a:cubicBezTo>
                <a:cubicBezTo>
                  <a:pt x="13001" y="21330"/>
                  <a:pt x="9227" y="21330"/>
                  <a:pt x="5452" y="21500"/>
                </a:cubicBezTo>
                <a:cubicBezTo>
                  <a:pt x="5662" y="20990"/>
                  <a:pt x="5452" y="20139"/>
                  <a:pt x="5662" y="19629"/>
                </a:cubicBezTo>
                <a:cubicBezTo>
                  <a:pt x="4614" y="18949"/>
                  <a:pt x="4404" y="18779"/>
                  <a:pt x="4823" y="17588"/>
                </a:cubicBezTo>
                <a:cubicBezTo>
                  <a:pt x="4404" y="17758"/>
                  <a:pt x="3775" y="17588"/>
                  <a:pt x="3146" y="17588"/>
                </a:cubicBezTo>
                <a:cubicBezTo>
                  <a:pt x="3356" y="17078"/>
                  <a:pt x="3146" y="16227"/>
                  <a:pt x="3356" y="15717"/>
                </a:cubicBezTo>
                <a:cubicBezTo>
                  <a:pt x="3146" y="15717"/>
                  <a:pt x="2517" y="15547"/>
                  <a:pt x="2098" y="15547"/>
                </a:cubicBezTo>
                <a:cubicBezTo>
                  <a:pt x="2098" y="15037"/>
                  <a:pt x="1887" y="14187"/>
                  <a:pt x="2098" y="13676"/>
                </a:cubicBezTo>
                <a:cubicBezTo>
                  <a:pt x="-629" y="13846"/>
                  <a:pt x="629" y="11295"/>
                  <a:pt x="629" y="976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7" name="AutoShape 39"/>
          <p:cNvSpPr>
            <a:spLocks/>
          </p:cNvSpPr>
          <p:nvPr/>
        </p:nvSpPr>
        <p:spPr bwMode="auto">
          <a:xfrm>
            <a:off x="5276552" y="3789681"/>
            <a:ext cx="150111" cy="255926"/>
          </a:xfrm>
          <a:custGeom>
            <a:avLst/>
            <a:gdLst>
              <a:gd name="T0" fmla="*/ 338797 w 21600"/>
              <a:gd name="T1" fmla="*/ 66283889 h 21600"/>
              <a:gd name="T2" fmla="*/ 678311 w 21600"/>
              <a:gd name="T3" fmla="*/ 0 h 21600"/>
              <a:gd name="T4" fmla="*/ 15570878 w 21600"/>
              <a:gd name="T5" fmla="*/ 49464495 h 21600"/>
              <a:gd name="T6" fmla="*/ 8123554 w 21600"/>
              <a:gd name="T7" fmla="*/ 50454193 h 21600"/>
              <a:gd name="T8" fmla="*/ 13540214 w 21600"/>
              <a:gd name="T9" fmla="*/ 72217599 h 21600"/>
              <a:gd name="T10" fmla="*/ 9478078 w 21600"/>
              <a:gd name="T11" fmla="*/ 77165600 h 21600"/>
              <a:gd name="T12" fmla="*/ 6092800 w 21600"/>
              <a:gd name="T13" fmla="*/ 52433345 h 21600"/>
              <a:gd name="T14" fmla="*/ 0 w 21600"/>
              <a:gd name="T15" fmla="*/ 6529419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470" y="18554"/>
                </a:moveTo>
                <a:cubicBezTo>
                  <a:pt x="2350" y="12738"/>
                  <a:pt x="1879" y="5815"/>
                  <a:pt x="941" y="0"/>
                </a:cubicBezTo>
                <a:cubicBezTo>
                  <a:pt x="7984" y="4430"/>
                  <a:pt x="14557" y="9415"/>
                  <a:pt x="21600" y="13846"/>
                </a:cubicBezTo>
                <a:cubicBezTo>
                  <a:pt x="18312" y="13846"/>
                  <a:pt x="15027" y="13846"/>
                  <a:pt x="11269" y="14123"/>
                </a:cubicBezTo>
                <a:cubicBezTo>
                  <a:pt x="14086" y="16061"/>
                  <a:pt x="16436" y="18277"/>
                  <a:pt x="18783" y="20215"/>
                </a:cubicBezTo>
                <a:cubicBezTo>
                  <a:pt x="17374" y="20769"/>
                  <a:pt x="14557" y="21323"/>
                  <a:pt x="13148" y="21600"/>
                </a:cubicBezTo>
                <a:cubicBezTo>
                  <a:pt x="11740" y="19384"/>
                  <a:pt x="10801" y="16892"/>
                  <a:pt x="8452" y="14677"/>
                </a:cubicBezTo>
                <a:cubicBezTo>
                  <a:pt x="5635" y="15785"/>
                  <a:pt x="2350" y="16892"/>
                  <a:pt x="0" y="1827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8" name="AutoShape 40"/>
          <p:cNvSpPr>
            <a:spLocks/>
          </p:cNvSpPr>
          <p:nvPr/>
        </p:nvSpPr>
        <p:spPr bwMode="auto">
          <a:xfrm>
            <a:off x="5808092" y="3769994"/>
            <a:ext cx="3692" cy="68903"/>
          </a:xfrm>
          <a:custGeom>
            <a:avLst/>
            <a:gdLst>
              <a:gd name="T0" fmla="*/ 119 w 13500"/>
              <a:gd name="T1" fmla="*/ 1505904 h 21600"/>
              <a:gd name="T2" fmla="*/ 593 w 135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500" h="21600">
                <a:moveTo>
                  <a:pt x="2700" y="21600"/>
                </a:moveTo>
                <a:cubicBezTo>
                  <a:pt x="2700" y="14400"/>
                  <a:pt x="-8100" y="7199"/>
                  <a:pt x="135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9" name="AutoShape 41"/>
          <p:cNvSpPr>
            <a:spLocks/>
          </p:cNvSpPr>
          <p:nvPr/>
        </p:nvSpPr>
        <p:spPr bwMode="auto">
          <a:xfrm>
            <a:off x="5749031" y="3779837"/>
            <a:ext cx="19687" cy="68903"/>
          </a:xfrm>
          <a:custGeom>
            <a:avLst/>
            <a:gdLst>
              <a:gd name="T0" fmla="*/ 35124 w 21600"/>
              <a:gd name="T1" fmla="*/ 1505904 h 21600"/>
              <a:gd name="T2" fmla="*/ 0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14401"/>
                  <a:pt x="14386" y="6171"/>
                  <a:pt x="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0" name="AutoShape 42"/>
          <p:cNvSpPr>
            <a:spLocks/>
          </p:cNvSpPr>
          <p:nvPr/>
        </p:nvSpPr>
        <p:spPr bwMode="auto">
          <a:xfrm>
            <a:off x="5689971" y="3809367"/>
            <a:ext cx="49217" cy="49217"/>
          </a:xfrm>
          <a:custGeom>
            <a:avLst/>
            <a:gdLst>
              <a:gd name="T0" fmla="*/ 548799 w 21600"/>
              <a:gd name="T1" fmla="*/ 548799 h 21600"/>
              <a:gd name="T2" fmla="*/ 0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8723" y="15839"/>
                  <a:pt x="8640" y="4320"/>
                  <a:pt x="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1" name="AutoShape 43"/>
          <p:cNvSpPr>
            <a:spLocks/>
          </p:cNvSpPr>
          <p:nvPr/>
        </p:nvSpPr>
        <p:spPr bwMode="auto">
          <a:xfrm>
            <a:off x="5640755" y="3878270"/>
            <a:ext cx="71364" cy="15996"/>
          </a:xfrm>
          <a:custGeom>
            <a:avLst/>
            <a:gdLst>
              <a:gd name="T0" fmla="*/ 1673084 w 21600"/>
              <a:gd name="T1" fmla="*/ 18841 h 21600"/>
              <a:gd name="T2" fmla="*/ 0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4730" y="8643"/>
                  <a:pt x="6870" y="4321"/>
                  <a:pt x="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2" name="AutoShape 44"/>
          <p:cNvSpPr>
            <a:spLocks/>
          </p:cNvSpPr>
          <p:nvPr/>
        </p:nvSpPr>
        <p:spPr bwMode="auto">
          <a:xfrm>
            <a:off x="5630911" y="3927487"/>
            <a:ext cx="75056" cy="3692"/>
          </a:xfrm>
          <a:custGeom>
            <a:avLst/>
            <a:gdLst>
              <a:gd name="T0" fmla="*/ 1946390 w 21600"/>
              <a:gd name="T1" fmla="*/ 119 h 13500"/>
              <a:gd name="T2" fmla="*/ 0 w 21600"/>
              <a:gd name="T3" fmla="*/ 593 h 135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3500">
                <a:moveTo>
                  <a:pt x="21600" y="2700"/>
                </a:moveTo>
                <a:cubicBezTo>
                  <a:pt x="14085" y="2700"/>
                  <a:pt x="6575" y="-8100"/>
                  <a:pt x="0" y="135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3" name="AutoShape 45"/>
          <p:cNvSpPr>
            <a:spLocks/>
          </p:cNvSpPr>
          <p:nvPr/>
        </p:nvSpPr>
        <p:spPr bwMode="auto">
          <a:xfrm>
            <a:off x="5660442" y="3966860"/>
            <a:ext cx="61521" cy="25839"/>
          </a:xfrm>
          <a:custGeom>
            <a:avLst/>
            <a:gdLst>
              <a:gd name="T0" fmla="*/ 1071875 w 21600"/>
              <a:gd name="T1" fmla="*/ 0 h 21600"/>
              <a:gd name="T2" fmla="*/ 0 w 21600"/>
              <a:gd name="T3" fmla="*/ 79417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3641" y="2701"/>
                  <a:pt x="6820" y="10802"/>
                  <a:pt x="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4" name="AutoShape 46"/>
          <p:cNvSpPr>
            <a:spLocks/>
          </p:cNvSpPr>
          <p:nvPr/>
        </p:nvSpPr>
        <p:spPr bwMode="auto">
          <a:xfrm>
            <a:off x="5709659" y="3996390"/>
            <a:ext cx="31991" cy="49217"/>
          </a:xfrm>
          <a:custGeom>
            <a:avLst/>
            <a:gdLst>
              <a:gd name="T0" fmla="*/ 150715 w 21600"/>
              <a:gd name="T1" fmla="*/ 0 h 21600"/>
              <a:gd name="T2" fmla="*/ 0 w 21600"/>
              <a:gd name="T3" fmla="*/ 548799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5117" y="7201"/>
                  <a:pt x="6483" y="15841"/>
                  <a:pt x="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5" name="AutoShape 47"/>
          <p:cNvSpPr>
            <a:spLocks/>
          </p:cNvSpPr>
          <p:nvPr/>
        </p:nvSpPr>
        <p:spPr bwMode="auto">
          <a:xfrm>
            <a:off x="5749032" y="4016077"/>
            <a:ext cx="22147" cy="65212"/>
          </a:xfrm>
          <a:custGeom>
            <a:avLst/>
            <a:gdLst>
              <a:gd name="T0" fmla="*/ 50009 w 21600"/>
              <a:gd name="T1" fmla="*/ 0 h 21600"/>
              <a:gd name="T2" fmla="*/ 0 w 21600"/>
              <a:gd name="T3" fmla="*/ 1276642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5436" y="7559"/>
                  <a:pt x="12345" y="15120"/>
                  <a:pt x="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6" name="AutoShape 48"/>
          <p:cNvSpPr>
            <a:spLocks/>
          </p:cNvSpPr>
          <p:nvPr/>
        </p:nvSpPr>
        <p:spPr bwMode="auto">
          <a:xfrm>
            <a:off x="5798249" y="4016077"/>
            <a:ext cx="12304" cy="75056"/>
          </a:xfrm>
          <a:custGeom>
            <a:avLst/>
            <a:gdLst>
              <a:gd name="T0" fmla="*/ 0 w 21600"/>
              <a:gd name="T1" fmla="*/ 0 h 21600"/>
              <a:gd name="T2" fmla="*/ 8575 w 21600"/>
              <a:gd name="T3" fmla="*/ 194639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0816" y="6574"/>
                  <a:pt x="21600" y="14086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7" name="AutoShape 49"/>
          <p:cNvSpPr>
            <a:spLocks/>
          </p:cNvSpPr>
          <p:nvPr/>
        </p:nvSpPr>
        <p:spPr bwMode="auto">
          <a:xfrm>
            <a:off x="5837621" y="4016077"/>
            <a:ext cx="45526" cy="59060"/>
          </a:xfrm>
          <a:custGeom>
            <a:avLst/>
            <a:gdLst>
              <a:gd name="T0" fmla="*/ 0 w 21600"/>
              <a:gd name="T1" fmla="*/ 0 h 21600"/>
              <a:gd name="T2" fmla="*/ 434359 w 21600"/>
              <a:gd name="T3" fmla="*/ 948327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9258" y="4801"/>
                  <a:pt x="15425" y="13201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8" name="AutoShape 50"/>
          <p:cNvSpPr>
            <a:spLocks/>
          </p:cNvSpPr>
          <p:nvPr/>
        </p:nvSpPr>
        <p:spPr bwMode="auto">
          <a:xfrm>
            <a:off x="5876995" y="3996390"/>
            <a:ext cx="55369" cy="49217"/>
          </a:xfrm>
          <a:custGeom>
            <a:avLst/>
            <a:gdLst>
              <a:gd name="T0" fmla="*/ 0 w 21600"/>
              <a:gd name="T1" fmla="*/ 0 h 21600"/>
              <a:gd name="T2" fmla="*/ 781413 w 21600"/>
              <a:gd name="T3" fmla="*/ 548799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6351" y="7199"/>
                  <a:pt x="13976" y="15839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9" name="AutoShape 51"/>
          <p:cNvSpPr>
            <a:spLocks/>
          </p:cNvSpPr>
          <p:nvPr/>
        </p:nvSpPr>
        <p:spPr bwMode="auto">
          <a:xfrm>
            <a:off x="5886838" y="3966861"/>
            <a:ext cx="78747" cy="31991"/>
          </a:xfrm>
          <a:custGeom>
            <a:avLst/>
            <a:gdLst>
              <a:gd name="T0" fmla="*/ 0 w 21600"/>
              <a:gd name="T1" fmla="*/ 0 h 21600"/>
              <a:gd name="T2" fmla="*/ 2247881 w 21600"/>
              <a:gd name="T3" fmla="*/ 150715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198" y="2161"/>
                  <a:pt x="15298" y="10802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60" name="AutoShape 53"/>
          <p:cNvSpPr>
            <a:spLocks/>
          </p:cNvSpPr>
          <p:nvPr/>
        </p:nvSpPr>
        <p:spPr bwMode="auto">
          <a:xfrm>
            <a:off x="5896681" y="3878270"/>
            <a:ext cx="78747" cy="25839"/>
          </a:xfrm>
          <a:custGeom>
            <a:avLst/>
            <a:gdLst>
              <a:gd name="T0" fmla="*/ 0 w 21600"/>
              <a:gd name="T1" fmla="*/ 79417 h 21600"/>
              <a:gd name="T2" fmla="*/ 224788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198" y="16201"/>
                  <a:pt x="14396" y="10802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61" name="AutoShape 54"/>
          <p:cNvSpPr>
            <a:spLocks/>
          </p:cNvSpPr>
          <p:nvPr/>
        </p:nvSpPr>
        <p:spPr bwMode="auto">
          <a:xfrm>
            <a:off x="5886838" y="3819211"/>
            <a:ext cx="45526" cy="51677"/>
          </a:xfrm>
          <a:custGeom>
            <a:avLst/>
            <a:gdLst>
              <a:gd name="T0" fmla="*/ 0 w 21600"/>
              <a:gd name="T1" fmla="*/ 635305 h 21600"/>
              <a:gd name="T2" fmla="*/ 434359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629" y="13500"/>
                  <a:pt x="13888" y="674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62" name="AutoShape 55"/>
          <p:cNvSpPr>
            <a:spLocks/>
          </p:cNvSpPr>
          <p:nvPr/>
        </p:nvSpPr>
        <p:spPr bwMode="auto">
          <a:xfrm>
            <a:off x="5847465" y="3779837"/>
            <a:ext cx="29530" cy="65212"/>
          </a:xfrm>
          <a:custGeom>
            <a:avLst/>
            <a:gdLst>
              <a:gd name="T0" fmla="*/ 0 w 21600"/>
              <a:gd name="T1" fmla="*/ 1276642 h 21600"/>
              <a:gd name="T2" fmla="*/ 118540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1995" y="16200"/>
                  <a:pt x="14400" y="755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63" name="AutoShape 56"/>
          <p:cNvSpPr>
            <a:spLocks/>
          </p:cNvSpPr>
          <p:nvPr/>
        </p:nvSpPr>
        <p:spPr bwMode="auto">
          <a:xfrm>
            <a:off x="6103391" y="3750307"/>
            <a:ext cx="521696" cy="50447"/>
          </a:xfrm>
          <a:custGeom>
            <a:avLst/>
            <a:gdLst>
              <a:gd name="T0" fmla="*/ 0 w 21600"/>
              <a:gd name="T1" fmla="*/ 45012 h 18691"/>
              <a:gd name="T2" fmla="*/ 653628931 w 21600"/>
              <a:gd name="T3" fmla="*/ 45012 h 18691"/>
              <a:gd name="T4" fmla="*/ 649513516 w 21600"/>
              <a:gd name="T5" fmla="*/ 602434 h 18691"/>
              <a:gd name="T6" fmla="*/ 328872173 w 21600"/>
              <a:gd name="T7" fmla="*/ 703825 h 18691"/>
              <a:gd name="T8" fmla="*/ 4085312 w 21600"/>
              <a:gd name="T9" fmla="*/ 754451 h 18691"/>
              <a:gd name="T10" fmla="*/ 4085312 w 21600"/>
              <a:gd name="T11" fmla="*/ 45012 h 186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18691">
                <a:moveTo>
                  <a:pt x="0" y="1066"/>
                </a:moveTo>
                <a:cubicBezTo>
                  <a:pt x="7200" y="1066"/>
                  <a:pt x="14399" y="-1333"/>
                  <a:pt x="21600" y="1066"/>
                </a:cubicBezTo>
                <a:cubicBezTo>
                  <a:pt x="21600" y="3466"/>
                  <a:pt x="21464" y="11866"/>
                  <a:pt x="21464" y="14266"/>
                </a:cubicBezTo>
                <a:cubicBezTo>
                  <a:pt x="18067" y="17866"/>
                  <a:pt x="14264" y="16667"/>
                  <a:pt x="10868" y="16667"/>
                </a:cubicBezTo>
                <a:cubicBezTo>
                  <a:pt x="7336" y="16667"/>
                  <a:pt x="3532" y="20267"/>
                  <a:pt x="135" y="17866"/>
                </a:cubicBezTo>
                <a:cubicBezTo>
                  <a:pt x="0" y="13067"/>
                  <a:pt x="0" y="5867"/>
                  <a:pt x="135" y="106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64" name="AutoShape 57"/>
          <p:cNvSpPr>
            <a:spLocks/>
          </p:cNvSpPr>
          <p:nvPr/>
        </p:nvSpPr>
        <p:spPr bwMode="auto">
          <a:xfrm>
            <a:off x="6211668" y="3760151"/>
            <a:ext cx="2461" cy="35682"/>
          </a:xfrm>
          <a:custGeom>
            <a:avLst/>
            <a:gdLst>
              <a:gd name="T0" fmla="*/ 0 w 21600"/>
              <a:gd name="T1" fmla="*/ 209143 h 21600"/>
              <a:gd name="T2" fmla="*/ 69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21600" y="15710"/>
                  <a:pt x="21600" y="7855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65" name="AutoShape 58"/>
          <p:cNvSpPr>
            <a:spLocks/>
          </p:cNvSpPr>
          <p:nvPr/>
        </p:nvSpPr>
        <p:spPr bwMode="auto">
          <a:xfrm>
            <a:off x="6339631" y="3760151"/>
            <a:ext cx="2461" cy="39373"/>
          </a:xfrm>
          <a:custGeom>
            <a:avLst/>
            <a:gdLst>
              <a:gd name="T0" fmla="*/ 0 w 21600"/>
              <a:gd name="T1" fmla="*/ 280985 h 21600"/>
              <a:gd name="T2" fmla="*/ 69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21600" y="14399"/>
                  <a:pt x="21600" y="7198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66" name="AutoShape 59"/>
          <p:cNvSpPr>
            <a:spLocks/>
          </p:cNvSpPr>
          <p:nvPr/>
        </p:nvSpPr>
        <p:spPr bwMode="auto">
          <a:xfrm>
            <a:off x="6487281" y="3750307"/>
            <a:ext cx="2461" cy="39373"/>
          </a:xfrm>
          <a:custGeom>
            <a:avLst/>
            <a:gdLst>
              <a:gd name="T0" fmla="*/ 0 w 16200"/>
              <a:gd name="T1" fmla="*/ 280985 h 21600"/>
              <a:gd name="T2" fmla="*/ 0 w 162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200" h="21600">
                <a:moveTo>
                  <a:pt x="0" y="21600"/>
                </a:moveTo>
                <a:cubicBezTo>
                  <a:pt x="21600" y="14399"/>
                  <a:pt x="21600" y="7201"/>
                  <a:pt x="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67" name="AutoShape 60"/>
          <p:cNvSpPr>
            <a:spLocks/>
          </p:cNvSpPr>
          <p:nvPr/>
        </p:nvSpPr>
        <p:spPr bwMode="auto">
          <a:xfrm>
            <a:off x="6103391" y="3799524"/>
            <a:ext cx="511853" cy="295300"/>
          </a:xfrm>
          <a:custGeom>
            <a:avLst/>
            <a:gdLst>
              <a:gd name="T0" fmla="*/ 0 w 21502"/>
              <a:gd name="T1" fmla="*/ 0 h 21401"/>
              <a:gd name="T2" fmla="*/ 310903187 w 21502"/>
              <a:gd name="T3" fmla="*/ 1337176 h 21401"/>
              <a:gd name="T4" fmla="*/ 621805422 w 21502"/>
              <a:gd name="T5" fmla="*/ 0 h 21401"/>
              <a:gd name="T6" fmla="*/ 621805422 w 21502"/>
              <a:gd name="T7" fmla="*/ 79023523 h 21401"/>
              <a:gd name="T8" fmla="*/ 454402990 w 21502"/>
              <a:gd name="T9" fmla="*/ 119198007 h 21401"/>
              <a:gd name="T10" fmla="*/ 183366163 w 21502"/>
              <a:gd name="T11" fmla="*/ 120540898 h 21401"/>
              <a:gd name="T12" fmla="*/ 51831357 w 21502"/>
              <a:gd name="T13" fmla="*/ 117860813 h 21401"/>
              <a:gd name="T14" fmla="*/ 3997751 w 21502"/>
              <a:gd name="T15" fmla="*/ 92413107 h 21401"/>
              <a:gd name="T16" fmla="*/ 3997751 w 21502"/>
              <a:gd name="T17" fmla="*/ 2680067 h 2140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502" h="21401">
                <a:moveTo>
                  <a:pt x="0" y="0"/>
                </a:moveTo>
                <a:cubicBezTo>
                  <a:pt x="2752" y="2136"/>
                  <a:pt x="7705" y="237"/>
                  <a:pt x="10731" y="237"/>
                </a:cubicBezTo>
                <a:cubicBezTo>
                  <a:pt x="14309" y="237"/>
                  <a:pt x="18023" y="0"/>
                  <a:pt x="21462" y="0"/>
                </a:cubicBezTo>
                <a:cubicBezTo>
                  <a:pt x="21325" y="4747"/>
                  <a:pt x="21600" y="9257"/>
                  <a:pt x="21462" y="14005"/>
                </a:cubicBezTo>
                <a:cubicBezTo>
                  <a:pt x="21325" y="21363"/>
                  <a:pt x="19536" y="21125"/>
                  <a:pt x="15684" y="21125"/>
                </a:cubicBezTo>
                <a:cubicBezTo>
                  <a:pt x="12520" y="21125"/>
                  <a:pt x="9493" y="21363"/>
                  <a:pt x="6329" y="21363"/>
                </a:cubicBezTo>
                <a:cubicBezTo>
                  <a:pt x="4816" y="21363"/>
                  <a:pt x="3165" y="21600"/>
                  <a:pt x="1789" y="20888"/>
                </a:cubicBezTo>
                <a:cubicBezTo>
                  <a:pt x="0" y="19938"/>
                  <a:pt x="138" y="19701"/>
                  <a:pt x="138" y="16378"/>
                </a:cubicBezTo>
                <a:cubicBezTo>
                  <a:pt x="276" y="10919"/>
                  <a:pt x="413" y="5934"/>
                  <a:pt x="138" y="4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68" name="AutoShape 61"/>
          <p:cNvSpPr>
            <a:spLocks/>
          </p:cNvSpPr>
          <p:nvPr/>
        </p:nvSpPr>
        <p:spPr bwMode="auto">
          <a:xfrm>
            <a:off x="6831798" y="3750307"/>
            <a:ext cx="521696" cy="50447"/>
          </a:xfrm>
          <a:custGeom>
            <a:avLst/>
            <a:gdLst>
              <a:gd name="T0" fmla="*/ 0 w 21600"/>
              <a:gd name="T1" fmla="*/ 45012 h 18691"/>
              <a:gd name="T2" fmla="*/ 653628931 w 21600"/>
              <a:gd name="T3" fmla="*/ 45012 h 18691"/>
              <a:gd name="T4" fmla="*/ 649543619 w 21600"/>
              <a:gd name="T5" fmla="*/ 602434 h 18691"/>
              <a:gd name="T6" fmla="*/ 328872173 w 21600"/>
              <a:gd name="T7" fmla="*/ 703825 h 18691"/>
              <a:gd name="T8" fmla="*/ 4115414 w 21600"/>
              <a:gd name="T9" fmla="*/ 754451 h 18691"/>
              <a:gd name="T10" fmla="*/ 4115414 w 21600"/>
              <a:gd name="T11" fmla="*/ 45012 h 186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18691">
                <a:moveTo>
                  <a:pt x="0" y="1066"/>
                </a:moveTo>
                <a:cubicBezTo>
                  <a:pt x="7201" y="1066"/>
                  <a:pt x="14400" y="-1333"/>
                  <a:pt x="21600" y="1066"/>
                </a:cubicBezTo>
                <a:cubicBezTo>
                  <a:pt x="21600" y="3466"/>
                  <a:pt x="21465" y="11866"/>
                  <a:pt x="21465" y="14266"/>
                </a:cubicBezTo>
                <a:cubicBezTo>
                  <a:pt x="18068" y="17866"/>
                  <a:pt x="14264" y="16667"/>
                  <a:pt x="10868" y="16667"/>
                </a:cubicBezTo>
                <a:cubicBezTo>
                  <a:pt x="7336" y="16667"/>
                  <a:pt x="3533" y="20267"/>
                  <a:pt x="136" y="17866"/>
                </a:cubicBezTo>
                <a:cubicBezTo>
                  <a:pt x="0" y="13067"/>
                  <a:pt x="0" y="5867"/>
                  <a:pt x="136" y="106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69" name="AutoShape 62"/>
          <p:cNvSpPr>
            <a:spLocks/>
          </p:cNvSpPr>
          <p:nvPr/>
        </p:nvSpPr>
        <p:spPr bwMode="auto">
          <a:xfrm>
            <a:off x="6940074" y="3760151"/>
            <a:ext cx="2461" cy="35682"/>
          </a:xfrm>
          <a:custGeom>
            <a:avLst/>
            <a:gdLst>
              <a:gd name="T0" fmla="*/ 0 w 21600"/>
              <a:gd name="T1" fmla="*/ 209143 h 21600"/>
              <a:gd name="T2" fmla="*/ 69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21600" y="15710"/>
                  <a:pt x="21600" y="7855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0" name="AutoShape 63"/>
          <p:cNvSpPr>
            <a:spLocks/>
          </p:cNvSpPr>
          <p:nvPr/>
        </p:nvSpPr>
        <p:spPr bwMode="auto">
          <a:xfrm>
            <a:off x="7068038" y="3760151"/>
            <a:ext cx="2461" cy="39373"/>
          </a:xfrm>
          <a:custGeom>
            <a:avLst/>
            <a:gdLst>
              <a:gd name="T0" fmla="*/ 0 w 21600"/>
              <a:gd name="T1" fmla="*/ 280985 h 21600"/>
              <a:gd name="T2" fmla="*/ 69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21600" y="14399"/>
                  <a:pt x="21600" y="7198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1" name="AutoShape 64"/>
          <p:cNvSpPr>
            <a:spLocks/>
          </p:cNvSpPr>
          <p:nvPr/>
        </p:nvSpPr>
        <p:spPr bwMode="auto">
          <a:xfrm>
            <a:off x="7205844" y="3750307"/>
            <a:ext cx="1231" cy="39373"/>
          </a:xfrm>
          <a:custGeom>
            <a:avLst/>
            <a:gdLst>
              <a:gd name="T0" fmla="*/ 0 w 16200"/>
              <a:gd name="T1" fmla="*/ 280985 h 21600"/>
              <a:gd name="T2" fmla="*/ 0 w 162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200" h="21600">
                <a:moveTo>
                  <a:pt x="0" y="21600"/>
                </a:moveTo>
                <a:cubicBezTo>
                  <a:pt x="21600" y="14399"/>
                  <a:pt x="21600" y="7201"/>
                  <a:pt x="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2" name="AutoShape 65"/>
          <p:cNvSpPr>
            <a:spLocks/>
          </p:cNvSpPr>
          <p:nvPr/>
        </p:nvSpPr>
        <p:spPr bwMode="auto">
          <a:xfrm>
            <a:off x="6831797" y="3799524"/>
            <a:ext cx="511853" cy="295300"/>
          </a:xfrm>
          <a:custGeom>
            <a:avLst/>
            <a:gdLst>
              <a:gd name="T0" fmla="*/ 0 w 21502"/>
              <a:gd name="T1" fmla="*/ 0 h 21401"/>
              <a:gd name="T2" fmla="*/ 310903187 w 21502"/>
              <a:gd name="T3" fmla="*/ 1337176 h 21401"/>
              <a:gd name="T4" fmla="*/ 621805422 w 21502"/>
              <a:gd name="T5" fmla="*/ 0 h 21401"/>
              <a:gd name="T6" fmla="*/ 621805422 w 21502"/>
              <a:gd name="T7" fmla="*/ 79023523 h 21401"/>
              <a:gd name="T8" fmla="*/ 454402990 w 21502"/>
              <a:gd name="T9" fmla="*/ 119198007 h 21401"/>
              <a:gd name="T10" fmla="*/ 183366163 w 21502"/>
              <a:gd name="T11" fmla="*/ 120540898 h 21401"/>
              <a:gd name="T12" fmla="*/ 51831357 w 21502"/>
              <a:gd name="T13" fmla="*/ 117860813 h 21401"/>
              <a:gd name="T14" fmla="*/ 3997751 w 21502"/>
              <a:gd name="T15" fmla="*/ 92413107 h 21401"/>
              <a:gd name="T16" fmla="*/ 3997751 w 21502"/>
              <a:gd name="T17" fmla="*/ 2680067 h 2140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502" h="21401">
                <a:moveTo>
                  <a:pt x="0" y="0"/>
                </a:moveTo>
                <a:cubicBezTo>
                  <a:pt x="2751" y="2136"/>
                  <a:pt x="7704" y="237"/>
                  <a:pt x="10731" y="237"/>
                </a:cubicBezTo>
                <a:cubicBezTo>
                  <a:pt x="14308" y="237"/>
                  <a:pt x="18022" y="0"/>
                  <a:pt x="21462" y="0"/>
                </a:cubicBezTo>
                <a:cubicBezTo>
                  <a:pt x="21324" y="4747"/>
                  <a:pt x="21600" y="9257"/>
                  <a:pt x="21462" y="14005"/>
                </a:cubicBezTo>
                <a:cubicBezTo>
                  <a:pt x="21324" y="21363"/>
                  <a:pt x="19536" y="21125"/>
                  <a:pt x="15684" y="21125"/>
                </a:cubicBezTo>
                <a:cubicBezTo>
                  <a:pt x="12520" y="21125"/>
                  <a:pt x="9493" y="21363"/>
                  <a:pt x="6329" y="21363"/>
                </a:cubicBezTo>
                <a:cubicBezTo>
                  <a:pt x="4815" y="21363"/>
                  <a:pt x="3164" y="21600"/>
                  <a:pt x="1789" y="20888"/>
                </a:cubicBezTo>
                <a:cubicBezTo>
                  <a:pt x="0" y="19938"/>
                  <a:pt x="138" y="19701"/>
                  <a:pt x="138" y="16378"/>
                </a:cubicBezTo>
                <a:cubicBezTo>
                  <a:pt x="275" y="10919"/>
                  <a:pt x="413" y="5934"/>
                  <a:pt x="138" y="4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3" name="AutoShape 66"/>
          <p:cNvSpPr>
            <a:spLocks/>
          </p:cNvSpPr>
          <p:nvPr/>
        </p:nvSpPr>
        <p:spPr bwMode="auto">
          <a:xfrm>
            <a:off x="1772328" y="5059470"/>
            <a:ext cx="1042163" cy="754245"/>
          </a:xfrm>
          <a:custGeom>
            <a:avLst/>
            <a:gdLst>
              <a:gd name="T0" fmla="*/ 435504940 w 21004"/>
              <a:gd name="T1" fmla="*/ 10034581 h 20294"/>
              <a:gd name="T2" fmla="*/ 2147483647 w 21004"/>
              <a:gd name="T3" fmla="*/ 29439175 h 20294"/>
              <a:gd name="T4" fmla="*/ 2147483647 w 21004"/>
              <a:gd name="T5" fmla="*/ 19735703 h 20294"/>
              <a:gd name="T6" fmla="*/ 2147483647 w 21004"/>
              <a:gd name="T7" fmla="*/ 68361002 h 20294"/>
              <a:gd name="T8" fmla="*/ 2147483647 w 21004"/>
              <a:gd name="T9" fmla="*/ 661342743 h 20294"/>
              <a:gd name="T10" fmla="*/ 2147483647 w 21004"/>
              <a:gd name="T11" fmla="*/ 1302949784 h 20294"/>
              <a:gd name="T12" fmla="*/ 2147483647 w 21004"/>
              <a:gd name="T13" fmla="*/ 1895931525 h 20294"/>
              <a:gd name="T14" fmla="*/ 2147483647 w 21004"/>
              <a:gd name="T15" fmla="*/ 2147483647 h 20294"/>
              <a:gd name="T16" fmla="*/ 2147483647 w 21004"/>
              <a:gd name="T17" fmla="*/ 2147483647 h 20294"/>
              <a:gd name="T18" fmla="*/ 54046734 w 21004"/>
              <a:gd name="T19" fmla="*/ 2100023508 h 20294"/>
              <a:gd name="T20" fmla="*/ 54046734 w 21004"/>
              <a:gd name="T21" fmla="*/ 1516745191 h 20294"/>
              <a:gd name="T22" fmla="*/ 19413090 w 21004"/>
              <a:gd name="T23" fmla="*/ 991903730 h 20294"/>
              <a:gd name="T24" fmla="*/ 435504940 w 21004"/>
              <a:gd name="T25" fmla="*/ 19735703 h 2029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004" h="20294">
                <a:moveTo>
                  <a:pt x="1660" y="91"/>
                </a:moveTo>
                <a:cubicBezTo>
                  <a:pt x="4764" y="91"/>
                  <a:pt x="7869" y="267"/>
                  <a:pt x="10974" y="267"/>
                </a:cubicBezTo>
                <a:cubicBezTo>
                  <a:pt x="12559" y="267"/>
                  <a:pt x="14144" y="179"/>
                  <a:pt x="15663" y="179"/>
                </a:cubicBezTo>
                <a:cubicBezTo>
                  <a:pt x="16720" y="179"/>
                  <a:pt x="19164" y="-438"/>
                  <a:pt x="20023" y="620"/>
                </a:cubicBezTo>
                <a:cubicBezTo>
                  <a:pt x="20749" y="1590"/>
                  <a:pt x="20882" y="4675"/>
                  <a:pt x="20882" y="5998"/>
                </a:cubicBezTo>
                <a:cubicBezTo>
                  <a:pt x="20948" y="7938"/>
                  <a:pt x="21080" y="9877"/>
                  <a:pt x="20948" y="11817"/>
                </a:cubicBezTo>
                <a:cubicBezTo>
                  <a:pt x="20816" y="13580"/>
                  <a:pt x="20833" y="15415"/>
                  <a:pt x="20749" y="17195"/>
                </a:cubicBezTo>
                <a:cubicBezTo>
                  <a:pt x="20617" y="20016"/>
                  <a:pt x="19825" y="19928"/>
                  <a:pt x="17645" y="20104"/>
                </a:cubicBezTo>
                <a:cubicBezTo>
                  <a:pt x="14732" y="20340"/>
                  <a:pt x="11634" y="20192"/>
                  <a:pt x="8728" y="20016"/>
                </a:cubicBezTo>
                <a:cubicBezTo>
                  <a:pt x="7142" y="19928"/>
                  <a:pt x="735" y="21162"/>
                  <a:pt x="206" y="19046"/>
                </a:cubicBezTo>
                <a:cubicBezTo>
                  <a:pt x="-124" y="17812"/>
                  <a:pt x="273" y="15167"/>
                  <a:pt x="206" y="13756"/>
                </a:cubicBezTo>
                <a:cubicBezTo>
                  <a:pt x="140" y="12081"/>
                  <a:pt x="74" y="10582"/>
                  <a:pt x="74" y="8996"/>
                </a:cubicBezTo>
                <a:cubicBezTo>
                  <a:pt x="74" y="6968"/>
                  <a:pt x="-520" y="3"/>
                  <a:pt x="1660" y="17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4" name="AutoShape 67"/>
          <p:cNvSpPr>
            <a:spLocks/>
          </p:cNvSpPr>
          <p:nvPr/>
        </p:nvSpPr>
        <p:spPr bwMode="auto">
          <a:xfrm>
            <a:off x="1811701" y="5384299"/>
            <a:ext cx="487245" cy="403576"/>
          </a:xfrm>
          <a:custGeom>
            <a:avLst/>
            <a:gdLst>
              <a:gd name="T0" fmla="*/ 74095501 w 20852"/>
              <a:gd name="T1" fmla="*/ 0 h 21093"/>
              <a:gd name="T2" fmla="*/ 320083786 w 20852"/>
              <a:gd name="T3" fmla="*/ 7732616 h 21093"/>
              <a:gd name="T4" fmla="*/ 569881294 w 20852"/>
              <a:gd name="T5" fmla="*/ 5159751 h 21093"/>
              <a:gd name="T6" fmla="*/ 562208249 w 20852"/>
              <a:gd name="T7" fmla="*/ 159897162 h 21093"/>
              <a:gd name="T8" fmla="*/ 569881294 w 20852"/>
              <a:gd name="T9" fmla="*/ 309458999 h 21093"/>
              <a:gd name="T10" fmla="*/ 316219994 w 20852"/>
              <a:gd name="T11" fmla="*/ 312046502 h 21093"/>
              <a:gd name="T12" fmla="*/ 62558664 w 20852"/>
              <a:gd name="T13" fmla="*/ 306886751 h 21093"/>
              <a:gd name="T14" fmla="*/ 4932666 w 20852"/>
              <a:gd name="T15" fmla="*/ 172788912 h 21093"/>
              <a:gd name="T16" fmla="*/ 35677576 w 20852"/>
              <a:gd name="T17" fmla="*/ 23211820 h 21093"/>
              <a:gd name="T18" fmla="*/ 81794926 w 20852"/>
              <a:gd name="T19" fmla="*/ 10320095 h 2109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852" h="21093">
                <a:moveTo>
                  <a:pt x="2704" y="0"/>
                </a:moveTo>
                <a:cubicBezTo>
                  <a:pt x="5369" y="1029"/>
                  <a:pt x="8876" y="343"/>
                  <a:pt x="11681" y="514"/>
                </a:cubicBezTo>
                <a:cubicBezTo>
                  <a:pt x="14767" y="686"/>
                  <a:pt x="17712" y="343"/>
                  <a:pt x="20797" y="343"/>
                </a:cubicBezTo>
                <a:cubicBezTo>
                  <a:pt x="20797" y="3772"/>
                  <a:pt x="20237" y="7200"/>
                  <a:pt x="20517" y="10629"/>
                </a:cubicBezTo>
                <a:cubicBezTo>
                  <a:pt x="20797" y="13886"/>
                  <a:pt x="20938" y="17143"/>
                  <a:pt x="20797" y="20571"/>
                </a:cubicBezTo>
                <a:cubicBezTo>
                  <a:pt x="17712" y="20743"/>
                  <a:pt x="14486" y="20571"/>
                  <a:pt x="11540" y="20743"/>
                </a:cubicBezTo>
                <a:cubicBezTo>
                  <a:pt x="8876" y="20914"/>
                  <a:pt x="4668" y="21600"/>
                  <a:pt x="2283" y="20400"/>
                </a:cubicBezTo>
                <a:cubicBezTo>
                  <a:pt x="-662" y="19029"/>
                  <a:pt x="180" y="14743"/>
                  <a:pt x="180" y="11486"/>
                </a:cubicBezTo>
                <a:cubicBezTo>
                  <a:pt x="180" y="8572"/>
                  <a:pt x="-662" y="3600"/>
                  <a:pt x="1302" y="1543"/>
                </a:cubicBezTo>
                <a:cubicBezTo>
                  <a:pt x="1723" y="1200"/>
                  <a:pt x="2283" y="857"/>
                  <a:pt x="2985" y="68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5" name="AutoShape 68"/>
          <p:cNvSpPr>
            <a:spLocks/>
          </p:cNvSpPr>
          <p:nvPr/>
        </p:nvSpPr>
        <p:spPr bwMode="auto">
          <a:xfrm>
            <a:off x="2294024" y="5384299"/>
            <a:ext cx="487245" cy="403576"/>
          </a:xfrm>
          <a:custGeom>
            <a:avLst/>
            <a:gdLst>
              <a:gd name="T0" fmla="*/ 497320035 w 20852"/>
              <a:gd name="T1" fmla="*/ 0 h 21093"/>
              <a:gd name="T2" fmla="*/ 251331780 w 20852"/>
              <a:gd name="T3" fmla="*/ 7732616 h 21093"/>
              <a:gd name="T4" fmla="*/ 1534241 w 20852"/>
              <a:gd name="T5" fmla="*/ 5159751 h 21093"/>
              <a:gd name="T6" fmla="*/ 9207287 w 20852"/>
              <a:gd name="T7" fmla="*/ 159897162 h 21093"/>
              <a:gd name="T8" fmla="*/ 1534241 w 20852"/>
              <a:gd name="T9" fmla="*/ 309458999 h 21093"/>
              <a:gd name="T10" fmla="*/ 255195571 w 20852"/>
              <a:gd name="T11" fmla="*/ 312046502 h 21093"/>
              <a:gd name="T12" fmla="*/ 508856871 w 20852"/>
              <a:gd name="T13" fmla="*/ 306886751 h 21093"/>
              <a:gd name="T14" fmla="*/ 566482870 w 20852"/>
              <a:gd name="T15" fmla="*/ 172788912 h 21093"/>
              <a:gd name="T16" fmla="*/ 535737990 w 20852"/>
              <a:gd name="T17" fmla="*/ 23211820 h 21093"/>
              <a:gd name="T18" fmla="*/ 489620640 w 20852"/>
              <a:gd name="T19" fmla="*/ 10320095 h 2109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852" h="21093">
                <a:moveTo>
                  <a:pt x="18149" y="0"/>
                </a:moveTo>
                <a:cubicBezTo>
                  <a:pt x="15484" y="1029"/>
                  <a:pt x="11977" y="343"/>
                  <a:pt x="9172" y="514"/>
                </a:cubicBezTo>
                <a:cubicBezTo>
                  <a:pt x="6086" y="686"/>
                  <a:pt x="3141" y="343"/>
                  <a:pt x="56" y="343"/>
                </a:cubicBezTo>
                <a:cubicBezTo>
                  <a:pt x="56" y="3772"/>
                  <a:pt x="616" y="7200"/>
                  <a:pt x="336" y="10629"/>
                </a:cubicBezTo>
                <a:cubicBezTo>
                  <a:pt x="56" y="13886"/>
                  <a:pt x="-85" y="17143"/>
                  <a:pt x="56" y="20571"/>
                </a:cubicBezTo>
                <a:cubicBezTo>
                  <a:pt x="3141" y="20743"/>
                  <a:pt x="6367" y="20571"/>
                  <a:pt x="9313" y="20743"/>
                </a:cubicBezTo>
                <a:cubicBezTo>
                  <a:pt x="11977" y="20914"/>
                  <a:pt x="16185" y="21600"/>
                  <a:pt x="18570" y="20400"/>
                </a:cubicBezTo>
                <a:cubicBezTo>
                  <a:pt x="21515" y="19029"/>
                  <a:pt x="20673" y="14743"/>
                  <a:pt x="20673" y="11486"/>
                </a:cubicBezTo>
                <a:cubicBezTo>
                  <a:pt x="20673" y="8572"/>
                  <a:pt x="21515" y="3600"/>
                  <a:pt x="19551" y="1543"/>
                </a:cubicBezTo>
                <a:cubicBezTo>
                  <a:pt x="19130" y="1200"/>
                  <a:pt x="18570" y="857"/>
                  <a:pt x="17868" y="68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6" name="AutoShape 69"/>
          <p:cNvSpPr>
            <a:spLocks/>
          </p:cNvSpPr>
          <p:nvPr/>
        </p:nvSpPr>
        <p:spPr bwMode="auto">
          <a:xfrm>
            <a:off x="1939664" y="5443359"/>
            <a:ext cx="204249" cy="237471"/>
          </a:xfrm>
          <a:custGeom>
            <a:avLst/>
            <a:gdLst>
              <a:gd name="T0" fmla="*/ 943392 w 19945"/>
              <a:gd name="T1" fmla="*/ 59312306 h 21296"/>
              <a:gd name="T2" fmla="*/ 389824 w 19945"/>
              <a:gd name="T3" fmla="*/ 45357509 h 21296"/>
              <a:gd name="T4" fmla="*/ 205297 w 19945"/>
              <a:gd name="T5" fmla="*/ 38162786 h 21296"/>
              <a:gd name="T6" fmla="*/ 5720217 w 19945"/>
              <a:gd name="T7" fmla="*/ 32054952 h 21296"/>
              <a:gd name="T8" fmla="*/ 13993898 w 19945"/>
              <a:gd name="T9" fmla="*/ 15485470 h 21296"/>
              <a:gd name="T10" fmla="*/ 14916519 w 19945"/>
              <a:gd name="T11" fmla="*/ 1530688 h 21296"/>
              <a:gd name="T12" fmla="*/ 14916519 w 19945"/>
              <a:gd name="T13" fmla="*/ 2892 h 21296"/>
              <a:gd name="T14" fmla="*/ 23187756 w 19945"/>
              <a:gd name="T15" fmla="*/ 23117993 h 21296"/>
              <a:gd name="T16" fmla="*/ 35873753 w 19945"/>
              <a:gd name="T17" fmla="*/ 22897755 h 21296"/>
              <a:gd name="T18" fmla="*/ 42306749 w 19945"/>
              <a:gd name="T19" fmla="*/ 29222921 h 21296"/>
              <a:gd name="T20" fmla="*/ 43593866 w 19945"/>
              <a:gd name="T21" fmla="*/ 41215257 h 21296"/>
              <a:gd name="T22" fmla="*/ 43222553 w 19945"/>
              <a:gd name="T23" fmla="*/ 51679797 h 21296"/>
              <a:gd name="T24" fmla="*/ 25575032 w 19945"/>
              <a:gd name="T25" fmla="*/ 63237226 h 21296"/>
              <a:gd name="T26" fmla="*/ 1679214 w 19945"/>
              <a:gd name="T27" fmla="*/ 58660080 h 2129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945" h="21296">
                <a:moveTo>
                  <a:pt x="409" y="19917"/>
                </a:moveTo>
                <a:cubicBezTo>
                  <a:pt x="250" y="18380"/>
                  <a:pt x="328" y="16769"/>
                  <a:pt x="169" y="15231"/>
                </a:cubicBezTo>
                <a:cubicBezTo>
                  <a:pt x="169" y="14572"/>
                  <a:pt x="-150" y="13474"/>
                  <a:pt x="89" y="12815"/>
                </a:cubicBezTo>
                <a:cubicBezTo>
                  <a:pt x="409" y="12082"/>
                  <a:pt x="1763" y="11351"/>
                  <a:pt x="2480" y="10764"/>
                </a:cubicBezTo>
                <a:cubicBezTo>
                  <a:pt x="4315" y="9300"/>
                  <a:pt x="5589" y="7397"/>
                  <a:pt x="6067" y="5200"/>
                </a:cubicBezTo>
                <a:cubicBezTo>
                  <a:pt x="6306" y="3809"/>
                  <a:pt x="5828" y="1685"/>
                  <a:pt x="6467" y="514"/>
                </a:cubicBezTo>
                <a:cubicBezTo>
                  <a:pt x="6545" y="367"/>
                  <a:pt x="6467" y="148"/>
                  <a:pt x="6467" y="1"/>
                </a:cubicBezTo>
                <a:cubicBezTo>
                  <a:pt x="10531" y="-72"/>
                  <a:pt x="10451" y="4980"/>
                  <a:pt x="10053" y="7763"/>
                </a:cubicBezTo>
                <a:cubicBezTo>
                  <a:pt x="11886" y="7836"/>
                  <a:pt x="13718" y="7616"/>
                  <a:pt x="15553" y="7689"/>
                </a:cubicBezTo>
                <a:cubicBezTo>
                  <a:pt x="16270" y="7689"/>
                  <a:pt x="20652" y="8861"/>
                  <a:pt x="18342" y="9813"/>
                </a:cubicBezTo>
                <a:cubicBezTo>
                  <a:pt x="19696" y="10545"/>
                  <a:pt x="20574" y="13108"/>
                  <a:pt x="18900" y="13840"/>
                </a:cubicBezTo>
                <a:cubicBezTo>
                  <a:pt x="20813" y="15158"/>
                  <a:pt x="19696" y="15963"/>
                  <a:pt x="18739" y="17354"/>
                </a:cubicBezTo>
                <a:cubicBezTo>
                  <a:pt x="21450" y="20357"/>
                  <a:pt x="12842" y="21089"/>
                  <a:pt x="11088" y="21235"/>
                </a:cubicBezTo>
                <a:cubicBezTo>
                  <a:pt x="7501" y="21528"/>
                  <a:pt x="4075" y="20723"/>
                  <a:pt x="728" y="1969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7" name="AutoShape 70"/>
          <p:cNvSpPr>
            <a:spLocks/>
          </p:cNvSpPr>
          <p:nvPr/>
        </p:nvSpPr>
        <p:spPr bwMode="auto">
          <a:xfrm>
            <a:off x="2431831" y="5443359"/>
            <a:ext cx="204249" cy="237471"/>
          </a:xfrm>
          <a:custGeom>
            <a:avLst/>
            <a:gdLst>
              <a:gd name="T0" fmla="*/ 938588 w 19946"/>
              <a:gd name="T1" fmla="*/ 4106658 h 21296"/>
              <a:gd name="T2" fmla="*/ 389778 w 19946"/>
              <a:gd name="T3" fmla="*/ 18061455 h 21296"/>
              <a:gd name="T4" fmla="*/ 205274 w 19946"/>
              <a:gd name="T5" fmla="*/ 25256192 h 21296"/>
              <a:gd name="T6" fmla="*/ 5719468 w 19946"/>
              <a:gd name="T7" fmla="*/ 31364026 h 21296"/>
              <a:gd name="T8" fmla="*/ 13991796 w 19946"/>
              <a:gd name="T9" fmla="*/ 47933493 h 21296"/>
              <a:gd name="T10" fmla="*/ 14909601 w 19946"/>
              <a:gd name="T11" fmla="*/ 61888290 h 21296"/>
              <a:gd name="T12" fmla="*/ 14909601 w 19946"/>
              <a:gd name="T13" fmla="*/ 63416072 h 21296"/>
              <a:gd name="T14" fmla="*/ 23181943 w 19946"/>
              <a:gd name="T15" fmla="*/ 40300985 h 21296"/>
              <a:gd name="T16" fmla="*/ 35866141 w 19946"/>
              <a:gd name="T17" fmla="*/ 40521223 h 21296"/>
              <a:gd name="T18" fmla="*/ 42300413 w 19946"/>
              <a:gd name="T19" fmla="*/ 34196043 h 21296"/>
              <a:gd name="T20" fmla="*/ 43587228 w 19946"/>
              <a:gd name="T21" fmla="*/ 22203721 h 21296"/>
              <a:gd name="T22" fmla="*/ 43220663 w 19946"/>
              <a:gd name="T23" fmla="*/ 11739181 h 21296"/>
              <a:gd name="T24" fmla="*/ 25573512 w 19946"/>
              <a:gd name="T25" fmla="*/ 181738 h 21296"/>
              <a:gd name="T26" fmla="*/ 1674334 w 19946"/>
              <a:gd name="T27" fmla="*/ 4758884 h 2129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946" h="21296">
                <a:moveTo>
                  <a:pt x="407" y="1379"/>
                </a:moveTo>
                <a:cubicBezTo>
                  <a:pt x="248" y="2916"/>
                  <a:pt x="328" y="4527"/>
                  <a:pt x="169" y="6065"/>
                </a:cubicBezTo>
                <a:cubicBezTo>
                  <a:pt x="169" y="6724"/>
                  <a:pt x="-150" y="7822"/>
                  <a:pt x="89" y="8481"/>
                </a:cubicBezTo>
                <a:cubicBezTo>
                  <a:pt x="407" y="9214"/>
                  <a:pt x="1763" y="9945"/>
                  <a:pt x="2480" y="10532"/>
                </a:cubicBezTo>
                <a:cubicBezTo>
                  <a:pt x="4313" y="11996"/>
                  <a:pt x="5589" y="13899"/>
                  <a:pt x="6067" y="16096"/>
                </a:cubicBezTo>
                <a:cubicBezTo>
                  <a:pt x="6306" y="17487"/>
                  <a:pt x="5828" y="19611"/>
                  <a:pt x="6465" y="20782"/>
                </a:cubicBezTo>
                <a:cubicBezTo>
                  <a:pt x="6546" y="20929"/>
                  <a:pt x="6465" y="21148"/>
                  <a:pt x="6465" y="21295"/>
                </a:cubicBezTo>
                <a:cubicBezTo>
                  <a:pt x="10530" y="21368"/>
                  <a:pt x="10450" y="16316"/>
                  <a:pt x="10052" y="13533"/>
                </a:cubicBezTo>
                <a:cubicBezTo>
                  <a:pt x="11885" y="13460"/>
                  <a:pt x="13719" y="13680"/>
                  <a:pt x="15552" y="13607"/>
                </a:cubicBezTo>
                <a:cubicBezTo>
                  <a:pt x="16270" y="13607"/>
                  <a:pt x="20654" y="12435"/>
                  <a:pt x="18342" y="11483"/>
                </a:cubicBezTo>
                <a:cubicBezTo>
                  <a:pt x="19698" y="10751"/>
                  <a:pt x="20574" y="8188"/>
                  <a:pt x="18900" y="7456"/>
                </a:cubicBezTo>
                <a:cubicBezTo>
                  <a:pt x="20813" y="6138"/>
                  <a:pt x="19698" y="5333"/>
                  <a:pt x="18741" y="3942"/>
                </a:cubicBezTo>
                <a:cubicBezTo>
                  <a:pt x="21450" y="939"/>
                  <a:pt x="12841" y="207"/>
                  <a:pt x="11089" y="61"/>
                </a:cubicBezTo>
                <a:cubicBezTo>
                  <a:pt x="7502" y="-232"/>
                  <a:pt x="4074" y="573"/>
                  <a:pt x="726" y="159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8" name="AutoShape 71"/>
          <p:cNvSpPr>
            <a:spLocks/>
          </p:cNvSpPr>
          <p:nvPr/>
        </p:nvSpPr>
        <p:spPr bwMode="auto">
          <a:xfrm>
            <a:off x="2658227" y="6299729"/>
            <a:ext cx="6064720" cy="967107"/>
          </a:xfrm>
          <a:custGeom>
            <a:avLst/>
            <a:gdLst>
              <a:gd name="T0" fmla="*/ 0 w 21450"/>
              <a:gd name="T1" fmla="*/ 2147483647 h 21129"/>
              <a:gd name="T2" fmla="*/ 2147483647 w 21450"/>
              <a:gd name="T3" fmla="*/ 91442319 h 21129"/>
              <a:gd name="T4" fmla="*/ 2147483647 w 21450"/>
              <a:gd name="T5" fmla="*/ 135723184 h 21129"/>
              <a:gd name="T6" fmla="*/ 2147483647 w 21450"/>
              <a:gd name="T7" fmla="*/ 69408274 h 21129"/>
              <a:gd name="T8" fmla="*/ 2147483647 w 21450"/>
              <a:gd name="T9" fmla="*/ 157966461 h 21129"/>
              <a:gd name="T10" fmla="*/ 2147483647 w 21450"/>
              <a:gd name="T11" fmla="*/ 47164997 h 21129"/>
              <a:gd name="T12" fmla="*/ 2147483647 w 21450"/>
              <a:gd name="T13" fmla="*/ 135723184 h 21129"/>
              <a:gd name="T14" fmla="*/ 2147483647 w 21450"/>
              <a:gd name="T15" fmla="*/ 2884192 h 21129"/>
              <a:gd name="T16" fmla="*/ 2147483647 w 21450"/>
              <a:gd name="T17" fmla="*/ 91442319 h 21129"/>
              <a:gd name="T18" fmla="*/ 2147483647 w 21450"/>
              <a:gd name="T19" fmla="*/ 534247188 h 21129"/>
              <a:gd name="T20" fmla="*/ 2147483647 w 21450"/>
              <a:gd name="T21" fmla="*/ 2017123278 h 21129"/>
              <a:gd name="T22" fmla="*/ 2147483647 w 21450"/>
              <a:gd name="T23" fmla="*/ 2147483647 h 21129"/>
              <a:gd name="T24" fmla="*/ 2147483647 w 21450"/>
              <a:gd name="T25" fmla="*/ 2147483647 h 21129"/>
              <a:gd name="T26" fmla="*/ 2147483647 w 21450"/>
              <a:gd name="T27" fmla="*/ 2147483647 h 21129"/>
              <a:gd name="T28" fmla="*/ 2147483647 w 21450"/>
              <a:gd name="T29" fmla="*/ 2147483647 h 21129"/>
              <a:gd name="T30" fmla="*/ 2147483647 w 21450"/>
              <a:gd name="T31" fmla="*/ 2147483647 h 21129"/>
              <a:gd name="T32" fmla="*/ 2147483647 w 21450"/>
              <a:gd name="T33" fmla="*/ 2147483647 h 21129"/>
              <a:gd name="T34" fmla="*/ 2147483647 w 21450"/>
              <a:gd name="T35" fmla="*/ 2147483647 h 21129"/>
              <a:gd name="T36" fmla="*/ 2147483647 w 21450"/>
              <a:gd name="T37" fmla="*/ 2147483647 h 21129"/>
              <a:gd name="T38" fmla="*/ 2147483647 w 21450"/>
              <a:gd name="T39" fmla="*/ 2147483647 h 21129"/>
              <a:gd name="T40" fmla="*/ 0 w 21450"/>
              <a:gd name="T41" fmla="*/ 2147483647 h 211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450" h="21129">
                <a:moveTo>
                  <a:pt x="0" y="11083"/>
                </a:moveTo>
                <a:cubicBezTo>
                  <a:pt x="923" y="10008"/>
                  <a:pt x="-87" y="1089"/>
                  <a:pt x="783" y="444"/>
                </a:cubicBezTo>
                <a:cubicBezTo>
                  <a:pt x="1166" y="122"/>
                  <a:pt x="1619" y="767"/>
                  <a:pt x="2019" y="659"/>
                </a:cubicBezTo>
                <a:cubicBezTo>
                  <a:pt x="2419" y="552"/>
                  <a:pt x="2837" y="444"/>
                  <a:pt x="3237" y="337"/>
                </a:cubicBezTo>
                <a:cubicBezTo>
                  <a:pt x="3951" y="229"/>
                  <a:pt x="4682" y="767"/>
                  <a:pt x="5396" y="767"/>
                </a:cubicBezTo>
                <a:cubicBezTo>
                  <a:pt x="6179" y="767"/>
                  <a:pt x="6962" y="444"/>
                  <a:pt x="7745" y="229"/>
                </a:cubicBezTo>
                <a:cubicBezTo>
                  <a:pt x="8703" y="14"/>
                  <a:pt x="9625" y="552"/>
                  <a:pt x="10582" y="659"/>
                </a:cubicBezTo>
                <a:cubicBezTo>
                  <a:pt x="11540" y="767"/>
                  <a:pt x="12514" y="122"/>
                  <a:pt x="13489" y="14"/>
                </a:cubicBezTo>
                <a:cubicBezTo>
                  <a:pt x="15804" y="-93"/>
                  <a:pt x="18119" y="444"/>
                  <a:pt x="20434" y="444"/>
                </a:cubicBezTo>
                <a:cubicBezTo>
                  <a:pt x="20834" y="444"/>
                  <a:pt x="21200" y="14"/>
                  <a:pt x="21374" y="2594"/>
                </a:cubicBezTo>
                <a:cubicBezTo>
                  <a:pt x="21513" y="4743"/>
                  <a:pt x="21426" y="7537"/>
                  <a:pt x="21391" y="9794"/>
                </a:cubicBezTo>
                <a:cubicBezTo>
                  <a:pt x="21356" y="11943"/>
                  <a:pt x="21391" y="14200"/>
                  <a:pt x="21374" y="16349"/>
                </a:cubicBezTo>
                <a:cubicBezTo>
                  <a:pt x="21356" y="19143"/>
                  <a:pt x="21287" y="20432"/>
                  <a:pt x="20799" y="20755"/>
                </a:cubicBezTo>
                <a:cubicBezTo>
                  <a:pt x="19825" y="21400"/>
                  <a:pt x="18815" y="20970"/>
                  <a:pt x="17840" y="21077"/>
                </a:cubicBezTo>
                <a:cubicBezTo>
                  <a:pt x="16396" y="21292"/>
                  <a:pt x="14951" y="20755"/>
                  <a:pt x="13524" y="20755"/>
                </a:cubicBezTo>
                <a:cubicBezTo>
                  <a:pt x="11975" y="20755"/>
                  <a:pt x="10426" y="20755"/>
                  <a:pt x="8877" y="20647"/>
                </a:cubicBezTo>
                <a:cubicBezTo>
                  <a:pt x="7432" y="20540"/>
                  <a:pt x="6022" y="20110"/>
                  <a:pt x="4578" y="20755"/>
                </a:cubicBezTo>
                <a:cubicBezTo>
                  <a:pt x="3568" y="21185"/>
                  <a:pt x="2524" y="21077"/>
                  <a:pt x="1497" y="21077"/>
                </a:cubicBezTo>
                <a:cubicBezTo>
                  <a:pt x="1218" y="21077"/>
                  <a:pt x="679" y="21507"/>
                  <a:pt x="487" y="19895"/>
                </a:cubicBezTo>
                <a:cubicBezTo>
                  <a:pt x="279" y="18176"/>
                  <a:pt x="505" y="15597"/>
                  <a:pt x="453" y="13770"/>
                </a:cubicBezTo>
                <a:cubicBezTo>
                  <a:pt x="400" y="12158"/>
                  <a:pt x="174" y="12265"/>
                  <a:pt x="0" y="1108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9" name="AutoShape 72"/>
          <p:cNvSpPr>
            <a:spLocks/>
          </p:cNvSpPr>
          <p:nvPr/>
        </p:nvSpPr>
        <p:spPr bwMode="auto">
          <a:xfrm>
            <a:off x="6526654" y="2775818"/>
            <a:ext cx="157493" cy="150111"/>
          </a:xfrm>
          <a:custGeom>
            <a:avLst/>
            <a:gdLst>
              <a:gd name="T0" fmla="*/ 14238215 w 21600"/>
              <a:gd name="T1" fmla="*/ 18324331 h 18569"/>
              <a:gd name="T2" fmla="*/ 13300823 w 21600"/>
              <a:gd name="T3" fmla="*/ 19469193 h 18569"/>
              <a:gd name="T4" fmla="*/ 5995209 w 21600"/>
              <a:gd name="T5" fmla="*/ 20384834 h 18569"/>
              <a:gd name="T6" fmla="*/ 5246680 w 21600"/>
              <a:gd name="T7" fmla="*/ 16490755 h 18569"/>
              <a:gd name="T8" fmla="*/ 0 w 21600"/>
              <a:gd name="T9" fmla="*/ 0 h 18569"/>
              <a:gd name="T10" fmla="*/ 17983059 w 21600"/>
              <a:gd name="T11" fmla="*/ 3664868 h 18569"/>
              <a:gd name="T12" fmla="*/ 16672654 w 21600"/>
              <a:gd name="T13" fmla="*/ 13513527 h 18569"/>
              <a:gd name="T14" fmla="*/ 6181673 w 21600"/>
              <a:gd name="T15" fmla="*/ 14430253 h 185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18569">
                <a:moveTo>
                  <a:pt x="17102" y="16150"/>
                </a:moveTo>
                <a:cubicBezTo>
                  <a:pt x="21376" y="13929"/>
                  <a:pt x="17777" y="21600"/>
                  <a:pt x="15976" y="17159"/>
                </a:cubicBezTo>
                <a:cubicBezTo>
                  <a:pt x="13052" y="16755"/>
                  <a:pt x="9901" y="17562"/>
                  <a:pt x="7201" y="17966"/>
                </a:cubicBezTo>
                <a:cubicBezTo>
                  <a:pt x="2025" y="18370"/>
                  <a:pt x="4952" y="17562"/>
                  <a:pt x="6302" y="14534"/>
                </a:cubicBezTo>
                <a:cubicBezTo>
                  <a:pt x="8100" y="9891"/>
                  <a:pt x="2700" y="3634"/>
                  <a:pt x="0" y="0"/>
                </a:cubicBezTo>
                <a:cubicBezTo>
                  <a:pt x="6526" y="2221"/>
                  <a:pt x="14402" y="3230"/>
                  <a:pt x="21600" y="3230"/>
                </a:cubicBezTo>
                <a:cubicBezTo>
                  <a:pt x="20701" y="6056"/>
                  <a:pt x="20250" y="9084"/>
                  <a:pt x="20026" y="11910"/>
                </a:cubicBezTo>
                <a:cubicBezTo>
                  <a:pt x="15752" y="12112"/>
                  <a:pt x="11702" y="12516"/>
                  <a:pt x="7425" y="1271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80" name="AutoShape 73"/>
          <p:cNvSpPr>
            <a:spLocks/>
          </p:cNvSpPr>
          <p:nvPr/>
        </p:nvSpPr>
        <p:spPr bwMode="auto">
          <a:xfrm>
            <a:off x="3022430" y="5138216"/>
            <a:ext cx="4882290" cy="49217"/>
          </a:xfrm>
          <a:custGeom>
            <a:avLst/>
            <a:gdLst>
              <a:gd name="T0" fmla="*/ 0 w 21600"/>
              <a:gd name="T1" fmla="*/ 1055879 h 12721"/>
              <a:gd name="T2" fmla="*/ 2147483647 w 21600"/>
              <a:gd name="T3" fmla="*/ 739827 h 12721"/>
              <a:gd name="T4" fmla="*/ 2147483647 w 21600"/>
              <a:gd name="T5" fmla="*/ 581848 h 12721"/>
              <a:gd name="T6" fmla="*/ 2147483647 w 21600"/>
              <a:gd name="T7" fmla="*/ 1213958 h 1272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12721">
                <a:moveTo>
                  <a:pt x="0" y="8489"/>
                </a:moveTo>
                <a:cubicBezTo>
                  <a:pt x="2373" y="-1675"/>
                  <a:pt x="4877" y="-2946"/>
                  <a:pt x="7251" y="5948"/>
                </a:cubicBezTo>
                <a:cubicBezTo>
                  <a:pt x="9864" y="14842"/>
                  <a:pt x="12498" y="4678"/>
                  <a:pt x="15111" y="4678"/>
                </a:cubicBezTo>
                <a:cubicBezTo>
                  <a:pt x="17245" y="4678"/>
                  <a:pt x="19466" y="18654"/>
                  <a:pt x="21600" y="976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81" name="Rectangle 74"/>
          <p:cNvSpPr>
            <a:spLocks/>
          </p:cNvSpPr>
          <p:nvPr/>
        </p:nvSpPr>
        <p:spPr bwMode="auto">
          <a:xfrm>
            <a:off x="1889459" y="622742"/>
            <a:ext cx="1733173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Error Explanation Popup</a:t>
            </a:r>
          </a:p>
        </p:txBody>
      </p:sp>
      <p:sp>
        <p:nvSpPr>
          <p:cNvPr id="30782" name="Rectangle 75"/>
          <p:cNvSpPr>
            <a:spLocks/>
          </p:cNvSpPr>
          <p:nvPr/>
        </p:nvSpPr>
        <p:spPr bwMode="auto">
          <a:xfrm>
            <a:off x="4212742" y="327442"/>
            <a:ext cx="126963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</a:t>
            </a:r>
          </a:p>
        </p:txBody>
      </p:sp>
      <p:sp>
        <p:nvSpPr>
          <p:cNvPr id="30783" name="Rectangle 76"/>
          <p:cNvSpPr>
            <a:spLocks/>
          </p:cNvSpPr>
          <p:nvPr/>
        </p:nvSpPr>
        <p:spPr bwMode="auto">
          <a:xfrm>
            <a:off x="4714752" y="317599"/>
            <a:ext cx="126963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</a:t>
            </a:r>
          </a:p>
        </p:txBody>
      </p:sp>
      <p:sp>
        <p:nvSpPr>
          <p:cNvPr id="30784" name="Rectangle 77"/>
          <p:cNvSpPr>
            <a:spLocks/>
          </p:cNvSpPr>
          <p:nvPr/>
        </p:nvSpPr>
        <p:spPr bwMode="auto">
          <a:xfrm>
            <a:off x="2209370" y="1616918"/>
            <a:ext cx="1103192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Control Tooltip</a:t>
            </a:r>
          </a:p>
        </p:txBody>
      </p:sp>
      <p:sp>
        <p:nvSpPr>
          <p:cNvPr id="30785" name="Rectangle 78"/>
          <p:cNvSpPr>
            <a:spLocks/>
          </p:cNvSpPr>
          <p:nvPr/>
        </p:nvSpPr>
        <p:spPr bwMode="auto">
          <a:xfrm>
            <a:off x="4723596" y="1794717"/>
            <a:ext cx="426724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New</a:t>
            </a:r>
          </a:p>
        </p:txBody>
      </p:sp>
      <p:sp>
        <p:nvSpPr>
          <p:cNvPr id="30786" name="Rectangle 79"/>
          <p:cNvSpPr>
            <a:spLocks/>
          </p:cNvSpPr>
          <p:nvPr/>
        </p:nvSpPr>
        <p:spPr bwMode="auto">
          <a:xfrm>
            <a:off x="6747630" y="2718798"/>
            <a:ext cx="881977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Add to Cart</a:t>
            </a:r>
          </a:p>
        </p:txBody>
      </p:sp>
      <p:sp>
        <p:nvSpPr>
          <p:cNvPr id="30787" name="Rectangle 80"/>
          <p:cNvSpPr>
            <a:spLocks/>
          </p:cNvSpPr>
          <p:nvPr/>
        </p:nvSpPr>
        <p:spPr bwMode="auto">
          <a:xfrm>
            <a:off x="8402037" y="2708954"/>
            <a:ext cx="66396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Checkout</a:t>
            </a:r>
          </a:p>
        </p:txBody>
      </p:sp>
      <p:sp>
        <p:nvSpPr>
          <p:cNvPr id="30788" name="Rectangle 81"/>
          <p:cNvSpPr>
            <a:spLocks/>
          </p:cNvSpPr>
          <p:nvPr/>
        </p:nvSpPr>
        <p:spPr bwMode="auto">
          <a:xfrm>
            <a:off x="5666969" y="1721951"/>
            <a:ext cx="641527" cy="45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Coming</a:t>
            </a:r>
          </a:p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Soon</a:t>
            </a:r>
          </a:p>
        </p:txBody>
      </p:sp>
      <p:sp>
        <p:nvSpPr>
          <p:cNvPr id="30789" name="Rectangle 82"/>
          <p:cNvSpPr>
            <a:spLocks/>
          </p:cNvSpPr>
          <p:nvPr/>
        </p:nvSpPr>
        <p:spPr bwMode="auto">
          <a:xfrm>
            <a:off x="6680749" y="1641860"/>
            <a:ext cx="546950" cy="59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6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50%</a:t>
            </a:r>
          </a:p>
          <a:p>
            <a:pPr algn="ctr" eaLnBrk="1" hangingPunct="1"/>
            <a:r>
              <a:rPr lang="en-US" altLang="x-none" sz="186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OFF</a:t>
            </a:r>
          </a:p>
        </p:txBody>
      </p:sp>
      <p:sp>
        <p:nvSpPr>
          <p:cNvPr id="30790" name="Rectangle 83"/>
          <p:cNvSpPr>
            <a:spLocks/>
          </p:cNvSpPr>
          <p:nvPr/>
        </p:nvSpPr>
        <p:spPr bwMode="auto">
          <a:xfrm>
            <a:off x="2249802" y="2620937"/>
            <a:ext cx="1035865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Mouse Tooltip</a:t>
            </a:r>
          </a:p>
        </p:txBody>
      </p:sp>
      <p:sp>
        <p:nvSpPr>
          <p:cNvPr id="30791" name="Rectangle 84"/>
          <p:cNvSpPr>
            <a:spLocks/>
          </p:cNvSpPr>
          <p:nvPr/>
        </p:nvSpPr>
        <p:spPr bwMode="auto">
          <a:xfrm>
            <a:off x="1707698" y="4403237"/>
            <a:ext cx="90442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Profile Photo</a:t>
            </a:r>
          </a:p>
        </p:txBody>
      </p:sp>
      <p:sp>
        <p:nvSpPr>
          <p:cNvPr id="30792" name="Rectangle 85"/>
          <p:cNvSpPr>
            <a:spLocks/>
          </p:cNvSpPr>
          <p:nvPr/>
        </p:nvSpPr>
        <p:spPr bwMode="auto">
          <a:xfrm>
            <a:off x="2094903" y="5061509"/>
            <a:ext cx="399473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1234</a:t>
            </a:r>
          </a:p>
        </p:txBody>
      </p:sp>
      <p:sp>
        <p:nvSpPr>
          <p:cNvPr id="30793" name="Rectangle 86"/>
          <p:cNvSpPr>
            <a:spLocks/>
          </p:cNvSpPr>
          <p:nvPr/>
        </p:nvSpPr>
        <p:spPr bwMode="auto">
          <a:xfrm>
            <a:off x="3284455" y="4393393"/>
            <a:ext cx="86755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Photo Album</a:t>
            </a:r>
          </a:p>
        </p:txBody>
      </p:sp>
      <p:sp>
        <p:nvSpPr>
          <p:cNvPr id="30794" name="Rectangle 87"/>
          <p:cNvSpPr>
            <a:spLocks/>
          </p:cNvSpPr>
          <p:nvPr/>
        </p:nvSpPr>
        <p:spPr bwMode="auto">
          <a:xfrm>
            <a:off x="6220123" y="3755943"/>
            <a:ext cx="280851" cy="3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6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+1</a:t>
            </a:r>
          </a:p>
        </p:txBody>
      </p:sp>
      <p:sp>
        <p:nvSpPr>
          <p:cNvPr id="30795" name="Rectangle 88"/>
          <p:cNvSpPr>
            <a:spLocks/>
          </p:cNvSpPr>
          <p:nvPr/>
        </p:nvSpPr>
        <p:spPr bwMode="auto">
          <a:xfrm>
            <a:off x="2973598" y="4906439"/>
            <a:ext cx="5019328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This is a title for a link that I d like to share with everyone</a:t>
            </a:r>
          </a:p>
        </p:txBody>
      </p:sp>
      <p:sp>
        <p:nvSpPr>
          <p:cNvPr id="30796" name="Rectangle 89"/>
          <p:cNvSpPr>
            <a:spLocks/>
          </p:cNvSpPr>
          <p:nvPr/>
        </p:nvSpPr>
        <p:spPr bwMode="auto">
          <a:xfrm>
            <a:off x="2987592" y="5237249"/>
            <a:ext cx="4708346" cy="45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Secondly, this is the text explaining the mentioned link.</a:t>
            </a:r>
          </a:p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Check it out and see if you like what you see here          </a:t>
            </a:r>
          </a:p>
        </p:txBody>
      </p:sp>
      <p:sp>
        <p:nvSpPr>
          <p:cNvPr id="30797" name="Rectangle 90"/>
          <p:cNvSpPr>
            <a:spLocks/>
          </p:cNvSpPr>
          <p:nvPr/>
        </p:nvSpPr>
        <p:spPr bwMode="auto">
          <a:xfrm>
            <a:off x="2908545" y="6516882"/>
            <a:ext cx="4700331" cy="45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Secondly, this is the text explaining the mentioned link.</a:t>
            </a:r>
          </a:p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Check it out and see if you like what you see here.         </a:t>
            </a:r>
          </a:p>
        </p:txBody>
      </p:sp>
      <p:sp>
        <p:nvSpPr>
          <p:cNvPr id="30798" name="Rectangle 91"/>
          <p:cNvSpPr>
            <a:spLocks/>
          </p:cNvSpPr>
          <p:nvPr/>
        </p:nvSpPr>
        <p:spPr bwMode="auto">
          <a:xfrm>
            <a:off x="6948529" y="3755943"/>
            <a:ext cx="280851" cy="3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6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+1</a:t>
            </a:r>
          </a:p>
        </p:txBody>
      </p:sp>
      <p:sp>
        <p:nvSpPr>
          <p:cNvPr id="30799" name="Rectangle 92"/>
          <p:cNvSpPr>
            <a:spLocks/>
          </p:cNvSpPr>
          <p:nvPr/>
        </p:nvSpPr>
        <p:spPr bwMode="auto">
          <a:xfrm>
            <a:off x="4901696" y="578971"/>
            <a:ext cx="2308650" cy="37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Annotation text goes here</a:t>
            </a:r>
          </a:p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and can also flow into a second line</a:t>
            </a:r>
          </a:p>
        </p:txBody>
      </p:sp>
    </p:spTree>
    <p:extLst>
      <p:ext uri="{BB962C8B-B14F-4D97-AF65-F5344CB8AC3E}">
        <p14:creationId xmlns:p14="http://schemas.microsoft.com/office/powerpoint/2010/main" val="13637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4"/>
          <p:cNvSpPr>
            <a:spLocks/>
          </p:cNvSpPr>
          <p:nvPr/>
        </p:nvSpPr>
        <p:spPr bwMode="auto">
          <a:xfrm>
            <a:off x="1398282" y="1003363"/>
            <a:ext cx="1962402" cy="52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325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Header 1</a:t>
            </a:r>
          </a:p>
        </p:txBody>
      </p:sp>
      <p:sp>
        <p:nvSpPr>
          <p:cNvPr id="31746" name="Rectangle 15"/>
          <p:cNvSpPr>
            <a:spLocks/>
          </p:cNvSpPr>
          <p:nvPr/>
        </p:nvSpPr>
        <p:spPr bwMode="auto">
          <a:xfrm>
            <a:off x="1398282" y="1798288"/>
            <a:ext cx="1598520" cy="43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3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Header 2</a:t>
            </a:r>
          </a:p>
        </p:txBody>
      </p:sp>
      <p:sp>
        <p:nvSpPr>
          <p:cNvPr id="31747" name="Rectangle 16"/>
          <p:cNvSpPr>
            <a:spLocks/>
          </p:cNvSpPr>
          <p:nvPr/>
        </p:nvSpPr>
        <p:spPr bwMode="auto">
          <a:xfrm>
            <a:off x="1398281" y="2446774"/>
            <a:ext cx="1324407" cy="37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17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Header 3</a:t>
            </a:r>
          </a:p>
        </p:txBody>
      </p:sp>
      <p:sp>
        <p:nvSpPr>
          <p:cNvPr id="31748" name="Rectangle 17"/>
          <p:cNvSpPr>
            <a:spLocks/>
          </p:cNvSpPr>
          <p:nvPr/>
        </p:nvSpPr>
        <p:spPr bwMode="auto">
          <a:xfrm>
            <a:off x="1398281" y="2908798"/>
            <a:ext cx="603055" cy="2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628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Italic</a:t>
            </a:r>
          </a:p>
        </p:txBody>
      </p:sp>
      <p:sp>
        <p:nvSpPr>
          <p:cNvPr id="31749" name="Rectangle 18"/>
          <p:cNvSpPr>
            <a:spLocks/>
          </p:cNvSpPr>
          <p:nvPr/>
        </p:nvSpPr>
        <p:spPr bwMode="auto">
          <a:xfrm>
            <a:off x="1398281" y="3311144"/>
            <a:ext cx="481227" cy="2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628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Bold</a:t>
            </a:r>
          </a:p>
        </p:txBody>
      </p:sp>
      <p:sp>
        <p:nvSpPr>
          <p:cNvPr id="31750" name="Rectangle 19"/>
          <p:cNvSpPr>
            <a:spLocks/>
          </p:cNvSpPr>
          <p:nvPr/>
        </p:nvSpPr>
        <p:spPr bwMode="auto">
          <a:xfrm>
            <a:off x="1437654" y="3706107"/>
            <a:ext cx="1085559" cy="2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628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List item 1</a:t>
            </a:r>
          </a:p>
        </p:txBody>
      </p:sp>
      <p:sp>
        <p:nvSpPr>
          <p:cNvPr id="31751" name="Rectangle 20"/>
          <p:cNvSpPr>
            <a:spLocks/>
          </p:cNvSpPr>
          <p:nvPr/>
        </p:nvSpPr>
        <p:spPr bwMode="auto">
          <a:xfrm>
            <a:off x="1437654" y="3863601"/>
            <a:ext cx="1117619" cy="2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628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List item 2</a:t>
            </a:r>
          </a:p>
        </p:txBody>
      </p:sp>
      <p:sp>
        <p:nvSpPr>
          <p:cNvPr id="31752" name="Rectangle 21"/>
          <p:cNvSpPr>
            <a:spLocks/>
          </p:cNvSpPr>
          <p:nvPr/>
        </p:nvSpPr>
        <p:spPr bwMode="auto">
          <a:xfrm>
            <a:off x="1437654" y="4021094"/>
            <a:ext cx="1117619" cy="2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628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List item 3</a:t>
            </a:r>
          </a:p>
        </p:txBody>
      </p:sp>
      <p:sp>
        <p:nvSpPr>
          <p:cNvPr id="31753" name="Rectangle 22"/>
          <p:cNvSpPr>
            <a:spLocks/>
          </p:cNvSpPr>
          <p:nvPr/>
        </p:nvSpPr>
        <p:spPr bwMode="auto">
          <a:xfrm>
            <a:off x="1467184" y="4523104"/>
            <a:ext cx="1085559" cy="2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628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List item 1</a:t>
            </a:r>
          </a:p>
        </p:txBody>
      </p:sp>
      <p:sp>
        <p:nvSpPr>
          <p:cNvPr id="31754" name="Rectangle 23"/>
          <p:cNvSpPr>
            <a:spLocks/>
          </p:cNvSpPr>
          <p:nvPr/>
        </p:nvSpPr>
        <p:spPr bwMode="auto">
          <a:xfrm>
            <a:off x="1467184" y="4680597"/>
            <a:ext cx="1117619" cy="2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628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List item 2</a:t>
            </a:r>
          </a:p>
        </p:txBody>
      </p:sp>
      <p:sp>
        <p:nvSpPr>
          <p:cNvPr id="31755" name="Rectangle 24"/>
          <p:cNvSpPr>
            <a:spLocks/>
          </p:cNvSpPr>
          <p:nvPr/>
        </p:nvSpPr>
        <p:spPr bwMode="auto">
          <a:xfrm>
            <a:off x="1467184" y="4838090"/>
            <a:ext cx="1117619" cy="2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628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List item 3</a:t>
            </a:r>
          </a:p>
        </p:txBody>
      </p:sp>
      <p:sp>
        <p:nvSpPr>
          <p:cNvPr id="31756" name="Rectangle 25"/>
          <p:cNvSpPr>
            <a:spLocks/>
          </p:cNvSpPr>
          <p:nvPr/>
        </p:nvSpPr>
        <p:spPr bwMode="auto">
          <a:xfrm>
            <a:off x="1398282" y="5389316"/>
            <a:ext cx="7249105" cy="2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628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Nulla dui purus, eleifend vel, consequat non, dictum porta, nulla. Duis ante </a:t>
            </a:r>
          </a:p>
        </p:txBody>
      </p:sp>
      <p:sp>
        <p:nvSpPr>
          <p:cNvPr id="31757" name="Rectangle 26"/>
          <p:cNvSpPr>
            <a:spLocks/>
          </p:cNvSpPr>
          <p:nvPr/>
        </p:nvSpPr>
        <p:spPr bwMode="auto">
          <a:xfrm>
            <a:off x="1398282" y="5586183"/>
            <a:ext cx="7249105" cy="2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628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mi, laoreet ut, commodo eleifend, cursus nec, lorem. Aenean eu est. Etiam </a:t>
            </a:r>
          </a:p>
        </p:txBody>
      </p:sp>
      <p:sp>
        <p:nvSpPr>
          <p:cNvPr id="31758" name="Rectangle 27"/>
          <p:cNvSpPr>
            <a:spLocks/>
          </p:cNvSpPr>
          <p:nvPr/>
        </p:nvSpPr>
        <p:spPr bwMode="auto">
          <a:xfrm>
            <a:off x="1398282" y="5783049"/>
            <a:ext cx="6942931" cy="2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628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imperdiet turpis. Praesent nec augue. Curabitur ligula quam, rutrum id, </a:t>
            </a:r>
          </a:p>
        </p:txBody>
      </p:sp>
      <p:sp>
        <p:nvSpPr>
          <p:cNvPr id="31759" name="Rectangle 28"/>
          <p:cNvSpPr>
            <a:spLocks/>
          </p:cNvSpPr>
          <p:nvPr/>
        </p:nvSpPr>
        <p:spPr bwMode="auto">
          <a:xfrm>
            <a:off x="1398281" y="5979916"/>
            <a:ext cx="6737747" cy="2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628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tempor sed, consequat ac, dui. Vestibulum accumsan eros nec magna. </a:t>
            </a:r>
          </a:p>
        </p:txBody>
      </p:sp>
      <p:sp>
        <p:nvSpPr>
          <p:cNvPr id="31760" name="Rectangle 29"/>
          <p:cNvSpPr>
            <a:spLocks/>
          </p:cNvSpPr>
          <p:nvPr/>
        </p:nvSpPr>
        <p:spPr bwMode="auto">
          <a:xfrm>
            <a:off x="1398281" y="6186626"/>
            <a:ext cx="7322844" cy="29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628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Vestibulum vitae dui. Vestibulum nec ligula et lorem consequat ullamcorper.</a:t>
            </a:r>
          </a:p>
        </p:txBody>
      </p:sp>
    </p:spTree>
    <p:extLst>
      <p:ext uri="{BB962C8B-B14F-4D97-AF65-F5344CB8AC3E}">
        <p14:creationId xmlns:p14="http://schemas.microsoft.com/office/powerpoint/2010/main" val="157693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1"/>
          <p:cNvSpPr>
            <a:spLocks/>
          </p:cNvSpPr>
          <p:nvPr/>
        </p:nvSpPr>
        <p:spPr bwMode="auto">
          <a:xfrm>
            <a:off x="2136531" y="3405790"/>
            <a:ext cx="5684521" cy="295300"/>
          </a:xfrm>
          <a:custGeom>
            <a:avLst/>
            <a:gdLst>
              <a:gd name="T0" fmla="*/ 2147483647 w 21532"/>
              <a:gd name="T1" fmla="*/ 5026401 h 20716"/>
              <a:gd name="T2" fmla="*/ 2147483647 w 21532"/>
              <a:gd name="T3" fmla="*/ 5026401 h 20716"/>
              <a:gd name="T4" fmla="*/ 2147483647 w 21532"/>
              <a:gd name="T5" fmla="*/ 2164799 h 20716"/>
              <a:gd name="T6" fmla="*/ 2147483647 w 21532"/>
              <a:gd name="T7" fmla="*/ 3595609 h 20716"/>
              <a:gd name="T8" fmla="*/ 2147483647 w 21532"/>
              <a:gd name="T9" fmla="*/ 6451105 h 20716"/>
              <a:gd name="T10" fmla="*/ 2147483647 w 21532"/>
              <a:gd name="T11" fmla="*/ 10743497 h 20716"/>
              <a:gd name="T12" fmla="*/ 2147483647 w 21532"/>
              <a:gd name="T13" fmla="*/ 90794823 h 20716"/>
              <a:gd name="T14" fmla="*/ 2147483647 w 21532"/>
              <a:gd name="T15" fmla="*/ 123672754 h 20716"/>
              <a:gd name="T16" fmla="*/ 2147483647 w 21532"/>
              <a:gd name="T17" fmla="*/ 126534356 h 20716"/>
              <a:gd name="T18" fmla="*/ 2147483647 w 21532"/>
              <a:gd name="T19" fmla="*/ 125103546 h 20716"/>
              <a:gd name="T20" fmla="*/ 2147483647 w 21532"/>
              <a:gd name="T21" fmla="*/ 122241963 h 20716"/>
              <a:gd name="T22" fmla="*/ 2147483647 w 21532"/>
              <a:gd name="T23" fmla="*/ 125103546 h 20716"/>
              <a:gd name="T24" fmla="*/ 2147483647 w 21532"/>
              <a:gd name="T25" fmla="*/ 126534356 h 20716"/>
              <a:gd name="T26" fmla="*/ 2147483647 w 21532"/>
              <a:gd name="T27" fmla="*/ 122241963 h 20716"/>
              <a:gd name="T28" fmla="*/ 908921081 w 21532"/>
              <a:gd name="T29" fmla="*/ 123672754 h 20716"/>
              <a:gd name="T30" fmla="*/ 395173082 w 21532"/>
              <a:gd name="T31" fmla="*/ 43621429 h 20716"/>
              <a:gd name="T32" fmla="*/ 2147483647 w 21532"/>
              <a:gd name="T33" fmla="*/ 3595609 h 2071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532" h="20716">
                <a:moveTo>
                  <a:pt x="259" y="808"/>
                </a:moveTo>
                <a:cubicBezTo>
                  <a:pt x="1962" y="808"/>
                  <a:pt x="3664" y="808"/>
                  <a:pt x="5367" y="808"/>
                </a:cubicBezTo>
                <a:cubicBezTo>
                  <a:pt x="7616" y="808"/>
                  <a:pt x="9866" y="348"/>
                  <a:pt x="12115" y="348"/>
                </a:cubicBezTo>
                <a:cubicBezTo>
                  <a:pt x="14228" y="348"/>
                  <a:pt x="16341" y="-571"/>
                  <a:pt x="18454" y="578"/>
                </a:cubicBezTo>
                <a:cubicBezTo>
                  <a:pt x="19212" y="1037"/>
                  <a:pt x="19957" y="1037"/>
                  <a:pt x="20703" y="1037"/>
                </a:cubicBezTo>
                <a:cubicBezTo>
                  <a:pt x="20889" y="1037"/>
                  <a:pt x="21287" y="-112"/>
                  <a:pt x="21436" y="1727"/>
                </a:cubicBezTo>
                <a:cubicBezTo>
                  <a:pt x="21573" y="3335"/>
                  <a:pt x="21523" y="11378"/>
                  <a:pt x="21523" y="14595"/>
                </a:cubicBezTo>
                <a:cubicBezTo>
                  <a:pt x="21523" y="16203"/>
                  <a:pt x="21498" y="18042"/>
                  <a:pt x="21498" y="19880"/>
                </a:cubicBezTo>
                <a:cubicBezTo>
                  <a:pt x="20889" y="21029"/>
                  <a:pt x="20243" y="20799"/>
                  <a:pt x="19622" y="20340"/>
                </a:cubicBezTo>
                <a:cubicBezTo>
                  <a:pt x="18541" y="19421"/>
                  <a:pt x="17472" y="20570"/>
                  <a:pt x="16390" y="20110"/>
                </a:cubicBezTo>
                <a:cubicBezTo>
                  <a:pt x="14961" y="19421"/>
                  <a:pt x="13532" y="20570"/>
                  <a:pt x="12103" y="19650"/>
                </a:cubicBezTo>
                <a:cubicBezTo>
                  <a:pt x="10761" y="18961"/>
                  <a:pt x="9406" y="19421"/>
                  <a:pt x="8064" y="20110"/>
                </a:cubicBezTo>
                <a:cubicBezTo>
                  <a:pt x="6721" y="21029"/>
                  <a:pt x="5367" y="20110"/>
                  <a:pt x="4025" y="20340"/>
                </a:cubicBezTo>
                <a:cubicBezTo>
                  <a:pt x="3030" y="20570"/>
                  <a:pt x="2036" y="20110"/>
                  <a:pt x="1042" y="19650"/>
                </a:cubicBezTo>
                <a:cubicBezTo>
                  <a:pt x="719" y="19421"/>
                  <a:pt x="333" y="20570"/>
                  <a:pt x="23" y="19880"/>
                </a:cubicBezTo>
                <a:cubicBezTo>
                  <a:pt x="-27" y="15744"/>
                  <a:pt x="23" y="11148"/>
                  <a:pt x="10" y="7012"/>
                </a:cubicBezTo>
                <a:cubicBezTo>
                  <a:pt x="-15" y="1037"/>
                  <a:pt x="48" y="578"/>
                  <a:pt x="358" y="57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0" name="AutoShape 2"/>
          <p:cNvSpPr>
            <a:spLocks/>
          </p:cNvSpPr>
          <p:nvPr/>
        </p:nvSpPr>
        <p:spPr bwMode="auto">
          <a:xfrm>
            <a:off x="2126688" y="3897957"/>
            <a:ext cx="5712821" cy="2352555"/>
          </a:xfrm>
          <a:custGeom>
            <a:avLst/>
            <a:gdLst>
              <a:gd name="T0" fmla="*/ 2147483647 w 21529"/>
              <a:gd name="T1" fmla="*/ 0 h 21365"/>
              <a:gd name="T2" fmla="*/ 2147483647 w 21529"/>
              <a:gd name="T3" fmla="*/ 510401500 h 21365"/>
              <a:gd name="T4" fmla="*/ 2147483647 w 21529"/>
              <a:gd name="T5" fmla="*/ 596423735 h 21365"/>
              <a:gd name="T6" fmla="*/ 2147483647 w 21529"/>
              <a:gd name="T7" fmla="*/ 682445970 h 21365"/>
              <a:gd name="T8" fmla="*/ 2147483647 w 21529"/>
              <a:gd name="T9" fmla="*/ 768468346 h 21365"/>
              <a:gd name="T10" fmla="*/ 2147483647 w 21529"/>
              <a:gd name="T11" fmla="*/ 596423735 h 21365"/>
              <a:gd name="T12" fmla="*/ 2147483647 w 21529"/>
              <a:gd name="T13" fmla="*/ 768468346 h 21365"/>
              <a:gd name="T14" fmla="*/ 2147483647 w 21529"/>
              <a:gd name="T15" fmla="*/ 2147483647 h 21365"/>
              <a:gd name="T16" fmla="*/ 2147483647 w 21529"/>
              <a:gd name="T17" fmla="*/ 2147483647 h 21365"/>
              <a:gd name="T18" fmla="*/ 2147483647 w 21529"/>
              <a:gd name="T19" fmla="*/ 2147483647 h 21365"/>
              <a:gd name="T20" fmla="*/ 2147483647 w 21529"/>
              <a:gd name="T21" fmla="*/ 2147483647 h 21365"/>
              <a:gd name="T22" fmla="*/ 2147483647 w 21529"/>
              <a:gd name="T23" fmla="*/ 2147483647 h 21365"/>
              <a:gd name="T24" fmla="*/ 2147483647 w 21529"/>
              <a:gd name="T25" fmla="*/ 2147483647 h 21365"/>
              <a:gd name="T26" fmla="*/ 2147483647 w 21529"/>
              <a:gd name="T27" fmla="*/ 2147483647 h 21365"/>
              <a:gd name="T28" fmla="*/ 2147483647 w 21529"/>
              <a:gd name="T29" fmla="*/ 2147483647 h 21365"/>
              <a:gd name="T30" fmla="*/ 2147483647 w 21529"/>
              <a:gd name="T31" fmla="*/ 2147483647 h 21365"/>
              <a:gd name="T32" fmla="*/ 2147483647 w 21529"/>
              <a:gd name="T33" fmla="*/ 2147483647 h 21365"/>
              <a:gd name="T34" fmla="*/ 2147483647 w 21529"/>
              <a:gd name="T35" fmla="*/ 2147483647 h 21365"/>
              <a:gd name="T36" fmla="*/ 2147483647 w 21529"/>
              <a:gd name="T37" fmla="*/ 2147483647 h 21365"/>
              <a:gd name="T38" fmla="*/ 2147483647 w 21529"/>
              <a:gd name="T39" fmla="*/ 2147483647 h 21365"/>
              <a:gd name="T40" fmla="*/ 2147483647 w 21529"/>
              <a:gd name="T41" fmla="*/ 2147483647 h 21365"/>
              <a:gd name="T42" fmla="*/ 2147483647 w 21529"/>
              <a:gd name="T43" fmla="*/ 2147483647 h 21365"/>
              <a:gd name="T44" fmla="*/ 2147483647 w 21529"/>
              <a:gd name="T45" fmla="*/ 2147483647 h 21365"/>
              <a:gd name="T46" fmla="*/ 561803876 w 21529"/>
              <a:gd name="T47" fmla="*/ 2147483647 h 21365"/>
              <a:gd name="T48" fmla="*/ 2147483647 w 21529"/>
              <a:gd name="T49" fmla="*/ 341222985 h 2136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1529" h="21365">
                <a:moveTo>
                  <a:pt x="76" y="0"/>
                </a:moveTo>
                <a:cubicBezTo>
                  <a:pt x="447" y="327"/>
                  <a:pt x="929" y="178"/>
                  <a:pt x="1312" y="178"/>
                </a:cubicBezTo>
                <a:cubicBezTo>
                  <a:pt x="1931" y="178"/>
                  <a:pt x="2561" y="238"/>
                  <a:pt x="3192" y="208"/>
                </a:cubicBezTo>
                <a:cubicBezTo>
                  <a:pt x="4972" y="89"/>
                  <a:pt x="6765" y="89"/>
                  <a:pt x="8545" y="238"/>
                </a:cubicBezTo>
                <a:cubicBezTo>
                  <a:pt x="12131" y="506"/>
                  <a:pt x="15717" y="-209"/>
                  <a:pt x="19302" y="268"/>
                </a:cubicBezTo>
                <a:cubicBezTo>
                  <a:pt x="19722" y="327"/>
                  <a:pt x="20155" y="238"/>
                  <a:pt x="20576" y="208"/>
                </a:cubicBezTo>
                <a:cubicBezTo>
                  <a:pt x="20848" y="178"/>
                  <a:pt x="21268" y="0"/>
                  <a:pt x="21515" y="268"/>
                </a:cubicBezTo>
                <a:cubicBezTo>
                  <a:pt x="21441" y="953"/>
                  <a:pt x="21478" y="1698"/>
                  <a:pt x="21453" y="2413"/>
                </a:cubicBezTo>
                <a:cubicBezTo>
                  <a:pt x="21441" y="3217"/>
                  <a:pt x="21429" y="4051"/>
                  <a:pt x="21453" y="4826"/>
                </a:cubicBezTo>
                <a:cubicBezTo>
                  <a:pt x="21478" y="6226"/>
                  <a:pt x="21441" y="7627"/>
                  <a:pt x="21478" y="8997"/>
                </a:cubicBezTo>
                <a:cubicBezTo>
                  <a:pt x="21515" y="10636"/>
                  <a:pt x="21478" y="12245"/>
                  <a:pt x="21491" y="13883"/>
                </a:cubicBezTo>
                <a:cubicBezTo>
                  <a:pt x="21503" y="14539"/>
                  <a:pt x="21515" y="15224"/>
                  <a:pt x="21528" y="15909"/>
                </a:cubicBezTo>
                <a:cubicBezTo>
                  <a:pt x="21540" y="16594"/>
                  <a:pt x="21466" y="17280"/>
                  <a:pt x="21466" y="17965"/>
                </a:cubicBezTo>
                <a:cubicBezTo>
                  <a:pt x="21466" y="19037"/>
                  <a:pt x="21404" y="20259"/>
                  <a:pt x="21515" y="21272"/>
                </a:cubicBezTo>
                <a:cubicBezTo>
                  <a:pt x="21169" y="21182"/>
                  <a:pt x="20835" y="21331"/>
                  <a:pt x="20501" y="21361"/>
                </a:cubicBezTo>
                <a:cubicBezTo>
                  <a:pt x="19933" y="21391"/>
                  <a:pt x="19376" y="21212"/>
                  <a:pt x="18808" y="21212"/>
                </a:cubicBezTo>
                <a:cubicBezTo>
                  <a:pt x="16903" y="21212"/>
                  <a:pt x="14999" y="21153"/>
                  <a:pt x="13095" y="21302"/>
                </a:cubicBezTo>
                <a:cubicBezTo>
                  <a:pt x="12119" y="21391"/>
                  <a:pt x="11142" y="21182"/>
                  <a:pt x="10165" y="21242"/>
                </a:cubicBezTo>
                <a:cubicBezTo>
                  <a:pt x="9015" y="21302"/>
                  <a:pt x="7865" y="21242"/>
                  <a:pt x="6728" y="21242"/>
                </a:cubicBezTo>
                <a:cubicBezTo>
                  <a:pt x="5182" y="21242"/>
                  <a:pt x="3637" y="21153"/>
                  <a:pt x="2091" y="21272"/>
                </a:cubicBezTo>
                <a:cubicBezTo>
                  <a:pt x="1424" y="21331"/>
                  <a:pt x="744" y="21361"/>
                  <a:pt x="64" y="21302"/>
                </a:cubicBezTo>
                <a:cubicBezTo>
                  <a:pt x="27" y="19842"/>
                  <a:pt x="39" y="18501"/>
                  <a:pt x="76" y="17041"/>
                </a:cubicBezTo>
                <a:cubicBezTo>
                  <a:pt x="113" y="15671"/>
                  <a:pt x="27" y="14270"/>
                  <a:pt x="76" y="12900"/>
                </a:cubicBezTo>
                <a:cubicBezTo>
                  <a:pt x="187" y="10010"/>
                  <a:pt x="-60" y="7090"/>
                  <a:pt x="14" y="4200"/>
                </a:cubicBezTo>
                <a:cubicBezTo>
                  <a:pt x="51" y="2800"/>
                  <a:pt x="64" y="1549"/>
                  <a:pt x="101" y="11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1" name="AutoShape 16"/>
          <p:cNvSpPr>
            <a:spLocks/>
          </p:cNvSpPr>
          <p:nvPr/>
        </p:nvSpPr>
        <p:spPr bwMode="auto">
          <a:xfrm>
            <a:off x="2126687" y="610286"/>
            <a:ext cx="5705439" cy="386351"/>
          </a:xfrm>
          <a:custGeom>
            <a:avLst/>
            <a:gdLst>
              <a:gd name="T0" fmla="*/ 1317171878 w 21540"/>
              <a:gd name="T1" fmla="*/ 15648707 h 19305"/>
              <a:gd name="T2" fmla="*/ 2147483647 w 21540"/>
              <a:gd name="T3" fmla="*/ 18472288 h 19305"/>
              <a:gd name="T4" fmla="*/ 2147483647 w 21540"/>
              <a:gd name="T5" fmla="*/ 7213312 h 19305"/>
              <a:gd name="T6" fmla="*/ 2147483647 w 21540"/>
              <a:gd name="T7" fmla="*/ 10019541 h 19305"/>
              <a:gd name="T8" fmla="*/ 2147483647 w 21540"/>
              <a:gd name="T9" fmla="*/ 10019541 h 19305"/>
              <a:gd name="T10" fmla="*/ 2147483647 w 21540"/>
              <a:gd name="T11" fmla="*/ 12842477 h 19305"/>
              <a:gd name="T12" fmla="*/ 2147483647 w 21540"/>
              <a:gd name="T13" fmla="*/ 18472288 h 19305"/>
              <a:gd name="T14" fmla="*/ 2147483647 w 21540"/>
              <a:gd name="T15" fmla="*/ 24101453 h 19305"/>
              <a:gd name="T16" fmla="*/ 2147483647 w 21540"/>
              <a:gd name="T17" fmla="*/ 55089531 h 19305"/>
              <a:gd name="T18" fmla="*/ 2147483647 w 21540"/>
              <a:gd name="T19" fmla="*/ 221305574 h 19305"/>
              <a:gd name="T20" fmla="*/ 2147483647 w 21540"/>
              <a:gd name="T21" fmla="*/ 317076036 h 19305"/>
              <a:gd name="T22" fmla="*/ 2147483647 w 21540"/>
              <a:gd name="T23" fmla="*/ 302993452 h 19305"/>
              <a:gd name="T24" fmla="*/ 2147483647 w 21540"/>
              <a:gd name="T25" fmla="*/ 314269806 h 19305"/>
              <a:gd name="T26" fmla="*/ 2147483647 w 21540"/>
              <a:gd name="T27" fmla="*/ 319898971 h 19305"/>
              <a:gd name="T28" fmla="*/ 1796132845 w 21540"/>
              <a:gd name="T29" fmla="*/ 317076036 h 19305"/>
              <a:gd name="T30" fmla="*/ 838210911 w 21540"/>
              <a:gd name="T31" fmla="*/ 215676409 h 19305"/>
              <a:gd name="T32" fmla="*/ 838210911 w 21540"/>
              <a:gd name="T33" fmla="*/ 12842477 h 1930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540" h="19305">
                <a:moveTo>
                  <a:pt x="33" y="909"/>
                </a:moveTo>
                <a:cubicBezTo>
                  <a:pt x="1271" y="255"/>
                  <a:pt x="2522" y="1073"/>
                  <a:pt x="3773" y="1073"/>
                </a:cubicBezTo>
                <a:cubicBezTo>
                  <a:pt x="4615" y="1073"/>
                  <a:pt x="5470" y="-236"/>
                  <a:pt x="6312" y="419"/>
                </a:cubicBezTo>
                <a:cubicBezTo>
                  <a:pt x="7377" y="1237"/>
                  <a:pt x="8443" y="582"/>
                  <a:pt x="9508" y="582"/>
                </a:cubicBezTo>
                <a:cubicBezTo>
                  <a:pt x="11217" y="582"/>
                  <a:pt x="12938" y="-727"/>
                  <a:pt x="14648" y="582"/>
                </a:cubicBezTo>
                <a:cubicBezTo>
                  <a:pt x="16084" y="1564"/>
                  <a:pt x="17533" y="255"/>
                  <a:pt x="18970" y="746"/>
                </a:cubicBezTo>
                <a:cubicBezTo>
                  <a:pt x="19602" y="909"/>
                  <a:pt x="20233" y="746"/>
                  <a:pt x="20853" y="1073"/>
                </a:cubicBezTo>
                <a:cubicBezTo>
                  <a:pt x="21001" y="1073"/>
                  <a:pt x="21137" y="1400"/>
                  <a:pt x="21274" y="1400"/>
                </a:cubicBezTo>
                <a:cubicBezTo>
                  <a:pt x="21460" y="1400"/>
                  <a:pt x="21472" y="909"/>
                  <a:pt x="21509" y="3200"/>
                </a:cubicBezTo>
                <a:cubicBezTo>
                  <a:pt x="21571" y="5982"/>
                  <a:pt x="21521" y="9910"/>
                  <a:pt x="21521" y="12855"/>
                </a:cubicBezTo>
                <a:cubicBezTo>
                  <a:pt x="21521" y="14819"/>
                  <a:pt x="21546" y="16619"/>
                  <a:pt x="21534" y="18418"/>
                </a:cubicBezTo>
                <a:cubicBezTo>
                  <a:pt x="19874" y="20873"/>
                  <a:pt x="18177" y="17437"/>
                  <a:pt x="16518" y="17600"/>
                </a:cubicBezTo>
                <a:cubicBezTo>
                  <a:pt x="13508" y="18091"/>
                  <a:pt x="10511" y="17764"/>
                  <a:pt x="7514" y="18255"/>
                </a:cubicBezTo>
                <a:cubicBezTo>
                  <a:pt x="5198" y="18582"/>
                  <a:pt x="2894" y="18582"/>
                  <a:pt x="590" y="18582"/>
                </a:cubicBezTo>
                <a:cubicBezTo>
                  <a:pt x="479" y="18582"/>
                  <a:pt x="107" y="19400"/>
                  <a:pt x="45" y="18418"/>
                </a:cubicBezTo>
                <a:cubicBezTo>
                  <a:pt x="-29" y="17600"/>
                  <a:pt x="8" y="13509"/>
                  <a:pt x="21" y="12528"/>
                </a:cubicBezTo>
                <a:cubicBezTo>
                  <a:pt x="45" y="8437"/>
                  <a:pt x="-17" y="4673"/>
                  <a:pt x="21" y="74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2" name="AutoShape 17"/>
          <p:cNvSpPr>
            <a:spLocks/>
          </p:cNvSpPr>
          <p:nvPr/>
        </p:nvSpPr>
        <p:spPr bwMode="auto">
          <a:xfrm>
            <a:off x="2697601" y="925272"/>
            <a:ext cx="4556230" cy="1589697"/>
          </a:xfrm>
          <a:custGeom>
            <a:avLst/>
            <a:gdLst>
              <a:gd name="T0" fmla="*/ 2147483647 w 21566"/>
              <a:gd name="T1" fmla="*/ 303272765 h 21328"/>
              <a:gd name="T2" fmla="*/ 2147483647 w 21566"/>
              <a:gd name="T3" fmla="*/ 185877464 h 21328"/>
              <a:gd name="T4" fmla="*/ 2147483647 w 21566"/>
              <a:gd name="T5" fmla="*/ 29353441 h 21328"/>
              <a:gd name="T6" fmla="*/ 2147483647 w 21566"/>
              <a:gd name="T7" fmla="*/ 107610789 h 21328"/>
              <a:gd name="T8" fmla="*/ 2147483647 w 21566"/>
              <a:gd name="T9" fmla="*/ 264144043 h 21328"/>
              <a:gd name="T10" fmla="*/ 2147483647 w 21566"/>
              <a:gd name="T11" fmla="*/ 185877464 h 21328"/>
              <a:gd name="T12" fmla="*/ 2147483647 w 21566"/>
              <a:gd name="T13" fmla="*/ 2147483647 h 21328"/>
              <a:gd name="T14" fmla="*/ 2147483647 w 21566"/>
              <a:gd name="T15" fmla="*/ 2147483647 h 21328"/>
              <a:gd name="T16" fmla="*/ 2147483647 w 21566"/>
              <a:gd name="T17" fmla="*/ 2147483647 h 21328"/>
              <a:gd name="T18" fmla="*/ 2147483647 w 21566"/>
              <a:gd name="T19" fmla="*/ 2147483647 h 21328"/>
              <a:gd name="T20" fmla="*/ 2147483647 w 21566"/>
              <a:gd name="T21" fmla="*/ 2147483647 h 21328"/>
              <a:gd name="T22" fmla="*/ 2147483647 w 21566"/>
              <a:gd name="T23" fmla="*/ 2147483647 h 21328"/>
              <a:gd name="T24" fmla="*/ 2147483647 w 21566"/>
              <a:gd name="T25" fmla="*/ 2147483647 h 21328"/>
              <a:gd name="T26" fmla="*/ 2147483647 w 21566"/>
              <a:gd name="T27" fmla="*/ 2147483647 h 21328"/>
              <a:gd name="T28" fmla="*/ 1194911757 w 21566"/>
              <a:gd name="T29" fmla="*/ 2147483647 h 21328"/>
              <a:gd name="T30" fmla="*/ 1519013374 w 21566"/>
              <a:gd name="T31" fmla="*/ 2147483647 h 21328"/>
              <a:gd name="T32" fmla="*/ 891168506 w 21566"/>
              <a:gd name="T33" fmla="*/ 2147483647 h 21328"/>
              <a:gd name="T34" fmla="*/ 1194911757 w 21566"/>
              <a:gd name="T35" fmla="*/ 2147483647 h 21328"/>
              <a:gd name="T36" fmla="*/ 1194911757 w 21566"/>
              <a:gd name="T37" fmla="*/ 2147483647 h 21328"/>
              <a:gd name="T38" fmla="*/ 1194911757 w 21566"/>
              <a:gd name="T39" fmla="*/ 2147483647 h 21328"/>
              <a:gd name="T40" fmla="*/ 263323364 w 21566"/>
              <a:gd name="T41" fmla="*/ 2147483647 h 21328"/>
              <a:gd name="T42" fmla="*/ 891168506 w 21566"/>
              <a:gd name="T43" fmla="*/ 420668066 h 2132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566" h="21328">
                <a:moveTo>
                  <a:pt x="121" y="341"/>
                </a:moveTo>
                <a:cubicBezTo>
                  <a:pt x="1767" y="341"/>
                  <a:pt x="3429" y="209"/>
                  <a:pt x="5075" y="209"/>
                </a:cubicBezTo>
                <a:cubicBezTo>
                  <a:pt x="6100" y="209"/>
                  <a:pt x="7125" y="-99"/>
                  <a:pt x="8149" y="33"/>
                </a:cubicBezTo>
                <a:cubicBezTo>
                  <a:pt x="9361" y="253"/>
                  <a:pt x="10556" y="165"/>
                  <a:pt x="11768" y="121"/>
                </a:cubicBezTo>
                <a:cubicBezTo>
                  <a:pt x="13740" y="77"/>
                  <a:pt x="15727" y="297"/>
                  <a:pt x="17699" y="297"/>
                </a:cubicBezTo>
                <a:cubicBezTo>
                  <a:pt x="18957" y="297"/>
                  <a:pt x="20215" y="77"/>
                  <a:pt x="21457" y="209"/>
                </a:cubicBezTo>
                <a:cubicBezTo>
                  <a:pt x="21551" y="1133"/>
                  <a:pt x="21519" y="2233"/>
                  <a:pt x="21519" y="3156"/>
                </a:cubicBezTo>
                <a:cubicBezTo>
                  <a:pt x="21519" y="4344"/>
                  <a:pt x="21535" y="5532"/>
                  <a:pt x="21519" y="6720"/>
                </a:cubicBezTo>
                <a:cubicBezTo>
                  <a:pt x="21504" y="8963"/>
                  <a:pt x="21566" y="11207"/>
                  <a:pt x="21566" y="13451"/>
                </a:cubicBezTo>
                <a:cubicBezTo>
                  <a:pt x="21566" y="14814"/>
                  <a:pt x="21519" y="16178"/>
                  <a:pt x="21504" y="17498"/>
                </a:cubicBezTo>
                <a:cubicBezTo>
                  <a:pt x="21488" y="18466"/>
                  <a:pt x="21395" y="20269"/>
                  <a:pt x="21551" y="21105"/>
                </a:cubicBezTo>
                <a:cubicBezTo>
                  <a:pt x="20510" y="21017"/>
                  <a:pt x="19454" y="21193"/>
                  <a:pt x="18414" y="21105"/>
                </a:cubicBezTo>
                <a:cubicBezTo>
                  <a:pt x="16286" y="20973"/>
                  <a:pt x="14175" y="21105"/>
                  <a:pt x="12047" y="21105"/>
                </a:cubicBezTo>
                <a:cubicBezTo>
                  <a:pt x="8864" y="21105"/>
                  <a:pt x="5680" y="21501"/>
                  <a:pt x="2497" y="21237"/>
                </a:cubicBezTo>
                <a:cubicBezTo>
                  <a:pt x="1690" y="21149"/>
                  <a:pt x="867" y="21281"/>
                  <a:pt x="59" y="21193"/>
                </a:cubicBezTo>
                <a:cubicBezTo>
                  <a:pt x="13" y="20709"/>
                  <a:pt x="90" y="20313"/>
                  <a:pt x="75" y="19829"/>
                </a:cubicBezTo>
                <a:cubicBezTo>
                  <a:pt x="59" y="19345"/>
                  <a:pt x="44" y="18949"/>
                  <a:pt x="44" y="18422"/>
                </a:cubicBezTo>
                <a:cubicBezTo>
                  <a:pt x="44" y="17278"/>
                  <a:pt x="28" y="16134"/>
                  <a:pt x="59" y="15034"/>
                </a:cubicBezTo>
                <a:cubicBezTo>
                  <a:pt x="75" y="14198"/>
                  <a:pt x="59" y="13319"/>
                  <a:pt x="59" y="12483"/>
                </a:cubicBezTo>
                <a:cubicBezTo>
                  <a:pt x="59" y="11427"/>
                  <a:pt x="90" y="10327"/>
                  <a:pt x="59" y="9315"/>
                </a:cubicBezTo>
                <a:cubicBezTo>
                  <a:pt x="13" y="7644"/>
                  <a:pt x="-18" y="6060"/>
                  <a:pt x="13" y="4344"/>
                </a:cubicBezTo>
                <a:cubicBezTo>
                  <a:pt x="44" y="3156"/>
                  <a:pt x="-34" y="1617"/>
                  <a:pt x="44" y="47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3" name="AutoShape 18"/>
          <p:cNvSpPr>
            <a:spLocks/>
          </p:cNvSpPr>
          <p:nvPr/>
        </p:nvSpPr>
        <p:spPr bwMode="auto">
          <a:xfrm>
            <a:off x="4055979" y="1200885"/>
            <a:ext cx="2462063" cy="319908"/>
          </a:xfrm>
          <a:custGeom>
            <a:avLst/>
            <a:gdLst>
              <a:gd name="T0" fmla="*/ 681843988 w 21554"/>
              <a:gd name="T1" fmla="*/ 5801250 h 19939"/>
              <a:gd name="T2" fmla="*/ 2147483647 w 21554"/>
              <a:gd name="T3" fmla="*/ 9411503 h 19939"/>
              <a:gd name="T4" fmla="*/ 2147483647 w 21554"/>
              <a:gd name="T5" fmla="*/ 5801250 h 19939"/>
              <a:gd name="T6" fmla="*/ 2147483647 w 21554"/>
              <a:gd name="T7" fmla="*/ 3991621 h 19939"/>
              <a:gd name="T8" fmla="*/ 2147483647 w 21554"/>
              <a:gd name="T9" fmla="*/ 5801250 h 19939"/>
              <a:gd name="T10" fmla="*/ 2147483647 w 21554"/>
              <a:gd name="T11" fmla="*/ 170288118 h 19939"/>
              <a:gd name="T12" fmla="*/ 2147483647 w 21554"/>
              <a:gd name="T13" fmla="*/ 173907376 h 19939"/>
              <a:gd name="T14" fmla="*/ 2147483647 w 21554"/>
              <a:gd name="T15" fmla="*/ 164868236 h 19939"/>
              <a:gd name="T16" fmla="*/ 35208633 w 21554"/>
              <a:gd name="T17" fmla="*/ 164868236 h 19939"/>
              <a:gd name="T18" fmla="*/ 403346208 w 21554"/>
              <a:gd name="T19" fmla="*/ 7610879 h 1993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554" h="19939">
                <a:moveTo>
                  <a:pt x="213" y="654"/>
                </a:moveTo>
                <a:cubicBezTo>
                  <a:pt x="1562" y="-1180"/>
                  <a:pt x="3085" y="1469"/>
                  <a:pt x="4492" y="1061"/>
                </a:cubicBezTo>
                <a:cubicBezTo>
                  <a:pt x="6331" y="450"/>
                  <a:pt x="8198" y="1061"/>
                  <a:pt x="10036" y="654"/>
                </a:cubicBezTo>
                <a:cubicBezTo>
                  <a:pt x="13224" y="-161"/>
                  <a:pt x="16470" y="1469"/>
                  <a:pt x="19658" y="450"/>
                </a:cubicBezTo>
                <a:cubicBezTo>
                  <a:pt x="20261" y="247"/>
                  <a:pt x="20893" y="654"/>
                  <a:pt x="21497" y="654"/>
                </a:cubicBezTo>
                <a:cubicBezTo>
                  <a:pt x="21554" y="6767"/>
                  <a:pt x="21497" y="13084"/>
                  <a:pt x="21554" y="19197"/>
                </a:cubicBezTo>
                <a:cubicBezTo>
                  <a:pt x="20290" y="20420"/>
                  <a:pt x="18883" y="19809"/>
                  <a:pt x="17619" y="19605"/>
                </a:cubicBezTo>
                <a:cubicBezTo>
                  <a:pt x="15177" y="19401"/>
                  <a:pt x="12707" y="18586"/>
                  <a:pt x="10266" y="18586"/>
                </a:cubicBezTo>
                <a:cubicBezTo>
                  <a:pt x="6848" y="18586"/>
                  <a:pt x="3429" y="19605"/>
                  <a:pt x="11" y="18586"/>
                </a:cubicBezTo>
                <a:cubicBezTo>
                  <a:pt x="-46" y="12473"/>
                  <a:pt x="126" y="6767"/>
                  <a:pt x="126" y="8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4" name="AutoShape 19"/>
          <p:cNvSpPr>
            <a:spLocks/>
          </p:cNvSpPr>
          <p:nvPr/>
        </p:nvSpPr>
        <p:spPr bwMode="auto">
          <a:xfrm>
            <a:off x="4055979" y="1673365"/>
            <a:ext cx="2717989" cy="308835"/>
          </a:xfrm>
          <a:custGeom>
            <a:avLst/>
            <a:gdLst>
              <a:gd name="T0" fmla="*/ 2147483647 w 21357"/>
              <a:gd name="T1" fmla="*/ 720127 h 20354"/>
              <a:gd name="T2" fmla="*/ 2147483647 w 21357"/>
              <a:gd name="T3" fmla="*/ 720127 h 20354"/>
              <a:gd name="T4" fmla="*/ 2147483647 w 21357"/>
              <a:gd name="T5" fmla="*/ 3961216 h 20354"/>
              <a:gd name="T6" fmla="*/ 2147483647 w 21357"/>
              <a:gd name="T7" fmla="*/ 2340858 h 20354"/>
              <a:gd name="T8" fmla="*/ 2147483647 w 21357"/>
              <a:gd name="T9" fmla="*/ 57440378 h 20354"/>
              <a:gd name="T10" fmla="*/ 2147483647 w 21357"/>
              <a:gd name="T11" fmla="*/ 146571660 h 20354"/>
              <a:gd name="T12" fmla="*/ 2147483647 w 21357"/>
              <a:gd name="T13" fmla="*/ 146571660 h 20354"/>
              <a:gd name="T14" fmla="*/ 2147483647 w 21357"/>
              <a:gd name="T15" fmla="*/ 149812750 h 20354"/>
              <a:gd name="T16" fmla="*/ 2147483647 w 21357"/>
              <a:gd name="T17" fmla="*/ 143330551 h 20354"/>
              <a:gd name="T18" fmla="*/ 2147483647 w 21357"/>
              <a:gd name="T19" fmla="*/ 146571660 h 20354"/>
              <a:gd name="T20" fmla="*/ 2147483647 w 21357"/>
              <a:gd name="T21" fmla="*/ 149812750 h 20354"/>
              <a:gd name="T22" fmla="*/ 106253854 w 21357"/>
              <a:gd name="T23" fmla="*/ 88231031 h 20354"/>
              <a:gd name="T24" fmla="*/ 2147483647 w 21357"/>
              <a:gd name="T25" fmla="*/ 2340858 h 203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357" h="20354">
                <a:moveTo>
                  <a:pt x="566" y="96"/>
                </a:moveTo>
                <a:cubicBezTo>
                  <a:pt x="3607" y="-120"/>
                  <a:pt x="6674" y="96"/>
                  <a:pt x="9767" y="96"/>
                </a:cubicBezTo>
                <a:cubicBezTo>
                  <a:pt x="12680" y="96"/>
                  <a:pt x="15618" y="-120"/>
                  <a:pt x="18557" y="528"/>
                </a:cubicBezTo>
                <a:cubicBezTo>
                  <a:pt x="19150" y="744"/>
                  <a:pt x="19743" y="312"/>
                  <a:pt x="20335" y="312"/>
                </a:cubicBezTo>
                <a:cubicBezTo>
                  <a:pt x="21031" y="312"/>
                  <a:pt x="21315" y="1824"/>
                  <a:pt x="21341" y="7656"/>
                </a:cubicBezTo>
                <a:cubicBezTo>
                  <a:pt x="21367" y="11112"/>
                  <a:pt x="21418" y="17592"/>
                  <a:pt x="20980" y="19536"/>
                </a:cubicBezTo>
                <a:cubicBezTo>
                  <a:pt x="20542" y="21264"/>
                  <a:pt x="19562" y="19752"/>
                  <a:pt x="19098" y="19536"/>
                </a:cubicBezTo>
                <a:cubicBezTo>
                  <a:pt x="17577" y="18672"/>
                  <a:pt x="16057" y="19968"/>
                  <a:pt x="14562" y="19968"/>
                </a:cubicBezTo>
                <a:cubicBezTo>
                  <a:pt x="12525" y="19968"/>
                  <a:pt x="10489" y="19104"/>
                  <a:pt x="8453" y="19104"/>
                </a:cubicBezTo>
                <a:cubicBezTo>
                  <a:pt x="6597" y="19104"/>
                  <a:pt x="4715" y="19104"/>
                  <a:pt x="2860" y="19536"/>
                </a:cubicBezTo>
                <a:cubicBezTo>
                  <a:pt x="2215" y="19536"/>
                  <a:pt x="1519" y="20184"/>
                  <a:pt x="875" y="19968"/>
                </a:cubicBezTo>
                <a:cubicBezTo>
                  <a:pt x="153" y="19752"/>
                  <a:pt x="24" y="17376"/>
                  <a:pt x="24" y="11760"/>
                </a:cubicBezTo>
                <a:cubicBezTo>
                  <a:pt x="24" y="7224"/>
                  <a:pt x="-182" y="-336"/>
                  <a:pt x="617" y="3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5" name="AutoShape 20"/>
          <p:cNvSpPr>
            <a:spLocks/>
          </p:cNvSpPr>
          <p:nvPr/>
        </p:nvSpPr>
        <p:spPr bwMode="auto">
          <a:xfrm>
            <a:off x="6438065" y="1673366"/>
            <a:ext cx="337134" cy="302682"/>
          </a:xfrm>
          <a:custGeom>
            <a:avLst/>
            <a:gdLst>
              <a:gd name="T0" fmla="*/ 6695807 w 20234"/>
              <a:gd name="T1" fmla="*/ 2963435 h 20835"/>
              <a:gd name="T2" fmla="*/ 129595850 w 20234"/>
              <a:gd name="T3" fmla="*/ 2963435 h 20835"/>
              <a:gd name="T4" fmla="*/ 199823138 w 20234"/>
              <a:gd name="T5" fmla="*/ 57784748 h 20835"/>
              <a:gd name="T6" fmla="*/ 160810498 w 20234"/>
              <a:gd name="T7" fmla="*/ 133349414 h 20835"/>
              <a:gd name="T8" fmla="*/ 37909982 w 20234"/>
              <a:gd name="T9" fmla="*/ 130385979 h 20835"/>
              <a:gd name="T10" fmla="*/ 4758563 w 20234"/>
              <a:gd name="T11" fmla="*/ 128904440 h 20835"/>
              <a:gd name="T12" fmla="*/ 6695807 w 20234"/>
              <a:gd name="T13" fmla="*/ 0 h 208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234" h="20835">
                <a:moveTo>
                  <a:pt x="674" y="450"/>
                </a:moveTo>
                <a:cubicBezTo>
                  <a:pt x="4798" y="225"/>
                  <a:pt x="9118" y="450"/>
                  <a:pt x="13045" y="450"/>
                </a:cubicBezTo>
                <a:cubicBezTo>
                  <a:pt x="18151" y="450"/>
                  <a:pt x="19524" y="3375"/>
                  <a:pt x="20114" y="8775"/>
                </a:cubicBezTo>
                <a:cubicBezTo>
                  <a:pt x="20507" y="13050"/>
                  <a:pt x="20114" y="18450"/>
                  <a:pt x="16187" y="20250"/>
                </a:cubicBezTo>
                <a:cubicBezTo>
                  <a:pt x="12849" y="21600"/>
                  <a:pt x="7351" y="20250"/>
                  <a:pt x="3816" y="19800"/>
                </a:cubicBezTo>
                <a:cubicBezTo>
                  <a:pt x="2638" y="19800"/>
                  <a:pt x="1657" y="19800"/>
                  <a:pt x="479" y="19575"/>
                </a:cubicBezTo>
                <a:cubicBezTo>
                  <a:pt x="1263" y="13500"/>
                  <a:pt x="-1093" y="5850"/>
                  <a:pt x="674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6" name="AutoShape 21"/>
          <p:cNvSpPr>
            <a:spLocks/>
          </p:cNvSpPr>
          <p:nvPr/>
        </p:nvSpPr>
        <p:spPr bwMode="auto">
          <a:xfrm>
            <a:off x="6566027" y="1732425"/>
            <a:ext cx="63982" cy="60291"/>
          </a:xfrm>
          <a:custGeom>
            <a:avLst/>
            <a:gdLst>
              <a:gd name="T0" fmla="*/ 0 w 21600"/>
              <a:gd name="T1" fmla="*/ 1061592 h 20677"/>
              <a:gd name="T2" fmla="*/ 1205712 w 21600"/>
              <a:gd name="T3" fmla="*/ 1061592 h 20677"/>
              <a:gd name="T4" fmla="*/ 741964 w 21600"/>
              <a:gd name="T5" fmla="*/ 0 h 20677"/>
              <a:gd name="T6" fmla="*/ 46389 w 21600"/>
              <a:gd name="T7" fmla="*/ 1061592 h 206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77">
                <a:moveTo>
                  <a:pt x="0" y="19938"/>
                </a:moveTo>
                <a:cubicBezTo>
                  <a:pt x="6646" y="21600"/>
                  <a:pt x="14954" y="19938"/>
                  <a:pt x="21600" y="19938"/>
                </a:cubicBezTo>
                <a:cubicBezTo>
                  <a:pt x="21600" y="13292"/>
                  <a:pt x="16615" y="6646"/>
                  <a:pt x="13292" y="0"/>
                </a:cubicBezTo>
                <a:cubicBezTo>
                  <a:pt x="8308" y="6646"/>
                  <a:pt x="3323" y="12462"/>
                  <a:pt x="831" y="1993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7" name="AutoShape 22"/>
          <p:cNvSpPr>
            <a:spLocks/>
          </p:cNvSpPr>
          <p:nvPr/>
        </p:nvSpPr>
        <p:spPr bwMode="auto">
          <a:xfrm>
            <a:off x="6566028" y="1870232"/>
            <a:ext cx="61521" cy="51677"/>
          </a:xfrm>
          <a:custGeom>
            <a:avLst/>
            <a:gdLst>
              <a:gd name="T0" fmla="*/ 0 w 21600"/>
              <a:gd name="T1" fmla="*/ 0 h 21600"/>
              <a:gd name="T2" fmla="*/ 1071875 w 21600"/>
              <a:gd name="T3" fmla="*/ 30263 h 21600"/>
              <a:gd name="T4" fmla="*/ 557374 w 21600"/>
              <a:gd name="T5" fmla="*/ 635305 h 21600"/>
              <a:gd name="T6" fmla="*/ 0 w 21600"/>
              <a:gd name="T7" fmla="*/ 3026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776" y="0"/>
                  <a:pt x="14688" y="0"/>
                  <a:pt x="21600" y="1029"/>
                </a:cubicBezTo>
                <a:cubicBezTo>
                  <a:pt x="19008" y="8229"/>
                  <a:pt x="14688" y="14400"/>
                  <a:pt x="11232" y="21600"/>
                </a:cubicBezTo>
                <a:cubicBezTo>
                  <a:pt x="9504" y="14400"/>
                  <a:pt x="4320" y="7200"/>
                  <a:pt x="0" y="10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8" name="AutoShape 23"/>
          <p:cNvSpPr>
            <a:spLocks/>
          </p:cNvSpPr>
          <p:nvPr/>
        </p:nvSpPr>
        <p:spPr bwMode="auto">
          <a:xfrm>
            <a:off x="6605401" y="1210729"/>
            <a:ext cx="296531" cy="295300"/>
          </a:xfrm>
          <a:custGeom>
            <a:avLst/>
            <a:gdLst>
              <a:gd name="T0" fmla="*/ 27358328 w 19617"/>
              <a:gd name="T1" fmla="*/ 0 h 18566"/>
              <a:gd name="T2" fmla="*/ 144223896 w 19617"/>
              <a:gd name="T3" fmla="*/ 51999523 h 18566"/>
              <a:gd name="T4" fmla="*/ 143014718 w 19617"/>
              <a:gd name="T5" fmla="*/ 126667478 h 18566"/>
              <a:gd name="T6" fmla="*/ 79166715 w 19617"/>
              <a:gd name="T7" fmla="*/ 158669344 h 18566"/>
              <a:gd name="T8" fmla="*/ 26156385 w 19617"/>
              <a:gd name="T9" fmla="*/ 158669344 h 18566"/>
              <a:gd name="T10" fmla="*/ 3263885 w 19617"/>
              <a:gd name="T11" fmla="*/ 108000592 h 18566"/>
              <a:gd name="T12" fmla="*/ 30978238 w 19617"/>
              <a:gd name="T13" fmla="*/ 2670366 h 185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17" h="18566">
                <a:moveTo>
                  <a:pt x="3688" y="0"/>
                </a:moveTo>
                <a:cubicBezTo>
                  <a:pt x="10022" y="1234"/>
                  <a:pt x="19279" y="-2777"/>
                  <a:pt x="19442" y="6017"/>
                </a:cubicBezTo>
                <a:cubicBezTo>
                  <a:pt x="19442" y="8640"/>
                  <a:pt x="19929" y="12034"/>
                  <a:pt x="19279" y="14657"/>
                </a:cubicBezTo>
                <a:cubicBezTo>
                  <a:pt x="18305" y="18669"/>
                  <a:pt x="14407" y="18360"/>
                  <a:pt x="10672" y="18360"/>
                </a:cubicBezTo>
                <a:cubicBezTo>
                  <a:pt x="8561" y="18360"/>
                  <a:pt x="5800" y="18823"/>
                  <a:pt x="3526" y="18360"/>
                </a:cubicBezTo>
                <a:cubicBezTo>
                  <a:pt x="440" y="17589"/>
                  <a:pt x="603" y="15120"/>
                  <a:pt x="440" y="12497"/>
                </a:cubicBezTo>
                <a:cubicBezTo>
                  <a:pt x="278" y="9720"/>
                  <a:pt x="-1671" y="-1234"/>
                  <a:pt x="4176" y="30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9" name="AutoShape 24"/>
          <p:cNvSpPr>
            <a:spLocks/>
          </p:cNvSpPr>
          <p:nvPr/>
        </p:nvSpPr>
        <p:spPr bwMode="auto">
          <a:xfrm>
            <a:off x="6713678" y="1328849"/>
            <a:ext cx="86129" cy="71364"/>
          </a:xfrm>
          <a:custGeom>
            <a:avLst/>
            <a:gdLst>
              <a:gd name="T0" fmla="*/ 0 w 21600"/>
              <a:gd name="T1" fmla="*/ 0 h 21600"/>
              <a:gd name="T2" fmla="*/ 2941222 w 21600"/>
              <a:gd name="T3" fmla="*/ 0 h 21600"/>
              <a:gd name="T4" fmla="*/ 1764732 w 21600"/>
              <a:gd name="T5" fmla="*/ 1673084 h 21600"/>
              <a:gd name="T6" fmla="*/ 1680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406" y="0"/>
                  <a:pt x="14811" y="0"/>
                  <a:pt x="21600" y="0"/>
                </a:cubicBezTo>
                <a:cubicBezTo>
                  <a:pt x="17280" y="5959"/>
                  <a:pt x="14811" y="14152"/>
                  <a:pt x="12960" y="21600"/>
                </a:cubicBezTo>
                <a:cubicBezTo>
                  <a:pt x="10491" y="14152"/>
                  <a:pt x="6789" y="4469"/>
                  <a:pt x="1234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0" name="AutoShape 25"/>
          <p:cNvSpPr>
            <a:spLocks/>
          </p:cNvSpPr>
          <p:nvPr/>
        </p:nvSpPr>
        <p:spPr bwMode="auto">
          <a:xfrm>
            <a:off x="4999709" y="2116315"/>
            <a:ext cx="1038471" cy="276844"/>
          </a:xfrm>
          <a:custGeom>
            <a:avLst/>
            <a:gdLst>
              <a:gd name="T0" fmla="*/ 732401432 w 20603"/>
              <a:gd name="T1" fmla="*/ 4533281 h 18997"/>
              <a:gd name="T2" fmla="*/ 2147483647 w 20603"/>
              <a:gd name="T3" fmla="*/ 2293340 h 18997"/>
              <a:gd name="T4" fmla="*/ 2147483647 w 20603"/>
              <a:gd name="T5" fmla="*/ 5656796 h 18997"/>
              <a:gd name="T6" fmla="*/ 2147483647 w 20603"/>
              <a:gd name="T7" fmla="*/ 20240528 h 18997"/>
              <a:gd name="T8" fmla="*/ 2147483647 w 20603"/>
              <a:gd name="T9" fmla="*/ 85296389 h 18997"/>
              <a:gd name="T10" fmla="*/ 2147483647 w 20603"/>
              <a:gd name="T11" fmla="*/ 123437438 h 18997"/>
              <a:gd name="T12" fmla="*/ 1861389880 w 20603"/>
              <a:gd name="T13" fmla="*/ 123437438 h 18997"/>
              <a:gd name="T14" fmla="*/ 100661865 w 20603"/>
              <a:gd name="T15" fmla="*/ 92029675 h 18997"/>
              <a:gd name="T16" fmla="*/ 826461595 w 20603"/>
              <a:gd name="T17" fmla="*/ 4533281 h 1899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603" h="18997">
                <a:moveTo>
                  <a:pt x="2663" y="682"/>
                </a:moveTo>
                <a:cubicBezTo>
                  <a:pt x="4764" y="-499"/>
                  <a:pt x="7207" y="176"/>
                  <a:pt x="9358" y="345"/>
                </a:cubicBezTo>
                <a:cubicBezTo>
                  <a:pt x="11655" y="514"/>
                  <a:pt x="14000" y="851"/>
                  <a:pt x="16346" y="851"/>
                </a:cubicBezTo>
                <a:cubicBezTo>
                  <a:pt x="17470" y="851"/>
                  <a:pt x="18692" y="176"/>
                  <a:pt x="19620" y="3045"/>
                </a:cubicBezTo>
                <a:cubicBezTo>
                  <a:pt x="20451" y="5407"/>
                  <a:pt x="20793" y="9120"/>
                  <a:pt x="20500" y="12832"/>
                </a:cubicBezTo>
                <a:cubicBezTo>
                  <a:pt x="19767" y="21101"/>
                  <a:pt x="16444" y="18401"/>
                  <a:pt x="14636" y="18570"/>
                </a:cubicBezTo>
                <a:cubicBezTo>
                  <a:pt x="11997" y="18570"/>
                  <a:pt x="9407" y="18570"/>
                  <a:pt x="6768" y="18570"/>
                </a:cubicBezTo>
                <a:cubicBezTo>
                  <a:pt x="4666" y="18570"/>
                  <a:pt x="1734" y="21101"/>
                  <a:pt x="366" y="13845"/>
                </a:cubicBezTo>
                <a:cubicBezTo>
                  <a:pt x="-807" y="7432"/>
                  <a:pt x="1050" y="514"/>
                  <a:pt x="3005" y="68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1" name="AutoShape 26"/>
          <p:cNvSpPr>
            <a:spLocks/>
          </p:cNvSpPr>
          <p:nvPr/>
        </p:nvSpPr>
        <p:spPr bwMode="auto">
          <a:xfrm>
            <a:off x="6073862" y="2126158"/>
            <a:ext cx="1037241" cy="276844"/>
          </a:xfrm>
          <a:custGeom>
            <a:avLst/>
            <a:gdLst>
              <a:gd name="T0" fmla="*/ 729802497 w 20603"/>
              <a:gd name="T1" fmla="*/ 4533281 h 18997"/>
              <a:gd name="T2" fmla="*/ 2147483647 w 20603"/>
              <a:gd name="T3" fmla="*/ 2293340 h 18997"/>
              <a:gd name="T4" fmla="*/ 2147483647 w 20603"/>
              <a:gd name="T5" fmla="*/ 5656796 h 18997"/>
              <a:gd name="T6" fmla="*/ 2147483647 w 20603"/>
              <a:gd name="T7" fmla="*/ 20240528 h 18997"/>
              <a:gd name="T8" fmla="*/ 2147483647 w 20603"/>
              <a:gd name="T9" fmla="*/ 85296389 h 18997"/>
              <a:gd name="T10" fmla="*/ 2147483647 w 20603"/>
              <a:gd name="T11" fmla="*/ 123437438 h 18997"/>
              <a:gd name="T12" fmla="*/ 1854784841 w 20603"/>
              <a:gd name="T13" fmla="*/ 123437438 h 18997"/>
              <a:gd name="T14" fmla="*/ 100301198 w 20603"/>
              <a:gd name="T15" fmla="*/ 92029675 h 18997"/>
              <a:gd name="T16" fmla="*/ 823526051 w 20603"/>
              <a:gd name="T17" fmla="*/ 4533281 h 1899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603" h="18997">
                <a:moveTo>
                  <a:pt x="2663" y="682"/>
                </a:moveTo>
                <a:cubicBezTo>
                  <a:pt x="4764" y="-499"/>
                  <a:pt x="7207" y="176"/>
                  <a:pt x="9358" y="345"/>
                </a:cubicBezTo>
                <a:cubicBezTo>
                  <a:pt x="11655" y="514"/>
                  <a:pt x="14000" y="851"/>
                  <a:pt x="16346" y="851"/>
                </a:cubicBezTo>
                <a:cubicBezTo>
                  <a:pt x="17470" y="851"/>
                  <a:pt x="18692" y="176"/>
                  <a:pt x="19620" y="3045"/>
                </a:cubicBezTo>
                <a:cubicBezTo>
                  <a:pt x="20451" y="5407"/>
                  <a:pt x="20793" y="9120"/>
                  <a:pt x="20500" y="12832"/>
                </a:cubicBezTo>
                <a:cubicBezTo>
                  <a:pt x="19767" y="21101"/>
                  <a:pt x="16444" y="18401"/>
                  <a:pt x="14636" y="18570"/>
                </a:cubicBezTo>
                <a:cubicBezTo>
                  <a:pt x="11997" y="18570"/>
                  <a:pt x="9407" y="18570"/>
                  <a:pt x="6768" y="18570"/>
                </a:cubicBezTo>
                <a:cubicBezTo>
                  <a:pt x="4666" y="18570"/>
                  <a:pt x="1734" y="21101"/>
                  <a:pt x="366" y="13845"/>
                </a:cubicBezTo>
                <a:cubicBezTo>
                  <a:pt x="-807" y="7432"/>
                  <a:pt x="1050" y="514"/>
                  <a:pt x="3005" y="68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2" name="AutoShape 27"/>
          <p:cNvSpPr>
            <a:spLocks/>
          </p:cNvSpPr>
          <p:nvPr/>
        </p:nvSpPr>
        <p:spPr bwMode="auto">
          <a:xfrm>
            <a:off x="2215277" y="3474694"/>
            <a:ext cx="123042" cy="126733"/>
          </a:xfrm>
          <a:custGeom>
            <a:avLst/>
            <a:gdLst>
              <a:gd name="T0" fmla="*/ 1055111 w 17357"/>
              <a:gd name="T1" fmla="*/ 4374899 h 15753"/>
              <a:gd name="T2" fmla="*/ 3514817 w 17357"/>
              <a:gd name="T3" fmla="*/ 16680890 h 15753"/>
              <a:gd name="T4" fmla="*/ 13008948 w 17357"/>
              <a:gd name="T5" fmla="*/ 10756037 h 15753"/>
              <a:gd name="T6" fmla="*/ 0 w 17357"/>
              <a:gd name="T7" fmla="*/ 9843476 h 157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357" h="15753">
                <a:moveTo>
                  <a:pt x="1379" y="3912"/>
                </a:moveTo>
                <a:cubicBezTo>
                  <a:pt x="2297" y="8395"/>
                  <a:pt x="-1379" y="12063"/>
                  <a:pt x="4594" y="14916"/>
                </a:cubicBezTo>
                <a:cubicBezTo>
                  <a:pt x="9651" y="17361"/>
                  <a:pt x="15624" y="14101"/>
                  <a:pt x="17003" y="9618"/>
                </a:cubicBezTo>
                <a:cubicBezTo>
                  <a:pt x="20221" y="-1794"/>
                  <a:pt x="458" y="-4239"/>
                  <a:pt x="0" y="880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3" name="AutoShape 28"/>
          <p:cNvSpPr>
            <a:spLocks/>
          </p:cNvSpPr>
          <p:nvPr/>
        </p:nvSpPr>
        <p:spPr bwMode="auto">
          <a:xfrm>
            <a:off x="2264494" y="3494381"/>
            <a:ext cx="15996" cy="23378"/>
          </a:xfrm>
          <a:custGeom>
            <a:avLst/>
            <a:gdLst>
              <a:gd name="T0" fmla="*/ 17256 w 9130"/>
              <a:gd name="T1" fmla="*/ 0 h 14277"/>
              <a:gd name="T2" fmla="*/ 79629 w 9130"/>
              <a:gd name="T3" fmla="*/ 18520 h 1427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30" h="14277">
                <a:moveTo>
                  <a:pt x="1494" y="0"/>
                </a:moveTo>
                <a:cubicBezTo>
                  <a:pt x="-5699" y="21600"/>
                  <a:pt x="15901" y="15710"/>
                  <a:pt x="6894" y="19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4" name="AutoShape 29"/>
          <p:cNvSpPr>
            <a:spLocks/>
          </p:cNvSpPr>
          <p:nvPr/>
        </p:nvSpPr>
        <p:spPr bwMode="auto">
          <a:xfrm>
            <a:off x="2392457" y="3474694"/>
            <a:ext cx="123042" cy="126733"/>
          </a:xfrm>
          <a:custGeom>
            <a:avLst/>
            <a:gdLst>
              <a:gd name="T0" fmla="*/ 1055111 w 17357"/>
              <a:gd name="T1" fmla="*/ 4374899 h 15753"/>
              <a:gd name="T2" fmla="*/ 3514817 w 17357"/>
              <a:gd name="T3" fmla="*/ 16680890 h 15753"/>
              <a:gd name="T4" fmla="*/ 13008948 w 17357"/>
              <a:gd name="T5" fmla="*/ 10756037 h 15753"/>
              <a:gd name="T6" fmla="*/ 0 w 17357"/>
              <a:gd name="T7" fmla="*/ 9843476 h 157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357" h="15753">
                <a:moveTo>
                  <a:pt x="1379" y="3912"/>
                </a:moveTo>
                <a:cubicBezTo>
                  <a:pt x="2297" y="8395"/>
                  <a:pt x="-1379" y="12063"/>
                  <a:pt x="4594" y="14916"/>
                </a:cubicBezTo>
                <a:cubicBezTo>
                  <a:pt x="9651" y="17361"/>
                  <a:pt x="15624" y="14101"/>
                  <a:pt x="17003" y="9618"/>
                </a:cubicBezTo>
                <a:cubicBezTo>
                  <a:pt x="20221" y="-1794"/>
                  <a:pt x="458" y="-4239"/>
                  <a:pt x="0" y="880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5" name="AutoShape 30"/>
          <p:cNvSpPr>
            <a:spLocks/>
          </p:cNvSpPr>
          <p:nvPr/>
        </p:nvSpPr>
        <p:spPr bwMode="auto">
          <a:xfrm>
            <a:off x="2441674" y="3494381"/>
            <a:ext cx="15996" cy="23378"/>
          </a:xfrm>
          <a:custGeom>
            <a:avLst/>
            <a:gdLst>
              <a:gd name="T0" fmla="*/ 17256 w 9130"/>
              <a:gd name="T1" fmla="*/ 0 h 14277"/>
              <a:gd name="T2" fmla="*/ 79629 w 9130"/>
              <a:gd name="T3" fmla="*/ 18520 h 1427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30" h="14277">
                <a:moveTo>
                  <a:pt x="1494" y="0"/>
                </a:moveTo>
                <a:cubicBezTo>
                  <a:pt x="-5699" y="21600"/>
                  <a:pt x="15901" y="15710"/>
                  <a:pt x="6894" y="19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6" name="AutoShape 31"/>
          <p:cNvSpPr>
            <a:spLocks/>
          </p:cNvSpPr>
          <p:nvPr/>
        </p:nvSpPr>
        <p:spPr bwMode="auto">
          <a:xfrm>
            <a:off x="2569637" y="3474694"/>
            <a:ext cx="123042" cy="126733"/>
          </a:xfrm>
          <a:custGeom>
            <a:avLst/>
            <a:gdLst>
              <a:gd name="T0" fmla="*/ 1054697 w 17359"/>
              <a:gd name="T1" fmla="*/ 4374899 h 15753"/>
              <a:gd name="T2" fmla="*/ 3515939 w 17359"/>
              <a:gd name="T3" fmla="*/ 16680890 h 15753"/>
              <a:gd name="T4" fmla="*/ 13006782 w 17359"/>
              <a:gd name="T5" fmla="*/ 10756037 h 15753"/>
              <a:gd name="T6" fmla="*/ 0 w 17359"/>
              <a:gd name="T7" fmla="*/ 9843476 h 157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359" h="15753">
                <a:moveTo>
                  <a:pt x="1379" y="3912"/>
                </a:moveTo>
                <a:cubicBezTo>
                  <a:pt x="2297" y="8395"/>
                  <a:pt x="-1379" y="12063"/>
                  <a:pt x="4597" y="14916"/>
                </a:cubicBezTo>
                <a:cubicBezTo>
                  <a:pt x="9651" y="17361"/>
                  <a:pt x="15627" y="14101"/>
                  <a:pt x="17006" y="9618"/>
                </a:cubicBezTo>
                <a:cubicBezTo>
                  <a:pt x="20221" y="-1794"/>
                  <a:pt x="460" y="-4239"/>
                  <a:pt x="0" y="880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7" name="AutoShape 32"/>
          <p:cNvSpPr>
            <a:spLocks/>
          </p:cNvSpPr>
          <p:nvPr/>
        </p:nvSpPr>
        <p:spPr bwMode="auto">
          <a:xfrm>
            <a:off x="2618853" y="3494381"/>
            <a:ext cx="15996" cy="23378"/>
          </a:xfrm>
          <a:custGeom>
            <a:avLst/>
            <a:gdLst>
              <a:gd name="T0" fmla="*/ 17322 w 9129"/>
              <a:gd name="T1" fmla="*/ 0 h 14277"/>
              <a:gd name="T2" fmla="*/ 79713 w 9129"/>
              <a:gd name="T3" fmla="*/ 18520 h 1427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29" h="14277">
                <a:moveTo>
                  <a:pt x="1499" y="0"/>
                </a:moveTo>
                <a:cubicBezTo>
                  <a:pt x="-5705" y="21600"/>
                  <a:pt x="15895" y="15710"/>
                  <a:pt x="6899" y="19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8" name="AutoShape 33"/>
          <p:cNvSpPr>
            <a:spLocks/>
          </p:cNvSpPr>
          <p:nvPr/>
        </p:nvSpPr>
        <p:spPr bwMode="auto">
          <a:xfrm>
            <a:off x="2146374" y="3661717"/>
            <a:ext cx="5702978" cy="278074"/>
          </a:xfrm>
          <a:custGeom>
            <a:avLst/>
            <a:gdLst>
              <a:gd name="T0" fmla="*/ 2147483647 w 21566"/>
              <a:gd name="T1" fmla="*/ 10613489 h 20823"/>
              <a:gd name="T2" fmla="*/ 2147483647 w 21566"/>
              <a:gd name="T3" fmla="*/ 567910 h 20823"/>
              <a:gd name="T4" fmla="*/ 2147483647 w 21566"/>
              <a:gd name="T5" fmla="*/ 6843603 h 20823"/>
              <a:gd name="T6" fmla="*/ 2147483647 w 21566"/>
              <a:gd name="T7" fmla="*/ 3079076 h 20823"/>
              <a:gd name="T8" fmla="*/ 2147483647 w 21566"/>
              <a:gd name="T9" fmla="*/ 5590553 h 20823"/>
              <a:gd name="T10" fmla="*/ 2147483647 w 21566"/>
              <a:gd name="T11" fmla="*/ 8102012 h 20823"/>
              <a:gd name="T12" fmla="*/ 2147483647 w 21566"/>
              <a:gd name="T13" fmla="*/ 3079076 h 20823"/>
              <a:gd name="T14" fmla="*/ 2147483647 w 21566"/>
              <a:gd name="T15" fmla="*/ 10613489 h 20823"/>
              <a:gd name="T16" fmla="*/ 2147483647 w 21566"/>
              <a:gd name="T17" fmla="*/ 29441208 h 20823"/>
              <a:gd name="T18" fmla="*/ 2147483647 w 21566"/>
              <a:gd name="T19" fmla="*/ 99750804 h 20823"/>
              <a:gd name="T20" fmla="*/ 2147483647 w 21566"/>
              <a:gd name="T21" fmla="*/ 101003872 h 20823"/>
              <a:gd name="T22" fmla="*/ 2147483647 w 21566"/>
              <a:gd name="T23" fmla="*/ 104773448 h 20823"/>
              <a:gd name="T24" fmla="*/ 2147483647 w 21566"/>
              <a:gd name="T25" fmla="*/ 103515332 h 20823"/>
              <a:gd name="T26" fmla="*/ 2147483647 w 21566"/>
              <a:gd name="T27" fmla="*/ 102261988 h 20823"/>
              <a:gd name="T28" fmla="*/ 516275287 w 21566"/>
              <a:gd name="T29" fmla="*/ 97239328 h 20823"/>
              <a:gd name="T30" fmla="*/ 1509247014 w 21566"/>
              <a:gd name="T31" fmla="*/ 13119607 h 2082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566" h="20823">
                <a:moveTo>
                  <a:pt x="63" y="2075"/>
                </a:moveTo>
                <a:cubicBezTo>
                  <a:pt x="758" y="848"/>
                  <a:pt x="1465" y="-380"/>
                  <a:pt x="2172" y="111"/>
                </a:cubicBezTo>
                <a:cubicBezTo>
                  <a:pt x="3686" y="848"/>
                  <a:pt x="5224" y="111"/>
                  <a:pt x="6738" y="1338"/>
                </a:cubicBezTo>
                <a:cubicBezTo>
                  <a:pt x="8003" y="2075"/>
                  <a:pt x="9256" y="848"/>
                  <a:pt x="10522" y="602"/>
                </a:cubicBezTo>
                <a:cubicBezTo>
                  <a:pt x="11663" y="356"/>
                  <a:pt x="12805" y="1093"/>
                  <a:pt x="13946" y="1093"/>
                </a:cubicBezTo>
                <a:cubicBezTo>
                  <a:pt x="14790" y="1093"/>
                  <a:pt x="15633" y="1584"/>
                  <a:pt x="16489" y="1584"/>
                </a:cubicBezTo>
                <a:cubicBezTo>
                  <a:pt x="17159" y="1584"/>
                  <a:pt x="17829" y="356"/>
                  <a:pt x="18499" y="602"/>
                </a:cubicBezTo>
                <a:cubicBezTo>
                  <a:pt x="19343" y="1093"/>
                  <a:pt x="20186" y="2075"/>
                  <a:pt x="21018" y="2075"/>
                </a:cubicBezTo>
                <a:cubicBezTo>
                  <a:pt x="21266" y="2075"/>
                  <a:pt x="21514" y="356"/>
                  <a:pt x="21551" y="5756"/>
                </a:cubicBezTo>
                <a:cubicBezTo>
                  <a:pt x="21576" y="10175"/>
                  <a:pt x="21564" y="15084"/>
                  <a:pt x="21551" y="19502"/>
                </a:cubicBezTo>
                <a:cubicBezTo>
                  <a:pt x="19492" y="21220"/>
                  <a:pt x="17420" y="21220"/>
                  <a:pt x="15360" y="19747"/>
                </a:cubicBezTo>
                <a:cubicBezTo>
                  <a:pt x="14467" y="19256"/>
                  <a:pt x="13561" y="20484"/>
                  <a:pt x="12656" y="20484"/>
                </a:cubicBezTo>
                <a:cubicBezTo>
                  <a:pt x="11862" y="20484"/>
                  <a:pt x="11068" y="19993"/>
                  <a:pt x="10261" y="20238"/>
                </a:cubicBezTo>
                <a:cubicBezTo>
                  <a:pt x="8363" y="20484"/>
                  <a:pt x="6452" y="18765"/>
                  <a:pt x="4566" y="19993"/>
                </a:cubicBezTo>
                <a:cubicBezTo>
                  <a:pt x="3053" y="20974"/>
                  <a:pt x="1514" y="20484"/>
                  <a:pt x="13" y="19011"/>
                </a:cubicBezTo>
                <a:cubicBezTo>
                  <a:pt x="-24" y="13856"/>
                  <a:pt x="26" y="7720"/>
                  <a:pt x="38" y="256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9" name="AutoShape 34"/>
          <p:cNvSpPr>
            <a:spLocks/>
          </p:cNvSpPr>
          <p:nvPr/>
        </p:nvSpPr>
        <p:spPr bwMode="auto">
          <a:xfrm>
            <a:off x="2146374" y="6211139"/>
            <a:ext cx="5700517" cy="607825"/>
          </a:xfrm>
          <a:custGeom>
            <a:avLst/>
            <a:gdLst>
              <a:gd name="T0" fmla="*/ 675154972 w 21557"/>
              <a:gd name="T1" fmla="*/ 33769299 h 21325"/>
              <a:gd name="T2" fmla="*/ 2147483647 w 21557"/>
              <a:gd name="T3" fmla="*/ 16860304 h 21325"/>
              <a:gd name="T4" fmla="*/ 2147483647 w 21557"/>
              <a:gd name="T5" fmla="*/ 5620567 h 21325"/>
              <a:gd name="T6" fmla="*/ 2147483647 w 21557"/>
              <a:gd name="T7" fmla="*/ 0 h 21325"/>
              <a:gd name="T8" fmla="*/ 2147483647 w 21557"/>
              <a:gd name="T9" fmla="*/ 5620567 h 21325"/>
              <a:gd name="T10" fmla="*/ 2147483647 w 21557"/>
              <a:gd name="T11" fmla="*/ 33769299 h 21325"/>
              <a:gd name="T12" fmla="*/ 2147483647 w 21557"/>
              <a:gd name="T13" fmla="*/ 33769299 h 21325"/>
              <a:gd name="T14" fmla="*/ 2147483647 w 21557"/>
              <a:gd name="T15" fmla="*/ 1046109336 h 21325"/>
              <a:gd name="T16" fmla="*/ 2147483647 w 21557"/>
              <a:gd name="T17" fmla="*/ 1057397763 h 21325"/>
              <a:gd name="T18" fmla="*/ 2147483647 w 21557"/>
              <a:gd name="T19" fmla="*/ 1040488805 h 21325"/>
              <a:gd name="T20" fmla="*/ 2147483647 w 21557"/>
              <a:gd name="T21" fmla="*/ 1046109336 h 21325"/>
              <a:gd name="T22" fmla="*/ 2147483647 w 21557"/>
              <a:gd name="T23" fmla="*/ 1040488805 h 21325"/>
              <a:gd name="T24" fmla="*/ 675154972 w 21557"/>
              <a:gd name="T25" fmla="*/ 1046109336 h 21325"/>
              <a:gd name="T26" fmla="*/ 1628404001 w 21557"/>
              <a:gd name="T27" fmla="*/ 551203417 h 21325"/>
              <a:gd name="T28" fmla="*/ 675154972 w 21557"/>
              <a:gd name="T29" fmla="*/ 78729644 h 213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57" h="21325">
                <a:moveTo>
                  <a:pt x="17" y="679"/>
                </a:moveTo>
                <a:cubicBezTo>
                  <a:pt x="414" y="1583"/>
                  <a:pt x="947" y="339"/>
                  <a:pt x="1357" y="339"/>
                </a:cubicBezTo>
                <a:cubicBezTo>
                  <a:pt x="1940" y="339"/>
                  <a:pt x="2535" y="113"/>
                  <a:pt x="3131" y="113"/>
                </a:cubicBezTo>
                <a:cubicBezTo>
                  <a:pt x="4682" y="113"/>
                  <a:pt x="6245" y="0"/>
                  <a:pt x="7808" y="0"/>
                </a:cubicBezTo>
                <a:cubicBezTo>
                  <a:pt x="9619" y="0"/>
                  <a:pt x="11431" y="113"/>
                  <a:pt x="13242" y="113"/>
                </a:cubicBezTo>
                <a:cubicBezTo>
                  <a:pt x="14954" y="113"/>
                  <a:pt x="16679" y="1018"/>
                  <a:pt x="18391" y="679"/>
                </a:cubicBezTo>
                <a:cubicBezTo>
                  <a:pt x="19445" y="452"/>
                  <a:pt x="20488" y="566"/>
                  <a:pt x="21542" y="679"/>
                </a:cubicBezTo>
                <a:cubicBezTo>
                  <a:pt x="21555" y="7351"/>
                  <a:pt x="21567" y="14362"/>
                  <a:pt x="21542" y="21034"/>
                </a:cubicBezTo>
                <a:cubicBezTo>
                  <a:pt x="19681" y="21261"/>
                  <a:pt x="17808" y="20808"/>
                  <a:pt x="15947" y="21261"/>
                </a:cubicBezTo>
                <a:cubicBezTo>
                  <a:pt x="14669" y="21600"/>
                  <a:pt x="13403" y="20469"/>
                  <a:pt x="12126" y="20921"/>
                </a:cubicBezTo>
                <a:cubicBezTo>
                  <a:pt x="10389" y="21487"/>
                  <a:pt x="8627" y="21034"/>
                  <a:pt x="6890" y="21034"/>
                </a:cubicBezTo>
                <a:cubicBezTo>
                  <a:pt x="4682" y="21034"/>
                  <a:pt x="2448" y="20243"/>
                  <a:pt x="240" y="20921"/>
                </a:cubicBezTo>
                <a:cubicBezTo>
                  <a:pt x="166" y="20921"/>
                  <a:pt x="91" y="20921"/>
                  <a:pt x="17" y="21034"/>
                </a:cubicBezTo>
                <a:cubicBezTo>
                  <a:pt x="4" y="17755"/>
                  <a:pt x="41" y="14362"/>
                  <a:pt x="41" y="11083"/>
                </a:cubicBezTo>
                <a:cubicBezTo>
                  <a:pt x="41" y="8029"/>
                  <a:pt x="-33" y="4524"/>
                  <a:pt x="17" y="158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0" name="AutoShape 35"/>
          <p:cNvSpPr>
            <a:spLocks/>
          </p:cNvSpPr>
          <p:nvPr/>
        </p:nvSpPr>
        <p:spPr bwMode="auto">
          <a:xfrm>
            <a:off x="5660441" y="6378475"/>
            <a:ext cx="1028628" cy="281766"/>
          </a:xfrm>
          <a:custGeom>
            <a:avLst/>
            <a:gdLst>
              <a:gd name="T0" fmla="*/ 793939885 w 20218"/>
              <a:gd name="T1" fmla="*/ 2701816 h 19391"/>
              <a:gd name="T2" fmla="*/ 2147483647 w 20218"/>
              <a:gd name="T3" fmla="*/ 3815302 h 19391"/>
              <a:gd name="T4" fmla="*/ 2147483647 w 20218"/>
              <a:gd name="T5" fmla="*/ 4928789 h 19391"/>
              <a:gd name="T6" fmla="*/ 2147483647 w 20218"/>
              <a:gd name="T7" fmla="*/ 100554937 h 19391"/>
              <a:gd name="T8" fmla="*/ 2147483647 w 20218"/>
              <a:gd name="T9" fmla="*/ 125021376 h 19391"/>
              <a:gd name="T10" fmla="*/ 1572889237 w 20218"/>
              <a:gd name="T11" fmla="*/ 123907890 h 19391"/>
              <a:gd name="T12" fmla="*/ 14706172 w 20218"/>
              <a:gd name="T13" fmla="*/ 81656267 h 19391"/>
              <a:gd name="T14" fmla="*/ 848529021 w 20218"/>
              <a:gd name="T15" fmla="*/ 2701816 h 1939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218" h="19391">
                <a:moveTo>
                  <a:pt x="2807" y="410"/>
                </a:moveTo>
                <a:cubicBezTo>
                  <a:pt x="5126" y="-602"/>
                  <a:pt x="7591" y="579"/>
                  <a:pt x="9958" y="579"/>
                </a:cubicBezTo>
                <a:cubicBezTo>
                  <a:pt x="12229" y="579"/>
                  <a:pt x="14452" y="579"/>
                  <a:pt x="16723" y="748"/>
                </a:cubicBezTo>
                <a:cubicBezTo>
                  <a:pt x="18753" y="917"/>
                  <a:pt x="21314" y="7498"/>
                  <a:pt x="19719" y="15260"/>
                </a:cubicBezTo>
                <a:cubicBezTo>
                  <a:pt x="18511" y="20998"/>
                  <a:pt x="15129" y="19142"/>
                  <a:pt x="13341" y="18973"/>
                </a:cubicBezTo>
                <a:cubicBezTo>
                  <a:pt x="10780" y="18804"/>
                  <a:pt x="8170" y="18804"/>
                  <a:pt x="5561" y="18804"/>
                </a:cubicBezTo>
                <a:cubicBezTo>
                  <a:pt x="3821" y="18804"/>
                  <a:pt x="487" y="20660"/>
                  <a:pt x="52" y="12392"/>
                </a:cubicBezTo>
                <a:cubicBezTo>
                  <a:pt x="-286" y="5811"/>
                  <a:pt x="1067" y="242"/>
                  <a:pt x="3000" y="41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1" name="AutoShape 36"/>
          <p:cNvSpPr>
            <a:spLocks/>
          </p:cNvSpPr>
          <p:nvPr/>
        </p:nvSpPr>
        <p:spPr bwMode="auto">
          <a:xfrm>
            <a:off x="6743207" y="6388318"/>
            <a:ext cx="1028628" cy="281766"/>
          </a:xfrm>
          <a:custGeom>
            <a:avLst/>
            <a:gdLst>
              <a:gd name="T0" fmla="*/ 793939885 w 20218"/>
              <a:gd name="T1" fmla="*/ 2701816 h 19391"/>
              <a:gd name="T2" fmla="*/ 2147483647 w 20218"/>
              <a:gd name="T3" fmla="*/ 3815302 h 19391"/>
              <a:gd name="T4" fmla="*/ 2147483647 w 20218"/>
              <a:gd name="T5" fmla="*/ 4928789 h 19391"/>
              <a:gd name="T6" fmla="*/ 2147483647 w 20218"/>
              <a:gd name="T7" fmla="*/ 100554937 h 19391"/>
              <a:gd name="T8" fmla="*/ 2147483647 w 20218"/>
              <a:gd name="T9" fmla="*/ 125021376 h 19391"/>
              <a:gd name="T10" fmla="*/ 1572889237 w 20218"/>
              <a:gd name="T11" fmla="*/ 123907890 h 19391"/>
              <a:gd name="T12" fmla="*/ 14706172 w 20218"/>
              <a:gd name="T13" fmla="*/ 81656267 h 19391"/>
              <a:gd name="T14" fmla="*/ 848529021 w 20218"/>
              <a:gd name="T15" fmla="*/ 2701816 h 1939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218" h="19391">
                <a:moveTo>
                  <a:pt x="2807" y="410"/>
                </a:moveTo>
                <a:cubicBezTo>
                  <a:pt x="5126" y="-602"/>
                  <a:pt x="7591" y="579"/>
                  <a:pt x="9958" y="579"/>
                </a:cubicBezTo>
                <a:cubicBezTo>
                  <a:pt x="12229" y="579"/>
                  <a:pt x="14452" y="579"/>
                  <a:pt x="16723" y="748"/>
                </a:cubicBezTo>
                <a:cubicBezTo>
                  <a:pt x="18753" y="917"/>
                  <a:pt x="21314" y="7498"/>
                  <a:pt x="19719" y="15260"/>
                </a:cubicBezTo>
                <a:cubicBezTo>
                  <a:pt x="18511" y="20998"/>
                  <a:pt x="15129" y="19142"/>
                  <a:pt x="13341" y="18973"/>
                </a:cubicBezTo>
                <a:cubicBezTo>
                  <a:pt x="10780" y="18804"/>
                  <a:pt x="8170" y="18804"/>
                  <a:pt x="5561" y="18804"/>
                </a:cubicBezTo>
                <a:cubicBezTo>
                  <a:pt x="3821" y="18804"/>
                  <a:pt x="487" y="20660"/>
                  <a:pt x="52" y="12392"/>
                </a:cubicBezTo>
                <a:cubicBezTo>
                  <a:pt x="-286" y="5811"/>
                  <a:pt x="1067" y="242"/>
                  <a:pt x="3000" y="41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2" name="AutoShape 37"/>
          <p:cNvSpPr>
            <a:spLocks/>
          </p:cNvSpPr>
          <p:nvPr/>
        </p:nvSpPr>
        <p:spPr bwMode="auto">
          <a:xfrm>
            <a:off x="2766504" y="4468870"/>
            <a:ext cx="95972" cy="109507"/>
          </a:xfrm>
          <a:custGeom>
            <a:avLst/>
            <a:gdLst>
              <a:gd name="T0" fmla="*/ 0 w 21600"/>
              <a:gd name="T1" fmla="*/ 6045171 h 21600"/>
              <a:gd name="T2" fmla="*/ 69508 w 21600"/>
              <a:gd name="T3" fmla="*/ 0 h 21600"/>
              <a:gd name="T4" fmla="*/ 4069279 w 21600"/>
              <a:gd name="T5" fmla="*/ 3067938 h 21600"/>
              <a:gd name="T6" fmla="*/ 276376 w 21600"/>
              <a:gd name="T7" fmla="*/ 57745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295" y="16441"/>
                  <a:pt x="0" y="6126"/>
                  <a:pt x="369" y="0"/>
                </a:cubicBezTo>
                <a:cubicBezTo>
                  <a:pt x="6958" y="967"/>
                  <a:pt x="15375" y="8060"/>
                  <a:pt x="21600" y="10962"/>
                </a:cubicBezTo>
                <a:cubicBezTo>
                  <a:pt x="14277" y="12896"/>
                  <a:pt x="8786" y="18376"/>
                  <a:pt x="1467" y="2063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3" name="AutoShape 38"/>
          <p:cNvSpPr>
            <a:spLocks/>
          </p:cNvSpPr>
          <p:nvPr/>
        </p:nvSpPr>
        <p:spPr bwMode="auto">
          <a:xfrm>
            <a:off x="2766504" y="4833073"/>
            <a:ext cx="95972" cy="109507"/>
          </a:xfrm>
          <a:custGeom>
            <a:avLst/>
            <a:gdLst>
              <a:gd name="T0" fmla="*/ 0 w 21600"/>
              <a:gd name="T1" fmla="*/ 6045171 h 21600"/>
              <a:gd name="T2" fmla="*/ 69508 w 21600"/>
              <a:gd name="T3" fmla="*/ 0 h 21600"/>
              <a:gd name="T4" fmla="*/ 4069279 w 21600"/>
              <a:gd name="T5" fmla="*/ 3067938 h 21600"/>
              <a:gd name="T6" fmla="*/ 276376 w 21600"/>
              <a:gd name="T7" fmla="*/ 57745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295" y="16441"/>
                  <a:pt x="0" y="6126"/>
                  <a:pt x="369" y="0"/>
                </a:cubicBezTo>
                <a:cubicBezTo>
                  <a:pt x="6958" y="967"/>
                  <a:pt x="15375" y="8060"/>
                  <a:pt x="21600" y="10962"/>
                </a:cubicBezTo>
                <a:cubicBezTo>
                  <a:pt x="14277" y="12896"/>
                  <a:pt x="8786" y="18376"/>
                  <a:pt x="1467" y="2063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4" name="AutoShape 39"/>
          <p:cNvSpPr>
            <a:spLocks/>
          </p:cNvSpPr>
          <p:nvPr/>
        </p:nvSpPr>
        <p:spPr bwMode="auto">
          <a:xfrm>
            <a:off x="2471204" y="4163727"/>
            <a:ext cx="109507" cy="95972"/>
          </a:xfrm>
          <a:custGeom>
            <a:avLst/>
            <a:gdLst>
              <a:gd name="T0" fmla="*/ 0 w 21600"/>
              <a:gd name="T1" fmla="*/ 0 h 21600"/>
              <a:gd name="T2" fmla="*/ 6045171 w 21600"/>
              <a:gd name="T3" fmla="*/ 69141 h 21600"/>
              <a:gd name="T4" fmla="*/ 2977527 w 21600"/>
              <a:gd name="T5" fmla="*/ 4069279 h 21600"/>
              <a:gd name="T6" fmla="*/ 270625 w 21600"/>
              <a:gd name="T7" fmla="*/ 27598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157" y="3295"/>
                  <a:pt x="15476" y="0"/>
                  <a:pt x="21600" y="367"/>
                </a:cubicBezTo>
                <a:cubicBezTo>
                  <a:pt x="20633" y="6957"/>
                  <a:pt x="13541" y="15377"/>
                  <a:pt x="10639" y="21600"/>
                </a:cubicBezTo>
                <a:cubicBezTo>
                  <a:pt x="8705" y="14278"/>
                  <a:pt x="3223" y="8787"/>
                  <a:pt x="967" y="146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5" name="AutoShape 40"/>
          <p:cNvSpPr>
            <a:spLocks/>
          </p:cNvSpPr>
          <p:nvPr/>
        </p:nvSpPr>
        <p:spPr bwMode="auto">
          <a:xfrm>
            <a:off x="2776347" y="5216963"/>
            <a:ext cx="109507" cy="95972"/>
          </a:xfrm>
          <a:custGeom>
            <a:avLst/>
            <a:gdLst>
              <a:gd name="T0" fmla="*/ 0 w 21600"/>
              <a:gd name="T1" fmla="*/ 0 h 21600"/>
              <a:gd name="T2" fmla="*/ 6045171 w 21600"/>
              <a:gd name="T3" fmla="*/ 69141 h 21600"/>
              <a:gd name="T4" fmla="*/ 2977527 w 21600"/>
              <a:gd name="T5" fmla="*/ 4069279 h 21600"/>
              <a:gd name="T6" fmla="*/ 270625 w 21600"/>
              <a:gd name="T7" fmla="*/ 27598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157" y="3295"/>
                  <a:pt x="15476" y="0"/>
                  <a:pt x="21600" y="367"/>
                </a:cubicBezTo>
                <a:cubicBezTo>
                  <a:pt x="20633" y="6957"/>
                  <a:pt x="13541" y="15377"/>
                  <a:pt x="10639" y="21600"/>
                </a:cubicBezTo>
                <a:cubicBezTo>
                  <a:pt x="8705" y="14278"/>
                  <a:pt x="3223" y="8787"/>
                  <a:pt x="967" y="146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6" name="AutoShape 41"/>
          <p:cNvSpPr>
            <a:spLocks/>
          </p:cNvSpPr>
          <p:nvPr/>
        </p:nvSpPr>
        <p:spPr bwMode="auto">
          <a:xfrm>
            <a:off x="2756661" y="4124353"/>
            <a:ext cx="199327" cy="167337"/>
          </a:xfrm>
          <a:custGeom>
            <a:avLst/>
            <a:gdLst>
              <a:gd name="T0" fmla="*/ 3950104 w 20398"/>
              <a:gd name="T1" fmla="*/ 206458 h 20624"/>
              <a:gd name="T2" fmla="*/ 13345476 w 20398"/>
              <a:gd name="T3" fmla="*/ 206458 h 20624"/>
              <a:gd name="T4" fmla="*/ 22406085 w 20398"/>
              <a:gd name="T5" fmla="*/ 2985039 h 20624"/>
              <a:gd name="T6" fmla="*/ 39857914 w 20398"/>
              <a:gd name="T7" fmla="*/ 5301170 h 20624"/>
              <a:gd name="T8" fmla="*/ 39857914 w 20398"/>
              <a:gd name="T9" fmla="*/ 19196152 h 20624"/>
              <a:gd name="T10" fmla="*/ 22744820 w 20398"/>
              <a:gd name="T11" fmla="*/ 23363868 h 20624"/>
              <a:gd name="T12" fmla="*/ 8311122 w 20398"/>
              <a:gd name="T13" fmla="*/ 23595638 h 20624"/>
              <a:gd name="T14" fmla="*/ 929905 w 20398"/>
              <a:gd name="T15" fmla="*/ 17806809 h 20624"/>
              <a:gd name="T16" fmla="*/ 3615504 w 20398"/>
              <a:gd name="T17" fmla="*/ 438238 h 20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98" h="20624">
                <a:moveTo>
                  <a:pt x="1971" y="180"/>
                </a:moveTo>
                <a:cubicBezTo>
                  <a:pt x="3311" y="180"/>
                  <a:pt x="5321" y="-224"/>
                  <a:pt x="6659" y="180"/>
                </a:cubicBezTo>
                <a:cubicBezTo>
                  <a:pt x="8668" y="786"/>
                  <a:pt x="9171" y="2198"/>
                  <a:pt x="11180" y="2602"/>
                </a:cubicBezTo>
                <a:cubicBezTo>
                  <a:pt x="14027" y="3208"/>
                  <a:pt x="18715" y="987"/>
                  <a:pt x="19888" y="4621"/>
                </a:cubicBezTo>
                <a:cubicBezTo>
                  <a:pt x="20724" y="7043"/>
                  <a:pt x="20390" y="14109"/>
                  <a:pt x="19888" y="16733"/>
                </a:cubicBezTo>
                <a:cubicBezTo>
                  <a:pt x="19050" y="21376"/>
                  <a:pt x="14696" y="20366"/>
                  <a:pt x="11349" y="20366"/>
                </a:cubicBezTo>
                <a:cubicBezTo>
                  <a:pt x="9004" y="20366"/>
                  <a:pt x="6492" y="20770"/>
                  <a:pt x="4147" y="20568"/>
                </a:cubicBezTo>
                <a:cubicBezTo>
                  <a:pt x="800" y="20165"/>
                  <a:pt x="800" y="18954"/>
                  <a:pt x="464" y="15522"/>
                </a:cubicBezTo>
                <a:cubicBezTo>
                  <a:pt x="129" y="12898"/>
                  <a:pt x="-876" y="786"/>
                  <a:pt x="1804" y="38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7" name="AutoShape 42"/>
          <p:cNvSpPr>
            <a:spLocks/>
          </p:cNvSpPr>
          <p:nvPr/>
        </p:nvSpPr>
        <p:spPr bwMode="auto">
          <a:xfrm>
            <a:off x="3032274" y="4459026"/>
            <a:ext cx="199327" cy="167337"/>
          </a:xfrm>
          <a:custGeom>
            <a:avLst/>
            <a:gdLst>
              <a:gd name="T0" fmla="*/ 3950104 w 20398"/>
              <a:gd name="T1" fmla="*/ 206458 h 20624"/>
              <a:gd name="T2" fmla="*/ 13345476 w 20398"/>
              <a:gd name="T3" fmla="*/ 206458 h 20624"/>
              <a:gd name="T4" fmla="*/ 22406085 w 20398"/>
              <a:gd name="T5" fmla="*/ 2985039 h 20624"/>
              <a:gd name="T6" fmla="*/ 39857914 w 20398"/>
              <a:gd name="T7" fmla="*/ 5301170 h 20624"/>
              <a:gd name="T8" fmla="*/ 39857914 w 20398"/>
              <a:gd name="T9" fmla="*/ 19196152 h 20624"/>
              <a:gd name="T10" fmla="*/ 22744820 w 20398"/>
              <a:gd name="T11" fmla="*/ 23363868 h 20624"/>
              <a:gd name="T12" fmla="*/ 8311122 w 20398"/>
              <a:gd name="T13" fmla="*/ 23595638 h 20624"/>
              <a:gd name="T14" fmla="*/ 929905 w 20398"/>
              <a:gd name="T15" fmla="*/ 17806809 h 20624"/>
              <a:gd name="T16" fmla="*/ 3615504 w 20398"/>
              <a:gd name="T17" fmla="*/ 438238 h 20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98" h="20624">
                <a:moveTo>
                  <a:pt x="1971" y="180"/>
                </a:moveTo>
                <a:cubicBezTo>
                  <a:pt x="3311" y="180"/>
                  <a:pt x="5321" y="-224"/>
                  <a:pt x="6659" y="180"/>
                </a:cubicBezTo>
                <a:cubicBezTo>
                  <a:pt x="8668" y="786"/>
                  <a:pt x="9171" y="2198"/>
                  <a:pt x="11180" y="2602"/>
                </a:cubicBezTo>
                <a:cubicBezTo>
                  <a:pt x="14027" y="3208"/>
                  <a:pt x="18715" y="987"/>
                  <a:pt x="19888" y="4621"/>
                </a:cubicBezTo>
                <a:cubicBezTo>
                  <a:pt x="20724" y="7043"/>
                  <a:pt x="20390" y="14109"/>
                  <a:pt x="19888" y="16733"/>
                </a:cubicBezTo>
                <a:cubicBezTo>
                  <a:pt x="19050" y="21376"/>
                  <a:pt x="14696" y="20366"/>
                  <a:pt x="11349" y="20366"/>
                </a:cubicBezTo>
                <a:cubicBezTo>
                  <a:pt x="9004" y="20366"/>
                  <a:pt x="6492" y="20770"/>
                  <a:pt x="4147" y="20568"/>
                </a:cubicBezTo>
                <a:cubicBezTo>
                  <a:pt x="800" y="20165"/>
                  <a:pt x="800" y="18954"/>
                  <a:pt x="464" y="15522"/>
                </a:cubicBezTo>
                <a:cubicBezTo>
                  <a:pt x="129" y="12898"/>
                  <a:pt x="-876" y="786"/>
                  <a:pt x="1804" y="38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8" name="AutoShape 43"/>
          <p:cNvSpPr>
            <a:spLocks/>
          </p:cNvSpPr>
          <p:nvPr/>
        </p:nvSpPr>
        <p:spPr bwMode="auto">
          <a:xfrm>
            <a:off x="3032274" y="4813386"/>
            <a:ext cx="199327" cy="167337"/>
          </a:xfrm>
          <a:custGeom>
            <a:avLst/>
            <a:gdLst>
              <a:gd name="T0" fmla="*/ 3950104 w 20398"/>
              <a:gd name="T1" fmla="*/ 206458 h 20624"/>
              <a:gd name="T2" fmla="*/ 13345476 w 20398"/>
              <a:gd name="T3" fmla="*/ 206458 h 20624"/>
              <a:gd name="T4" fmla="*/ 22406085 w 20398"/>
              <a:gd name="T5" fmla="*/ 2985039 h 20624"/>
              <a:gd name="T6" fmla="*/ 39857914 w 20398"/>
              <a:gd name="T7" fmla="*/ 5301170 h 20624"/>
              <a:gd name="T8" fmla="*/ 39857914 w 20398"/>
              <a:gd name="T9" fmla="*/ 19196152 h 20624"/>
              <a:gd name="T10" fmla="*/ 22744820 w 20398"/>
              <a:gd name="T11" fmla="*/ 23363868 h 20624"/>
              <a:gd name="T12" fmla="*/ 8311122 w 20398"/>
              <a:gd name="T13" fmla="*/ 23595638 h 20624"/>
              <a:gd name="T14" fmla="*/ 929905 w 20398"/>
              <a:gd name="T15" fmla="*/ 17806809 h 20624"/>
              <a:gd name="T16" fmla="*/ 3615504 w 20398"/>
              <a:gd name="T17" fmla="*/ 438238 h 20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98" h="20624">
                <a:moveTo>
                  <a:pt x="1971" y="180"/>
                </a:moveTo>
                <a:cubicBezTo>
                  <a:pt x="3311" y="180"/>
                  <a:pt x="5321" y="-224"/>
                  <a:pt x="6659" y="180"/>
                </a:cubicBezTo>
                <a:cubicBezTo>
                  <a:pt x="8668" y="786"/>
                  <a:pt x="9171" y="2198"/>
                  <a:pt x="11180" y="2602"/>
                </a:cubicBezTo>
                <a:cubicBezTo>
                  <a:pt x="14027" y="3208"/>
                  <a:pt x="18715" y="987"/>
                  <a:pt x="19888" y="4621"/>
                </a:cubicBezTo>
                <a:cubicBezTo>
                  <a:pt x="20724" y="7043"/>
                  <a:pt x="20390" y="14109"/>
                  <a:pt x="19888" y="16733"/>
                </a:cubicBezTo>
                <a:cubicBezTo>
                  <a:pt x="19050" y="21376"/>
                  <a:pt x="14696" y="20366"/>
                  <a:pt x="11349" y="20366"/>
                </a:cubicBezTo>
                <a:cubicBezTo>
                  <a:pt x="9004" y="20366"/>
                  <a:pt x="6492" y="20770"/>
                  <a:pt x="4147" y="20568"/>
                </a:cubicBezTo>
                <a:cubicBezTo>
                  <a:pt x="800" y="20165"/>
                  <a:pt x="800" y="18954"/>
                  <a:pt x="464" y="15522"/>
                </a:cubicBezTo>
                <a:cubicBezTo>
                  <a:pt x="129" y="12898"/>
                  <a:pt x="-876" y="786"/>
                  <a:pt x="1804" y="38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9" name="AutoShape 44"/>
          <p:cNvSpPr>
            <a:spLocks/>
          </p:cNvSpPr>
          <p:nvPr/>
        </p:nvSpPr>
        <p:spPr bwMode="auto">
          <a:xfrm>
            <a:off x="3061804" y="5187433"/>
            <a:ext cx="199327" cy="167337"/>
          </a:xfrm>
          <a:custGeom>
            <a:avLst/>
            <a:gdLst>
              <a:gd name="T0" fmla="*/ 3950104 w 20398"/>
              <a:gd name="T1" fmla="*/ 206458 h 20624"/>
              <a:gd name="T2" fmla="*/ 13345476 w 20398"/>
              <a:gd name="T3" fmla="*/ 206458 h 20624"/>
              <a:gd name="T4" fmla="*/ 22406085 w 20398"/>
              <a:gd name="T5" fmla="*/ 2985039 h 20624"/>
              <a:gd name="T6" fmla="*/ 39857914 w 20398"/>
              <a:gd name="T7" fmla="*/ 5301170 h 20624"/>
              <a:gd name="T8" fmla="*/ 39857914 w 20398"/>
              <a:gd name="T9" fmla="*/ 19196152 h 20624"/>
              <a:gd name="T10" fmla="*/ 22744820 w 20398"/>
              <a:gd name="T11" fmla="*/ 23363868 h 20624"/>
              <a:gd name="T12" fmla="*/ 8311122 w 20398"/>
              <a:gd name="T13" fmla="*/ 23595638 h 20624"/>
              <a:gd name="T14" fmla="*/ 929905 w 20398"/>
              <a:gd name="T15" fmla="*/ 17806809 h 20624"/>
              <a:gd name="T16" fmla="*/ 3615504 w 20398"/>
              <a:gd name="T17" fmla="*/ 438238 h 20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98" h="20624">
                <a:moveTo>
                  <a:pt x="1971" y="180"/>
                </a:moveTo>
                <a:cubicBezTo>
                  <a:pt x="3311" y="180"/>
                  <a:pt x="5321" y="-224"/>
                  <a:pt x="6659" y="180"/>
                </a:cubicBezTo>
                <a:cubicBezTo>
                  <a:pt x="8668" y="786"/>
                  <a:pt x="9171" y="2198"/>
                  <a:pt x="11180" y="2602"/>
                </a:cubicBezTo>
                <a:cubicBezTo>
                  <a:pt x="14027" y="3208"/>
                  <a:pt x="18715" y="987"/>
                  <a:pt x="19888" y="4621"/>
                </a:cubicBezTo>
                <a:cubicBezTo>
                  <a:pt x="20724" y="7043"/>
                  <a:pt x="20390" y="14109"/>
                  <a:pt x="19888" y="16733"/>
                </a:cubicBezTo>
                <a:cubicBezTo>
                  <a:pt x="19050" y="21376"/>
                  <a:pt x="14696" y="20366"/>
                  <a:pt x="11349" y="20366"/>
                </a:cubicBezTo>
                <a:cubicBezTo>
                  <a:pt x="9004" y="20366"/>
                  <a:pt x="6492" y="20770"/>
                  <a:pt x="4147" y="20568"/>
                </a:cubicBezTo>
                <a:cubicBezTo>
                  <a:pt x="800" y="20165"/>
                  <a:pt x="800" y="18954"/>
                  <a:pt x="464" y="15522"/>
                </a:cubicBezTo>
                <a:cubicBezTo>
                  <a:pt x="129" y="12898"/>
                  <a:pt x="-876" y="786"/>
                  <a:pt x="1804" y="38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0" name="AutoShape 45"/>
          <p:cNvSpPr>
            <a:spLocks/>
          </p:cNvSpPr>
          <p:nvPr/>
        </p:nvSpPr>
        <p:spPr bwMode="auto">
          <a:xfrm>
            <a:off x="3061804" y="5531949"/>
            <a:ext cx="146420" cy="175950"/>
          </a:xfrm>
          <a:custGeom>
            <a:avLst/>
            <a:gdLst>
              <a:gd name="T0" fmla="*/ 219422 w 20564"/>
              <a:gd name="T1" fmla="*/ 25412929 h 21456"/>
              <a:gd name="T2" fmla="*/ 219422 w 20564"/>
              <a:gd name="T3" fmla="*/ 12443563 h 21456"/>
              <a:gd name="T4" fmla="*/ 487624 w 20564"/>
              <a:gd name="T5" fmla="*/ 717795 h 21456"/>
              <a:gd name="T6" fmla="*/ 7990118 w 20564"/>
              <a:gd name="T7" fmla="*/ 7057 h 21456"/>
              <a:gd name="T8" fmla="*/ 14688583 w 20564"/>
              <a:gd name="T9" fmla="*/ 6047702 h 21456"/>
              <a:gd name="T10" fmla="*/ 15760042 w 20564"/>
              <a:gd name="T11" fmla="*/ 15286177 h 21456"/>
              <a:gd name="T12" fmla="*/ 15894148 w 20564"/>
              <a:gd name="T13" fmla="*/ 25412929 h 21456"/>
              <a:gd name="T14" fmla="*/ 487624 w 20564"/>
              <a:gd name="T15" fmla="*/ 24879952 h 214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564" h="21456">
                <a:moveTo>
                  <a:pt x="283" y="21456"/>
                </a:moveTo>
                <a:cubicBezTo>
                  <a:pt x="283" y="17856"/>
                  <a:pt x="629" y="14106"/>
                  <a:pt x="283" y="10506"/>
                </a:cubicBezTo>
                <a:cubicBezTo>
                  <a:pt x="110" y="7356"/>
                  <a:pt x="-408" y="3756"/>
                  <a:pt x="629" y="606"/>
                </a:cubicBezTo>
                <a:cubicBezTo>
                  <a:pt x="3912" y="306"/>
                  <a:pt x="7195" y="156"/>
                  <a:pt x="10306" y="6"/>
                </a:cubicBezTo>
                <a:cubicBezTo>
                  <a:pt x="14453" y="-144"/>
                  <a:pt x="16354" y="2406"/>
                  <a:pt x="18946" y="5106"/>
                </a:cubicBezTo>
                <a:cubicBezTo>
                  <a:pt x="21192" y="7506"/>
                  <a:pt x="20501" y="9906"/>
                  <a:pt x="20328" y="12906"/>
                </a:cubicBezTo>
                <a:cubicBezTo>
                  <a:pt x="20155" y="15756"/>
                  <a:pt x="20674" y="18606"/>
                  <a:pt x="20501" y="21456"/>
                </a:cubicBezTo>
                <a:cubicBezTo>
                  <a:pt x="14971" y="19656"/>
                  <a:pt x="6504" y="21006"/>
                  <a:pt x="629" y="2100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1" name="AutoShape 46"/>
          <p:cNvSpPr>
            <a:spLocks/>
          </p:cNvSpPr>
          <p:nvPr/>
        </p:nvSpPr>
        <p:spPr bwMode="auto">
          <a:xfrm>
            <a:off x="3150394" y="5531949"/>
            <a:ext cx="57830" cy="60291"/>
          </a:xfrm>
          <a:custGeom>
            <a:avLst/>
            <a:gdLst>
              <a:gd name="T0" fmla="*/ 0 w 21600"/>
              <a:gd name="T1" fmla="*/ 0 h 20857"/>
              <a:gd name="T2" fmla="*/ 113643 w 21600"/>
              <a:gd name="T3" fmla="*/ 1076620 h 20857"/>
              <a:gd name="T4" fmla="*/ 890299 w 21600"/>
              <a:gd name="T5" fmla="*/ 944798 h 208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0857">
                <a:moveTo>
                  <a:pt x="0" y="0"/>
                </a:moveTo>
                <a:cubicBezTo>
                  <a:pt x="4596" y="5082"/>
                  <a:pt x="3677" y="14824"/>
                  <a:pt x="2757" y="20753"/>
                </a:cubicBezTo>
                <a:cubicBezTo>
                  <a:pt x="9191" y="21600"/>
                  <a:pt x="15166" y="16941"/>
                  <a:pt x="21600" y="182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2" name="AutoShape 47"/>
          <p:cNvSpPr>
            <a:spLocks/>
          </p:cNvSpPr>
          <p:nvPr/>
        </p:nvSpPr>
        <p:spPr bwMode="auto">
          <a:xfrm>
            <a:off x="3061804" y="5856779"/>
            <a:ext cx="146420" cy="175950"/>
          </a:xfrm>
          <a:custGeom>
            <a:avLst/>
            <a:gdLst>
              <a:gd name="T0" fmla="*/ 219422 w 20564"/>
              <a:gd name="T1" fmla="*/ 25412929 h 21456"/>
              <a:gd name="T2" fmla="*/ 219422 w 20564"/>
              <a:gd name="T3" fmla="*/ 12443563 h 21456"/>
              <a:gd name="T4" fmla="*/ 487624 w 20564"/>
              <a:gd name="T5" fmla="*/ 717795 h 21456"/>
              <a:gd name="T6" fmla="*/ 7990118 w 20564"/>
              <a:gd name="T7" fmla="*/ 7057 h 21456"/>
              <a:gd name="T8" fmla="*/ 14688583 w 20564"/>
              <a:gd name="T9" fmla="*/ 6047702 h 21456"/>
              <a:gd name="T10" fmla="*/ 15760042 w 20564"/>
              <a:gd name="T11" fmla="*/ 15286177 h 21456"/>
              <a:gd name="T12" fmla="*/ 15894148 w 20564"/>
              <a:gd name="T13" fmla="*/ 25412929 h 21456"/>
              <a:gd name="T14" fmla="*/ 487624 w 20564"/>
              <a:gd name="T15" fmla="*/ 24879952 h 214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564" h="21456">
                <a:moveTo>
                  <a:pt x="283" y="21456"/>
                </a:moveTo>
                <a:cubicBezTo>
                  <a:pt x="283" y="17856"/>
                  <a:pt x="629" y="14106"/>
                  <a:pt x="283" y="10506"/>
                </a:cubicBezTo>
                <a:cubicBezTo>
                  <a:pt x="110" y="7356"/>
                  <a:pt x="-408" y="3756"/>
                  <a:pt x="629" y="606"/>
                </a:cubicBezTo>
                <a:cubicBezTo>
                  <a:pt x="3912" y="306"/>
                  <a:pt x="7195" y="156"/>
                  <a:pt x="10306" y="6"/>
                </a:cubicBezTo>
                <a:cubicBezTo>
                  <a:pt x="14453" y="-144"/>
                  <a:pt x="16354" y="2406"/>
                  <a:pt x="18946" y="5106"/>
                </a:cubicBezTo>
                <a:cubicBezTo>
                  <a:pt x="21192" y="7506"/>
                  <a:pt x="20501" y="9906"/>
                  <a:pt x="20328" y="12906"/>
                </a:cubicBezTo>
                <a:cubicBezTo>
                  <a:pt x="20155" y="15756"/>
                  <a:pt x="20674" y="18606"/>
                  <a:pt x="20501" y="21456"/>
                </a:cubicBezTo>
                <a:cubicBezTo>
                  <a:pt x="14971" y="19656"/>
                  <a:pt x="6504" y="21006"/>
                  <a:pt x="629" y="2100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3" name="AutoShape 48"/>
          <p:cNvSpPr>
            <a:spLocks/>
          </p:cNvSpPr>
          <p:nvPr/>
        </p:nvSpPr>
        <p:spPr bwMode="auto">
          <a:xfrm>
            <a:off x="3150394" y="5856779"/>
            <a:ext cx="57830" cy="60291"/>
          </a:xfrm>
          <a:custGeom>
            <a:avLst/>
            <a:gdLst>
              <a:gd name="T0" fmla="*/ 0 w 21600"/>
              <a:gd name="T1" fmla="*/ 0 h 20857"/>
              <a:gd name="T2" fmla="*/ 113643 w 21600"/>
              <a:gd name="T3" fmla="*/ 1076620 h 20857"/>
              <a:gd name="T4" fmla="*/ 890299 w 21600"/>
              <a:gd name="T5" fmla="*/ 944798 h 208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0857">
                <a:moveTo>
                  <a:pt x="0" y="0"/>
                </a:moveTo>
                <a:cubicBezTo>
                  <a:pt x="4596" y="5082"/>
                  <a:pt x="3677" y="14824"/>
                  <a:pt x="2757" y="20753"/>
                </a:cubicBezTo>
                <a:cubicBezTo>
                  <a:pt x="9191" y="21600"/>
                  <a:pt x="15166" y="16941"/>
                  <a:pt x="21600" y="182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4" name="AutoShape 49"/>
          <p:cNvSpPr>
            <a:spLocks/>
          </p:cNvSpPr>
          <p:nvPr/>
        </p:nvSpPr>
        <p:spPr bwMode="auto">
          <a:xfrm>
            <a:off x="7540517" y="3474694"/>
            <a:ext cx="223936" cy="104586"/>
          </a:xfrm>
          <a:custGeom>
            <a:avLst/>
            <a:gdLst>
              <a:gd name="T0" fmla="*/ 18013248 w 17035"/>
              <a:gd name="T1" fmla="*/ 399656 h 18128"/>
              <a:gd name="T2" fmla="*/ 70101193 w 17035"/>
              <a:gd name="T3" fmla="*/ 634308 h 18128"/>
              <a:gd name="T4" fmla="*/ 60411512 w 17035"/>
              <a:gd name="T5" fmla="*/ 6729244 h 18128"/>
              <a:gd name="T6" fmla="*/ 8323567 w 17035"/>
              <a:gd name="T7" fmla="*/ 6963949 h 18128"/>
              <a:gd name="T8" fmla="*/ 25277927 w 17035"/>
              <a:gd name="T9" fmla="*/ 868567 h 18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35" h="18128">
                <a:moveTo>
                  <a:pt x="3692" y="969"/>
                </a:moveTo>
                <a:cubicBezTo>
                  <a:pt x="6671" y="1538"/>
                  <a:pt x="11389" y="-1873"/>
                  <a:pt x="14368" y="1538"/>
                </a:cubicBezTo>
                <a:cubicBezTo>
                  <a:pt x="19333" y="7222"/>
                  <a:pt x="16602" y="15180"/>
                  <a:pt x="12382" y="16316"/>
                </a:cubicBezTo>
                <a:cubicBezTo>
                  <a:pt x="10395" y="16885"/>
                  <a:pt x="3444" y="19727"/>
                  <a:pt x="1706" y="16885"/>
                </a:cubicBezTo>
                <a:cubicBezTo>
                  <a:pt x="-2267" y="10633"/>
                  <a:pt x="1457" y="1538"/>
                  <a:pt x="5181" y="210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5" name="Rectangle 50"/>
          <p:cNvSpPr>
            <a:spLocks/>
          </p:cNvSpPr>
          <p:nvPr/>
        </p:nvSpPr>
        <p:spPr bwMode="auto">
          <a:xfrm>
            <a:off x="4354276" y="574144"/>
            <a:ext cx="1233035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Download File</a:t>
            </a:r>
          </a:p>
        </p:txBody>
      </p:sp>
      <p:sp>
        <p:nvSpPr>
          <p:cNvPr id="32806" name="Rectangle 51"/>
          <p:cNvSpPr>
            <a:spLocks/>
          </p:cNvSpPr>
          <p:nvPr/>
        </p:nvSpPr>
        <p:spPr bwMode="auto">
          <a:xfrm>
            <a:off x="4484960" y="3369649"/>
            <a:ext cx="992584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Select File</a:t>
            </a:r>
          </a:p>
        </p:txBody>
      </p:sp>
      <p:sp>
        <p:nvSpPr>
          <p:cNvPr id="32807" name="Rectangle 52"/>
          <p:cNvSpPr>
            <a:spLocks/>
          </p:cNvSpPr>
          <p:nvPr/>
        </p:nvSpPr>
        <p:spPr bwMode="auto">
          <a:xfrm>
            <a:off x="2998379" y="4068563"/>
            <a:ext cx="58702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Folder 1</a:t>
            </a:r>
          </a:p>
        </p:txBody>
      </p:sp>
      <p:sp>
        <p:nvSpPr>
          <p:cNvPr id="32808" name="Rectangle 53"/>
          <p:cNvSpPr>
            <a:spLocks/>
          </p:cNvSpPr>
          <p:nvPr/>
        </p:nvSpPr>
        <p:spPr bwMode="auto">
          <a:xfrm>
            <a:off x="3283836" y="4403237"/>
            <a:ext cx="58702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Folder 1</a:t>
            </a:r>
          </a:p>
        </p:txBody>
      </p:sp>
      <p:sp>
        <p:nvSpPr>
          <p:cNvPr id="32809" name="Rectangle 54"/>
          <p:cNvSpPr>
            <a:spLocks/>
          </p:cNvSpPr>
          <p:nvPr/>
        </p:nvSpPr>
        <p:spPr bwMode="auto">
          <a:xfrm>
            <a:off x="3283836" y="4757596"/>
            <a:ext cx="58702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Folder 1</a:t>
            </a:r>
          </a:p>
        </p:txBody>
      </p:sp>
      <p:sp>
        <p:nvSpPr>
          <p:cNvPr id="32810" name="Rectangle 55"/>
          <p:cNvSpPr>
            <a:spLocks/>
          </p:cNvSpPr>
          <p:nvPr/>
        </p:nvSpPr>
        <p:spPr bwMode="auto">
          <a:xfrm>
            <a:off x="3283836" y="5131643"/>
            <a:ext cx="58702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Folder 1</a:t>
            </a:r>
          </a:p>
        </p:txBody>
      </p:sp>
      <p:sp>
        <p:nvSpPr>
          <p:cNvPr id="32811" name="Rectangle 56"/>
          <p:cNvSpPr>
            <a:spLocks/>
          </p:cNvSpPr>
          <p:nvPr/>
        </p:nvSpPr>
        <p:spPr bwMode="auto">
          <a:xfrm>
            <a:off x="3285573" y="5476159"/>
            <a:ext cx="402679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File 1</a:t>
            </a:r>
          </a:p>
        </p:txBody>
      </p:sp>
      <p:sp>
        <p:nvSpPr>
          <p:cNvPr id="32812" name="Rectangle 57"/>
          <p:cNvSpPr>
            <a:spLocks/>
          </p:cNvSpPr>
          <p:nvPr/>
        </p:nvSpPr>
        <p:spPr bwMode="auto">
          <a:xfrm>
            <a:off x="3285425" y="5800989"/>
            <a:ext cx="425121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File 2</a:t>
            </a:r>
          </a:p>
        </p:txBody>
      </p:sp>
      <p:sp>
        <p:nvSpPr>
          <p:cNvPr id="32813" name="Rectangle 58"/>
          <p:cNvSpPr>
            <a:spLocks/>
          </p:cNvSpPr>
          <p:nvPr/>
        </p:nvSpPr>
        <p:spPr bwMode="auto">
          <a:xfrm>
            <a:off x="3147355" y="1204117"/>
            <a:ext cx="840300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Save As:</a:t>
            </a:r>
          </a:p>
        </p:txBody>
      </p:sp>
      <p:sp>
        <p:nvSpPr>
          <p:cNvPr id="32814" name="Rectangle 59"/>
          <p:cNvSpPr>
            <a:spLocks/>
          </p:cNvSpPr>
          <p:nvPr/>
        </p:nvSpPr>
        <p:spPr bwMode="auto">
          <a:xfrm>
            <a:off x="3285486" y="1666754"/>
            <a:ext cx="710456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Where:</a:t>
            </a:r>
          </a:p>
        </p:txBody>
      </p:sp>
      <p:sp>
        <p:nvSpPr>
          <p:cNvPr id="32815" name="Rectangle 60"/>
          <p:cNvSpPr>
            <a:spLocks/>
          </p:cNvSpPr>
          <p:nvPr/>
        </p:nvSpPr>
        <p:spPr bwMode="auto">
          <a:xfrm>
            <a:off x="4079200" y="1222612"/>
            <a:ext cx="96373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My Document</a:t>
            </a:r>
          </a:p>
        </p:txBody>
      </p:sp>
      <p:sp>
        <p:nvSpPr>
          <p:cNvPr id="32816" name="Rectangle 61"/>
          <p:cNvSpPr>
            <a:spLocks/>
          </p:cNvSpPr>
          <p:nvPr/>
        </p:nvSpPr>
        <p:spPr bwMode="auto">
          <a:xfrm>
            <a:off x="4091283" y="1675405"/>
            <a:ext cx="76976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Documents</a:t>
            </a:r>
          </a:p>
        </p:txBody>
      </p:sp>
      <p:sp>
        <p:nvSpPr>
          <p:cNvPr id="32817" name="Rectangle 62"/>
          <p:cNvSpPr>
            <a:spLocks/>
          </p:cNvSpPr>
          <p:nvPr/>
        </p:nvSpPr>
        <p:spPr bwMode="auto">
          <a:xfrm>
            <a:off x="5273037" y="2108511"/>
            <a:ext cx="48443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Cancel</a:t>
            </a:r>
          </a:p>
        </p:txBody>
      </p:sp>
      <p:sp>
        <p:nvSpPr>
          <p:cNvPr id="32818" name="Rectangle 63"/>
          <p:cNvSpPr>
            <a:spLocks/>
          </p:cNvSpPr>
          <p:nvPr/>
        </p:nvSpPr>
        <p:spPr bwMode="auto">
          <a:xfrm>
            <a:off x="6396397" y="2108511"/>
            <a:ext cx="378635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Save</a:t>
            </a:r>
          </a:p>
        </p:txBody>
      </p:sp>
      <p:sp>
        <p:nvSpPr>
          <p:cNvPr id="32819" name="Rectangle 64"/>
          <p:cNvSpPr>
            <a:spLocks/>
          </p:cNvSpPr>
          <p:nvPr/>
        </p:nvSpPr>
        <p:spPr bwMode="auto">
          <a:xfrm>
            <a:off x="5942383" y="6380515"/>
            <a:ext cx="484432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Cancel</a:t>
            </a:r>
          </a:p>
        </p:txBody>
      </p:sp>
      <p:sp>
        <p:nvSpPr>
          <p:cNvPr id="32820" name="Rectangle 65"/>
          <p:cNvSpPr>
            <a:spLocks/>
          </p:cNvSpPr>
          <p:nvPr/>
        </p:nvSpPr>
        <p:spPr bwMode="auto">
          <a:xfrm>
            <a:off x="7006545" y="6380515"/>
            <a:ext cx="506875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145912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AutoShape 1"/>
          <p:cNvSpPr>
            <a:spLocks/>
          </p:cNvSpPr>
          <p:nvPr/>
        </p:nvSpPr>
        <p:spPr bwMode="auto">
          <a:xfrm>
            <a:off x="787995" y="4055450"/>
            <a:ext cx="2989911" cy="2884095"/>
          </a:xfrm>
          <a:custGeom>
            <a:avLst/>
            <a:gdLst>
              <a:gd name="T0" fmla="*/ 1405180651 w 21492"/>
              <a:gd name="T1" fmla="*/ 351110475 h 21529"/>
              <a:gd name="T2" fmla="*/ 2147483647 w 21492"/>
              <a:gd name="T3" fmla="*/ 1110151788 h 21529"/>
              <a:gd name="T4" fmla="*/ 2147483647 w 21492"/>
              <a:gd name="T5" fmla="*/ 604114164 h 21529"/>
              <a:gd name="T6" fmla="*/ 2147483647 w 21492"/>
              <a:gd name="T7" fmla="*/ 98106614 h 21529"/>
              <a:gd name="T8" fmla="*/ 2147483647 w 21492"/>
              <a:gd name="T9" fmla="*/ 857147927 h 21529"/>
              <a:gd name="T10" fmla="*/ 2147483647 w 21492"/>
              <a:gd name="T11" fmla="*/ 857147927 h 21529"/>
              <a:gd name="T12" fmla="*/ 2147483647 w 21492"/>
              <a:gd name="T13" fmla="*/ 2147483647 h 21529"/>
              <a:gd name="T14" fmla="*/ 2147483647 w 21492"/>
              <a:gd name="T15" fmla="*/ 2147483647 h 21529"/>
              <a:gd name="T16" fmla="*/ 2147483647 w 21492"/>
              <a:gd name="T17" fmla="*/ 2147483647 h 21529"/>
              <a:gd name="T18" fmla="*/ 861613970 w 21492"/>
              <a:gd name="T19" fmla="*/ 2147483647 h 21529"/>
              <a:gd name="T20" fmla="*/ 584063666 w 21492"/>
              <a:gd name="T21" fmla="*/ 2147483647 h 21529"/>
              <a:gd name="T22" fmla="*/ 312280236 w 21492"/>
              <a:gd name="T23" fmla="*/ 2147483647 h 21529"/>
              <a:gd name="T24" fmla="*/ 312280236 w 21492"/>
              <a:gd name="T25" fmla="*/ 2147483647 h 21529"/>
              <a:gd name="T26" fmla="*/ 451039323 w 21492"/>
              <a:gd name="T27" fmla="*/ 2147483647 h 21529"/>
              <a:gd name="T28" fmla="*/ 40464677 w 21492"/>
              <a:gd name="T29" fmla="*/ 2147483647 h 21529"/>
              <a:gd name="T30" fmla="*/ 861613970 w 21492"/>
              <a:gd name="T31" fmla="*/ 2147483647 h 21529"/>
              <a:gd name="T32" fmla="*/ 1133397400 w 21492"/>
              <a:gd name="T33" fmla="*/ 1110151788 h 215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492" h="21529">
                <a:moveTo>
                  <a:pt x="243" y="68"/>
                </a:moveTo>
                <a:cubicBezTo>
                  <a:pt x="573" y="509"/>
                  <a:pt x="1988" y="215"/>
                  <a:pt x="2507" y="215"/>
                </a:cubicBezTo>
                <a:cubicBezTo>
                  <a:pt x="3403" y="215"/>
                  <a:pt x="4299" y="166"/>
                  <a:pt x="5195" y="117"/>
                </a:cubicBezTo>
                <a:cubicBezTo>
                  <a:pt x="6468" y="19"/>
                  <a:pt x="7695" y="-30"/>
                  <a:pt x="8968" y="19"/>
                </a:cubicBezTo>
                <a:cubicBezTo>
                  <a:pt x="11845" y="117"/>
                  <a:pt x="14769" y="166"/>
                  <a:pt x="17646" y="166"/>
                </a:cubicBezTo>
                <a:cubicBezTo>
                  <a:pt x="18872" y="166"/>
                  <a:pt x="20145" y="117"/>
                  <a:pt x="21371" y="166"/>
                </a:cubicBezTo>
                <a:cubicBezTo>
                  <a:pt x="21560" y="4476"/>
                  <a:pt x="21513" y="8933"/>
                  <a:pt x="21324" y="13243"/>
                </a:cubicBezTo>
                <a:cubicBezTo>
                  <a:pt x="21183" y="15937"/>
                  <a:pt x="21371" y="18680"/>
                  <a:pt x="21371" y="21374"/>
                </a:cubicBezTo>
                <a:cubicBezTo>
                  <a:pt x="16985" y="21521"/>
                  <a:pt x="12552" y="21423"/>
                  <a:pt x="8166" y="21472"/>
                </a:cubicBezTo>
                <a:cubicBezTo>
                  <a:pt x="5525" y="21521"/>
                  <a:pt x="2837" y="21570"/>
                  <a:pt x="149" y="21472"/>
                </a:cubicBezTo>
                <a:cubicBezTo>
                  <a:pt x="-40" y="20541"/>
                  <a:pt x="149" y="19464"/>
                  <a:pt x="101" y="18484"/>
                </a:cubicBezTo>
                <a:cubicBezTo>
                  <a:pt x="54" y="17456"/>
                  <a:pt x="101" y="16501"/>
                  <a:pt x="54" y="15521"/>
                </a:cubicBezTo>
                <a:cubicBezTo>
                  <a:pt x="7" y="14443"/>
                  <a:pt x="7" y="13341"/>
                  <a:pt x="54" y="12313"/>
                </a:cubicBezTo>
                <a:cubicBezTo>
                  <a:pt x="101" y="11235"/>
                  <a:pt x="31" y="10158"/>
                  <a:pt x="78" y="9080"/>
                </a:cubicBezTo>
                <a:cubicBezTo>
                  <a:pt x="172" y="7513"/>
                  <a:pt x="101" y="5994"/>
                  <a:pt x="7" y="4427"/>
                </a:cubicBezTo>
                <a:cubicBezTo>
                  <a:pt x="-40" y="3594"/>
                  <a:pt x="149" y="3013"/>
                  <a:pt x="149" y="2223"/>
                </a:cubicBezTo>
                <a:cubicBezTo>
                  <a:pt x="149" y="1513"/>
                  <a:pt x="54" y="803"/>
                  <a:pt x="196" y="21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4" name="AutoShape 2"/>
          <p:cNvSpPr>
            <a:spLocks/>
          </p:cNvSpPr>
          <p:nvPr/>
        </p:nvSpPr>
        <p:spPr bwMode="auto">
          <a:xfrm>
            <a:off x="886428" y="6683619"/>
            <a:ext cx="129194" cy="121812"/>
          </a:xfrm>
          <a:custGeom>
            <a:avLst/>
            <a:gdLst>
              <a:gd name="T0" fmla="*/ 0 w 21192"/>
              <a:gd name="T1" fmla="*/ 8041543 h 21223"/>
              <a:gd name="T2" fmla="*/ 259848 w 21192"/>
              <a:gd name="T3" fmla="*/ 77541 h 21223"/>
              <a:gd name="T4" fmla="*/ 9992392 w 21192"/>
              <a:gd name="T5" fmla="*/ 308631 h 21223"/>
              <a:gd name="T6" fmla="*/ 9732551 w 21192"/>
              <a:gd name="T7" fmla="*/ 8618617 h 21223"/>
              <a:gd name="T8" fmla="*/ 0 w 21192"/>
              <a:gd name="T9" fmla="*/ 8618617 h 212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92" h="21223">
                <a:moveTo>
                  <a:pt x="0" y="19802"/>
                </a:moveTo>
                <a:cubicBezTo>
                  <a:pt x="0" y="13265"/>
                  <a:pt x="269" y="6728"/>
                  <a:pt x="534" y="191"/>
                </a:cubicBezTo>
                <a:cubicBezTo>
                  <a:pt x="6934" y="-377"/>
                  <a:pt x="14134" y="476"/>
                  <a:pt x="20534" y="760"/>
                </a:cubicBezTo>
                <a:cubicBezTo>
                  <a:pt x="21600" y="6159"/>
                  <a:pt x="21334" y="15823"/>
                  <a:pt x="20000" y="21223"/>
                </a:cubicBezTo>
                <a:cubicBezTo>
                  <a:pt x="14669" y="19518"/>
                  <a:pt x="5600" y="20370"/>
                  <a:pt x="0" y="21223"/>
                </a:cubicBezTo>
              </a:path>
            </a:pathLst>
          </a:cu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5" name="AutoShape 3"/>
          <p:cNvSpPr>
            <a:spLocks/>
          </p:cNvSpPr>
          <p:nvPr/>
        </p:nvSpPr>
        <p:spPr bwMode="auto">
          <a:xfrm>
            <a:off x="2018411" y="4390123"/>
            <a:ext cx="490936" cy="207941"/>
          </a:xfrm>
          <a:custGeom>
            <a:avLst/>
            <a:gdLst>
              <a:gd name="T0" fmla="*/ 32246850 w 21035"/>
              <a:gd name="T1" fmla="*/ 0 h 19282"/>
              <a:gd name="T2" fmla="*/ 309878227 w 21035"/>
              <a:gd name="T3" fmla="*/ 1231089 h 19282"/>
              <a:gd name="T4" fmla="*/ 445853975 w 21035"/>
              <a:gd name="T5" fmla="*/ 1640533 h 19282"/>
              <a:gd name="T6" fmla="*/ 562635579 w 21035"/>
              <a:gd name="T7" fmla="*/ 4918720 h 19282"/>
              <a:gd name="T8" fmla="*/ 568397093 w 21035"/>
              <a:gd name="T9" fmla="*/ 31551250 h 19282"/>
              <a:gd name="T10" fmla="*/ 514770815 w 21035"/>
              <a:gd name="T11" fmla="*/ 49989420 h 19282"/>
              <a:gd name="T12" fmla="*/ 204565238 w 21035"/>
              <a:gd name="T13" fmla="*/ 50398879 h 19282"/>
              <a:gd name="T14" fmla="*/ 1611311 w 21035"/>
              <a:gd name="T15" fmla="*/ 43023617 h 19282"/>
              <a:gd name="T16" fmla="*/ 7344700 w 21035"/>
              <a:gd name="T17" fmla="*/ 20488162 h 19282"/>
              <a:gd name="T18" fmla="*/ 37980238 w 21035"/>
              <a:gd name="T19" fmla="*/ 1640533 h 192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035" h="19282">
                <a:moveTo>
                  <a:pt x="1181" y="0"/>
                </a:moveTo>
                <a:cubicBezTo>
                  <a:pt x="4126" y="1978"/>
                  <a:pt x="8193" y="305"/>
                  <a:pt x="11349" y="457"/>
                </a:cubicBezTo>
                <a:cubicBezTo>
                  <a:pt x="12963" y="457"/>
                  <a:pt x="14646" y="609"/>
                  <a:pt x="16329" y="609"/>
                </a:cubicBezTo>
                <a:cubicBezTo>
                  <a:pt x="17451" y="609"/>
                  <a:pt x="19835" y="-456"/>
                  <a:pt x="20606" y="1826"/>
                </a:cubicBezTo>
                <a:cubicBezTo>
                  <a:pt x="21378" y="4260"/>
                  <a:pt x="20887" y="8975"/>
                  <a:pt x="20817" y="11713"/>
                </a:cubicBezTo>
                <a:cubicBezTo>
                  <a:pt x="20747" y="15516"/>
                  <a:pt x="21098" y="18254"/>
                  <a:pt x="18853" y="18558"/>
                </a:cubicBezTo>
                <a:cubicBezTo>
                  <a:pt x="15066" y="19014"/>
                  <a:pt x="11279" y="18558"/>
                  <a:pt x="7492" y="18710"/>
                </a:cubicBezTo>
                <a:cubicBezTo>
                  <a:pt x="5669" y="18710"/>
                  <a:pt x="480" y="21144"/>
                  <a:pt x="59" y="15972"/>
                </a:cubicBezTo>
                <a:cubicBezTo>
                  <a:pt x="-151" y="13386"/>
                  <a:pt x="269" y="10192"/>
                  <a:pt x="269" y="7606"/>
                </a:cubicBezTo>
                <a:cubicBezTo>
                  <a:pt x="269" y="5476"/>
                  <a:pt x="-222" y="305"/>
                  <a:pt x="1391" y="60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6" name="AutoShape 4"/>
          <p:cNvSpPr>
            <a:spLocks/>
          </p:cNvSpPr>
          <p:nvPr/>
        </p:nvSpPr>
        <p:spPr bwMode="auto">
          <a:xfrm>
            <a:off x="2067627" y="4429497"/>
            <a:ext cx="129194" cy="121812"/>
          </a:xfrm>
          <a:custGeom>
            <a:avLst/>
            <a:gdLst>
              <a:gd name="T0" fmla="*/ 0 w 21192"/>
              <a:gd name="T1" fmla="*/ 8041543 h 21223"/>
              <a:gd name="T2" fmla="*/ 259848 w 21192"/>
              <a:gd name="T3" fmla="*/ 77541 h 21223"/>
              <a:gd name="T4" fmla="*/ 9992392 w 21192"/>
              <a:gd name="T5" fmla="*/ 308631 h 21223"/>
              <a:gd name="T6" fmla="*/ 9732551 w 21192"/>
              <a:gd name="T7" fmla="*/ 8618617 h 21223"/>
              <a:gd name="T8" fmla="*/ 0 w 21192"/>
              <a:gd name="T9" fmla="*/ 8618617 h 212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92" h="21223">
                <a:moveTo>
                  <a:pt x="0" y="19802"/>
                </a:moveTo>
                <a:cubicBezTo>
                  <a:pt x="0" y="13265"/>
                  <a:pt x="269" y="6728"/>
                  <a:pt x="534" y="191"/>
                </a:cubicBezTo>
                <a:cubicBezTo>
                  <a:pt x="6934" y="-377"/>
                  <a:pt x="14134" y="476"/>
                  <a:pt x="20534" y="760"/>
                </a:cubicBezTo>
                <a:cubicBezTo>
                  <a:pt x="21600" y="6159"/>
                  <a:pt x="21334" y="15823"/>
                  <a:pt x="20000" y="21223"/>
                </a:cubicBezTo>
                <a:cubicBezTo>
                  <a:pt x="14669" y="19518"/>
                  <a:pt x="5600" y="20370"/>
                  <a:pt x="0" y="21223"/>
                </a:cubicBezTo>
              </a:path>
            </a:pathLst>
          </a:cu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7" name="AutoShape 5"/>
          <p:cNvSpPr>
            <a:spLocks/>
          </p:cNvSpPr>
          <p:nvPr/>
        </p:nvSpPr>
        <p:spPr bwMode="auto">
          <a:xfrm>
            <a:off x="4380810" y="6280042"/>
            <a:ext cx="273152" cy="194406"/>
          </a:xfrm>
          <a:custGeom>
            <a:avLst/>
            <a:gdLst>
              <a:gd name="T0" fmla="*/ 0 w 21600"/>
              <a:gd name="T1" fmla="*/ 36019074 h 20931"/>
              <a:gd name="T2" fmla="*/ 2536726 w 21600"/>
              <a:gd name="T3" fmla="*/ 14714935 h 20931"/>
              <a:gd name="T4" fmla="*/ 18594563 w 21600"/>
              <a:gd name="T5" fmla="*/ 1115069 h 20931"/>
              <a:gd name="T6" fmla="*/ 93819402 w 21600"/>
              <a:gd name="T7" fmla="*/ 1115069 h 209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931">
                <a:moveTo>
                  <a:pt x="0" y="20931"/>
                </a:moveTo>
                <a:cubicBezTo>
                  <a:pt x="778" y="17243"/>
                  <a:pt x="584" y="12502"/>
                  <a:pt x="584" y="8551"/>
                </a:cubicBezTo>
                <a:cubicBezTo>
                  <a:pt x="778" y="3282"/>
                  <a:pt x="195" y="648"/>
                  <a:pt x="4281" y="648"/>
                </a:cubicBezTo>
                <a:cubicBezTo>
                  <a:pt x="9924" y="385"/>
                  <a:pt x="16151" y="-669"/>
                  <a:pt x="21600" y="64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8" name="AutoShape 6"/>
          <p:cNvSpPr>
            <a:spLocks/>
          </p:cNvSpPr>
          <p:nvPr/>
        </p:nvSpPr>
        <p:spPr bwMode="auto">
          <a:xfrm>
            <a:off x="4174100" y="6870642"/>
            <a:ext cx="5061931" cy="424494"/>
          </a:xfrm>
          <a:custGeom>
            <a:avLst/>
            <a:gdLst>
              <a:gd name="T0" fmla="*/ 1939271721 w 21584"/>
              <a:gd name="T1" fmla="*/ 16672305 h 20560"/>
              <a:gd name="T2" fmla="*/ 2147483647 w 21584"/>
              <a:gd name="T3" fmla="*/ 13667107 h 20560"/>
              <a:gd name="T4" fmla="*/ 2147483647 w 21584"/>
              <a:gd name="T5" fmla="*/ 19678222 h 20560"/>
              <a:gd name="T6" fmla="*/ 2147483647 w 21584"/>
              <a:gd name="T7" fmla="*/ 13667107 h 20560"/>
              <a:gd name="T8" fmla="*/ 2147483647 w 21584"/>
              <a:gd name="T9" fmla="*/ 13667107 h 20560"/>
              <a:gd name="T10" fmla="*/ 2147483647 w 21584"/>
              <a:gd name="T11" fmla="*/ 10680342 h 20560"/>
              <a:gd name="T12" fmla="*/ 2147483647 w 21584"/>
              <a:gd name="T13" fmla="*/ 10680342 h 20560"/>
              <a:gd name="T14" fmla="*/ 2147483647 w 21584"/>
              <a:gd name="T15" fmla="*/ 379949759 h 20560"/>
              <a:gd name="T16" fmla="*/ 2147483647 w 21584"/>
              <a:gd name="T17" fmla="*/ 379949759 h 20560"/>
              <a:gd name="T18" fmla="*/ 2147483647 w 21584"/>
              <a:gd name="T19" fmla="*/ 385960875 h 20560"/>
              <a:gd name="T20" fmla="*/ 2147483647 w 21584"/>
              <a:gd name="T21" fmla="*/ 376944561 h 20560"/>
              <a:gd name="T22" fmla="*/ 2147483647 w 21584"/>
              <a:gd name="T23" fmla="*/ 385960875 h 20560"/>
              <a:gd name="T24" fmla="*/ 0 w 21584"/>
              <a:gd name="T25" fmla="*/ 379949759 h 20560"/>
              <a:gd name="T26" fmla="*/ 1551435471 w 21584"/>
              <a:gd name="T27" fmla="*/ 28676075 h 2056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584" h="20560">
                <a:moveTo>
                  <a:pt x="70" y="882"/>
                </a:moveTo>
                <a:cubicBezTo>
                  <a:pt x="364" y="1517"/>
                  <a:pt x="713" y="723"/>
                  <a:pt x="1007" y="723"/>
                </a:cubicBezTo>
                <a:cubicBezTo>
                  <a:pt x="1371" y="723"/>
                  <a:pt x="1721" y="1041"/>
                  <a:pt x="2084" y="1041"/>
                </a:cubicBezTo>
                <a:cubicBezTo>
                  <a:pt x="3134" y="1200"/>
                  <a:pt x="4197" y="723"/>
                  <a:pt x="5246" y="723"/>
                </a:cubicBezTo>
                <a:cubicBezTo>
                  <a:pt x="7820" y="723"/>
                  <a:pt x="10408" y="723"/>
                  <a:pt x="12982" y="723"/>
                </a:cubicBezTo>
                <a:cubicBezTo>
                  <a:pt x="15277" y="723"/>
                  <a:pt x="17571" y="565"/>
                  <a:pt x="19851" y="565"/>
                </a:cubicBezTo>
                <a:cubicBezTo>
                  <a:pt x="20369" y="565"/>
                  <a:pt x="21040" y="-706"/>
                  <a:pt x="21544" y="565"/>
                </a:cubicBezTo>
                <a:cubicBezTo>
                  <a:pt x="21572" y="6918"/>
                  <a:pt x="21600" y="13747"/>
                  <a:pt x="21572" y="20100"/>
                </a:cubicBezTo>
                <a:cubicBezTo>
                  <a:pt x="20775" y="20894"/>
                  <a:pt x="19949" y="20100"/>
                  <a:pt x="19152" y="20100"/>
                </a:cubicBezTo>
                <a:cubicBezTo>
                  <a:pt x="18117" y="20100"/>
                  <a:pt x="17081" y="20418"/>
                  <a:pt x="16032" y="20418"/>
                </a:cubicBezTo>
                <a:cubicBezTo>
                  <a:pt x="13346" y="20418"/>
                  <a:pt x="10660" y="20576"/>
                  <a:pt x="7974" y="19941"/>
                </a:cubicBezTo>
                <a:cubicBezTo>
                  <a:pt x="5722" y="19306"/>
                  <a:pt x="3469" y="19623"/>
                  <a:pt x="1217" y="20418"/>
                </a:cubicBezTo>
                <a:cubicBezTo>
                  <a:pt x="825" y="20576"/>
                  <a:pt x="392" y="20735"/>
                  <a:pt x="0" y="20100"/>
                </a:cubicBezTo>
                <a:cubicBezTo>
                  <a:pt x="42" y="14223"/>
                  <a:pt x="70" y="7553"/>
                  <a:pt x="56" y="151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9" name="AutoShape 7"/>
          <p:cNvSpPr>
            <a:spLocks/>
          </p:cNvSpPr>
          <p:nvPr/>
        </p:nvSpPr>
        <p:spPr bwMode="auto">
          <a:xfrm>
            <a:off x="4449713" y="6348945"/>
            <a:ext cx="302682" cy="226397"/>
          </a:xfrm>
          <a:custGeom>
            <a:avLst/>
            <a:gdLst>
              <a:gd name="T0" fmla="*/ 0 w 21132"/>
              <a:gd name="T1" fmla="*/ 60773492 h 19949"/>
              <a:gd name="T2" fmla="*/ 6494354 w 21132"/>
              <a:gd name="T3" fmla="*/ 1101792 h 19949"/>
              <a:gd name="T4" fmla="*/ 133081909 w 21132"/>
              <a:gd name="T5" fmla="*/ 1779937 h 19949"/>
              <a:gd name="T6" fmla="*/ 130917020 w 21132"/>
              <a:gd name="T7" fmla="*/ 29581579 h 19949"/>
              <a:gd name="T8" fmla="*/ 129831655 w 21132"/>
              <a:gd name="T9" fmla="*/ 60773492 h 19949"/>
              <a:gd name="T10" fmla="*/ 65998115 w 21132"/>
              <a:gd name="T11" fmla="*/ 61451623 h 19949"/>
              <a:gd name="T12" fmla="*/ 0 w 21132"/>
              <a:gd name="T13" fmla="*/ 60095347 h 199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132" h="19949">
                <a:moveTo>
                  <a:pt x="0" y="19359"/>
                </a:moveTo>
                <a:cubicBezTo>
                  <a:pt x="1029" y="13311"/>
                  <a:pt x="857" y="6399"/>
                  <a:pt x="1029" y="351"/>
                </a:cubicBezTo>
                <a:cubicBezTo>
                  <a:pt x="7543" y="-945"/>
                  <a:pt x="14571" y="1863"/>
                  <a:pt x="21086" y="567"/>
                </a:cubicBezTo>
                <a:cubicBezTo>
                  <a:pt x="21257" y="3807"/>
                  <a:pt x="20914" y="6399"/>
                  <a:pt x="20743" y="9423"/>
                </a:cubicBezTo>
                <a:cubicBezTo>
                  <a:pt x="20571" y="12663"/>
                  <a:pt x="21600" y="16335"/>
                  <a:pt x="20571" y="19359"/>
                </a:cubicBezTo>
                <a:cubicBezTo>
                  <a:pt x="17314" y="18495"/>
                  <a:pt x="13714" y="19575"/>
                  <a:pt x="10457" y="19575"/>
                </a:cubicBezTo>
                <a:cubicBezTo>
                  <a:pt x="7543" y="19575"/>
                  <a:pt x="2743" y="20655"/>
                  <a:pt x="0" y="1914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0" name="AutoShape 8"/>
          <p:cNvSpPr>
            <a:spLocks/>
          </p:cNvSpPr>
          <p:nvPr/>
        </p:nvSpPr>
        <p:spPr bwMode="auto">
          <a:xfrm>
            <a:off x="4183943" y="4025920"/>
            <a:ext cx="5059470" cy="296531"/>
          </a:xfrm>
          <a:custGeom>
            <a:avLst/>
            <a:gdLst>
              <a:gd name="T0" fmla="*/ 1246262186 w 21576"/>
              <a:gd name="T1" fmla="*/ 2496137 h 20393"/>
              <a:gd name="T2" fmla="*/ 2147483647 w 21576"/>
              <a:gd name="T3" fmla="*/ 5467446 h 20393"/>
              <a:gd name="T4" fmla="*/ 2147483647 w 21576"/>
              <a:gd name="T5" fmla="*/ 6953091 h 20393"/>
              <a:gd name="T6" fmla="*/ 2147483647 w 21576"/>
              <a:gd name="T7" fmla="*/ 3981782 h 20393"/>
              <a:gd name="T8" fmla="*/ 2147483647 w 21576"/>
              <a:gd name="T9" fmla="*/ 5467446 h 20393"/>
              <a:gd name="T10" fmla="*/ 2147483647 w 21576"/>
              <a:gd name="T11" fmla="*/ 1010135 h 20393"/>
              <a:gd name="T12" fmla="*/ 2147483647 w 21576"/>
              <a:gd name="T13" fmla="*/ 2496137 h 20393"/>
              <a:gd name="T14" fmla="*/ 2147483647 w 21576"/>
              <a:gd name="T15" fmla="*/ 130266758 h 20393"/>
              <a:gd name="T16" fmla="*/ 2147483647 w 21576"/>
              <a:gd name="T17" fmla="*/ 131752403 h 20393"/>
              <a:gd name="T18" fmla="*/ 2147483647 w 21576"/>
              <a:gd name="T19" fmla="*/ 128781113 h 20393"/>
              <a:gd name="T20" fmla="*/ 2147483647 w 21576"/>
              <a:gd name="T21" fmla="*/ 130266758 h 20393"/>
              <a:gd name="T22" fmla="*/ 2147483647 w 21576"/>
              <a:gd name="T23" fmla="*/ 127295468 h 20393"/>
              <a:gd name="T24" fmla="*/ 83114784 w 21576"/>
              <a:gd name="T25" fmla="*/ 130266758 h 20393"/>
              <a:gd name="T26" fmla="*/ 470769470 w 21576"/>
              <a:gd name="T27" fmla="*/ 63409801 h 20393"/>
              <a:gd name="T28" fmla="*/ 83114784 w 21576"/>
              <a:gd name="T29" fmla="*/ 3981782 h 2039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76" h="20393">
                <a:moveTo>
                  <a:pt x="45" y="378"/>
                </a:moveTo>
                <a:cubicBezTo>
                  <a:pt x="633" y="2628"/>
                  <a:pt x="1374" y="828"/>
                  <a:pt x="1976" y="828"/>
                </a:cubicBezTo>
                <a:cubicBezTo>
                  <a:pt x="2703" y="1053"/>
                  <a:pt x="3417" y="1278"/>
                  <a:pt x="4130" y="1053"/>
                </a:cubicBezTo>
                <a:cubicBezTo>
                  <a:pt x="6200" y="603"/>
                  <a:pt x="8285" y="603"/>
                  <a:pt x="10355" y="603"/>
                </a:cubicBezTo>
                <a:cubicBezTo>
                  <a:pt x="12580" y="603"/>
                  <a:pt x="14818" y="-72"/>
                  <a:pt x="17042" y="828"/>
                </a:cubicBezTo>
                <a:cubicBezTo>
                  <a:pt x="17854" y="1278"/>
                  <a:pt x="18651" y="-522"/>
                  <a:pt x="19449" y="153"/>
                </a:cubicBezTo>
                <a:cubicBezTo>
                  <a:pt x="20148" y="828"/>
                  <a:pt x="20847" y="-72"/>
                  <a:pt x="21547" y="378"/>
                </a:cubicBezTo>
                <a:cubicBezTo>
                  <a:pt x="21575" y="6678"/>
                  <a:pt x="21589" y="13428"/>
                  <a:pt x="21561" y="19728"/>
                </a:cubicBezTo>
                <a:cubicBezTo>
                  <a:pt x="20148" y="21078"/>
                  <a:pt x="18735" y="19953"/>
                  <a:pt x="17308" y="19953"/>
                </a:cubicBezTo>
                <a:cubicBezTo>
                  <a:pt x="15266" y="19953"/>
                  <a:pt x="13209" y="20853"/>
                  <a:pt x="11167" y="19503"/>
                </a:cubicBezTo>
                <a:cubicBezTo>
                  <a:pt x="9698" y="18378"/>
                  <a:pt x="8229" y="20403"/>
                  <a:pt x="6760" y="19728"/>
                </a:cubicBezTo>
                <a:cubicBezTo>
                  <a:pt x="5221" y="19053"/>
                  <a:pt x="3682" y="19278"/>
                  <a:pt x="2143" y="19278"/>
                </a:cubicBezTo>
                <a:cubicBezTo>
                  <a:pt x="1430" y="19278"/>
                  <a:pt x="716" y="20178"/>
                  <a:pt x="3" y="19728"/>
                </a:cubicBezTo>
                <a:cubicBezTo>
                  <a:pt x="31" y="16353"/>
                  <a:pt x="3" y="12978"/>
                  <a:pt x="17" y="9603"/>
                </a:cubicBezTo>
                <a:cubicBezTo>
                  <a:pt x="31" y="6453"/>
                  <a:pt x="-11" y="3528"/>
                  <a:pt x="3" y="60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1" name="AutoShape 9"/>
          <p:cNvSpPr>
            <a:spLocks/>
          </p:cNvSpPr>
          <p:nvPr/>
        </p:nvSpPr>
        <p:spPr bwMode="auto">
          <a:xfrm>
            <a:off x="4183943" y="4399967"/>
            <a:ext cx="5042244" cy="13535"/>
          </a:xfrm>
          <a:custGeom>
            <a:avLst/>
            <a:gdLst>
              <a:gd name="T0" fmla="*/ 0 w 21600"/>
              <a:gd name="T1" fmla="*/ 9109 h 13115"/>
              <a:gd name="T2" fmla="*/ 2147483647 w 21600"/>
              <a:gd name="T3" fmla="*/ 9109 h 13115"/>
              <a:gd name="T4" fmla="*/ 2147483647 w 21600"/>
              <a:gd name="T5" fmla="*/ 9109 h 13115"/>
              <a:gd name="T6" fmla="*/ 2147483647 w 21600"/>
              <a:gd name="T7" fmla="*/ 1823 h 13115"/>
              <a:gd name="T8" fmla="*/ 2147483647 w 21600"/>
              <a:gd name="T9" fmla="*/ 16386 h 13115"/>
              <a:gd name="T10" fmla="*/ 2147483647 w 21600"/>
              <a:gd name="T11" fmla="*/ 30963 h 13115"/>
              <a:gd name="T12" fmla="*/ 2147483647 w 21600"/>
              <a:gd name="T13" fmla="*/ 16386 h 131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13115">
                <a:moveTo>
                  <a:pt x="0" y="3859"/>
                </a:moveTo>
                <a:cubicBezTo>
                  <a:pt x="309" y="19285"/>
                  <a:pt x="675" y="3859"/>
                  <a:pt x="984" y="3859"/>
                </a:cubicBezTo>
                <a:cubicBezTo>
                  <a:pt x="1391" y="3859"/>
                  <a:pt x="1785" y="6941"/>
                  <a:pt x="2192" y="3859"/>
                </a:cubicBezTo>
                <a:cubicBezTo>
                  <a:pt x="2993" y="-2315"/>
                  <a:pt x="3780" y="772"/>
                  <a:pt x="4581" y="772"/>
                </a:cubicBezTo>
                <a:cubicBezTo>
                  <a:pt x="6394" y="772"/>
                  <a:pt x="8207" y="6941"/>
                  <a:pt x="10034" y="6941"/>
                </a:cubicBezTo>
                <a:cubicBezTo>
                  <a:pt x="13027" y="6941"/>
                  <a:pt x="16021" y="13116"/>
                  <a:pt x="19014" y="13116"/>
                </a:cubicBezTo>
                <a:cubicBezTo>
                  <a:pt x="19871" y="13116"/>
                  <a:pt x="20743" y="6941"/>
                  <a:pt x="21600" y="694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2" name="AutoShape 10"/>
          <p:cNvSpPr>
            <a:spLocks/>
          </p:cNvSpPr>
          <p:nvPr/>
        </p:nvSpPr>
        <p:spPr bwMode="auto">
          <a:xfrm>
            <a:off x="8918583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5" y="13977"/>
                  <a:pt x="13295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3" name="AutoShape 11"/>
          <p:cNvSpPr>
            <a:spLocks/>
          </p:cNvSpPr>
          <p:nvPr/>
        </p:nvSpPr>
        <p:spPr bwMode="auto">
          <a:xfrm>
            <a:off x="8977643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4" y="13977"/>
                  <a:pt x="13287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4" name="AutoShape 12"/>
          <p:cNvSpPr>
            <a:spLocks/>
          </p:cNvSpPr>
          <p:nvPr/>
        </p:nvSpPr>
        <p:spPr bwMode="auto">
          <a:xfrm>
            <a:off x="9046546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0" y="13500"/>
                  <a:pt x="11781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5" name="AutoShape 13"/>
          <p:cNvSpPr>
            <a:spLocks/>
          </p:cNvSpPr>
          <p:nvPr/>
        </p:nvSpPr>
        <p:spPr bwMode="auto">
          <a:xfrm>
            <a:off x="9095763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34" y="13199"/>
                  <a:pt x="13744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6" name="AutoShape 14"/>
          <p:cNvSpPr>
            <a:spLocks/>
          </p:cNvSpPr>
          <p:nvPr/>
        </p:nvSpPr>
        <p:spPr bwMode="auto">
          <a:xfrm>
            <a:off x="9154823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2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7" name="AutoShape 15"/>
          <p:cNvSpPr>
            <a:spLocks/>
          </p:cNvSpPr>
          <p:nvPr/>
        </p:nvSpPr>
        <p:spPr bwMode="auto">
          <a:xfrm>
            <a:off x="9213883" y="4311377"/>
            <a:ext cx="20917" cy="2571569"/>
          </a:xfrm>
          <a:custGeom>
            <a:avLst/>
            <a:gdLst>
              <a:gd name="T0" fmla="*/ 82260 w 12040"/>
              <a:gd name="T1" fmla="*/ 0 h 21600"/>
              <a:gd name="T2" fmla="*/ 61942 w 12040"/>
              <a:gd name="T3" fmla="*/ 2147483647 h 21600"/>
              <a:gd name="T4" fmla="*/ 41764 w 12040"/>
              <a:gd name="T5" fmla="*/ 2147483647 h 21600"/>
              <a:gd name="T6" fmla="*/ 82260 w 12040"/>
              <a:gd name="T7" fmla="*/ 2147483647 h 21600"/>
              <a:gd name="T8" fmla="*/ 21445 w 12040"/>
              <a:gd name="T9" fmla="*/ 2147483647 h 21600"/>
              <a:gd name="T10" fmla="*/ 21445 w 12040"/>
              <a:gd name="T11" fmla="*/ 2147483647 h 21600"/>
              <a:gd name="T12" fmla="*/ 61942 w 1204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040" h="21600">
                <a:moveTo>
                  <a:pt x="7304" y="0"/>
                </a:moveTo>
                <a:cubicBezTo>
                  <a:pt x="18104" y="193"/>
                  <a:pt x="7304" y="468"/>
                  <a:pt x="5500" y="744"/>
                </a:cubicBezTo>
                <a:cubicBezTo>
                  <a:pt x="1904" y="1074"/>
                  <a:pt x="3708" y="1433"/>
                  <a:pt x="3708" y="1791"/>
                </a:cubicBezTo>
                <a:cubicBezTo>
                  <a:pt x="3708" y="2452"/>
                  <a:pt x="5500" y="3003"/>
                  <a:pt x="7304" y="3692"/>
                </a:cubicBezTo>
                <a:cubicBezTo>
                  <a:pt x="12704" y="5290"/>
                  <a:pt x="1904" y="6888"/>
                  <a:pt x="1904" y="8458"/>
                </a:cubicBezTo>
                <a:cubicBezTo>
                  <a:pt x="1904" y="11379"/>
                  <a:pt x="3708" y="14216"/>
                  <a:pt x="1904" y="17247"/>
                </a:cubicBezTo>
                <a:cubicBezTo>
                  <a:pt x="1050" y="18684"/>
                  <a:pt x="-3496" y="20195"/>
                  <a:pt x="55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8" name="AutoShape 16"/>
          <p:cNvSpPr>
            <a:spLocks/>
          </p:cNvSpPr>
          <p:nvPr/>
        </p:nvSpPr>
        <p:spPr bwMode="auto">
          <a:xfrm>
            <a:off x="1014392" y="915429"/>
            <a:ext cx="490936" cy="207941"/>
          </a:xfrm>
          <a:custGeom>
            <a:avLst/>
            <a:gdLst>
              <a:gd name="T0" fmla="*/ 32246850 w 21035"/>
              <a:gd name="T1" fmla="*/ 0 h 19282"/>
              <a:gd name="T2" fmla="*/ 309878227 w 21035"/>
              <a:gd name="T3" fmla="*/ 1231089 h 19282"/>
              <a:gd name="T4" fmla="*/ 445853975 w 21035"/>
              <a:gd name="T5" fmla="*/ 1640533 h 19282"/>
              <a:gd name="T6" fmla="*/ 562635579 w 21035"/>
              <a:gd name="T7" fmla="*/ 4918720 h 19282"/>
              <a:gd name="T8" fmla="*/ 568397093 w 21035"/>
              <a:gd name="T9" fmla="*/ 31551250 h 19282"/>
              <a:gd name="T10" fmla="*/ 514770815 w 21035"/>
              <a:gd name="T11" fmla="*/ 49989420 h 19282"/>
              <a:gd name="T12" fmla="*/ 204565238 w 21035"/>
              <a:gd name="T13" fmla="*/ 50398879 h 19282"/>
              <a:gd name="T14" fmla="*/ 1611311 w 21035"/>
              <a:gd name="T15" fmla="*/ 43023617 h 19282"/>
              <a:gd name="T16" fmla="*/ 7344700 w 21035"/>
              <a:gd name="T17" fmla="*/ 20488162 h 19282"/>
              <a:gd name="T18" fmla="*/ 37980238 w 21035"/>
              <a:gd name="T19" fmla="*/ 1640533 h 192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035" h="19282">
                <a:moveTo>
                  <a:pt x="1181" y="0"/>
                </a:moveTo>
                <a:cubicBezTo>
                  <a:pt x="4126" y="1978"/>
                  <a:pt x="8193" y="305"/>
                  <a:pt x="11349" y="457"/>
                </a:cubicBezTo>
                <a:cubicBezTo>
                  <a:pt x="12963" y="457"/>
                  <a:pt x="14646" y="609"/>
                  <a:pt x="16329" y="609"/>
                </a:cubicBezTo>
                <a:cubicBezTo>
                  <a:pt x="17451" y="609"/>
                  <a:pt x="19835" y="-456"/>
                  <a:pt x="20606" y="1826"/>
                </a:cubicBezTo>
                <a:cubicBezTo>
                  <a:pt x="21378" y="4260"/>
                  <a:pt x="20887" y="8975"/>
                  <a:pt x="20817" y="11713"/>
                </a:cubicBezTo>
                <a:cubicBezTo>
                  <a:pt x="20747" y="15516"/>
                  <a:pt x="21098" y="18254"/>
                  <a:pt x="18853" y="18558"/>
                </a:cubicBezTo>
                <a:cubicBezTo>
                  <a:pt x="15066" y="19014"/>
                  <a:pt x="11279" y="18558"/>
                  <a:pt x="7492" y="18710"/>
                </a:cubicBezTo>
                <a:cubicBezTo>
                  <a:pt x="5669" y="18710"/>
                  <a:pt x="480" y="21144"/>
                  <a:pt x="59" y="15972"/>
                </a:cubicBezTo>
                <a:cubicBezTo>
                  <a:pt x="-151" y="13386"/>
                  <a:pt x="269" y="10192"/>
                  <a:pt x="269" y="7606"/>
                </a:cubicBezTo>
                <a:cubicBezTo>
                  <a:pt x="269" y="5476"/>
                  <a:pt x="-222" y="305"/>
                  <a:pt x="1391" y="60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9" name="AutoShape 17"/>
          <p:cNvSpPr>
            <a:spLocks/>
          </p:cNvSpPr>
          <p:nvPr/>
        </p:nvSpPr>
        <p:spPr bwMode="auto">
          <a:xfrm>
            <a:off x="1063608" y="954802"/>
            <a:ext cx="129194" cy="121812"/>
          </a:xfrm>
          <a:custGeom>
            <a:avLst/>
            <a:gdLst>
              <a:gd name="T0" fmla="*/ 0 w 21192"/>
              <a:gd name="T1" fmla="*/ 8041543 h 21223"/>
              <a:gd name="T2" fmla="*/ 259848 w 21192"/>
              <a:gd name="T3" fmla="*/ 77541 h 21223"/>
              <a:gd name="T4" fmla="*/ 9992392 w 21192"/>
              <a:gd name="T5" fmla="*/ 308631 h 21223"/>
              <a:gd name="T6" fmla="*/ 9732551 w 21192"/>
              <a:gd name="T7" fmla="*/ 8618617 h 21223"/>
              <a:gd name="T8" fmla="*/ 0 w 21192"/>
              <a:gd name="T9" fmla="*/ 8618617 h 212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92" h="21223">
                <a:moveTo>
                  <a:pt x="0" y="19802"/>
                </a:moveTo>
                <a:cubicBezTo>
                  <a:pt x="0" y="13265"/>
                  <a:pt x="269" y="6728"/>
                  <a:pt x="534" y="191"/>
                </a:cubicBezTo>
                <a:cubicBezTo>
                  <a:pt x="6934" y="-377"/>
                  <a:pt x="14134" y="476"/>
                  <a:pt x="20534" y="760"/>
                </a:cubicBezTo>
                <a:cubicBezTo>
                  <a:pt x="21600" y="6159"/>
                  <a:pt x="21334" y="15823"/>
                  <a:pt x="20000" y="21223"/>
                </a:cubicBezTo>
                <a:cubicBezTo>
                  <a:pt x="14669" y="19518"/>
                  <a:pt x="5600" y="20370"/>
                  <a:pt x="0" y="21223"/>
                </a:cubicBezTo>
              </a:path>
            </a:pathLst>
          </a:cu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0" name="AutoShape 18"/>
          <p:cNvSpPr>
            <a:spLocks/>
          </p:cNvSpPr>
          <p:nvPr/>
        </p:nvSpPr>
        <p:spPr bwMode="auto">
          <a:xfrm>
            <a:off x="4174099" y="344516"/>
            <a:ext cx="5059470" cy="296531"/>
          </a:xfrm>
          <a:custGeom>
            <a:avLst/>
            <a:gdLst>
              <a:gd name="T0" fmla="*/ 1246262186 w 21576"/>
              <a:gd name="T1" fmla="*/ 2496137 h 20393"/>
              <a:gd name="T2" fmla="*/ 2147483647 w 21576"/>
              <a:gd name="T3" fmla="*/ 5467446 h 20393"/>
              <a:gd name="T4" fmla="*/ 2147483647 w 21576"/>
              <a:gd name="T5" fmla="*/ 6953091 h 20393"/>
              <a:gd name="T6" fmla="*/ 2147483647 w 21576"/>
              <a:gd name="T7" fmla="*/ 3981782 h 20393"/>
              <a:gd name="T8" fmla="*/ 2147483647 w 21576"/>
              <a:gd name="T9" fmla="*/ 5467446 h 20393"/>
              <a:gd name="T10" fmla="*/ 2147483647 w 21576"/>
              <a:gd name="T11" fmla="*/ 1010135 h 20393"/>
              <a:gd name="T12" fmla="*/ 2147483647 w 21576"/>
              <a:gd name="T13" fmla="*/ 2496137 h 20393"/>
              <a:gd name="T14" fmla="*/ 2147483647 w 21576"/>
              <a:gd name="T15" fmla="*/ 130266758 h 20393"/>
              <a:gd name="T16" fmla="*/ 2147483647 w 21576"/>
              <a:gd name="T17" fmla="*/ 131752403 h 20393"/>
              <a:gd name="T18" fmla="*/ 2147483647 w 21576"/>
              <a:gd name="T19" fmla="*/ 128781113 h 20393"/>
              <a:gd name="T20" fmla="*/ 2147483647 w 21576"/>
              <a:gd name="T21" fmla="*/ 130266758 h 20393"/>
              <a:gd name="T22" fmla="*/ 2147483647 w 21576"/>
              <a:gd name="T23" fmla="*/ 127295468 h 20393"/>
              <a:gd name="T24" fmla="*/ 83114784 w 21576"/>
              <a:gd name="T25" fmla="*/ 130266758 h 20393"/>
              <a:gd name="T26" fmla="*/ 470769470 w 21576"/>
              <a:gd name="T27" fmla="*/ 63409801 h 20393"/>
              <a:gd name="T28" fmla="*/ 83114784 w 21576"/>
              <a:gd name="T29" fmla="*/ 3981782 h 2039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76" h="20393">
                <a:moveTo>
                  <a:pt x="45" y="378"/>
                </a:moveTo>
                <a:cubicBezTo>
                  <a:pt x="633" y="2628"/>
                  <a:pt x="1374" y="828"/>
                  <a:pt x="1976" y="828"/>
                </a:cubicBezTo>
                <a:cubicBezTo>
                  <a:pt x="2703" y="1053"/>
                  <a:pt x="3416" y="1278"/>
                  <a:pt x="4130" y="1053"/>
                </a:cubicBezTo>
                <a:cubicBezTo>
                  <a:pt x="6200" y="603"/>
                  <a:pt x="8285" y="603"/>
                  <a:pt x="10355" y="603"/>
                </a:cubicBezTo>
                <a:cubicBezTo>
                  <a:pt x="12580" y="603"/>
                  <a:pt x="14818" y="-72"/>
                  <a:pt x="17042" y="828"/>
                </a:cubicBezTo>
                <a:cubicBezTo>
                  <a:pt x="17854" y="1278"/>
                  <a:pt x="18651" y="-522"/>
                  <a:pt x="19449" y="153"/>
                </a:cubicBezTo>
                <a:cubicBezTo>
                  <a:pt x="20148" y="828"/>
                  <a:pt x="20848" y="-72"/>
                  <a:pt x="21547" y="378"/>
                </a:cubicBezTo>
                <a:cubicBezTo>
                  <a:pt x="21575" y="6678"/>
                  <a:pt x="21589" y="13428"/>
                  <a:pt x="21561" y="19728"/>
                </a:cubicBezTo>
                <a:cubicBezTo>
                  <a:pt x="20148" y="21078"/>
                  <a:pt x="18735" y="19953"/>
                  <a:pt x="17308" y="19953"/>
                </a:cubicBezTo>
                <a:cubicBezTo>
                  <a:pt x="15266" y="19953"/>
                  <a:pt x="13209" y="20853"/>
                  <a:pt x="11167" y="19503"/>
                </a:cubicBezTo>
                <a:cubicBezTo>
                  <a:pt x="9698" y="18378"/>
                  <a:pt x="8229" y="20403"/>
                  <a:pt x="6760" y="19728"/>
                </a:cubicBezTo>
                <a:cubicBezTo>
                  <a:pt x="5221" y="19053"/>
                  <a:pt x="3682" y="19278"/>
                  <a:pt x="2143" y="19278"/>
                </a:cubicBezTo>
                <a:cubicBezTo>
                  <a:pt x="1430" y="19278"/>
                  <a:pt x="716" y="20178"/>
                  <a:pt x="3" y="19728"/>
                </a:cubicBezTo>
                <a:cubicBezTo>
                  <a:pt x="31" y="16353"/>
                  <a:pt x="3" y="12978"/>
                  <a:pt x="17" y="9603"/>
                </a:cubicBezTo>
                <a:cubicBezTo>
                  <a:pt x="31" y="6453"/>
                  <a:pt x="-11" y="3528"/>
                  <a:pt x="3" y="60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1" name="AutoShape 19"/>
          <p:cNvSpPr>
            <a:spLocks/>
          </p:cNvSpPr>
          <p:nvPr/>
        </p:nvSpPr>
        <p:spPr bwMode="auto">
          <a:xfrm>
            <a:off x="4183943" y="718563"/>
            <a:ext cx="5042244" cy="13535"/>
          </a:xfrm>
          <a:custGeom>
            <a:avLst/>
            <a:gdLst>
              <a:gd name="T0" fmla="*/ 0 w 21600"/>
              <a:gd name="T1" fmla="*/ 9109 h 13115"/>
              <a:gd name="T2" fmla="*/ 2147483647 w 21600"/>
              <a:gd name="T3" fmla="*/ 9109 h 13115"/>
              <a:gd name="T4" fmla="*/ 2147483647 w 21600"/>
              <a:gd name="T5" fmla="*/ 9109 h 13115"/>
              <a:gd name="T6" fmla="*/ 2147483647 w 21600"/>
              <a:gd name="T7" fmla="*/ 1823 h 13115"/>
              <a:gd name="T8" fmla="*/ 2147483647 w 21600"/>
              <a:gd name="T9" fmla="*/ 16386 h 13115"/>
              <a:gd name="T10" fmla="*/ 2147483647 w 21600"/>
              <a:gd name="T11" fmla="*/ 30963 h 13115"/>
              <a:gd name="T12" fmla="*/ 2147483647 w 21600"/>
              <a:gd name="T13" fmla="*/ 16386 h 131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13115">
                <a:moveTo>
                  <a:pt x="0" y="3859"/>
                </a:moveTo>
                <a:cubicBezTo>
                  <a:pt x="309" y="19285"/>
                  <a:pt x="675" y="3859"/>
                  <a:pt x="984" y="3859"/>
                </a:cubicBezTo>
                <a:cubicBezTo>
                  <a:pt x="1391" y="3859"/>
                  <a:pt x="1785" y="6941"/>
                  <a:pt x="2192" y="3859"/>
                </a:cubicBezTo>
                <a:cubicBezTo>
                  <a:pt x="2993" y="-2315"/>
                  <a:pt x="3780" y="772"/>
                  <a:pt x="4581" y="772"/>
                </a:cubicBezTo>
                <a:cubicBezTo>
                  <a:pt x="6394" y="772"/>
                  <a:pt x="8207" y="6941"/>
                  <a:pt x="10034" y="6941"/>
                </a:cubicBezTo>
                <a:cubicBezTo>
                  <a:pt x="13027" y="6941"/>
                  <a:pt x="16021" y="13116"/>
                  <a:pt x="19014" y="13116"/>
                </a:cubicBezTo>
                <a:cubicBezTo>
                  <a:pt x="19871" y="13116"/>
                  <a:pt x="20743" y="6941"/>
                  <a:pt x="21600" y="694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2" name="AutoShape 20"/>
          <p:cNvSpPr>
            <a:spLocks/>
          </p:cNvSpPr>
          <p:nvPr/>
        </p:nvSpPr>
        <p:spPr bwMode="auto">
          <a:xfrm>
            <a:off x="8741403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4" y="13977"/>
                  <a:pt x="13292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3" name="AutoShape 21"/>
          <p:cNvSpPr>
            <a:spLocks/>
          </p:cNvSpPr>
          <p:nvPr/>
        </p:nvSpPr>
        <p:spPr bwMode="auto">
          <a:xfrm>
            <a:off x="8810306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89" y="13500"/>
                  <a:pt x="11778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4" name="AutoShape 22"/>
          <p:cNvSpPr>
            <a:spLocks/>
          </p:cNvSpPr>
          <p:nvPr/>
        </p:nvSpPr>
        <p:spPr bwMode="auto">
          <a:xfrm>
            <a:off x="8869366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34" y="13199"/>
                  <a:pt x="13750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5" name="AutoShape 23"/>
          <p:cNvSpPr>
            <a:spLocks/>
          </p:cNvSpPr>
          <p:nvPr/>
        </p:nvSpPr>
        <p:spPr bwMode="auto">
          <a:xfrm>
            <a:off x="8918583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5" y="13977"/>
                  <a:pt x="13290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6" name="AutoShape 24"/>
          <p:cNvSpPr>
            <a:spLocks/>
          </p:cNvSpPr>
          <p:nvPr/>
        </p:nvSpPr>
        <p:spPr bwMode="auto">
          <a:xfrm>
            <a:off x="8977643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3" y="13977"/>
                  <a:pt x="13284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7" name="AutoShape 25"/>
          <p:cNvSpPr>
            <a:spLocks/>
          </p:cNvSpPr>
          <p:nvPr/>
        </p:nvSpPr>
        <p:spPr bwMode="auto">
          <a:xfrm>
            <a:off x="9036703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0" y="13500"/>
                  <a:pt x="11781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8" name="AutoShape 26"/>
          <p:cNvSpPr>
            <a:spLocks/>
          </p:cNvSpPr>
          <p:nvPr/>
        </p:nvSpPr>
        <p:spPr bwMode="auto">
          <a:xfrm>
            <a:off x="9095763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34" y="13199"/>
                  <a:pt x="13750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9" name="AutoShape 27"/>
          <p:cNvSpPr>
            <a:spLocks/>
          </p:cNvSpPr>
          <p:nvPr/>
        </p:nvSpPr>
        <p:spPr bwMode="auto">
          <a:xfrm>
            <a:off x="9154823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8" y="13977"/>
                  <a:pt x="13297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20" name="AutoShape 28"/>
          <p:cNvSpPr>
            <a:spLocks/>
          </p:cNvSpPr>
          <p:nvPr/>
        </p:nvSpPr>
        <p:spPr bwMode="auto">
          <a:xfrm>
            <a:off x="9213883" y="629973"/>
            <a:ext cx="20917" cy="2571569"/>
          </a:xfrm>
          <a:custGeom>
            <a:avLst/>
            <a:gdLst>
              <a:gd name="T0" fmla="*/ 82226 w 12044"/>
              <a:gd name="T1" fmla="*/ 0 h 21600"/>
              <a:gd name="T2" fmla="*/ 61926 w 12044"/>
              <a:gd name="T3" fmla="*/ 2147483647 h 21600"/>
              <a:gd name="T4" fmla="*/ 41640 w 12044"/>
              <a:gd name="T5" fmla="*/ 2147483647 h 21600"/>
              <a:gd name="T6" fmla="*/ 82226 w 12044"/>
              <a:gd name="T7" fmla="*/ 2147483647 h 21600"/>
              <a:gd name="T8" fmla="*/ 21464 w 12044"/>
              <a:gd name="T9" fmla="*/ 2147483647 h 21600"/>
              <a:gd name="T10" fmla="*/ 21464 w 12044"/>
              <a:gd name="T11" fmla="*/ 2147483647 h 21600"/>
              <a:gd name="T12" fmla="*/ 61926 w 12044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044" h="21600">
                <a:moveTo>
                  <a:pt x="7308" y="0"/>
                </a:moveTo>
                <a:cubicBezTo>
                  <a:pt x="18108" y="193"/>
                  <a:pt x="7308" y="468"/>
                  <a:pt x="5504" y="744"/>
                </a:cubicBezTo>
                <a:cubicBezTo>
                  <a:pt x="1908" y="1074"/>
                  <a:pt x="3701" y="1433"/>
                  <a:pt x="3701" y="1791"/>
                </a:cubicBezTo>
                <a:cubicBezTo>
                  <a:pt x="3701" y="2452"/>
                  <a:pt x="5504" y="3003"/>
                  <a:pt x="7308" y="3692"/>
                </a:cubicBezTo>
                <a:cubicBezTo>
                  <a:pt x="12708" y="5290"/>
                  <a:pt x="1908" y="6888"/>
                  <a:pt x="1908" y="8458"/>
                </a:cubicBezTo>
                <a:cubicBezTo>
                  <a:pt x="1908" y="11379"/>
                  <a:pt x="3701" y="14216"/>
                  <a:pt x="1908" y="17247"/>
                </a:cubicBezTo>
                <a:cubicBezTo>
                  <a:pt x="1043" y="18684"/>
                  <a:pt x="-3492" y="20195"/>
                  <a:pt x="5504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21" name="AutoShape 41"/>
          <p:cNvSpPr>
            <a:spLocks/>
          </p:cNvSpPr>
          <p:nvPr/>
        </p:nvSpPr>
        <p:spPr bwMode="auto">
          <a:xfrm>
            <a:off x="4420182" y="4783857"/>
            <a:ext cx="310065" cy="307604"/>
          </a:xfrm>
          <a:custGeom>
            <a:avLst/>
            <a:gdLst>
              <a:gd name="T0" fmla="*/ 0 w 21330"/>
              <a:gd name="T1" fmla="*/ 136069839 h 21326"/>
              <a:gd name="T2" fmla="*/ 989510 w 21330"/>
              <a:gd name="T3" fmla="*/ 75498648 h 21326"/>
              <a:gd name="T4" fmla="*/ 0 w 21330"/>
              <a:gd name="T5" fmla="*/ 12484125 h 21326"/>
              <a:gd name="T6" fmla="*/ 0 w 21330"/>
              <a:gd name="T7" fmla="*/ 270830 h 21326"/>
              <a:gd name="T8" fmla="*/ 65815408 w 21330"/>
              <a:gd name="T9" fmla="*/ 1250251 h 21326"/>
              <a:gd name="T10" fmla="*/ 98960385 w 21330"/>
              <a:gd name="T11" fmla="*/ 1740306 h 21326"/>
              <a:gd name="T12" fmla="*/ 118752526 w 21330"/>
              <a:gd name="T13" fmla="*/ 1250251 h 21326"/>
              <a:gd name="T14" fmla="*/ 136070734 w 21330"/>
              <a:gd name="T15" fmla="*/ 760531 h 21326"/>
              <a:gd name="T16" fmla="*/ 137554820 w 21330"/>
              <a:gd name="T17" fmla="*/ 760531 h 21326"/>
              <a:gd name="T18" fmla="*/ 137554820 w 21330"/>
              <a:gd name="T19" fmla="*/ 31536005 h 21326"/>
              <a:gd name="T20" fmla="*/ 137554820 w 21330"/>
              <a:gd name="T21" fmla="*/ 64754494 h 21326"/>
              <a:gd name="T22" fmla="*/ 140035430 w 21330"/>
              <a:gd name="T23" fmla="*/ 129721625 h 21326"/>
              <a:gd name="T24" fmla="*/ 130627597 w 21330"/>
              <a:gd name="T25" fmla="*/ 134606951 h 21326"/>
              <a:gd name="T26" fmla="*/ 113804303 w 21330"/>
              <a:gd name="T27" fmla="*/ 136069839 h 21326"/>
              <a:gd name="T28" fmla="*/ 76694293 w 21330"/>
              <a:gd name="T29" fmla="*/ 137049595 h 21326"/>
              <a:gd name="T30" fmla="*/ 7916714 w 21330"/>
              <a:gd name="T31" fmla="*/ 136559894 h 21326"/>
              <a:gd name="T32" fmla="*/ 494933 w 21330"/>
              <a:gd name="T33" fmla="*/ 136559894 h 213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6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6" y="194"/>
                </a:cubicBezTo>
                <a:cubicBezTo>
                  <a:pt x="11700" y="194"/>
                  <a:pt x="13351" y="270"/>
                  <a:pt x="15000" y="270"/>
                </a:cubicBezTo>
                <a:cubicBezTo>
                  <a:pt x="16051" y="270"/>
                  <a:pt x="17025" y="270"/>
                  <a:pt x="18000" y="194"/>
                </a:cubicBezTo>
                <a:cubicBezTo>
                  <a:pt x="18526" y="194"/>
                  <a:pt x="20175" y="-185"/>
                  <a:pt x="20625" y="118"/>
                </a:cubicBezTo>
                <a:lnTo>
                  <a:pt x="20850" y="118"/>
                </a:lnTo>
                <a:cubicBezTo>
                  <a:pt x="21076" y="1558"/>
                  <a:pt x="20850" y="3377"/>
                  <a:pt x="20850" y="4893"/>
                </a:cubicBezTo>
                <a:cubicBezTo>
                  <a:pt x="20850" y="6636"/>
                  <a:pt x="20850" y="8303"/>
                  <a:pt x="20850" y="10047"/>
                </a:cubicBezTo>
                <a:cubicBezTo>
                  <a:pt x="20850" y="13306"/>
                  <a:pt x="21600" y="16944"/>
                  <a:pt x="21226" y="20127"/>
                </a:cubicBezTo>
                <a:cubicBezTo>
                  <a:pt x="21076" y="21264"/>
                  <a:pt x="20850" y="20885"/>
                  <a:pt x="19800" y="20885"/>
                </a:cubicBezTo>
                <a:cubicBezTo>
                  <a:pt x="18976" y="20885"/>
                  <a:pt x="18076" y="20960"/>
                  <a:pt x="17250" y="21112"/>
                </a:cubicBezTo>
                <a:cubicBezTo>
                  <a:pt x="15376" y="21264"/>
                  <a:pt x="13575" y="21415"/>
                  <a:pt x="11625" y="21264"/>
                </a:cubicBezTo>
                <a:cubicBezTo>
                  <a:pt x="8176" y="20960"/>
                  <a:pt x="4649" y="21112"/>
                  <a:pt x="1200" y="21188"/>
                </a:cubicBezTo>
                <a:cubicBezTo>
                  <a:pt x="825" y="21188"/>
                  <a:pt x="449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22" name="AutoShape 42"/>
          <p:cNvSpPr>
            <a:spLocks/>
          </p:cNvSpPr>
          <p:nvPr/>
        </p:nvSpPr>
        <p:spPr bwMode="auto">
          <a:xfrm>
            <a:off x="4430026" y="4813386"/>
            <a:ext cx="296531" cy="280535"/>
          </a:xfrm>
          <a:custGeom>
            <a:avLst/>
            <a:gdLst>
              <a:gd name="T0" fmla="*/ 397757 w 21439"/>
              <a:gd name="T1" fmla="*/ 117551106 h 19923"/>
              <a:gd name="T2" fmla="*/ 397757 w 21439"/>
              <a:gd name="T3" fmla="*/ 102638196 h 19923"/>
              <a:gd name="T4" fmla="*/ 9359835 w 21439"/>
              <a:gd name="T5" fmla="*/ 93787743 h 19923"/>
              <a:gd name="T6" fmla="*/ 37138696 w 21439"/>
              <a:gd name="T7" fmla="*/ 76548583 h 19923"/>
              <a:gd name="T8" fmla="*/ 30864425 w 21439"/>
              <a:gd name="T9" fmla="*/ 20177309 h 19923"/>
              <a:gd name="T10" fmla="*/ 82386959 w 21439"/>
              <a:gd name="T11" fmla="*/ 9456100 h 19923"/>
              <a:gd name="T12" fmla="*/ 82386959 w 21439"/>
              <a:gd name="T13" fmla="*/ 37416797 h 19923"/>
              <a:gd name="T14" fmla="*/ 83733718 w 21439"/>
              <a:gd name="T15" fmla="*/ 51388071 h 19923"/>
              <a:gd name="T16" fmla="*/ 76562017 w 21439"/>
              <a:gd name="T17" fmla="*/ 63500469 h 19923"/>
              <a:gd name="T18" fmla="*/ 85518367 w 21439"/>
              <a:gd name="T19" fmla="*/ 76080898 h 19923"/>
              <a:gd name="T20" fmla="*/ 103891549 w 21439"/>
              <a:gd name="T21" fmla="*/ 87263850 h 19923"/>
              <a:gd name="T22" fmla="*/ 121810280 w 21439"/>
              <a:gd name="T23" fmla="*/ 118012523 h 19923"/>
              <a:gd name="T24" fmla="*/ 1295810 w 21439"/>
              <a:gd name="T25" fmla="*/ 119409654 h 19923"/>
              <a:gd name="T26" fmla="*/ 397757 w 21439"/>
              <a:gd name="T27" fmla="*/ 119409654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9" h="19923">
                <a:moveTo>
                  <a:pt x="70" y="19604"/>
                </a:moveTo>
                <a:cubicBezTo>
                  <a:pt x="70" y="18826"/>
                  <a:pt x="-88" y="17894"/>
                  <a:pt x="70" y="17117"/>
                </a:cubicBezTo>
                <a:cubicBezTo>
                  <a:pt x="307" y="16107"/>
                  <a:pt x="623" y="16185"/>
                  <a:pt x="1647" y="15641"/>
                </a:cubicBezTo>
                <a:cubicBezTo>
                  <a:pt x="3302" y="14864"/>
                  <a:pt x="5116" y="14010"/>
                  <a:pt x="6535" y="12766"/>
                </a:cubicBezTo>
                <a:cubicBezTo>
                  <a:pt x="9294" y="10202"/>
                  <a:pt x="4407" y="6395"/>
                  <a:pt x="5431" y="3365"/>
                </a:cubicBezTo>
                <a:cubicBezTo>
                  <a:pt x="6376" y="567"/>
                  <a:pt x="12526" y="-1608"/>
                  <a:pt x="14497" y="1577"/>
                </a:cubicBezTo>
                <a:cubicBezTo>
                  <a:pt x="15364" y="2898"/>
                  <a:pt x="14497" y="4841"/>
                  <a:pt x="14497" y="6240"/>
                </a:cubicBezTo>
                <a:cubicBezTo>
                  <a:pt x="14497" y="7016"/>
                  <a:pt x="14812" y="7794"/>
                  <a:pt x="14734" y="8570"/>
                </a:cubicBezTo>
                <a:cubicBezTo>
                  <a:pt x="14653" y="9813"/>
                  <a:pt x="14023" y="9736"/>
                  <a:pt x="13472" y="10590"/>
                </a:cubicBezTo>
                <a:cubicBezTo>
                  <a:pt x="12526" y="11912"/>
                  <a:pt x="13944" y="12067"/>
                  <a:pt x="15048" y="12688"/>
                </a:cubicBezTo>
                <a:cubicBezTo>
                  <a:pt x="16152" y="13310"/>
                  <a:pt x="17177" y="14010"/>
                  <a:pt x="18281" y="14553"/>
                </a:cubicBezTo>
                <a:cubicBezTo>
                  <a:pt x="20645" y="15796"/>
                  <a:pt x="21512" y="16884"/>
                  <a:pt x="21434" y="19681"/>
                </a:cubicBezTo>
                <a:cubicBezTo>
                  <a:pt x="14339" y="19992"/>
                  <a:pt x="7323" y="19914"/>
                  <a:pt x="228" y="19914"/>
                </a:cubicBezTo>
                <a:cubicBezTo>
                  <a:pt x="150" y="19914"/>
                  <a:pt x="150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23" name="AutoShape 44"/>
          <p:cNvSpPr>
            <a:spLocks/>
          </p:cNvSpPr>
          <p:nvPr/>
        </p:nvSpPr>
        <p:spPr bwMode="auto">
          <a:xfrm>
            <a:off x="1014391" y="334673"/>
            <a:ext cx="2457141" cy="404807"/>
          </a:xfrm>
          <a:custGeom>
            <a:avLst/>
            <a:gdLst>
              <a:gd name="T0" fmla="*/ 1477506762 w 21471"/>
              <a:gd name="T1" fmla="*/ 5594622 h 21291"/>
              <a:gd name="T2" fmla="*/ 2147483647 w 21471"/>
              <a:gd name="T3" fmla="*/ 8148512 h 21291"/>
              <a:gd name="T4" fmla="*/ 2147483647 w 21471"/>
              <a:gd name="T5" fmla="*/ 516916 h 21291"/>
              <a:gd name="T6" fmla="*/ 2147483647 w 21471"/>
              <a:gd name="T7" fmla="*/ 5594622 h 21291"/>
              <a:gd name="T8" fmla="*/ 2147483647 w 21471"/>
              <a:gd name="T9" fmla="*/ 11957111 h 21291"/>
              <a:gd name="T10" fmla="*/ 2147483647 w 21471"/>
              <a:gd name="T11" fmla="*/ 4325490 h 21291"/>
              <a:gd name="T12" fmla="*/ 2147483647 w 21471"/>
              <a:gd name="T13" fmla="*/ 9403196 h 21291"/>
              <a:gd name="T14" fmla="*/ 2147483647 w 21471"/>
              <a:gd name="T15" fmla="*/ 32269725 h 21291"/>
              <a:gd name="T16" fmla="*/ 2147483647 w 21471"/>
              <a:gd name="T17" fmla="*/ 116116856 h 21291"/>
              <a:gd name="T18" fmla="*/ 2147483647 w 21471"/>
              <a:gd name="T19" fmla="*/ 197425723 h 21291"/>
              <a:gd name="T20" fmla="*/ 2147483647 w 21471"/>
              <a:gd name="T21" fmla="*/ 277449831 h 21291"/>
              <a:gd name="T22" fmla="*/ 2147483647 w 21471"/>
              <a:gd name="T23" fmla="*/ 309217089 h 21291"/>
              <a:gd name="T24" fmla="*/ 2147483647 w 21471"/>
              <a:gd name="T25" fmla="*/ 311756555 h 21291"/>
              <a:gd name="T26" fmla="*/ 2147483647 w 21471"/>
              <a:gd name="T27" fmla="*/ 311756555 h 21291"/>
              <a:gd name="T28" fmla="*/ 2147483647 w 21471"/>
              <a:gd name="T29" fmla="*/ 314295408 h 21291"/>
              <a:gd name="T30" fmla="*/ 2147483647 w 21471"/>
              <a:gd name="T31" fmla="*/ 310486810 h 21291"/>
              <a:gd name="T32" fmla="*/ 830492650 w 21471"/>
              <a:gd name="T33" fmla="*/ 302855213 h 21291"/>
              <a:gd name="T34" fmla="*/ 93352443 w 21471"/>
              <a:gd name="T35" fmla="*/ 227908811 h 21291"/>
              <a:gd name="T36" fmla="*/ 138415417 w 21471"/>
              <a:gd name="T37" fmla="*/ 146600533 h 21291"/>
              <a:gd name="T38" fmla="*/ 1290801876 w 21471"/>
              <a:gd name="T39" fmla="*/ 6864343 h 212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471" h="21291">
                <a:moveTo>
                  <a:pt x="459" y="379"/>
                </a:moveTo>
                <a:cubicBezTo>
                  <a:pt x="2394" y="379"/>
                  <a:pt x="4343" y="552"/>
                  <a:pt x="6278" y="552"/>
                </a:cubicBezTo>
                <a:cubicBezTo>
                  <a:pt x="7639" y="552"/>
                  <a:pt x="9015" y="293"/>
                  <a:pt x="10377" y="35"/>
                </a:cubicBezTo>
                <a:cubicBezTo>
                  <a:pt x="11653" y="-137"/>
                  <a:pt x="12914" y="379"/>
                  <a:pt x="14190" y="379"/>
                </a:cubicBezTo>
                <a:cubicBezTo>
                  <a:pt x="14892" y="379"/>
                  <a:pt x="15594" y="810"/>
                  <a:pt x="16297" y="810"/>
                </a:cubicBezTo>
                <a:cubicBezTo>
                  <a:pt x="16784" y="810"/>
                  <a:pt x="17271" y="293"/>
                  <a:pt x="17759" y="293"/>
                </a:cubicBezTo>
                <a:cubicBezTo>
                  <a:pt x="18690" y="293"/>
                  <a:pt x="19608" y="637"/>
                  <a:pt x="20539" y="637"/>
                </a:cubicBezTo>
                <a:cubicBezTo>
                  <a:pt x="20840" y="637"/>
                  <a:pt x="21270" y="121"/>
                  <a:pt x="21414" y="2186"/>
                </a:cubicBezTo>
                <a:cubicBezTo>
                  <a:pt x="21514" y="3650"/>
                  <a:pt x="21457" y="6231"/>
                  <a:pt x="21442" y="7866"/>
                </a:cubicBezTo>
                <a:cubicBezTo>
                  <a:pt x="21428" y="9759"/>
                  <a:pt x="21385" y="11480"/>
                  <a:pt x="21428" y="13374"/>
                </a:cubicBezTo>
                <a:cubicBezTo>
                  <a:pt x="21457" y="15095"/>
                  <a:pt x="21485" y="17074"/>
                  <a:pt x="21399" y="18795"/>
                </a:cubicBezTo>
                <a:cubicBezTo>
                  <a:pt x="21299" y="20860"/>
                  <a:pt x="20969" y="20774"/>
                  <a:pt x="20654" y="20947"/>
                </a:cubicBezTo>
                <a:cubicBezTo>
                  <a:pt x="20152" y="21033"/>
                  <a:pt x="19636" y="21033"/>
                  <a:pt x="19135" y="21119"/>
                </a:cubicBezTo>
                <a:cubicBezTo>
                  <a:pt x="17415" y="21463"/>
                  <a:pt x="15666" y="21119"/>
                  <a:pt x="13946" y="21119"/>
                </a:cubicBezTo>
                <a:cubicBezTo>
                  <a:pt x="10119" y="21119"/>
                  <a:pt x="6306" y="21033"/>
                  <a:pt x="2480" y="21291"/>
                </a:cubicBezTo>
                <a:cubicBezTo>
                  <a:pt x="2078" y="21291"/>
                  <a:pt x="1663" y="21119"/>
                  <a:pt x="1261" y="21033"/>
                </a:cubicBezTo>
                <a:cubicBezTo>
                  <a:pt x="989" y="21033"/>
                  <a:pt x="502" y="21291"/>
                  <a:pt x="258" y="20516"/>
                </a:cubicBezTo>
                <a:cubicBezTo>
                  <a:pt x="0" y="19656"/>
                  <a:pt x="72" y="16988"/>
                  <a:pt x="29" y="15439"/>
                </a:cubicBezTo>
                <a:cubicBezTo>
                  <a:pt x="-29" y="13546"/>
                  <a:pt x="14" y="11825"/>
                  <a:pt x="43" y="9931"/>
                </a:cubicBezTo>
                <a:cubicBezTo>
                  <a:pt x="72" y="7866"/>
                  <a:pt x="-86" y="723"/>
                  <a:pt x="401" y="46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24" name="AutoShape 45"/>
          <p:cNvSpPr>
            <a:spLocks/>
          </p:cNvSpPr>
          <p:nvPr/>
        </p:nvSpPr>
        <p:spPr bwMode="auto">
          <a:xfrm>
            <a:off x="1093138" y="610286"/>
            <a:ext cx="302682" cy="55369"/>
          </a:xfrm>
          <a:custGeom>
            <a:avLst/>
            <a:gdLst>
              <a:gd name="T0" fmla="*/ 0 w 21600"/>
              <a:gd name="T1" fmla="*/ 0 h 19263"/>
              <a:gd name="T2" fmla="*/ 126969875 w 21600"/>
              <a:gd name="T3" fmla="*/ 86962 h 19263"/>
              <a:gd name="T4" fmla="*/ 127655354 w 21600"/>
              <a:gd name="T5" fmla="*/ 956757 h 19263"/>
              <a:gd name="T6" fmla="*/ 2068499 w 21600"/>
              <a:gd name="T7" fmla="*/ 956757 h 19263"/>
              <a:gd name="T8" fmla="*/ 2765749 w 21600"/>
              <a:gd name="T9" fmla="*/ 28964 h 19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19263">
                <a:moveTo>
                  <a:pt x="0" y="0"/>
                </a:moveTo>
                <a:cubicBezTo>
                  <a:pt x="6773" y="7389"/>
                  <a:pt x="14595" y="-1705"/>
                  <a:pt x="21484" y="1705"/>
                </a:cubicBezTo>
                <a:cubicBezTo>
                  <a:pt x="21484" y="7389"/>
                  <a:pt x="21484" y="13074"/>
                  <a:pt x="21600" y="18758"/>
                </a:cubicBezTo>
                <a:cubicBezTo>
                  <a:pt x="14478" y="18758"/>
                  <a:pt x="7356" y="19895"/>
                  <a:pt x="350" y="18758"/>
                </a:cubicBezTo>
                <a:cubicBezTo>
                  <a:pt x="350" y="13074"/>
                  <a:pt x="350" y="6821"/>
                  <a:pt x="468" y="5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25" name="AutoShape 46"/>
          <p:cNvSpPr>
            <a:spLocks/>
          </p:cNvSpPr>
          <p:nvPr/>
        </p:nvSpPr>
        <p:spPr bwMode="auto">
          <a:xfrm>
            <a:off x="1250631" y="433106"/>
            <a:ext cx="103355" cy="231318"/>
          </a:xfrm>
          <a:custGeom>
            <a:avLst/>
            <a:gdLst>
              <a:gd name="T0" fmla="*/ 644729 w 21600"/>
              <a:gd name="T1" fmla="*/ 66035841 h 20064"/>
              <a:gd name="T2" fmla="*/ 644729 w 21600"/>
              <a:gd name="T3" fmla="*/ 33297598 h 20064"/>
              <a:gd name="T4" fmla="*/ 80455 w 21600"/>
              <a:gd name="T5" fmla="*/ 33297598 h 20064"/>
              <a:gd name="T6" fmla="*/ 0 w 21600"/>
              <a:gd name="T7" fmla="*/ 21136564 h 20064"/>
              <a:gd name="T8" fmla="*/ 402822 w 21600"/>
              <a:gd name="T9" fmla="*/ 21136564 h 20064"/>
              <a:gd name="T10" fmla="*/ 5082432 w 21600"/>
              <a:gd name="T11" fmla="*/ 1961494 h 20064"/>
              <a:gd name="T12" fmla="*/ 4920794 w 21600"/>
              <a:gd name="T13" fmla="*/ 10380538 h 20064"/>
              <a:gd name="T14" fmla="*/ 3064969 w 21600"/>
              <a:gd name="T15" fmla="*/ 22071169 h 20064"/>
              <a:gd name="T16" fmla="*/ 4759113 w 21600"/>
              <a:gd name="T17" fmla="*/ 23006012 h 20064"/>
              <a:gd name="T18" fmla="*/ 4598427 w 21600"/>
              <a:gd name="T19" fmla="*/ 33297598 h 20064"/>
              <a:gd name="T20" fmla="*/ 3146152 w 21600"/>
              <a:gd name="T21" fmla="*/ 32830288 h 20064"/>
              <a:gd name="T22" fmla="*/ 3064969 w 21600"/>
              <a:gd name="T23" fmla="*/ 66035841 h 20064"/>
              <a:gd name="T24" fmla="*/ 968004 w 21600"/>
              <a:gd name="T25" fmla="*/ 66035841 h 200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0064">
                <a:moveTo>
                  <a:pt x="2740" y="20064"/>
                </a:moveTo>
                <a:cubicBezTo>
                  <a:pt x="2740" y="16796"/>
                  <a:pt x="3086" y="13385"/>
                  <a:pt x="2740" y="10117"/>
                </a:cubicBezTo>
                <a:cubicBezTo>
                  <a:pt x="2057" y="10117"/>
                  <a:pt x="1029" y="9975"/>
                  <a:pt x="342" y="10117"/>
                </a:cubicBezTo>
                <a:cubicBezTo>
                  <a:pt x="0" y="8980"/>
                  <a:pt x="0" y="7701"/>
                  <a:pt x="0" y="6422"/>
                </a:cubicBezTo>
                <a:cubicBezTo>
                  <a:pt x="683" y="6422"/>
                  <a:pt x="1029" y="6422"/>
                  <a:pt x="1712" y="6422"/>
                </a:cubicBezTo>
                <a:cubicBezTo>
                  <a:pt x="3427" y="2443"/>
                  <a:pt x="10627" y="-1536"/>
                  <a:pt x="21600" y="596"/>
                </a:cubicBezTo>
                <a:cubicBezTo>
                  <a:pt x="21254" y="1448"/>
                  <a:pt x="20913" y="2301"/>
                  <a:pt x="20913" y="3154"/>
                </a:cubicBezTo>
                <a:cubicBezTo>
                  <a:pt x="14054" y="3154"/>
                  <a:pt x="12343" y="3722"/>
                  <a:pt x="13026" y="6706"/>
                </a:cubicBezTo>
                <a:cubicBezTo>
                  <a:pt x="15429" y="6848"/>
                  <a:pt x="17827" y="6848"/>
                  <a:pt x="20226" y="6990"/>
                </a:cubicBezTo>
                <a:cubicBezTo>
                  <a:pt x="20571" y="7985"/>
                  <a:pt x="19884" y="9122"/>
                  <a:pt x="19543" y="10117"/>
                </a:cubicBezTo>
                <a:cubicBezTo>
                  <a:pt x="17486" y="9975"/>
                  <a:pt x="15429" y="9975"/>
                  <a:pt x="13371" y="9975"/>
                </a:cubicBezTo>
                <a:cubicBezTo>
                  <a:pt x="14054" y="13385"/>
                  <a:pt x="12684" y="16653"/>
                  <a:pt x="13026" y="20064"/>
                </a:cubicBezTo>
                <a:cubicBezTo>
                  <a:pt x="9940" y="20064"/>
                  <a:pt x="7200" y="20064"/>
                  <a:pt x="4114" y="200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26" name="AutoShape 47"/>
          <p:cNvSpPr>
            <a:spLocks/>
          </p:cNvSpPr>
          <p:nvPr/>
        </p:nvSpPr>
        <p:spPr bwMode="auto">
          <a:xfrm>
            <a:off x="4233159" y="511853"/>
            <a:ext cx="194406" cy="35682"/>
          </a:xfrm>
          <a:custGeom>
            <a:avLst/>
            <a:gdLst>
              <a:gd name="T0" fmla="*/ 0 w 21600"/>
              <a:gd name="T1" fmla="*/ 0 h 19261"/>
              <a:gd name="T2" fmla="*/ 33639186 w 21600"/>
              <a:gd name="T3" fmla="*/ 23297 h 19261"/>
              <a:gd name="T4" fmla="*/ 33822439 w 21600"/>
              <a:gd name="T5" fmla="*/ 256114 h 19261"/>
              <a:gd name="T6" fmla="*/ 546531 w 21600"/>
              <a:gd name="T7" fmla="*/ 256114 h 19261"/>
              <a:gd name="T8" fmla="*/ 729645 w 21600"/>
              <a:gd name="T9" fmla="*/ 7742 h 19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19261">
                <a:moveTo>
                  <a:pt x="0" y="0"/>
                </a:moveTo>
                <a:cubicBezTo>
                  <a:pt x="6771" y="7388"/>
                  <a:pt x="14593" y="-1706"/>
                  <a:pt x="21483" y="1706"/>
                </a:cubicBezTo>
                <a:cubicBezTo>
                  <a:pt x="21483" y="7388"/>
                  <a:pt x="21483" y="13073"/>
                  <a:pt x="21600" y="18755"/>
                </a:cubicBezTo>
                <a:cubicBezTo>
                  <a:pt x="14478" y="18755"/>
                  <a:pt x="7354" y="19894"/>
                  <a:pt x="349" y="18755"/>
                </a:cubicBezTo>
                <a:cubicBezTo>
                  <a:pt x="349" y="13073"/>
                  <a:pt x="349" y="6821"/>
                  <a:pt x="466" y="56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27" name="AutoShape 48"/>
          <p:cNvSpPr>
            <a:spLocks/>
          </p:cNvSpPr>
          <p:nvPr/>
        </p:nvSpPr>
        <p:spPr bwMode="auto">
          <a:xfrm>
            <a:off x="4331593" y="403576"/>
            <a:ext cx="66442" cy="148881"/>
          </a:xfrm>
          <a:custGeom>
            <a:avLst/>
            <a:gdLst>
              <a:gd name="T0" fmla="*/ 171402 w 21600"/>
              <a:gd name="T1" fmla="*/ 17606200 h 20064"/>
              <a:gd name="T2" fmla="*/ 171402 w 21600"/>
              <a:gd name="T3" fmla="*/ 8876794 h 20064"/>
              <a:gd name="T4" fmla="*/ 21058 w 21600"/>
              <a:gd name="T5" fmla="*/ 8876794 h 20064"/>
              <a:gd name="T6" fmla="*/ 0 w 21600"/>
              <a:gd name="T7" fmla="*/ 5634428 h 20064"/>
              <a:gd name="T8" fmla="*/ 107029 w 21600"/>
              <a:gd name="T9" fmla="*/ 5634428 h 20064"/>
              <a:gd name="T10" fmla="*/ 1350252 w 21600"/>
              <a:gd name="T11" fmla="*/ 522076 h 20064"/>
              <a:gd name="T12" fmla="*/ 1307298 w 21600"/>
              <a:gd name="T13" fmla="*/ 2766760 h 20064"/>
              <a:gd name="T14" fmla="*/ 814153 w 21600"/>
              <a:gd name="T15" fmla="*/ 5884562 h 20064"/>
              <a:gd name="T16" fmla="*/ 1264364 w 21600"/>
              <a:gd name="T17" fmla="*/ 6133777 h 20064"/>
              <a:gd name="T18" fmla="*/ 1221597 w 21600"/>
              <a:gd name="T19" fmla="*/ 8876794 h 20064"/>
              <a:gd name="T20" fmla="*/ 835779 w 21600"/>
              <a:gd name="T21" fmla="*/ 8753053 h 20064"/>
              <a:gd name="T22" fmla="*/ 814153 w 21600"/>
              <a:gd name="T23" fmla="*/ 17606200 h 20064"/>
              <a:gd name="T24" fmla="*/ 257104 w 21600"/>
              <a:gd name="T25" fmla="*/ 17606200 h 200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0064">
                <a:moveTo>
                  <a:pt x="2742" y="20064"/>
                </a:moveTo>
                <a:cubicBezTo>
                  <a:pt x="2742" y="16795"/>
                  <a:pt x="3086" y="13385"/>
                  <a:pt x="2742" y="10116"/>
                </a:cubicBezTo>
                <a:cubicBezTo>
                  <a:pt x="2055" y="10116"/>
                  <a:pt x="1028" y="9975"/>
                  <a:pt x="337" y="10116"/>
                </a:cubicBezTo>
                <a:cubicBezTo>
                  <a:pt x="0" y="8979"/>
                  <a:pt x="0" y="7700"/>
                  <a:pt x="0" y="6421"/>
                </a:cubicBezTo>
                <a:cubicBezTo>
                  <a:pt x="681" y="6421"/>
                  <a:pt x="1028" y="6421"/>
                  <a:pt x="1712" y="6421"/>
                </a:cubicBezTo>
                <a:cubicBezTo>
                  <a:pt x="3423" y="2443"/>
                  <a:pt x="10625" y="-1536"/>
                  <a:pt x="21600" y="595"/>
                </a:cubicBezTo>
                <a:cubicBezTo>
                  <a:pt x="21256" y="1448"/>
                  <a:pt x="20913" y="2301"/>
                  <a:pt x="20913" y="3153"/>
                </a:cubicBezTo>
                <a:cubicBezTo>
                  <a:pt x="14054" y="3153"/>
                  <a:pt x="12343" y="3722"/>
                  <a:pt x="13024" y="6706"/>
                </a:cubicBezTo>
                <a:cubicBezTo>
                  <a:pt x="15429" y="6848"/>
                  <a:pt x="17827" y="6848"/>
                  <a:pt x="20226" y="6990"/>
                </a:cubicBezTo>
                <a:cubicBezTo>
                  <a:pt x="20569" y="7985"/>
                  <a:pt x="19882" y="9122"/>
                  <a:pt x="19542" y="10116"/>
                </a:cubicBezTo>
                <a:cubicBezTo>
                  <a:pt x="17484" y="9975"/>
                  <a:pt x="15429" y="9975"/>
                  <a:pt x="13370" y="9975"/>
                </a:cubicBezTo>
                <a:cubicBezTo>
                  <a:pt x="14054" y="13385"/>
                  <a:pt x="12680" y="16653"/>
                  <a:pt x="13024" y="20064"/>
                </a:cubicBezTo>
                <a:cubicBezTo>
                  <a:pt x="9938" y="20064"/>
                  <a:pt x="7199" y="20064"/>
                  <a:pt x="4113" y="200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28" name="AutoShape 49"/>
          <p:cNvSpPr>
            <a:spLocks/>
          </p:cNvSpPr>
          <p:nvPr/>
        </p:nvSpPr>
        <p:spPr bwMode="auto">
          <a:xfrm>
            <a:off x="1063608" y="1043393"/>
            <a:ext cx="123042" cy="22147"/>
          </a:xfrm>
          <a:custGeom>
            <a:avLst/>
            <a:gdLst>
              <a:gd name="T0" fmla="*/ 0 w 21600"/>
              <a:gd name="T1" fmla="*/ 0 h 19265"/>
              <a:gd name="T2" fmla="*/ 8528160 w 21600"/>
              <a:gd name="T3" fmla="*/ 5564 h 19265"/>
              <a:gd name="T4" fmla="*/ 8574991 w 21600"/>
              <a:gd name="T5" fmla="*/ 61222 h 19265"/>
              <a:gd name="T6" fmla="*/ 139362 w 21600"/>
              <a:gd name="T7" fmla="*/ 61222 h 19265"/>
              <a:gd name="T8" fmla="*/ 185385 w 21600"/>
              <a:gd name="T9" fmla="*/ 1863 h 19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19265">
                <a:moveTo>
                  <a:pt x="0" y="0"/>
                </a:moveTo>
                <a:cubicBezTo>
                  <a:pt x="6770" y="7390"/>
                  <a:pt x="14594" y="-1705"/>
                  <a:pt x="21482" y="1705"/>
                </a:cubicBezTo>
                <a:cubicBezTo>
                  <a:pt x="21482" y="7390"/>
                  <a:pt x="21482" y="13076"/>
                  <a:pt x="21600" y="18761"/>
                </a:cubicBezTo>
                <a:cubicBezTo>
                  <a:pt x="14479" y="18761"/>
                  <a:pt x="7356" y="19895"/>
                  <a:pt x="351" y="18761"/>
                </a:cubicBezTo>
                <a:cubicBezTo>
                  <a:pt x="351" y="13076"/>
                  <a:pt x="351" y="6823"/>
                  <a:pt x="467" y="57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29" name="AutoShape 50"/>
          <p:cNvSpPr>
            <a:spLocks/>
          </p:cNvSpPr>
          <p:nvPr/>
        </p:nvSpPr>
        <p:spPr bwMode="auto">
          <a:xfrm>
            <a:off x="1122668" y="974489"/>
            <a:ext cx="41834" cy="93512"/>
          </a:xfrm>
          <a:custGeom>
            <a:avLst/>
            <a:gdLst>
              <a:gd name="T0" fmla="*/ 42755 w 21600"/>
              <a:gd name="T1" fmla="*/ 4362618 h 20064"/>
              <a:gd name="T2" fmla="*/ 42755 w 21600"/>
              <a:gd name="T3" fmla="*/ 2199788 h 20064"/>
              <a:gd name="T4" fmla="*/ 5258 w 21600"/>
              <a:gd name="T5" fmla="*/ 2199788 h 20064"/>
              <a:gd name="T6" fmla="*/ 0 w 21600"/>
              <a:gd name="T7" fmla="*/ 1396579 h 20064"/>
              <a:gd name="T8" fmla="*/ 26763 w 21600"/>
              <a:gd name="T9" fmla="*/ 1396579 h 20064"/>
              <a:gd name="T10" fmla="*/ 337031 w 21600"/>
              <a:gd name="T11" fmla="*/ 129598 h 20064"/>
              <a:gd name="T12" fmla="*/ 326279 w 21600"/>
              <a:gd name="T13" fmla="*/ 685794 h 20064"/>
              <a:gd name="T14" fmla="*/ 203261 w 21600"/>
              <a:gd name="T15" fmla="*/ 1458125 h 20064"/>
              <a:gd name="T16" fmla="*/ 315609 w 21600"/>
              <a:gd name="T17" fmla="*/ 1520097 h 20064"/>
              <a:gd name="T18" fmla="*/ 304949 w 21600"/>
              <a:gd name="T19" fmla="*/ 2199788 h 20064"/>
              <a:gd name="T20" fmla="*/ 208601 w 21600"/>
              <a:gd name="T21" fmla="*/ 2168904 h 20064"/>
              <a:gd name="T22" fmla="*/ 203261 w 21600"/>
              <a:gd name="T23" fmla="*/ 4362618 h 20064"/>
              <a:gd name="T24" fmla="*/ 64178 w 21600"/>
              <a:gd name="T25" fmla="*/ 4362618 h 200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0064">
                <a:moveTo>
                  <a:pt x="2740" y="20064"/>
                </a:moveTo>
                <a:cubicBezTo>
                  <a:pt x="2740" y="16796"/>
                  <a:pt x="3082" y="13385"/>
                  <a:pt x="2740" y="10117"/>
                </a:cubicBezTo>
                <a:cubicBezTo>
                  <a:pt x="2051" y="10117"/>
                  <a:pt x="1021" y="9975"/>
                  <a:pt x="337" y="10117"/>
                </a:cubicBezTo>
                <a:cubicBezTo>
                  <a:pt x="0" y="8980"/>
                  <a:pt x="0" y="7701"/>
                  <a:pt x="0" y="6423"/>
                </a:cubicBezTo>
                <a:cubicBezTo>
                  <a:pt x="684" y="6423"/>
                  <a:pt x="1021" y="6423"/>
                  <a:pt x="1715" y="6423"/>
                </a:cubicBezTo>
                <a:cubicBezTo>
                  <a:pt x="3419" y="2443"/>
                  <a:pt x="10624" y="-1536"/>
                  <a:pt x="21600" y="596"/>
                </a:cubicBezTo>
                <a:cubicBezTo>
                  <a:pt x="21248" y="1448"/>
                  <a:pt x="20911" y="2302"/>
                  <a:pt x="20911" y="3154"/>
                </a:cubicBezTo>
                <a:cubicBezTo>
                  <a:pt x="14053" y="3154"/>
                  <a:pt x="12339" y="3722"/>
                  <a:pt x="13027" y="6706"/>
                </a:cubicBezTo>
                <a:cubicBezTo>
                  <a:pt x="15426" y="6848"/>
                  <a:pt x="17824" y="6848"/>
                  <a:pt x="20227" y="6991"/>
                </a:cubicBezTo>
                <a:cubicBezTo>
                  <a:pt x="20569" y="7985"/>
                  <a:pt x="19881" y="9122"/>
                  <a:pt x="19544" y="10117"/>
                </a:cubicBezTo>
                <a:cubicBezTo>
                  <a:pt x="17482" y="9975"/>
                  <a:pt x="15426" y="9975"/>
                  <a:pt x="13369" y="9975"/>
                </a:cubicBezTo>
                <a:cubicBezTo>
                  <a:pt x="14053" y="13385"/>
                  <a:pt x="12685" y="16654"/>
                  <a:pt x="13027" y="20064"/>
                </a:cubicBezTo>
                <a:cubicBezTo>
                  <a:pt x="9940" y="20064"/>
                  <a:pt x="7200" y="20064"/>
                  <a:pt x="4113" y="200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30" name="AutoShape 51"/>
          <p:cNvSpPr>
            <a:spLocks/>
          </p:cNvSpPr>
          <p:nvPr/>
        </p:nvSpPr>
        <p:spPr bwMode="auto">
          <a:xfrm>
            <a:off x="1526245" y="915429"/>
            <a:ext cx="235010" cy="206710"/>
          </a:xfrm>
          <a:custGeom>
            <a:avLst/>
            <a:gdLst>
              <a:gd name="T0" fmla="*/ 0 w 20871"/>
              <a:gd name="T1" fmla="*/ 21146304 h 19953"/>
              <a:gd name="T2" fmla="*/ 7999863 w 20871"/>
              <a:gd name="T3" fmla="*/ 10980320 h 19953"/>
              <a:gd name="T4" fmla="*/ 12001386 w 20871"/>
              <a:gd name="T5" fmla="*/ 1566503 h 19953"/>
              <a:gd name="T6" fmla="*/ 40447417 w 20871"/>
              <a:gd name="T7" fmla="*/ 814335 h 19953"/>
              <a:gd name="T8" fmla="*/ 63564347 w 20871"/>
              <a:gd name="T9" fmla="*/ 7214333 h 19953"/>
              <a:gd name="T10" fmla="*/ 63116479 w 20871"/>
              <a:gd name="T11" fmla="*/ 31312114 h 19953"/>
              <a:gd name="T12" fmla="*/ 54671900 w 20871"/>
              <a:gd name="T13" fmla="*/ 46748595 h 19953"/>
              <a:gd name="T14" fmla="*/ 27559782 w 20871"/>
              <a:gd name="T15" fmla="*/ 47500763 h 19953"/>
              <a:gd name="T16" fmla="*/ 7110665 w 20871"/>
              <a:gd name="T17" fmla="*/ 42230441 h 19953"/>
              <a:gd name="T18" fmla="*/ 1775447 w 20871"/>
              <a:gd name="T19" fmla="*/ 23782628 h 199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871" h="19953">
                <a:moveTo>
                  <a:pt x="0" y="8855"/>
                </a:moveTo>
                <a:cubicBezTo>
                  <a:pt x="1595" y="7751"/>
                  <a:pt x="2319" y="6648"/>
                  <a:pt x="2609" y="4598"/>
                </a:cubicBezTo>
                <a:cubicBezTo>
                  <a:pt x="2900" y="2864"/>
                  <a:pt x="2174" y="1602"/>
                  <a:pt x="3914" y="656"/>
                </a:cubicBezTo>
                <a:cubicBezTo>
                  <a:pt x="6088" y="-605"/>
                  <a:pt x="10728" y="341"/>
                  <a:pt x="13191" y="341"/>
                </a:cubicBezTo>
                <a:cubicBezTo>
                  <a:pt x="15946" y="341"/>
                  <a:pt x="20149" y="-605"/>
                  <a:pt x="20730" y="3021"/>
                </a:cubicBezTo>
                <a:cubicBezTo>
                  <a:pt x="21165" y="6175"/>
                  <a:pt x="20440" y="9801"/>
                  <a:pt x="20584" y="13112"/>
                </a:cubicBezTo>
                <a:cubicBezTo>
                  <a:pt x="20730" y="16423"/>
                  <a:pt x="21600" y="19103"/>
                  <a:pt x="17830" y="19576"/>
                </a:cubicBezTo>
                <a:cubicBezTo>
                  <a:pt x="14931" y="19891"/>
                  <a:pt x="11886" y="20049"/>
                  <a:pt x="8988" y="19891"/>
                </a:cubicBezTo>
                <a:cubicBezTo>
                  <a:pt x="6233" y="19576"/>
                  <a:pt x="3044" y="20995"/>
                  <a:pt x="2319" y="17684"/>
                </a:cubicBezTo>
                <a:cubicBezTo>
                  <a:pt x="1595" y="14215"/>
                  <a:pt x="3479" y="12166"/>
                  <a:pt x="579" y="995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31" name="AutoShape 52"/>
          <p:cNvSpPr>
            <a:spLocks/>
          </p:cNvSpPr>
          <p:nvPr/>
        </p:nvSpPr>
        <p:spPr bwMode="auto">
          <a:xfrm>
            <a:off x="2067627" y="4527930"/>
            <a:ext cx="123042" cy="22147"/>
          </a:xfrm>
          <a:custGeom>
            <a:avLst/>
            <a:gdLst>
              <a:gd name="T0" fmla="*/ 0 w 21600"/>
              <a:gd name="T1" fmla="*/ 0 h 19265"/>
              <a:gd name="T2" fmla="*/ 8528160 w 21600"/>
              <a:gd name="T3" fmla="*/ 5564 h 19265"/>
              <a:gd name="T4" fmla="*/ 8574991 w 21600"/>
              <a:gd name="T5" fmla="*/ 61222 h 19265"/>
              <a:gd name="T6" fmla="*/ 139362 w 21600"/>
              <a:gd name="T7" fmla="*/ 61222 h 19265"/>
              <a:gd name="T8" fmla="*/ 185385 w 21600"/>
              <a:gd name="T9" fmla="*/ 1863 h 19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19265">
                <a:moveTo>
                  <a:pt x="0" y="0"/>
                </a:moveTo>
                <a:cubicBezTo>
                  <a:pt x="6770" y="7390"/>
                  <a:pt x="14594" y="-1705"/>
                  <a:pt x="21482" y="1705"/>
                </a:cubicBezTo>
                <a:cubicBezTo>
                  <a:pt x="21482" y="7390"/>
                  <a:pt x="21482" y="13076"/>
                  <a:pt x="21600" y="18761"/>
                </a:cubicBezTo>
                <a:cubicBezTo>
                  <a:pt x="14479" y="18761"/>
                  <a:pt x="7356" y="19895"/>
                  <a:pt x="351" y="18761"/>
                </a:cubicBezTo>
                <a:cubicBezTo>
                  <a:pt x="351" y="13076"/>
                  <a:pt x="351" y="6823"/>
                  <a:pt x="467" y="57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32" name="AutoShape 53"/>
          <p:cNvSpPr>
            <a:spLocks/>
          </p:cNvSpPr>
          <p:nvPr/>
        </p:nvSpPr>
        <p:spPr bwMode="auto">
          <a:xfrm>
            <a:off x="2126688" y="4449183"/>
            <a:ext cx="41834" cy="93512"/>
          </a:xfrm>
          <a:custGeom>
            <a:avLst/>
            <a:gdLst>
              <a:gd name="T0" fmla="*/ 42755 w 21600"/>
              <a:gd name="T1" fmla="*/ 4362618 h 20064"/>
              <a:gd name="T2" fmla="*/ 42755 w 21600"/>
              <a:gd name="T3" fmla="*/ 2199788 h 20064"/>
              <a:gd name="T4" fmla="*/ 5258 w 21600"/>
              <a:gd name="T5" fmla="*/ 2199788 h 20064"/>
              <a:gd name="T6" fmla="*/ 0 w 21600"/>
              <a:gd name="T7" fmla="*/ 1396579 h 20064"/>
              <a:gd name="T8" fmla="*/ 26763 w 21600"/>
              <a:gd name="T9" fmla="*/ 1396579 h 20064"/>
              <a:gd name="T10" fmla="*/ 337031 w 21600"/>
              <a:gd name="T11" fmla="*/ 129598 h 20064"/>
              <a:gd name="T12" fmla="*/ 326279 w 21600"/>
              <a:gd name="T13" fmla="*/ 685794 h 20064"/>
              <a:gd name="T14" fmla="*/ 203261 w 21600"/>
              <a:gd name="T15" fmla="*/ 1458125 h 20064"/>
              <a:gd name="T16" fmla="*/ 315609 w 21600"/>
              <a:gd name="T17" fmla="*/ 1520097 h 20064"/>
              <a:gd name="T18" fmla="*/ 304949 w 21600"/>
              <a:gd name="T19" fmla="*/ 2199788 h 20064"/>
              <a:gd name="T20" fmla="*/ 208601 w 21600"/>
              <a:gd name="T21" fmla="*/ 2168904 h 20064"/>
              <a:gd name="T22" fmla="*/ 203261 w 21600"/>
              <a:gd name="T23" fmla="*/ 4362618 h 20064"/>
              <a:gd name="T24" fmla="*/ 64178 w 21600"/>
              <a:gd name="T25" fmla="*/ 4362618 h 200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0064">
                <a:moveTo>
                  <a:pt x="2740" y="20064"/>
                </a:moveTo>
                <a:cubicBezTo>
                  <a:pt x="2740" y="16796"/>
                  <a:pt x="3082" y="13385"/>
                  <a:pt x="2740" y="10117"/>
                </a:cubicBezTo>
                <a:cubicBezTo>
                  <a:pt x="2051" y="10117"/>
                  <a:pt x="1021" y="9975"/>
                  <a:pt x="337" y="10117"/>
                </a:cubicBezTo>
                <a:cubicBezTo>
                  <a:pt x="0" y="8980"/>
                  <a:pt x="0" y="7701"/>
                  <a:pt x="0" y="6423"/>
                </a:cubicBezTo>
                <a:cubicBezTo>
                  <a:pt x="684" y="6423"/>
                  <a:pt x="1021" y="6423"/>
                  <a:pt x="1715" y="6423"/>
                </a:cubicBezTo>
                <a:cubicBezTo>
                  <a:pt x="3419" y="2443"/>
                  <a:pt x="10624" y="-1536"/>
                  <a:pt x="21600" y="596"/>
                </a:cubicBezTo>
                <a:cubicBezTo>
                  <a:pt x="21248" y="1448"/>
                  <a:pt x="20911" y="2302"/>
                  <a:pt x="20911" y="3154"/>
                </a:cubicBezTo>
                <a:cubicBezTo>
                  <a:pt x="14053" y="3154"/>
                  <a:pt x="12339" y="3722"/>
                  <a:pt x="13027" y="6706"/>
                </a:cubicBezTo>
                <a:cubicBezTo>
                  <a:pt x="15426" y="6848"/>
                  <a:pt x="17824" y="6848"/>
                  <a:pt x="20227" y="6991"/>
                </a:cubicBezTo>
                <a:cubicBezTo>
                  <a:pt x="20569" y="7985"/>
                  <a:pt x="19881" y="9122"/>
                  <a:pt x="19544" y="10117"/>
                </a:cubicBezTo>
                <a:cubicBezTo>
                  <a:pt x="17482" y="9975"/>
                  <a:pt x="15426" y="9975"/>
                  <a:pt x="13369" y="9975"/>
                </a:cubicBezTo>
                <a:cubicBezTo>
                  <a:pt x="14053" y="13385"/>
                  <a:pt x="12685" y="16654"/>
                  <a:pt x="13027" y="20064"/>
                </a:cubicBezTo>
                <a:cubicBezTo>
                  <a:pt x="9940" y="20064"/>
                  <a:pt x="7200" y="20064"/>
                  <a:pt x="4113" y="200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33" name="AutoShape 54"/>
          <p:cNvSpPr>
            <a:spLocks/>
          </p:cNvSpPr>
          <p:nvPr/>
        </p:nvSpPr>
        <p:spPr bwMode="auto">
          <a:xfrm>
            <a:off x="886428" y="6782052"/>
            <a:ext cx="123042" cy="22147"/>
          </a:xfrm>
          <a:custGeom>
            <a:avLst/>
            <a:gdLst>
              <a:gd name="T0" fmla="*/ 0 w 21600"/>
              <a:gd name="T1" fmla="*/ 0 h 19265"/>
              <a:gd name="T2" fmla="*/ 8528160 w 21600"/>
              <a:gd name="T3" fmla="*/ 5564 h 19265"/>
              <a:gd name="T4" fmla="*/ 8574991 w 21600"/>
              <a:gd name="T5" fmla="*/ 61222 h 19265"/>
              <a:gd name="T6" fmla="*/ 139362 w 21600"/>
              <a:gd name="T7" fmla="*/ 61222 h 19265"/>
              <a:gd name="T8" fmla="*/ 185385 w 21600"/>
              <a:gd name="T9" fmla="*/ 1863 h 19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19265">
                <a:moveTo>
                  <a:pt x="0" y="0"/>
                </a:moveTo>
                <a:cubicBezTo>
                  <a:pt x="6770" y="7390"/>
                  <a:pt x="14594" y="-1705"/>
                  <a:pt x="21482" y="1705"/>
                </a:cubicBezTo>
                <a:cubicBezTo>
                  <a:pt x="21482" y="7390"/>
                  <a:pt x="21482" y="13076"/>
                  <a:pt x="21600" y="18761"/>
                </a:cubicBezTo>
                <a:cubicBezTo>
                  <a:pt x="14479" y="18761"/>
                  <a:pt x="7356" y="19895"/>
                  <a:pt x="351" y="18761"/>
                </a:cubicBezTo>
                <a:cubicBezTo>
                  <a:pt x="351" y="13076"/>
                  <a:pt x="351" y="6823"/>
                  <a:pt x="467" y="57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34" name="AutoShape 55"/>
          <p:cNvSpPr>
            <a:spLocks/>
          </p:cNvSpPr>
          <p:nvPr/>
        </p:nvSpPr>
        <p:spPr bwMode="auto">
          <a:xfrm>
            <a:off x="945488" y="6703305"/>
            <a:ext cx="41834" cy="93512"/>
          </a:xfrm>
          <a:custGeom>
            <a:avLst/>
            <a:gdLst>
              <a:gd name="T0" fmla="*/ 42755 w 21600"/>
              <a:gd name="T1" fmla="*/ 4362618 h 20064"/>
              <a:gd name="T2" fmla="*/ 42755 w 21600"/>
              <a:gd name="T3" fmla="*/ 2199788 h 20064"/>
              <a:gd name="T4" fmla="*/ 5258 w 21600"/>
              <a:gd name="T5" fmla="*/ 2199788 h 20064"/>
              <a:gd name="T6" fmla="*/ 0 w 21600"/>
              <a:gd name="T7" fmla="*/ 1396579 h 20064"/>
              <a:gd name="T8" fmla="*/ 26763 w 21600"/>
              <a:gd name="T9" fmla="*/ 1396579 h 20064"/>
              <a:gd name="T10" fmla="*/ 337031 w 21600"/>
              <a:gd name="T11" fmla="*/ 129598 h 20064"/>
              <a:gd name="T12" fmla="*/ 326279 w 21600"/>
              <a:gd name="T13" fmla="*/ 685794 h 20064"/>
              <a:gd name="T14" fmla="*/ 203261 w 21600"/>
              <a:gd name="T15" fmla="*/ 1458125 h 20064"/>
              <a:gd name="T16" fmla="*/ 315609 w 21600"/>
              <a:gd name="T17" fmla="*/ 1520097 h 20064"/>
              <a:gd name="T18" fmla="*/ 304949 w 21600"/>
              <a:gd name="T19" fmla="*/ 2199788 h 20064"/>
              <a:gd name="T20" fmla="*/ 208601 w 21600"/>
              <a:gd name="T21" fmla="*/ 2168904 h 20064"/>
              <a:gd name="T22" fmla="*/ 203261 w 21600"/>
              <a:gd name="T23" fmla="*/ 4362618 h 20064"/>
              <a:gd name="T24" fmla="*/ 64178 w 21600"/>
              <a:gd name="T25" fmla="*/ 4362618 h 200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0064">
                <a:moveTo>
                  <a:pt x="2740" y="20064"/>
                </a:moveTo>
                <a:cubicBezTo>
                  <a:pt x="2740" y="16796"/>
                  <a:pt x="3082" y="13385"/>
                  <a:pt x="2740" y="10117"/>
                </a:cubicBezTo>
                <a:cubicBezTo>
                  <a:pt x="2051" y="10117"/>
                  <a:pt x="1021" y="9975"/>
                  <a:pt x="337" y="10117"/>
                </a:cubicBezTo>
                <a:cubicBezTo>
                  <a:pt x="0" y="8980"/>
                  <a:pt x="0" y="7701"/>
                  <a:pt x="0" y="6423"/>
                </a:cubicBezTo>
                <a:cubicBezTo>
                  <a:pt x="684" y="6423"/>
                  <a:pt x="1021" y="6423"/>
                  <a:pt x="1715" y="6423"/>
                </a:cubicBezTo>
                <a:cubicBezTo>
                  <a:pt x="3419" y="2443"/>
                  <a:pt x="10624" y="-1536"/>
                  <a:pt x="21600" y="596"/>
                </a:cubicBezTo>
                <a:cubicBezTo>
                  <a:pt x="21248" y="1448"/>
                  <a:pt x="20911" y="2302"/>
                  <a:pt x="20911" y="3154"/>
                </a:cubicBezTo>
                <a:cubicBezTo>
                  <a:pt x="14053" y="3154"/>
                  <a:pt x="12339" y="3722"/>
                  <a:pt x="13027" y="6706"/>
                </a:cubicBezTo>
                <a:cubicBezTo>
                  <a:pt x="15426" y="6848"/>
                  <a:pt x="17824" y="6848"/>
                  <a:pt x="20227" y="6991"/>
                </a:cubicBezTo>
                <a:cubicBezTo>
                  <a:pt x="20569" y="7985"/>
                  <a:pt x="19881" y="9122"/>
                  <a:pt x="19544" y="10117"/>
                </a:cubicBezTo>
                <a:cubicBezTo>
                  <a:pt x="17482" y="9975"/>
                  <a:pt x="15426" y="9975"/>
                  <a:pt x="13369" y="9975"/>
                </a:cubicBezTo>
                <a:cubicBezTo>
                  <a:pt x="14053" y="13385"/>
                  <a:pt x="12685" y="16654"/>
                  <a:pt x="13027" y="20064"/>
                </a:cubicBezTo>
                <a:cubicBezTo>
                  <a:pt x="9940" y="20064"/>
                  <a:pt x="7200" y="20064"/>
                  <a:pt x="4113" y="200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35" name="AutoShape 56"/>
          <p:cNvSpPr>
            <a:spLocks/>
          </p:cNvSpPr>
          <p:nvPr/>
        </p:nvSpPr>
        <p:spPr bwMode="auto">
          <a:xfrm>
            <a:off x="4233159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34" y="13199"/>
                  <a:pt x="13744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36" name="AutoShape 57"/>
          <p:cNvSpPr>
            <a:spLocks/>
          </p:cNvSpPr>
          <p:nvPr/>
        </p:nvSpPr>
        <p:spPr bwMode="auto">
          <a:xfrm>
            <a:off x="4282376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2" y="13977"/>
                  <a:pt x="13288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37" name="AutoShape 58"/>
          <p:cNvSpPr>
            <a:spLocks/>
          </p:cNvSpPr>
          <p:nvPr/>
        </p:nvSpPr>
        <p:spPr bwMode="auto">
          <a:xfrm>
            <a:off x="4341436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6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38" name="AutoShape 59"/>
          <p:cNvSpPr>
            <a:spLocks/>
          </p:cNvSpPr>
          <p:nvPr/>
        </p:nvSpPr>
        <p:spPr bwMode="auto">
          <a:xfrm>
            <a:off x="4400496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0" y="13500"/>
                  <a:pt x="11781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39" name="AutoShape 60"/>
          <p:cNvSpPr>
            <a:spLocks/>
          </p:cNvSpPr>
          <p:nvPr/>
        </p:nvSpPr>
        <p:spPr bwMode="auto">
          <a:xfrm>
            <a:off x="4459556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4" y="13199"/>
                  <a:pt x="13752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40" name="AutoShape 61"/>
          <p:cNvSpPr>
            <a:spLocks/>
          </p:cNvSpPr>
          <p:nvPr/>
        </p:nvSpPr>
        <p:spPr bwMode="auto">
          <a:xfrm>
            <a:off x="4518616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2" y="13977"/>
                  <a:pt x="13288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41" name="AutoShape 62"/>
          <p:cNvSpPr>
            <a:spLocks/>
          </p:cNvSpPr>
          <p:nvPr/>
        </p:nvSpPr>
        <p:spPr bwMode="auto">
          <a:xfrm>
            <a:off x="4577676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6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42" name="AutoShape 63"/>
          <p:cNvSpPr>
            <a:spLocks/>
          </p:cNvSpPr>
          <p:nvPr/>
        </p:nvSpPr>
        <p:spPr bwMode="auto">
          <a:xfrm>
            <a:off x="4636736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0" y="13500"/>
                  <a:pt x="11781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43" name="AutoShape 64"/>
          <p:cNvSpPr>
            <a:spLocks/>
          </p:cNvSpPr>
          <p:nvPr/>
        </p:nvSpPr>
        <p:spPr bwMode="auto">
          <a:xfrm>
            <a:off x="4695796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4" y="13199"/>
                  <a:pt x="13752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44" name="AutoShape 65"/>
          <p:cNvSpPr>
            <a:spLocks/>
          </p:cNvSpPr>
          <p:nvPr/>
        </p:nvSpPr>
        <p:spPr bwMode="auto">
          <a:xfrm>
            <a:off x="4745013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5" y="13977"/>
                  <a:pt x="13295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45" name="AutoShape 66"/>
          <p:cNvSpPr>
            <a:spLocks/>
          </p:cNvSpPr>
          <p:nvPr/>
        </p:nvSpPr>
        <p:spPr bwMode="auto">
          <a:xfrm>
            <a:off x="4804073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6" y="13977"/>
                  <a:pt x="13298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46" name="AutoShape 67"/>
          <p:cNvSpPr>
            <a:spLocks/>
          </p:cNvSpPr>
          <p:nvPr/>
        </p:nvSpPr>
        <p:spPr bwMode="auto">
          <a:xfrm>
            <a:off x="4863132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2" y="13500"/>
                  <a:pt x="11784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47" name="AutoShape 68"/>
          <p:cNvSpPr>
            <a:spLocks/>
          </p:cNvSpPr>
          <p:nvPr/>
        </p:nvSpPr>
        <p:spPr bwMode="auto">
          <a:xfrm>
            <a:off x="4922192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9" y="13199"/>
                  <a:pt x="13754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48" name="AutoShape 69"/>
          <p:cNvSpPr>
            <a:spLocks/>
          </p:cNvSpPr>
          <p:nvPr/>
        </p:nvSpPr>
        <p:spPr bwMode="auto">
          <a:xfrm>
            <a:off x="4981252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8" y="13977"/>
                  <a:pt x="13297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49" name="AutoShape 70"/>
          <p:cNvSpPr>
            <a:spLocks/>
          </p:cNvSpPr>
          <p:nvPr/>
        </p:nvSpPr>
        <p:spPr bwMode="auto">
          <a:xfrm>
            <a:off x="5040312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5" y="13977"/>
                  <a:pt x="13295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50" name="AutoShape 71"/>
          <p:cNvSpPr>
            <a:spLocks/>
          </p:cNvSpPr>
          <p:nvPr/>
        </p:nvSpPr>
        <p:spPr bwMode="auto">
          <a:xfrm>
            <a:off x="5099372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0" y="13500"/>
                  <a:pt x="11781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51" name="AutoShape 72"/>
          <p:cNvSpPr>
            <a:spLocks/>
          </p:cNvSpPr>
          <p:nvPr/>
        </p:nvSpPr>
        <p:spPr bwMode="auto">
          <a:xfrm>
            <a:off x="5158432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9" y="13199"/>
                  <a:pt x="13754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52" name="AutoShape 73"/>
          <p:cNvSpPr>
            <a:spLocks/>
          </p:cNvSpPr>
          <p:nvPr/>
        </p:nvSpPr>
        <p:spPr bwMode="auto">
          <a:xfrm>
            <a:off x="5207649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8" y="13977"/>
                  <a:pt x="13297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53" name="AutoShape 74"/>
          <p:cNvSpPr>
            <a:spLocks/>
          </p:cNvSpPr>
          <p:nvPr/>
        </p:nvSpPr>
        <p:spPr bwMode="auto">
          <a:xfrm>
            <a:off x="5266709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6" y="13977"/>
                  <a:pt x="13288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54" name="AutoShape 75"/>
          <p:cNvSpPr>
            <a:spLocks/>
          </p:cNvSpPr>
          <p:nvPr/>
        </p:nvSpPr>
        <p:spPr bwMode="auto">
          <a:xfrm>
            <a:off x="5325769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89" y="13500"/>
                  <a:pt x="11778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55" name="AutoShape 76"/>
          <p:cNvSpPr>
            <a:spLocks/>
          </p:cNvSpPr>
          <p:nvPr/>
        </p:nvSpPr>
        <p:spPr bwMode="auto">
          <a:xfrm>
            <a:off x="5384829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9" y="13199"/>
                  <a:pt x="13748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56" name="AutoShape 77"/>
          <p:cNvSpPr>
            <a:spLocks/>
          </p:cNvSpPr>
          <p:nvPr/>
        </p:nvSpPr>
        <p:spPr bwMode="auto">
          <a:xfrm>
            <a:off x="5443889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52" y="13977"/>
                  <a:pt x="13294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57" name="AutoShape 78"/>
          <p:cNvSpPr>
            <a:spLocks/>
          </p:cNvSpPr>
          <p:nvPr/>
        </p:nvSpPr>
        <p:spPr bwMode="auto">
          <a:xfrm>
            <a:off x="5502949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5" y="13977"/>
                  <a:pt x="13285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58" name="AutoShape 79"/>
          <p:cNvSpPr>
            <a:spLocks/>
          </p:cNvSpPr>
          <p:nvPr/>
        </p:nvSpPr>
        <p:spPr bwMode="auto">
          <a:xfrm>
            <a:off x="5562009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89" y="13500"/>
                  <a:pt x="11778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59" name="AutoShape 80"/>
          <p:cNvSpPr>
            <a:spLocks/>
          </p:cNvSpPr>
          <p:nvPr/>
        </p:nvSpPr>
        <p:spPr bwMode="auto">
          <a:xfrm>
            <a:off x="5621069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9" y="13199"/>
                  <a:pt x="13742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60" name="AutoShape 81"/>
          <p:cNvSpPr>
            <a:spLocks/>
          </p:cNvSpPr>
          <p:nvPr/>
        </p:nvSpPr>
        <p:spPr bwMode="auto">
          <a:xfrm>
            <a:off x="5670285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8" y="13977"/>
                  <a:pt x="13292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61" name="AutoShape 82"/>
          <p:cNvSpPr>
            <a:spLocks/>
          </p:cNvSpPr>
          <p:nvPr/>
        </p:nvSpPr>
        <p:spPr bwMode="auto">
          <a:xfrm>
            <a:off x="5729345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6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62" name="AutoShape 83"/>
          <p:cNvSpPr>
            <a:spLocks/>
          </p:cNvSpPr>
          <p:nvPr/>
        </p:nvSpPr>
        <p:spPr bwMode="auto">
          <a:xfrm>
            <a:off x="5798248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89" y="13500"/>
                  <a:pt x="11778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63" name="AutoShape 84"/>
          <p:cNvSpPr>
            <a:spLocks/>
          </p:cNvSpPr>
          <p:nvPr/>
        </p:nvSpPr>
        <p:spPr bwMode="auto">
          <a:xfrm>
            <a:off x="5847465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9" y="13199"/>
                  <a:pt x="13742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64" name="AutoShape 85"/>
          <p:cNvSpPr>
            <a:spLocks/>
          </p:cNvSpPr>
          <p:nvPr/>
        </p:nvSpPr>
        <p:spPr bwMode="auto">
          <a:xfrm>
            <a:off x="5906525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5" y="13977"/>
                  <a:pt x="13300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65" name="AutoShape 86"/>
          <p:cNvSpPr>
            <a:spLocks/>
          </p:cNvSpPr>
          <p:nvPr/>
        </p:nvSpPr>
        <p:spPr bwMode="auto">
          <a:xfrm>
            <a:off x="5965585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4" y="13977"/>
                  <a:pt x="13292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66" name="AutoShape 87"/>
          <p:cNvSpPr>
            <a:spLocks/>
          </p:cNvSpPr>
          <p:nvPr/>
        </p:nvSpPr>
        <p:spPr bwMode="auto">
          <a:xfrm>
            <a:off x="6024645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0" y="13500"/>
                  <a:pt x="11781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67" name="AutoShape 88"/>
          <p:cNvSpPr>
            <a:spLocks/>
          </p:cNvSpPr>
          <p:nvPr/>
        </p:nvSpPr>
        <p:spPr bwMode="auto">
          <a:xfrm>
            <a:off x="6083705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34" y="13199"/>
                  <a:pt x="13739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68" name="AutoShape 89"/>
          <p:cNvSpPr>
            <a:spLocks/>
          </p:cNvSpPr>
          <p:nvPr/>
        </p:nvSpPr>
        <p:spPr bwMode="auto">
          <a:xfrm>
            <a:off x="6142765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2" y="13977"/>
                  <a:pt x="13298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69" name="AutoShape 90"/>
          <p:cNvSpPr>
            <a:spLocks/>
          </p:cNvSpPr>
          <p:nvPr/>
        </p:nvSpPr>
        <p:spPr bwMode="auto">
          <a:xfrm>
            <a:off x="6191982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3" y="13977"/>
                  <a:pt x="13289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70" name="AutoShape 91"/>
          <p:cNvSpPr>
            <a:spLocks/>
          </p:cNvSpPr>
          <p:nvPr/>
        </p:nvSpPr>
        <p:spPr bwMode="auto">
          <a:xfrm>
            <a:off x="6260885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0" y="13500"/>
                  <a:pt x="11781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71" name="AutoShape 92"/>
          <p:cNvSpPr>
            <a:spLocks/>
          </p:cNvSpPr>
          <p:nvPr/>
        </p:nvSpPr>
        <p:spPr bwMode="auto">
          <a:xfrm>
            <a:off x="6319945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34" y="13199"/>
                  <a:pt x="13750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72" name="AutoShape 93"/>
          <p:cNvSpPr>
            <a:spLocks/>
          </p:cNvSpPr>
          <p:nvPr/>
        </p:nvSpPr>
        <p:spPr bwMode="auto">
          <a:xfrm>
            <a:off x="6369162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8" y="13977"/>
                  <a:pt x="13297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73" name="AutoShape 94"/>
          <p:cNvSpPr>
            <a:spLocks/>
          </p:cNvSpPr>
          <p:nvPr/>
        </p:nvSpPr>
        <p:spPr bwMode="auto">
          <a:xfrm>
            <a:off x="6428222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3" y="13977"/>
                  <a:pt x="13289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74" name="AutoShape 95"/>
          <p:cNvSpPr>
            <a:spLocks/>
          </p:cNvSpPr>
          <p:nvPr/>
        </p:nvSpPr>
        <p:spPr bwMode="auto">
          <a:xfrm>
            <a:off x="6487281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0" y="13500"/>
                  <a:pt x="11781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75" name="AutoShape 96"/>
          <p:cNvSpPr>
            <a:spLocks/>
          </p:cNvSpPr>
          <p:nvPr/>
        </p:nvSpPr>
        <p:spPr bwMode="auto">
          <a:xfrm>
            <a:off x="6546341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34" y="13199"/>
                  <a:pt x="13750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76" name="AutoShape 97"/>
          <p:cNvSpPr>
            <a:spLocks/>
          </p:cNvSpPr>
          <p:nvPr/>
        </p:nvSpPr>
        <p:spPr bwMode="auto">
          <a:xfrm>
            <a:off x="6605401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5" y="13977"/>
                  <a:pt x="13290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77" name="AutoShape 98"/>
          <p:cNvSpPr>
            <a:spLocks/>
          </p:cNvSpPr>
          <p:nvPr/>
        </p:nvSpPr>
        <p:spPr bwMode="auto">
          <a:xfrm>
            <a:off x="6664461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5" y="13977"/>
                  <a:pt x="13285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78" name="AutoShape 99"/>
          <p:cNvSpPr>
            <a:spLocks/>
          </p:cNvSpPr>
          <p:nvPr/>
        </p:nvSpPr>
        <p:spPr bwMode="auto">
          <a:xfrm>
            <a:off x="6723521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0" y="13500"/>
                  <a:pt x="11781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79" name="AutoShape 100"/>
          <p:cNvSpPr>
            <a:spLocks/>
          </p:cNvSpPr>
          <p:nvPr/>
        </p:nvSpPr>
        <p:spPr bwMode="auto">
          <a:xfrm>
            <a:off x="6782581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4" y="13199"/>
                  <a:pt x="13752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80" name="AutoShape 101"/>
          <p:cNvSpPr>
            <a:spLocks/>
          </p:cNvSpPr>
          <p:nvPr/>
        </p:nvSpPr>
        <p:spPr bwMode="auto">
          <a:xfrm>
            <a:off x="6831798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2" y="13977"/>
                  <a:pt x="13288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81" name="AutoShape 102"/>
          <p:cNvSpPr>
            <a:spLocks/>
          </p:cNvSpPr>
          <p:nvPr/>
        </p:nvSpPr>
        <p:spPr bwMode="auto">
          <a:xfrm>
            <a:off x="6890858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6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82" name="AutoShape 103"/>
          <p:cNvSpPr>
            <a:spLocks/>
          </p:cNvSpPr>
          <p:nvPr/>
        </p:nvSpPr>
        <p:spPr bwMode="auto">
          <a:xfrm>
            <a:off x="6949918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4" y="13500"/>
                  <a:pt x="11787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83" name="AutoShape 104"/>
          <p:cNvSpPr>
            <a:spLocks/>
          </p:cNvSpPr>
          <p:nvPr/>
        </p:nvSpPr>
        <p:spPr bwMode="auto">
          <a:xfrm>
            <a:off x="7008978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34" y="13199"/>
                  <a:pt x="13744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84" name="AutoShape 105"/>
          <p:cNvSpPr>
            <a:spLocks/>
          </p:cNvSpPr>
          <p:nvPr/>
        </p:nvSpPr>
        <p:spPr bwMode="auto">
          <a:xfrm>
            <a:off x="7068038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2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85" name="AutoShape 106"/>
          <p:cNvSpPr>
            <a:spLocks/>
          </p:cNvSpPr>
          <p:nvPr/>
        </p:nvSpPr>
        <p:spPr bwMode="auto">
          <a:xfrm>
            <a:off x="7127098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6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86" name="AutoShape 107"/>
          <p:cNvSpPr>
            <a:spLocks/>
          </p:cNvSpPr>
          <p:nvPr/>
        </p:nvSpPr>
        <p:spPr bwMode="auto">
          <a:xfrm>
            <a:off x="7186157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4" y="13500"/>
                  <a:pt x="11787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87" name="AutoShape 108"/>
          <p:cNvSpPr>
            <a:spLocks/>
          </p:cNvSpPr>
          <p:nvPr/>
        </p:nvSpPr>
        <p:spPr bwMode="auto">
          <a:xfrm>
            <a:off x="7245217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9" y="13199"/>
                  <a:pt x="13748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88" name="AutoShape 109"/>
          <p:cNvSpPr>
            <a:spLocks/>
          </p:cNvSpPr>
          <p:nvPr/>
        </p:nvSpPr>
        <p:spPr bwMode="auto">
          <a:xfrm>
            <a:off x="7294434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2" y="13977"/>
                  <a:pt x="13298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89" name="AutoShape 110"/>
          <p:cNvSpPr>
            <a:spLocks/>
          </p:cNvSpPr>
          <p:nvPr/>
        </p:nvSpPr>
        <p:spPr bwMode="auto">
          <a:xfrm>
            <a:off x="7353494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5" y="13977"/>
                  <a:pt x="13290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90" name="AutoShape 111"/>
          <p:cNvSpPr>
            <a:spLocks/>
          </p:cNvSpPr>
          <p:nvPr/>
        </p:nvSpPr>
        <p:spPr bwMode="auto">
          <a:xfrm>
            <a:off x="7412554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4" y="13500"/>
                  <a:pt x="11787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91" name="AutoShape 112"/>
          <p:cNvSpPr>
            <a:spLocks/>
          </p:cNvSpPr>
          <p:nvPr/>
        </p:nvSpPr>
        <p:spPr bwMode="auto">
          <a:xfrm>
            <a:off x="7471614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9" y="13199"/>
                  <a:pt x="13754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92" name="AutoShape 113"/>
          <p:cNvSpPr>
            <a:spLocks/>
          </p:cNvSpPr>
          <p:nvPr/>
        </p:nvSpPr>
        <p:spPr bwMode="auto">
          <a:xfrm>
            <a:off x="7530674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8" y="13977"/>
                  <a:pt x="13297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93" name="AutoShape 114"/>
          <p:cNvSpPr>
            <a:spLocks/>
          </p:cNvSpPr>
          <p:nvPr/>
        </p:nvSpPr>
        <p:spPr bwMode="auto">
          <a:xfrm>
            <a:off x="7589734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6" y="13977"/>
                  <a:pt x="13288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94" name="AutoShape 115"/>
          <p:cNvSpPr>
            <a:spLocks/>
          </p:cNvSpPr>
          <p:nvPr/>
        </p:nvSpPr>
        <p:spPr bwMode="auto">
          <a:xfrm>
            <a:off x="7648794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89" y="13500"/>
                  <a:pt x="11778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95" name="AutoShape 116"/>
          <p:cNvSpPr>
            <a:spLocks/>
          </p:cNvSpPr>
          <p:nvPr/>
        </p:nvSpPr>
        <p:spPr bwMode="auto">
          <a:xfrm>
            <a:off x="7707854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4" y="13199"/>
                  <a:pt x="13752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96" name="AutoShape 117"/>
          <p:cNvSpPr>
            <a:spLocks/>
          </p:cNvSpPr>
          <p:nvPr/>
        </p:nvSpPr>
        <p:spPr bwMode="auto">
          <a:xfrm>
            <a:off x="7757071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8" y="13977"/>
                  <a:pt x="13297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97" name="AutoShape 118"/>
          <p:cNvSpPr>
            <a:spLocks/>
          </p:cNvSpPr>
          <p:nvPr/>
        </p:nvSpPr>
        <p:spPr bwMode="auto">
          <a:xfrm>
            <a:off x="7816131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6" y="13977"/>
                  <a:pt x="13288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98" name="AutoShape 119"/>
          <p:cNvSpPr>
            <a:spLocks/>
          </p:cNvSpPr>
          <p:nvPr/>
        </p:nvSpPr>
        <p:spPr bwMode="auto">
          <a:xfrm>
            <a:off x="7875190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2" y="13500"/>
                  <a:pt x="11784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99" name="AutoShape 120"/>
          <p:cNvSpPr>
            <a:spLocks/>
          </p:cNvSpPr>
          <p:nvPr/>
        </p:nvSpPr>
        <p:spPr bwMode="auto">
          <a:xfrm>
            <a:off x="7934250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19" y="13199"/>
                  <a:pt x="13750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00" name="AutoShape 121"/>
          <p:cNvSpPr>
            <a:spLocks/>
          </p:cNvSpPr>
          <p:nvPr/>
        </p:nvSpPr>
        <p:spPr bwMode="auto">
          <a:xfrm>
            <a:off x="7993311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5" y="13977"/>
                  <a:pt x="13295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01" name="AutoShape 122"/>
          <p:cNvSpPr>
            <a:spLocks/>
          </p:cNvSpPr>
          <p:nvPr/>
        </p:nvSpPr>
        <p:spPr bwMode="auto">
          <a:xfrm>
            <a:off x="8052370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6" y="13977"/>
                  <a:pt x="13288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02" name="AutoShape 123"/>
          <p:cNvSpPr>
            <a:spLocks/>
          </p:cNvSpPr>
          <p:nvPr/>
        </p:nvSpPr>
        <p:spPr bwMode="auto">
          <a:xfrm>
            <a:off x="8111430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89" y="13500"/>
                  <a:pt x="11778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03" name="AutoShape 124"/>
          <p:cNvSpPr>
            <a:spLocks/>
          </p:cNvSpPr>
          <p:nvPr/>
        </p:nvSpPr>
        <p:spPr bwMode="auto">
          <a:xfrm>
            <a:off x="8170490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9" y="13199"/>
                  <a:pt x="13742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04" name="AutoShape 125"/>
          <p:cNvSpPr>
            <a:spLocks/>
          </p:cNvSpPr>
          <p:nvPr/>
        </p:nvSpPr>
        <p:spPr bwMode="auto">
          <a:xfrm>
            <a:off x="8219707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5" y="13977"/>
                  <a:pt x="13300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05" name="AutoShape 126"/>
          <p:cNvSpPr>
            <a:spLocks/>
          </p:cNvSpPr>
          <p:nvPr/>
        </p:nvSpPr>
        <p:spPr bwMode="auto">
          <a:xfrm>
            <a:off x="8278767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4" y="13977"/>
                  <a:pt x="13292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06" name="AutoShape 127"/>
          <p:cNvSpPr>
            <a:spLocks/>
          </p:cNvSpPr>
          <p:nvPr/>
        </p:nvSpPr>
        <p:spPr bwMode="auto">
          <a:xfrm>
            <a:off x="8347670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87" y="13500"/>
                  <a:pt x="11775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07" name="AutoShape 128"/>
          <p:cNvSpPr>
            <a:spLocks/>
          </p:cNvSpPr>
          <p:nvPr/>
        </p:nvSpPr>
        <p:spPr bwMode="auto">
          <a:xfrm>
            <a:off x="8396887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9" y="13199"/>
                  <a:pt x="13742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08" name="AutoShape 129"/>
          <p:cNvSpPr>
            <a:spLocks/>
          </p:cNvSpPr>
          <p:nvPr/>
        </p:nvSpPr>
        <p:spPr bwMode="auto">
          <a:xfrm>
            <a:off x="8455947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5" y="13977"/>
                  <a:pt x="13300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09" name="AutoShape 130"/>
          <p:cNvSpPr>
            <a:spLocks/>
          </p:cNvSpPr>
          <p:nvPr/>
        </p:nvSpPr>
        <p:spPr bwMode="auto">
          <a:xfrm>
            <a:off x="8515007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6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10" name="AutoShape 131"/>
          <p:cNvSpPr>
            <a:spLocks/>
          </p:cNvSpPr>
          <p:nvPr/>
        </p:nvSpPr>
        <p:spPr bwMode="auto">
          <a:xfrm>
            <a:off x="8574067" y="659503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89" y="13500"/>
                  <a:pt x="11778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11" name="AutoShape 132"/>
          <p:cNvSpPr>
            <a:spLocks/>
          </p:cNvSpPr>
          <p:nvPr/>
        </p:nvSpPr>
        <p:spPr bwMode="auto">
          <a:xfrm>
            <a:off x="8633127" y="649659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34" y="13199"/>
                  <a:pt x="13750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12" name="AutoShape 133"/>
          <p:cNvSpPr>
            <a:spLocks/>
          </p:cNvSpPr>
          <p:nvPr/>
        </p:nvSpPr>
        <p:spPr bwMode="auto">
          <a:xfrm>
            <a:off x="8692187" y="649659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5" y="13977"/>
                  <a:pt x="13300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13" name="AutoShape 134"/>
          <p:cNvSpPr>
            <a:spLocks/>
          </p:cNvSpPr>
          <p:nvPr/>
        </p:nvSpPr>
        <p:spPr bwMode="auto">
          <a:xfrm>
            <a:off x="5906525" y="1230416"/>
            <a:ext cx="1849315" cy="228857"/>
          </a:xfrm>
          <a:custGeom>
            <a:avLst/>
            <a:gdLst>
              <a:gd name="T0" fmla="*/ 88243080 w 21437"/>
              <a:gd name="T1" fmla="*/ 0 h 19881"/>
              <a:gd name="T2" fmla="*/ 2147483647 w 21437"/>
              <a:gd name="T3" fmla="*/ 3725031 h 19881"/>
              <a:gd name="T4" fmla="*/ 2147483647 w 21437"/>
              <a:gd name="T5" fmla="*/ 4655456 h 19881"/>
              <a:gd name="T6" fmla="*/ 2147483647 w 21437"/>
              <a:gd name="T7" fmla="*/ 62384652 h 19881"/>
              <a:gd name="T8" fmla="*/ 2147483647 w 21437"/>
              <a:gd name="T9" fmla="*/ 63315093 h 19881"/>
              <a:gd name="T10" fmla="*/ 2147483647 w 21437"/>
              <a:gd name="T11" fmla="*/ 64245519 h 19881"/>
              <a:gd name="T12" fmla="*/ 664616536 w 21437"/>
              <a:gd name="T13" fmla="*/ 64245519 h 19881"/>
              <a:gd name="T14" fmla="*/ 35852191 w 21437"/>
              <a:gd name="T15" fmla="*/ 49348724 h 19881"/>
              <a:gd name="T16" fmla="*/ 193037100 w 21437"/>
              <a:gd name="T17" fmla="*/ 0 h 1988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437" h="19881">
                <a:moveTo>
                  <a:pt x="64" y="0"/>
                </a:moveTo>
                <a:cubicBezTo>
                  <a:pt x="3829" y="0"/>
                  <a:pt x="7670" y="284"/>
                  <a:pt x="11434" y="1137"/>
                </a:cubicBezTo>
                <a:cubicBezTo>
                  <a:pt x="14705" y="1989"/>
                  <a:pt x="18089" y="-853"/>
                  <a:pt x="21360" y="1421"/>
                </a:cubicBezTo>
                <a:cubicBezTo>
                  <a:pt x="21512" y="7105"/>
                  <a:pt x="21398" y="13073"/>
                  <a:pt x="21360" y="19042"/>
                </a:cubicBezTo>
                <a:cubicBezTo>
                  <a:pt x="17063" y="20747"/>
                  <a:pt x="12728" y="19326"/>
                  <a:pt x="8430" y="19326"/>
                </a:cubicBezTo>
                <a:cubicBezTo>
                  <a:pt x="6187" y="19326"/>
                  <a:pt x="3943" y="19894"/>
                  <a:pt x="1737" y="19610"/>
                </a:cubicBezTo>
                <a:cubicBezTo>
                  <a:pt x="1319" y="19610"/>
                  <a:pt x="863" y="19894"/>
                  <a:pt x="482" y="19610"/>
                </a:cubicBezTo>
                <a:cubicBezTo>
                  <a:pt x="-88" y="19042"/>
                  <a:pt x="-12" y="19610"/>
                  <a:pt x="26" y="15063"/>
                </a:cubicBezTo>
                <a:cubicBezTo>
                  <a:pt x="26" y="10231"/>
                  <a:pt x="140" y="4831"/>
                  <a:pt x="14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14" name="AutoShape 135"/>
          <p:cNvSpPr>
            <a:spLocks/>
          </p:cNvSpPr>
          <p:nvPr/>
        </p:nvSpPr>
        <p:spPr bwMode="auto">
          <a:xfrm>
            <a:off x="5896682" y="1643836"/>
            <a:ext cx="1849315" cy="228857"/>
          </a:xfrm>
          <a:custGeom>
            <a:avLst/>
            <a:gdLst>
              <a:gd name="T0" fmla="*/ 88243080 w 21437"/>
              <a:gd name="T1" fmla="*/ 0 h 19881"/>
              <a:gd name="T2" fmla="*/ 2147483647 w 21437"/>
              <a:gd name="T3" fmla="*/ 3725031 h 19881"/>
              <a:gd name="T4" fmla="*/ 2147483647 w 21437"/>
              <a:gd name="T5" fmla="*/ 4655456 h 19881"/>
              <a:gd name="T6" fmla="*/ 2147483647 w 21437"/>
              <a:gd name="T7" fmla="*/ 62384652 h 19881"/>
              <a:gd name="T8" fmla="*/ 2147483647 w 21437"/>
              <a:gd name="T9" fmla="*/ 63315093 h 19881"/>
              <a:gd name="T10" fmla="*/ 2147483647 w 21437"/>
              <a:gd name="T11" fmla="*/ 64245519 h 19881"/>
              <a:gd name="T12" fmla="*/ 664616536 w 21437"/>
              <a:gd name="T13" fmla="*/ 64245519 h 19881"/>
              <a:gd name="T14" fmla="*/ 35852191 w 21437"/>
              <a:gd name="T15" fmla="*/ 49348724 h 19881"/>
              <a:gd name="T16" fmla="*/ 193037100 w 21437"/>
              <a:gd name="T17" fmla="*/ 0 h 1988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437" h="19881">
                <a:moveTo>
                  <a:pt x="64" y="0"/>
                </a:moveTo>
                <a:cubicBezTo>
                  <a:pt x="3829" y="0"/>
                  <a:pt x="7670" y="284"/>
                  <a:pt x="11435" y="1137"/>
                </a:cubicBezTo>
                <a:cubicBezTo>
                  <a:pt x="14705" y="1989"/>
                  <a:pt x="18089" y="-853"/>
                  <a:pt x="21360" y="1421"/>
                </a:cubicBezTo>
                <a:cubicBezTo>
                  <a:pt x="21512" y="7105"/>
                  <a:pt x="21398" y="13073"/>
                  <a:pt x="21360" y="19042"/>
                </a:cubicBezTo>
                <a:cubicBezTo>
                  <a:pt x="17063" y="20747"/>
                  <a:pt x="12727" y="19326"/>
                  <a:pt x="8430" y="19326"/>
                </a:cubicBezTo>
                <a:cubicBezTo>
                  <a:pt x="6187" y="19326"/>
                  <a:pt x="3943" y="19894"/>
                  <a:pt x="1737" y="19610"/>
                </a:cubicBezTo>
                <a:cubicBezTo>
                  <a:pt x="1319" y="19610"/>
                  <a:pt x="863" y="19894"/>
                  <a:pt x="482" y="19610"/>
                </a:cubicBezTo>
                <a:cubicBezTo>
                  <a:pt x="-88" y="19042"/>
                  <a:pt x="-12" y="19610"/>
                  <a:pt x="26" y="15063"/>
                </a:cubicBezTo>
                <a:cubicBezTo>
                  <a:pt x="26" y="10231"/>
                  <a:pt x="140" y="4831"/>
                  <a:pt x="14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15" name="AutoShape 136"/>
          <p:cNvSpPr>
            <a:spLocks/>
          </p:cNvSpPr>
          <p:nvPr/>
        </p:nvSpPr>
        <p:spPr bwMode="auto">
          <a:xfrm>
            <a:off x="5906525" y="2047411"/>
            <a:ext cx="158724" cy="137807"/>
          </a:xfrm>
          <a:custGeom>
            <a:avLst/>
            <a:gdLst>
              <a:gd name="T0" fmla="*/ 500981 w 20424"/>
              <a:gd name="T1" fmla="*/ 15265 h 20954"/>
              <a:gd name="T2" fmla="*/ 20162464 w 20424"/>
              <a:gd name="T3" fmla="*/ 15265 h 20954"/>
              <a:gd name="T4" fmla="*/ 20162464 w 20424"/>
              <a:gd name="T5" fmla="*/ 12604810 h 20954"/>
              <a:gd name="T6" fmla="*/ 10649217 w 20424"/>
              <a:gd name="T7" fmla="*/ 12452678 h 20954"/>
              <a:gd name="T8" fmla="*/ 1979878 w 20424"/>
              <a:gd name="T9" fmla="*/ 12452678 h 20954"/>
              <a:gd name="T10" fmla="*/ 288342 w 20424"/>
              <a:gd name="T11" fmla="*/ 7144295 h 20954"/>
              <a:gd name="T12" fmla="*/ 922428 w 20424"/>
              <a:gd name="T13" fmla="*/ 774067 h 209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424" h="20954">
                <a:moveTo>
                  <a:pt x="497" y="25"/>
                </a:moveTo>
                <a:cubicBezTo>
                  <a:pt x="6577" y="1515"/>
                  <a:pt x="13709" y="-223"/>
                  <a:pt x="20001" y="25"/>
                </a:cubicBezTo>
                <a:cubicBezTo>
                  <a:pt x="20839" y="6480"/>
                  <a:pt x="20210" y="14177"/>
                  <a:pt x="20001" y="20632"/>
                </a:cubicBezTo>
                <a:cubicBezTo>
                  <a:pt x="16855" y="21377"/>
                  <a:pt x="13709" y="20632"/>
                  <a:pt x="10564" y="20383"/>
                </a:cubicBezTo>
                <a:cubicBezTo>
                  <a:pt x="8047" y="20135"/>
                  <a:pt x="4272" y="21377"/>
                  <a:pt x="1964" y="20383"/>
                </a:cubicBezTo>
                <a:cubicBezTo>
                  <a:pt x="-761" y="19143"/>
                  <a:pt x="77" y="15418"/>
                  <a:pt x="286" y="11694"/>
                </a:cubicBezTo>
                <a:cubicBezTo>
                  <a:pt x="497" y="8218"/>
                  <a:pt x="497" y="4742"/>
                  <a:pt x="915" y="126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16" name="AutoShape 137"/>
          <p:cNvSpPr>
            <a:spLocks/>
          </p:cNvSpPr>
          <p:nvPr/>
        </p:nvSpPr>
        <p:spPr bwMode="auto">
          <a:xfrm>
            <a:off x="5936055" y="2076942"/>
            <a:ext cx="99664" cy="71364"/>
          </a:xfrm>
          <a:custGeom>
            <a:avLst/>
            <a:gdLst>
              <a:gd name="T0" fmla="*/ 0 w 21600"/>
              <a:gd name="T1" fmla="*/ 684407 h 21600"/>
              <a:gd name="T2" fmla="*/ 1419266 w 21600"/>
              <a:gd name="T3" fmla="*/ 1673084 h 21600"/>
              <a:gd name="T4" fmla="*/ 4557153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8836"/>
                </a:moveTo>
                <a:cubicBezTo>
                  <a:pt x="1062" y="13746"/>
                  <a:pt x="4602" y="18164"/>
                  <a:pt x="6727" y="21600"/>
                </a:cubicBezTo>
                <a:cubicBezTo>
                  <a:pt x="11333" y="13746"/>
                  <a:pt x="16288" y="6383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17" name="AutoShape 138"/>
          <p:cNvSpPr>
            <a:spLocks/>
          </p:cNvSpPr>
          <p:nvPr/>
        </p:nvSpPr>
        <p:spPr bwMode="auto">
          <a:xfrm>
            <a:off x="4164256" y="3189237"/>
            <a:ext cx="5061931" cy="424494"/>
          </a:xfrm>
          <a:custGeom>
            <a:avLst/>
            <a:gdLst>
              <a:gd name="T0" fmla="*/ 1939271721 w 21584"/>
              <a:gd name="T1" fmla="*/ 16672305 h 20560"/>
              <a:gd name="T2" fmla="*/ 2147483647 w 21584"/>
              <a:gd name="T3" fmla="*/ 13667107 h 20560"/>
              <a:gd name="T4" fmla="*/ 2147483647 w 21584"/>
              <a:gd name="T5" fmla="*/ 19678222 h 20560"/>
              <a:gd name="T6" fmla="*/ 2147483647 w 21584"/>
              <a:gd name="T7" fmla="*/ 13667107 h 20560"/>
              <a:gd name="T8" fmla="*/ 2147483647 w 21584"/>
              <a:gd name="T9" fmla="*/ 13667107 h 20560"/>
              <a:gd name="T10" fmla="*/ 2147483647 w 21584"/>
              <a:gd name="T11" fmla="*/ 10680342 h 20560"/>
              <a:gd name="T12" fmla="*/ 2147483647 w 21584"/>
              <a:gd name="T13" fmla="*/ 10680342 h 20560"/>
              <a:gd name="T14" fmla="*/ 2147483647 w 21584"/>
              <a:gd name="T15" fmla="*/ 379949759 h 20560"/>
              <a:gd name="T16" fmla="*/ 2147483647 w 21584"/>
              <a:gd name="T17" fmla="*/ 379949759 h 20560"/>
              <a:gd name="T18" fmla="*/ 2147483647 w 21584"/>
              <a:gd name="T19" fmla="*/ 385960875 h 20560"/>
              <a:gd name="T20" fmla="*/ 2147483647 w 21584"/>
              <a:gd name="T21" fmla="*/ 376944561 h 20560"/>
              <a:gd name="T22" fmla="*/ 2147483647 w 21584"/>
              <a:gd name="T23" fmla="*/ 385960875 h 20560"/>
              <a:gd name="T24" fmla="*/ 0 w 21584"/>
              <a:gd name="T25" fmla="*/ 379949759 h 20560"/>
              <a:gd name="T26" fmla="*/ 1551435471 w 21584"/>
              <a:gd name="T27" fmla="*/ 28676075 h 2056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584" h="20560">
                <a:moveTo>
                  <a:pt x="70" y="882"/>
                </a:moveTo>
                <a:cubicBezTo>
                  <a:pt x="364" y="1517"/>
                  <a:pt x="713" y="723"/>
                  <a:pt x="1007" y="723"/>
                </a:cubicBezTo>
                <a:cubicBezTo>
                  <a:pt x="1371" y="723"/>
                  <a:pt x="1721" y="1041"/>
                  <a:pt x="2084" y="1041"/>
                </a:cubicBezTo>
                <a:cubicBezTo>
                  <a:pt x="3134" y="1200"/>
                  <a:pt x="4197" y="723"/>
                  <a:pt x="5246" y="723"/>
                </a:cubicBezTo>
                <a:cubicBezTo>
                  <a:pt x="7820" y="723"/>
                  <a:pt x="10408" y="723"/>
                  <a:pt x="12982" y="723"/>
                </a:cubicBezTo>
                <a:cubicBezTo>
                  <a:pt x="15277" y="723"/>
                  <a:pt x="17571" y="565"/>
                  <a:pt x="19851" y="565"/>
                </a:cubicBezTo>
                <a:cubicBezTo>
                  <a:pt x="20369" y="565"/>
                  <a:pt x="21040" y="-706"/>
                  <a:pt x="21544" y="565"/>
                </a:cubicBezTo>
                <a:cubicBezTo>
                  <a:pt x="21572" y="6918"/>
                  <a:pt x="21600" y="13747"/>
                  <a:pt x="21572" y="20100"/>
                </a:cubicBezTo>
                <a:cubicBezTo>
                  <a:pt x="20775" y="20894"/>
                  <a:pt x="19949" y="20100"/>
                  <a:pt x="19152" y="20100"/>
                </a:cubicBezTo>
                <a:cubicBezTo>
                  <a:pt x="18117" y="20100"/>
                  <a:pt x="17081" y="20418"/>
                  <a:pt x="16032" y="20418"/>
                </a:cubicBezTo>
                <a:cubicBezTo>
                  <a:pt x="13346" y="20418"/>
                  <a:pt x="10660" y="20576"/>
                  <a:pt x="7974" y="19941"/>
                </a:cubicBezTo>
                <a:cubicBezTo>
                  <a:pt x="5722" y="19306"/>
                  <a:pt x="3469" y="19623"/>
                  <a:pt x="1217" y="20418"/>
                </a:cubicBezTo>
                <a:cubicBezTo>
                  <a:pt x="825" y="20576"/>
                  <a:pt x="392" y="20735"/>
                  <a:pt x="0" y="20100"/>
                </a:cubicBezTo>
                <a:cubicBezTo>
                  <a:pt x="42" y="14223"/>
                  <a:pt x="70" y="7553"/>
                  <a:pt x="56" y="151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18" name="AutoShape 139"/>
          <p:cNvSpPr>
            <a:spLocks/>
          </p:cNvSpPr>
          <p:nvPr/>
        </p:nvSpPr>
        <p:spPr bwMode="auto">
          <a:xfrm>
            <a:off x="7392868" y="3297514"/>
            <a:ext cx="740710" cy="209171"/>
          </a:xfrm>
          <a:custGeom>
            <a:avLst/>
            <a:gdLst>
              <a:gd name="T0" fmla="*/ 25304909 w 21397"/>
              <a:gd name="T1" fmla="*/ 0 h 21138"/>
              <a:gd name="T2" fmla="*/ 607743242 w 21397"/>
              <a:gd name="T3" fmla="*/ 1373467 h 21138"/>
              <a:gd name="T4" fmla="*/ 1164878631 w 21397"/>
              <a:gd name="T5" fmla="*/ 1373467 h 21138"/>
              <a:gd name="T6" fmla="*/ 1764157604 w 21397"/>
              <a:gd name="T7" fmla="*/ 1373467 h 21138"/>
              <a:gd name="T8" fmla="*/ 1890766073 w 21397"/>
              <a:gd name="T9" fmla="*/ 12359759 h 21138"/>
              <a:gd name="T10" fmla="*/ 1899230297 w 21397"/>
              <a:gd name="T11" fmla="*/ 32962771 h 21138"/>
              <a:gd name="T12" fmla="*/ 1755693379 w 21397"/>
              <a:gd name="T13" fmla="*/ 41890810 h 21138"/>
              <a:gd name="T14" fmla="*/ 1485544062 w 21397"/>
              <a:gd name="T15" fmla="*/ 43951017 h 21138"/>
              <a:gd name="T16" fmla="*/ 987570525 w 21397"/>
              <a:gd name="T17" fmla="*/ 42577550 h 21138"/>
              <a:gd name="T18" fmla="*/ 8464225 w 21397"/>
              <a:gd name="T19" fmla="*/ 41204083 h 21138"/>
              <a:gd name="T20" fmla="*/ 16838719 w 21397"/>
              <a:gd name="T21" fmla="*/ 2060373 h 211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97" h="21138">
                <a:moveTo>
                  <a:pt x="284" y="0"/>
                </a:moveTo>
                <a:cubicBezTo>
                  <a:pt x="2179" y="2310"/>
                  <a:pt x="4832" y="660"/>
                  <a:pt x="6821" y="660"/>
                </a:cubicBezTo>
                <a:cubicBezTo>
                  <a:pt x="8905" y="660"/>
                  <a:pt x="10989" y="660"/>
                  <a:pt x="13074" y="660"/>
                </a:cubicBezTo>
                <a:cubicBezTo>
                  <a:pt x="15252" y="660"/>
                  <a:pt x="17621" y="-330"/>
                  <a:pt x="19800" y="660"/>
                </a:cubicBezTo>
                <a:cubicBezTo>
                  <a:pt x="21126" y="1320"/>
                  <a:pt x="21031" y="990"/>
                  <a:pt x="21221" y="5939"/>
                </a:cubicBezTo>
                <a:cubicBezTo>
                  <a:pt x="21316" y="8909"/>
                  <a:pt x="21505" y="12869"/>
                  <a:pt x="21316" y="15839"/>
                </a:cubicBezTo>
                <a:cubicBezTo>
                  <a:pt x="21031" y="20459"/>
                  <a:pt x="21031" y="19799"/>
                  <a:pt x="19705" y="20129"/>
                </a:cubicBezTo>
                <a:cubicBezTo>
                  <a:pt x="18663" y="20459"/>
                  <a:pt x="17625" y="21270"/>
                  <a:pt x="16673" y="21119"/>
                </a:cubicBezTo>
                <a:cubicBezTo>
                  <a:pt x="14590" y="20789"/>
                  <a:pt x="12884" y="20789"/>
                  <a:pt x="11084" y="20459"/>
                </a:cubicBezTo>
                <a:cubicBezTo>
                  <a:pt x="7484" y="20129"/>
                  <a:pt x="3790" y="20459"/>
                  <a:pt x="95" y="19799"/>
                </a:cubicBezTo>
                <a:cubicBezTo>
                  <a:pt x="0" y="13530"/>
                  <a:pt x="-95" y="6929"/>
                  <a:pt x="189" y="99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19" name="AutoShape 140"/>
          <p:cNvSpPr>
            <a:spLocks/>
          </p:cNvSpPr>
          <p:nvPr/>
        </p:nvSpPr>
        <p:spPr bwMode="auto">
          <a:xfrm>
            <a:off x="8209863" y="3297514"/>
            <a:ext cx="813305" cy="209171"/>
          </a:xfrm>
          <a:custGeom>
            <a:avLst/>
            <a:gdLst>
              <a:gd name="T0" fmla="*/ 0 w 21600"/>
              <a:gd name="T1" fmla="*/ 0 h 19406"/>
              <a:gd name="T2" fmla="*/ 1198351866 w 21600"/>
              <a:gd name="T3" fmla="*/ 2455576 h 19406"/>
              <a:gd name="T4" fmla="*/ 2147483647 w 21600"/>
              <a:gd name="T5" fmla="*/ 2455576 h 19406"/>
              <a:gd name="T6" fmla="*/ 2147483647 w 21600"/>
              <a:gd name="T7" fmla="*/ 46639423 h 19406"/>
              <a:gd name="T8" fmla="*/ 1218301433 w 21600"/>
              <a:gd name="T9" fmla="*/ 48274791 h 19406"/>
              <a:gd name="T10" fmla="*/ 9975998 w 21600"/>
              <a:gd name="T11" fmla="*/ 45821927 h 19406"/>
              <a:gd name="T12" fmla="*/ 0 w 21600"/>
              <a:gd name="T13" fmla="*/ 2455576 h 194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19406">
                <a:moveTo>
                  <a:pt x="0" y="0"/>
                </a:moveTo>
                <a:cubicBezTo>
                  <a:pt x="3222" y="2129"/>
                  <a:pt x="7055" y="913"/>
                  <a:pt x="10452" y="913"/>
                </a:cubicBezTo>
                <a:cubicBezTo>
                  <a:pt x="14110" y="913"/>
                  <a:pt x="17942" y="0"/>
                  <a:pt x="21600" y="913"/>
                </a:cubicBezTo>
                <a:cubicBezTo>
                  <a:pt x="21600" y="6389"/>
                  <a:pt x="21513" y="11865"/>
                  <a:pt x="21600" y="17341"/>
                </a:cubicBezTo>
                <a:cubicBezTo>
                  <a:pt x="18552" y="21600"/>
                  <a:pt x="13848" y="17949"/>
                  <a:pt x="10626" y="17949"/>
                </a:cubicBezTo>
                <a:cubicBezTo>
                  <a:pt x="7142" y="17949"/>
                  <a:pt x="3658" y="17645"/>
                  <a:pt x="87" y="17037"/>
                </a:cubicBezTo>
                <a:cubicBezTo>
                  <a:pt x="0" y="11560"/>
                  <a:pt x="435" y="6084"/>
                  <a:pt x="0" y="9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20" name="AutoShape 141"/>
          <p:cNvSpPr>
            <a:spLocks/>
          </p:cNvSpPr>
          <p:nvPr/>
        </p:nvSpPr>
        <p:spPr bwMode="auto">
          <a:xfrm>
            <a:off x="7392868" y="6978918"/>
            <a:ext cx="740710" cy="209171"/>
          </a:xfrm>
          <a:custGeom>
            <a:avLst/>
            <a:gdLst>
              <a:gd name="T0" fmla="*/ 25304909 w 21397"/>
              <a:gd name="T1" fmla="*/ 0 h 21138"/>
              <a:gd name="T2" fmla="*/ 607653467 w 21397"/>
              <a:gd name="T3" fmla="*/ 1373467 h 21138"/>
              <a:gd name="T4" fmla="*/ 1164788856 w 21397"/>
              <a:gd name="T5" fmla="*/ 1373467 h 21138"/>
              <a:gd name="T6" fmla="*/ 1764157604 w 21397"/>
              <a:gd name="T7" fmla="*/ 1373467 h 21138"/>
              <a:gd name="T8" fmla="*/ 1890766073 w 21397"/>
              <a:gd name="T9" fmla="*/ 12359759 h 21138"/>
              <a:gd name="T10" fmla="*/ 1899142533 w 21397"/>
              <a:gd name="T11" fmla="*/ 32962771 h 21138"/>
              <a:gd name="T12" fmla="*/ 1755693379 w 21397"/>
              <a:gd name="T13" fmla="*/ 41890810 h 21138"/>
              <a:gd name="T14" fmla="*/ 1485544062 w 21397"/>
              <a:gd name="T15" fmla="*/ 43951017 h 21138"/>
              <a:gd name="T16" fmla="*/ 987570525 w 21397"/>
              <a:gd name="T17" fmla="*/ 42577550 h 21138"/>
              <a:gd name="T18" fmla="*/ 8374450 w 21397"/>
              <a:gd name="T19" fmla="*/ 41204083 h 21138"/>
              <a:gd name="T20" fmla="*/ 16838719 w 21397"/>
              <a:gd name="T21" fmla="*/ 2060373 h 211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97" h="21138">
                <a:moveTo>
                  <a:pt x="284" y="0"/>
                </a:moveTo>
                <a:cubicBezTo>
                  <a:pt x="2179" y="2310"/>
                  <a:pt x="4831" y="660"/>
                  <a:pt x="6820" y="660"/>
                </a:cubicBezTo>
                <a:cubicBezTo>
                  <a:pt x="8905" y="660"/>
                  <a:pt x="10989" y="660"/>
                  <a:pt x="13073" y="660"/>
                </a:cubicBezTo>
                <a:cubicBezTo>
                  <a:pt x="15252" y="660"/>
                  <a:pt x="17620" y="-330"/>
                  <a:pt x="19800" y="660"/>
                </a:cubicBezTo>
                <a:cubicBezTo>
                  <a:pt x="21126" y="1320"/>
                  <a:pt x="21031" y="990"/>
                  <a:pt x="21221" y="5939"/>
                </a:cubicBezTo>
                <a:cubicBezTo>
                  <a:pt x="21315" y="8909"/>
                  <a:pt x="21505" y="12869"/>
                  <a:pt x="21315" y="15839"/>
                </a:cubicBezTo>
                <a:cubicBezTo>
                  <a:pt x="21031" y="20459"/>
                  <a:pt x="21031" y="19799"/>
                  <a:pt x="19705" y="20129"/>
                </a:cubicBezTo>
                <a:cubicBezTo>
                  <a:pt x="18663" y="20459"/>
                  <a:pt x="17624" y="21270"/>
                  <a:pt x="16673" y="21119"/>
                </a:cubicBezTo>
                <a:cubicBezTo>
                  <a:pt x="14589" y="20789"/>
                  <a:pt x="12884" y="20789"/>
                  <a:pt x="11084" y="20459"/>
                </a:cubicBezTo>
                <a:cubicBezTo>
                  <a:pt x="7484" y="20129"/>
                  <a:pt x="3789" y="20459"/>
                  <a:pt x="94" y="19799"/>
                </a:cubicBezTo>
                <a:cubicBezTo>
                  <a:pt x="-1" y="13530"/>
                  <a:pt x="-95" y="6929"/>
                  <a:pt x="189" y="99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21" name="AutoShape 142"/>
          <p:cNvSpPr>
            <a:spLocks/>
          </p:cNvSpPr>
          <p:nvPr/>
        </p:nvSpPr>
        <p:spPr bwMode="auto">
          <a:xfrm>
            <a:off x="8219707" y="6978918"/>
            <a:ext cx="813305" cy="209171"/>
          </a:xfrm>
          <a:custGeom>
            <a:avLst/>
            <a:gdLst>
              <a:gd name="T0" fmla="*/ 0 w 21600"/>
              <a:gd name="T1" fmla="*/ 0 h 19406"/>
              <a:gd name="T2" fmla="*/ 1198351866 w 21600"/>
              <a:gd name="T3" fmla="*/ 2455576 h 19406"/>
              <a:gd name="T4" fmla="*/ 2147483647 w 21600"/>
              <a:gd name="T5" fmla="*/ 2455576 h 19406"/>
              <a:gd name="T6" fmla="*/ 2147483647 w 21600"/>
              <a:gd name="T7" fmla="*/ 46639423 h 19406"/>
              <a:gd name="T8" fmla="*/ 1218301433 w 21600"/>
              <a:gd name="T9" fmla="*/ 48274791 h 19406"/>
              <a:gd name="T10" fmla="*/ 9975998 w 21600"/>
              <a:gd name="T11" fmla="*/ 45821927 h 19406"/>
              <a:gd name="T12" fmla="*/ 0 w 21600"/>
              <a:gd name="T13" fmla="*/ 2455576 h 194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19406">
                <a:moveTo>
                  <a:pt x="0" y="0"/>
                </a:moveTo>
                <a:cubicBezTo>
                  <a:pt x="3223" y="2129"/>
                  <a:pt x="7055" y="913"/>
                  <a:pt x="10452" y="913"/>
                </a:cubicBezTo>
                <a:cubicBezTo>
                  <a:pt x="14110" y="913"/>
                  <a:pt x="17942" y="0"/>
                  <a:pt x="21600" y="913"/>
                </a:cubicBezTo>
                <a:cubicBezTo>
                  <a:pt x="21600" y="6389"/>
                  <a:pt x="21513" y="11865"/>
                  <a:pt x="21600" y="17341"/>
                </a:cubicBezTo>
                <a:cubicBezTo>
                  <a:pt x="18552" y="21600"/>
                  <a:pt x="13848" y="17949"/>
                  <a:pt x="10626" y="17949"/>
                </a:cubicBezTo>
                <a:cubicBezTo>
                  <a:pt x="7142" y="17949"/>
                  <a:pt x="3658" y="17645"/>
                  <a:pt x="87" y="17037"/>
                </a:cubicBezTo>
                <a:cubicBezTo>
                  <a:pt x="0" y="11560"/>
                  <a:pt x="435" y="6084"/>
                  <a:pt x="0" y="9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22" name="AutoShape 143"/>
          <p:cNvSpPr>
            <a:spLocks/>
          </p:cNvSpPr>
          <p:nvPr/>
        </p:nvSpPr>
        <p:spPr bwMode="auto">
          <a:xfrm>
            <a:off x="4174099" y="629973"/>
            <a:ext cx="20917" cy="2571569"/>
          </a:xfrm>
          <a:custGeom>
            <a:avLst/>
            <a:gdLst>
              <a:gd name="T0" fmla="*/ 82260 w 12040"/>
              <a:gd name="T1" fmla="*/ 0 h 21600"/>
              <a:gd name="T2" fmla="*/ 61942 w 12040"/>
              <a:gd name="T3" fmla="*/ 2147483647 h 21600"/>
              <a:gd name="T4" fmla="*/ 41764 w 12040"/>
              <a:gd name="T5" fmla="*/ 2147483647 h 21600"/>
              <a:gd name="T6" fmla="*/ 82260 w 12040"/>
              <a:gd name="T7" fmla="*/ 2147483647 h 21600"/>
              <a:gd name="T8" fmla="*/ 21445 w 12040"/>
              <a:gd name="T9" fmla="*/ 2147483647 h 21600"/>
              <a:gd name="T10" fmla="*/ 21445 w 12040"/>
              <a:gd name="T11" fmla="*/ 2147483647 h 21600"/>
              <a:gd name="T12" fmla="*/ 61942 w 1204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040" h="21600">
                <a:moveTo>
                  <a:pt x="7304" y="0"/>
                </a:moveTo>
                <a:cubicBezTo>
                  <a:pt x="18104" y="193"/>
                  <a:pt x="7304" y="468"/>
                  <a:pt x="5500" y="744"/>
                </a:cubicBezTo>
                <a:cubicBezTo>
                  <a:pt x="1904" y="1074"/>
                  <a:pt x="3708" y="1433"/>
                  <a:pt x="3708" y="1791"/>
                </a:cubicBezTo>
                <a:cubicBezTo>
                  <a:pt x="3708" y="2452"/>
                  <a:pt x="5500" y="3003"/>
                  <a:pt x="7304" y="3692"/>
                </a:cubicBezTo>
                <a:cubicBezTo>
                  <a:pt x="12704" y="5290"/>
                  <a:pt x="1904" y="6888"/>
                  <a:pt x="1904" y="8458"/>
                </a:cubicBezTo>
                <a:cubicBezTo>
                  <a:pt x="1904" y="11379"/>
                  <a:pt x="3708" y="14216"/>
                  <a:pt x="1904" y="17247"/>
                </a:cubicBezTo>
                <a:cubicBezTo>
                  <a:pt x="1050" y="18684"/>
                  <a:pt x="-3496" y="20195"/>
                  <a:pt x="55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23" name="AutoShape 144"/>
          <p:cNvSpPr>
            <a:spLocks/>
          </p:cNvSpPr>
          <p:nvPr/>
        </p:nvSpPr>
        <p:spPr bwMode="auto">
          <a:xfrm>
            <a:off x="4233159" y="4193257"/>
            <a:ext cx="194406" cy="35682"/>
          </a:xfrm>
          <a:custGeom>
            <a:avLst/>
            <a:gdLst>
              <a:gd name="T0" fmla="*/ 0 w 21600"/>
              <a:gd name="T1" fmla="*/ 0 h 19261"/>
              <a:gd name="T2" fmla="*/ 33637699 w 21600"/>
              <a:gd name="T3" fmla="*/ 23297 h 19261"/>
              <a:gd name="T4" fmla="*/ 33822439 w 21600"/>
              <a:gd name="T5" fmla="*/ 256114 h 19261"/>
              <a:gd name="T6" fmla="*/ 548006 w 21600"/>
              <a:gd name="T7" fmla="*/ 256114 h 19261"/>
              <a:gd name="T8" fmla="*/ 731259 w 21600"/>
              <a:gd name="T9" fmla="*/ 7742 h 19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19261">
                <a:moveTo>
                  <a:pt x="0" y="0"/>
                </a:moveTo>
                <a:cubicBezTo>
                  <a:pt x="6770" y="7388"/>
                  <a:pt x="14594" y="-1706"/>
                  <a:pt x="21482" y="1706"/>
                </a:cubicBezTo>
                <a:cubicBezTo>
                  <a:pt x="21482" y="7388"/>
                  <a:pt x="21482" y="13073"/>
                  <a:pt x="21600" y="18755"/>
                </a:cubicBezTo>
                <a:cubicBezTo>
                  <a:pt x="14477" y="18755"/>
                  <a:pt x="7355" y="19894"/>
                  <a:pt x="350" y="18755"/>
                </a:cubicBezTo>
                <a:cubicBezTo>
                  <a:pt x="350" y="13073"/>
                  <a:pt x="350" y="6821"/>
                  <a:pt x="467" y="56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24" name="AutoShape 145"/>
          <p:cNvSpPr>
            <a:spLocks/>
          </p:cNvSpPr>
          <p:nvPr/>
        </p:nvSpPr>
        <p:spPr bwMode="auto">
          <a:xfrm>
            <a:off x="4331593" y="4084980"/>
            <a:ext cx="66442" cy="148881"/>
          </a:xfrm>
          <a:custGeom>
            <a:avLst/>
            <a:gdLst>
              <a:gd name="T0" fmla="*/ 171593 w 21600"/>
              <a:gd name="T1" fmla="*/ 17606200 h 20064"/>
              <a:gd name="T2" fmla="*/ 171593 w 21600"/>
              <a:gd name="T3" fmla="*/ 8876794 h 20064"/>
              <a:gd name="T4" fmla="*/ 21499 w 21600"/>
              <a:gd name="T5" fmla="*/ 8876794 h 20064"/>
              <a:gd name="T6" fmla="*/ 0 w 21600"/>
              <a:gd name="T7" fmla="*/ 5634428 h 20064"/>
              <a:gd name="T8" fmla="*/ 106966 w 21600"/>
              <a:gd name="T9" fmla="*/ 5634428 h 20064"/>
              <a:gd name="T10" fmla="*/ 1350252 w 21600"/>
              <a:gd name="T11" fmla="*/ 522076 h 20064"/>
              <a:gd name="T12" fmla="*/ 1307128 w 21600"/>
              <a:gd name="T13" fmla="*/ 2766760 h 20064"/>
              <a:gd name="T14" fmla="*/ 814403 w 21600"/>
              <a:gd name="T15" fmla="*/ 5884562 h 20064"/>
              <a:gd name="T16" fmla="*/ 1264174 w 21600"/>
              <a:gd name="T17" fmla="*/ 6133777 h 20064"/>
              <a:gd name="T18" fmla="*/ 1221597 w 21600"/>
              <a:gd name="T19" fmla="*/ 8876794 h 20064"/>
              <a:gd name="T20" fmla="*/ 835906 w 21600"/>
              <a:gd name="T21" fmla="*/ 8753053 h 20064"/>
              <a:gd name="T22" fmla="*/ 814403 w 21600"/>
              <a:gd name="T23" fmla="*/ 17606200 h 20064"/>
              <a:gd name="T24" fmla="*/ 257294 w 21600"/>
              <a:gd name="T25" fmla="*/ 17606200 h 200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0064">
                <a:moveTo>
                  <a:pt x="2745" y="20064"/>
                </a:moveTo>
                <a:cubicBezTo>
                  <a:pt x="2745" y="16795"/>
                  <a:pt x="3085" y="13385"/>
                  <a:pt x="2745" y="10116"/>
                </a:cubicBezTo>
                <a:cubicBezTo>
                  <a:pt x="2061" y="10116"/>
                  <a:pt x="1031" y="9975"/>
                  <a:pt x="344" y="10116"/>
                </a:cubicBezTo>
                <a:cubicBezTo>
                  <a:pt x="0" y="8979"/>
                  <a:pt x="0" y="7700"/>
                  <a:pt x="0" y="6421"/>
                </a:cubicBezTo>
                <a:cubicBezTo>
                  <a:pt x="687" y="6421"/>
                  <a:pt x="1031" y="6421"/>
                  <a:pt x="1711" y="6421"/>
                </a:cubicBezTo>
                <a:cubicBezTo>
                  <a:pt x="3429" y="2443"/>
                  <a:pt x="10624" y="-1536"/>
                  <a:pt x="21600" y="595"/>
                </a:cubicBezTo>
                <a:cubicBezTo>
                  <a:pt x="21253" y="1448"/>
                  <a:pt x="20910" y="2301"/>
                  <a:pt x="20910" y="3153"/>
                </a:cubicBezTo>
                <a:cubicBezTo>
                  <a:pt x="14052" y="3153"/>
                  <a:pt x="12344" y="3722"/>
                  <a:pt x="13028" y="6706"/>
                </a:cubicBezTo>
                <a:cubicBezTo>
                  <a:pt x="15429" y="6848"/>
                  <a:pt x="17828" y="6848"/>
                  <a:pt x="20223" y="6990"/>
                </a:cubicBezTo>
                <a:cubicBezTo>
                  <a:pt x="20569" y="7985"/>
                  <a:pt x="19879" y="9122"/>
                  <a:pt x="19542" y="10116"/>
                </a:cubicBezTo>
                <a:cubicBezTo>
                  <a:pt x="17484" y="9975"/>
                  <a:pt x="15429" y="9975"/>
                  <a:pt x="13372" y="9975"/>
                </a:cubicBezTo>
                <a:cubicBezTo>
                  <a:pt x="14052" y="13385"/>
                  <a:pt x="12685" y="16653"/>
                  <a:pt x="13028" y="20064"/>
                </a:cubicBezTo>
                <a:cubicBezTo>
                  <a:pt x="9943" y="20064"/>
                  <a:pt x="7201" y="20064"/>
                  <a:pt x="4116" y="200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25" name="AutoShape 146"/>
          <p:cNvSpPr>
            <a:spLocks/>
          </p:cNvSpPr>
          <p:nvPr/>
        </p:nvSpPr>
        <p:spPr bwMode="auto">
          <a:xfrm>
            <a:off x="4233159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4" y="13199"/>
                  <a:pt x="13752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26" name="AutoShape 147"/>
          <p:cNvSpPr>
            <a:spLocks/>
          </p:cNvSpPr>
          <p:nvPr/>
        </p:nvSpPr>
        <p:spPr bwMode="auto">
          <a:xfrm>
            <a:off x="4292220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2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27" name="AutoShape 148"/>
          <p:cNvSpPr>
            <a:spLocks/>
          </p:cNvSpPr>
          <p:nvPr/>
        </p:nvSpPr>
        <p:spPr bwMode="auto">
          <a:xfrm>
            <a:off x="4341436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4" y="13977"/>
                  <a:pt x="13292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28" name="AutoShape 149"/>
          <p:cNvSpPr>
            <a:spLocks/>
          </p:cNvSpPr>
          <p:nvPr/>
        </p:nvSpPr>
        <p:spPr bwMode="auto">
          <a:xfrm>
            <a:off x="4410339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2" y="13500"/>
                  <a:pt x="11784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29" name="AutoShape 150"/>
          <p:cNvSpPr>
            <a:spLocks/>
          </p:cNvSpPr>
          <p:nvPr/>
        </p:nvSpPr>
        <p:spPr bwMode="auto">
          <a:xfrm>
            <a:off x="4469399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9" y="13199"/>
                  <a:pt x="13742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30" name="AutoShape 151"/>
          <p:cNvSpPr>
            <a:spLocks/>
          </p:cNvSpPr>
          <p:nvPr/>
        </p:nvSpPr>
        <p:spPr bwMode="auto">
          <a:xfrm>
            <a:off x="4518616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2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31" name="AutoShape 152"/>
          <p:cNvSpPr>
            <a:spLocks/>
          </p:cNvSpPr>
          <p:nvPr/>
        </p:nvSpPr>
        <p:spPr bwMode="auto">
          <a:xfrm>
            <a:off x="4577676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4" y="13977"/>
                  <a:pt x="13292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32" name="AutoShape 153"/>
          <p:cNvSpPr>
            <a:spLocks/>
          </p:cNvSpPr>
          <p:nvPr/>
        </p:nvSpPr>
        <p:spPr bwMode="auto">
          <a:xfrm>
            <a:off x="4636736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0" y="13500"/>
                  <a:pt x="11781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33" name="AutoShape 154"/>
          <p:cNvSpPr>
            <a:spLocks/>
          </p:cNvSpPr>
          <p:nvPr/>
        </p:nvSpPr>
        <p:spPr bwMode="auto">
          <a:xfrm>
            <a:off x="4695796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4" y="13199"/>
                  <a:pt x="13752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34" name="AutoShape 155"/>
          <p:cNvSpPr>
            <a:spLocks/>
          </p:cNvSpPr>
          <p:nvPr/>
        </p:nvSpPr>
        <p:spPr bwMode="auto">
          <a:xfrm>
            <a:off x="4754856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5" y="13977"/>
                  <a:pt x="13295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35" name="AutoShape 156"/>
          <p:cNvSpPr>
            <a:spLocks/>
          </p:cNvSpPr>
          <p:nvPr/>
        </p:nvSpPr>
        <p:spPr bwMode="auto">
          <a:xfrm>
            <a:off x="4813916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6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36" name="AutoShape 157"/>
          <p:cNvSpPr>
            <a:spLocks/>
          </p:cNvSpPr>
          <p:nvPr/>
        </p:nvSpPr>
        <p:spPr bwMode="auto">
          <a:xfrm>
            <a:off x="4872976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89" y="13500"/>
                  <a:pt x="11778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37" name="AutoShape 158"/>
          <p:cNvSpPr>
            <a:spLocks/>
          </p:cNvSpPr>
          <p:nvPr/>
        </p:nvSpPr>
        <p:spPr bwMode="auto">
          <a:xfrm>
            <a:off x="4932036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4" y="13199"/>
                  <a:pt x="13752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38" name="AutoShape 159"/>
          <p:cNvSpPr>
            <a:spLocks/>
          </p:cNvSpPr>
          <p:nvPr/>
        </p:nvSpPr>
        <p:spPr bwMode="auto">
          <a:xfrm>
            <a:off x="4981252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5" y="13977"/>
                  <a:pt x="13290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39" name="AutoShape 160"/>
          <p:cNvSpPr>
            <a:spLocks/>
          </p:cNvSpPr>
          <p:nvPr/>
        </p:nvSpPr>
        <p:spPr bwMode="auto">
          <a:xfrm>
            <a:off x="5040312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6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40" name="AutoShape 161"/>
          <p:cNvSpPr>
            <a:spLocks/>
          </p:cNvSpPr>
          <p:nvPr/>
        </p:nvSpPr>
        <p:spPr bwMode="auto">
          <a:xfrm>
            <a:off x="5099372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0" y="13500"/>
                  <a:pt x="11781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41" name="AutoShape 162"/>
          <p:cNvSpPr>
            <a:spLocks/>
          </p:cNvSpPr>
          <p:nvPr/>
        </p:nvSpPr>
        <p:spPr bwMode="auto">
          <a:xfrm>
            <a:off x="5158432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4" y="13199"/>
                  <a:pt x="13752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42" name="AutoShape 163"/>
          <p:cNvSpPr>
            <a:spLocks/>
          </p:cNvSpPr>
          <p:nvPr/>
        </p:nvSpPr>
        <p:spPr bwMode="auto">
          <a:xfrm>
            <a:off x="5217492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5" y="13977"/>
                  <a:pt x="13290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43" name="AutoShape 164"/>
          <p:cNvSpPr>
            <a:spLocks/>
          </p:cNvSpPr>
          <p:nvPr/>
        </p:nvSpPr>
        <p:spPr bwMode="auto">
          <a:xfrm>
            <a:off x="5276552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6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44" name="AutoShape 165"/>
          <p:cNvSpPr>
            <a:spLocks/>
          </p:cNvSpPr>
          <p:nvPr/>
        </p:nvSpPr>
        <p:spPr bwMode="auto">
          <a:xfrm>
            <a:off x="5335612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89" y="13500"/>
                  <a:pt x="11778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45" name="AutoShape 166"/>
          <p:cNvSpPr>
            <a:spLocks/>
          </p:cNvSpPr>
          <p:nvPr/>
        </p:nvSpPr>
        <p:spPr bwMode="auto">
          <a:xfrm>
            <a:off x="5394672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9" y="13199"/>
                  <a:pt x="13748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46" name="AutoShape 167"/>
          <p:cNvSpPr>
            <a:spLocks/>
          </p:cNvSpPr>
          <p:nvPr/>
        </p:nvSpPr>
        <p:spPr bwMode="auto">
          <a:xfrm>
            <a:off x="5443889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8" y="13977"/>
                  <a:pt x="13297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47" name="AutoShape 168"/>
          <p:cNvSpPr>
            <a:spLocks/>
          </p:cNvSpPr>
          <p:nvPr/>
        </p:nvSpPr>
        <p:spPr bwMode="auto">
          <a:xfrm>
            <a:off x="5502949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6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48" name="AutoShape 169"/>
          <p:cNvSpPr>
            <a:spLocks/>
          </p:cNvSpPr>
          <p:nvPr/>
        </p:nvSpPr>
        <p:spPr bwMode="auto">
          <a:xfrm>
            <a:off x="5562009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89" y="13500"/>
                  <a:pt x="11778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49" name="AutoShape 170"/>
          <p:cNvSpPr>
            <a:spLocks/>
          </p:cNvSpPr>
          <p:nvPr/>
        </p:nvSpPr>
        <p:spPr bwMode="auto">
          <a:xfrm>
            <a:off x="5621069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9" y="13199"/>
                  <a:pt x="13748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50" name="AutoShape 171"/>
          <p:cNvSpPr>
            <a:spLocks/>
          </p:cNvSpPr>
          <p:nvPr/>
        </p:nvSpPr>
        <p:spPr bwMode="auto">
          <a:xfrm>
            <a:off x="5680129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8" y="13977"/>
                  <a:pt x="13297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51" name="AutoShape 172"/>
          <p:cNvSpPr>
            <a:spLocks/>
          </p:cNvSpPr>
          <p:nvPr/>
        </p:nvSpPr>
        <p:spPr bwMode="auto">
          <a:xfrm>
            <a:off x="5739189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4" y="13977"/>
                  <a:pt x="13287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52" name="AutoShape 173"/>
          <p:cNvSpPr>
            <a:spLocks/>
          </p:cNvSpPr>
          <p:nvPr/>
        </p:nvSpPr>
        <p:spPr bwMode="auto">
          <a:xfrm>
            <a:off x="5798248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89" y="13500"/>
                  <a:pt x="11778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53" name="AutoShape 174"/>
          <p:cNvSpPr>
            <a:spLocks/>
          </p:cNvSpPr>
          <p:nvPr/>
        </p:nvSpPr>
        <p:spPr bwMode="auto">
          <a:xfrm>
            <a:off x="5857308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9" y="13199"/>
                  <a:pt x="13748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54" name="AutoShape 175"/>
          <p:cNvSpPr>
            <a:spLocks/>
          </p:cNvSpPr>
          <p:nvPr/>
        </p:nvSpPr>
        <p:spPr bwMode="auto">
          <a:xfrm>
            <a:off x="5906525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8" y="13977"/>
                  <a:pt x="13297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55" name="AutoShape 176"/>
          <p:cNvSpPr>
            <a:spLocks/>
          </p:cNvSpPr>
          <p:nvPr/>
        </p:nvSpPr>
        <p:spPr bwMode="auto">
          <a:xfrm>
            <a:off x="5965585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5" y="13977"/>
                  <a:pt x="13290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56" name="AutoShape 177"/>
          <p:cNvSpPr>
            <a:spLocks/>
          </p:cNvSpPr>
          <p:nvPr/>
        </p:nvSpPr>
        <p:spPr bwMode="auto">
          <a:xfrm>
            <a:off x="6024645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0" y="13500"/>
                  <a:pt x="11781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57" name="AutoShape 178"/>
          <p:cNvSpPr>
            <a:spLocks/>
          </p:cNvSpPr>
          <p:nvPr/>
        </p:nvSpPr>
        <p:spPr bwMode="auto">
          <a:xfrm>
            <a:off x="6083705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34" y="13199"/>
                  <a:pt x="13744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58" name="AutoShape 179"/>
          <p:cNvSpPr>
            <a:spLocks/>
          </p:cNvSpPr>
          <p:nvPr/>
        </p:nvSpPr>
        <p:spPr bwMode="auto">
          <a:xfrm>
            <a:off x="6142765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8" y="13977"/>
                  <a:pt x="13297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59" name="AutoShape 180"/>
          <p:cNvSpPr>
            <a:spLocks/>
          </p:cNvSpPr>
          <p:nvPr/>
        </p:nvSpPr>
        <p:spPr bwMode="auto">
          <a:xfrm>
            <a:off x="6201825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4" y="13977"/>
                  <a:pt x="13287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60" name="AutoShape 181"/>
          <p:cNvSpPr>
            <a:spLocks/>
          </p:cNvSpPr>
          <p:nvPr/>
        </p:nvSpPr>
        <p:spPr bwMode="auto">
          <a:xfrm>
            <a:off x="6260885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89" y="13500"/>
                  <a:pt x="11778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61" name="AutoShape 182"/>
          <p:cNvSpPr>
            <a:spLocks/>
          </p:cNvSpPr>
          <p:nvPr/>
        </p:nvSpPr>
        <p:spPr bwMode="auto">
          <a:xfrm>
            <a:off x="6319945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34" y="13199"/>
                  <a:pt x="13744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62" name="AutoShape 183"/>
          <p:cNvSpPr>
            <a:spLocks/>
          </p:cNvSpPr>
          <p:nvPr/>
        </p:nvSpPr>
        <p:spPr bwMode="auto">
          <a:xfrm>
            <a:off x="6369162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2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63" name="AutoShape 184"/>
          <p:cNvSpPr>
            <a:spLocks/>
          </p:cNvSpPr>
          <p:nvPr/>
        </p:nvSpPr>
        <p:spPr bwMode="auto">
          <a:xfrm>
            <a:off x="6428222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4" y="13977"/>
                  <a:pt x="13287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64" name="AutoShape 185"/>
          <p:cNvSpPr>
            <a:spLocks/>
          </p:cNvSpPr>
          <p:nvPr/>
        </p:nvSpPr>
        <p:spPr bwMode="auto">
          <a:xfrm>
            <a:off x="6497125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89" y="13500"/>
                  <a:pt x="11778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65" name="AutoShape 186"/>
          <p:cNvSpPr>
            <a:spLocks/>
          </p:cNvSpPr>
          <p:nvPr/>
        </p:nvSpPr>
        <p:spPr bwMode="auto">
          <a:xfrm>
            <a:off x="6546341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34" y="13199"/>
                  <a:pt x="13744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66" name="AutoShape 187"/>
          <p:cNvSpPr>
            <a:spLocks/>
          </p:cNvSpPr>
          <p:nvPr/>
        </p:nvSpPr>
        <p:spPr bwMode="auto">
          <a:xfrm>
            <a:off x="6605401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5" y="13977"/>
                  <a:pt x="13295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67" name="AutoShape 188"/>
          <p:cNvSpPr>
            <a:spLocks/>
          </p:cNvSpPr>
          <p:nvPr/>
        </p:nvSpPr>
        <p:spPr bwMode="auto">
          <a:xfrm>
            <a:off x="6664461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4" y="13977"/>
                  <a:pt x="13287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68" name="AutoShape 189"/>
          <p:cNvSpPr>
            <a:spLocks/>
          </p:cNvSpPr>
          <p:nvPr/>
        </p:nvSpPr>
        <p:spPr bwMode="auto">
          <a:xfrm>
            <a:off x="6723521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2" y="13500"/>
                  <a:pt x="11784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69" name="AutoShape 190"/>
          <p:cNvSpPr>
            <a:spLocks/>
          </p:cNvSpPr>
          <p:nvPr/>
        </p:nvSpPr>
        <p:spPr bwMode="auto">
          <a:xfrm>
            <a:off x="6782581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9" y="13199"/>
                  <a:pt x="13742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70" name="AutoShape 191"/>
          <p:cNvSpPr>
            <a:spLocks/>
          </p:cNvSpPr>
          <p:nvPr/>
        </p:nvSpPr>
        <p:spPr bwMode="auto">
          <a:xfrm>
            <a:off x="6841641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2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71" name="AutoShape 192"/>
          <p:cNvSpPr>
            <a:spLocks/>
          </p:cNvSpPr>
          <p:nvPr/>
        </p:nvSpPr>
        <p:spPr bwMode="auto">
          <a:xfrm>
            <a:off x="6890858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4" y="13977"/>
                  <a:pt x="13292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72" name="AutoShape 193"/>
          <p:cNvSpPr>
            <a:spLocks/>
          </p:cNvSpPr>
          <p:nvPr/>
        </p:nvSpPr>
        <p:spPr bwMode="auto">
          <a:xfrm>
            <a:off x="6959761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2" y="13500"/>
                  <a:pt x="11784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73" name="AutoShape 194"/>
          <p:cNvSpPr>
            <a:spLocks/>
          </p:cNvSpPr>
          <p:nvPr/>
        </p:nvSpPr>
        <p:spPr bwMode="auto">
          <a:xfrm>
            <a:off x="7018821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9" y="13199"/>
                  <a:pt x="13754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74" name="AutoShape 195"/>
          <p:cNvSpPr>
            <a:spLocks/>
          </p:cNvSpPr>
          <p:nvPr/>
        </p:nvSpPr>
        <p:spPr bwMode="auto">
          <a:xfrm>
            <a:off x="7068038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2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75" name="AutoShape 196"/>
          <p:cNvSpPr>
            <a:spLocks/>
          </p:cNvSpPr>
          <p:nvPr/>
        </p:nvSpPr>
        <p:spPr bwMode="auto">
          <a:xfrm>
            <a:off x="7127098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4" y="13977"/>
                  <a:pt x="13292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76" name="AutoShape 197"/>
          <p:cNvSpPr>
            <a:spLocks/>
          </p:cNvSpPr>
          <p:nvPr/>
        </p:nvSpPr>
        <p:spPr bwMode="auto">
          <a:xfrm>
            <a:off x="7186157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2" y="13500"/>
                  <a:pt x="11784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77" name="AutoShape 198"/>
          <p:cNvSpPr>
            <a:spLocks/>
          </p:cNvSpPr>
          <p:nvPr/>
        </p:nvSpPr>
        <p:spPr bwMode="auto">
          <a:xfrm>
            <a:off x="7245217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4" y="13199"/>
                  <a:pt x="13746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78" name="AutoShape 199"/>
          <p:cNvSpPr>
            <a:spLocks/>
          </p:cNvSpPr>
          <p:nvPr/>
        </p:nvSpPr>
        <p:spPr bwMode="auto">
          <a:xfrm>
            <a:off x="7304278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2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79" name="AutoShape 200"/>
          <p:cNvSpPr>
            <a:spLocks/>
          </p:cNvSpPr>
          <p:nvPr/>
        </p:nvSpPr>
        <p:spPr bwMode="auto">
          <a:xfrm>
            <a:off x="7363338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5" y="13977"/>
                  <a:pt x="13290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80" name="AutoShape 201"/>
          <p:cNvSpPr>
            <a:spLocks/>
          </p:cNvSpPr>
          <p:nvPr/>
        </p:nvSpPr>
        <p:spPr bwMode="auto">
          <a:xfrm>
            <a:off x="7422397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2" y="13500"/>
                  <a:pt x="11784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81" name="AutoShape 202"/>
          <p:cNvSpPr>
            <a:spLocks/>
          </p:cNvSpPr>
          <p:nvPr/>
        </p:nvSpPr>
        <p:spPr bwMode="auto">
          <a:xfrm>
            <a:off x="7481457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4" y="13199"/>
                  <a:pt x="13752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82" name="AutoShape 203"/>
          <p:cNvSpPr>
            <a:spLocks/>
          </p:cNvSpPr>
          <p:nvPr/>
        </p:nvSpPr>
        <p:spPr bwMode="auto">
          <a:xfrm>
            <a:off x="7530674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5" y="13977"/>
                  <a:pt x="13290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83" name="AutoShape 204"/>
          <p:cNvSpPr>
            <a:spLocks/>
          </p:cNvSpPr>
          <p:nvPr/>
        </p:nvSpPr>
        <p:spPr bwMode="auto">
          <a:xfrm>
            <a:off x="7589734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6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84" name="AutoShape 205"/>
          <p:cNvSpPr>
            <a:spLocks/>
          </p:cNvSpPr>
          <p:nvPr/>
        </p:nvSpPr>
        <p:spPr bwMode="auto">
          <a:xfrm>
            <a:off x="7648794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92" y="13500"/>
                  <a:pt x="11784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85" name="AutoShape 206"/>
          <p:cNvSpPr>
            <a:spLocks/>
          </p:cNvSpPr>
          <p:nvPr/>
        </p:nvSpPr>
        <p:spPr bwMode="auto">
          <a:xfrm>
            <a:off x="7707854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4" y="13199"/>
                  <a:pt x="13752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86" name="AutoShape 207"/>
          <p:cNvSpPr>
            <a:spLocks/>
          </p:cNvSpPr>
          <p:nvPr/>
        </p:nvSpPr>
        <p:spPr bwMode="auto">
          <a:xfrm>
            <a:off x="7766914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5" y="13977"/>
                  <a:pt x="13290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87" name="AutoShape 208"/>
          <p:cNvSpPr>
            <a:spLocks/>
          </p:cNvSpPr>
          <p:nvPr/>
        </p:nvSpPr>
        <p:spPr bwMode="auto">
          <a:xfrm>
            <a:off x="7825974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6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88" name="AutoShape 209"/>
          <p:cNvSpPr>
            <a:spLocks/>
          </p:cNvSpPr>
          <p:nvPr/>
        </p:nvSpPr>
        <p:spPr bwMode="auto">
          <a:xfrm>
            <a:off x="7885034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89" y="13500"/>
                  <a:pt x="11778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89" name="AutoShape 210"/>
          <p:cNvSpPr>
            <a:spLocks/>
          </p:cNvSpPr>
          <p:nvPr/>
        </p:nvSpPr>
        <p:spPr bwMode="auto">
          <a:xfrm>
            <a:off x="7944094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4" y="13199"/>
                  <a:pt x="13752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90" name="AutoShape 211"/>
          <p:cNvSpPr>
            <a:spLocks/>
          </p:cNvSpPr>
          <p:nvPr/>
        </p:nvSpPr>
        <p:spPr bwMode="auto">
          <a:xfrm>
            <a:off x="7993311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2" y="13977"/>
                  <a:pt x="13298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91" name="AutoShape 212"/>
          <p:cNvSpPr>
            <a:spLocks/>
          </p:cNvSpPr>
          <p:nvPr/>
        </p:nvSpPr>
        <p:spPr bwMode="auto">
          <a:xfrm>
            <a:off x="8052370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6" y="13977"/>
                  <a:pt x="13293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92" name="AutoShape 213"/>
          <p:cNvSpPr>
            <a:spLocks/>
          </p:cNvSpPr>
          <p:nvPr/>
        </p:nvSpPr>
        <p:spPr bwMode="auto">
          <a:xfrm>
            <a:off x="8111430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89" y="13500"/>
                  <a:pt x="11778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93" name="AutoShape 214"/>
          <p:cNvSpPr>
            <a:spLocks/>
          </p:cNvSpPr>
          <p:nvPr/>
        </p:nvSpPr>
        <p:spPr bwMode="auto">
          <a:xfrm>
            <a:off x="8170490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9" y="13199"/>
                  <a:pt x="13748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94" name="AutoShape 215"/>
          <p:cNvSpPr>
            <a:spLocks/>
          </p:cNvSpPr>
          <p:nvPr/>
        </p:nvSpPr>
        <p:spPr bwMode="auto">
          <a:xfrm>
            <a:off x="8229550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8" y="13977"/>
                  <a:pt x="13297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95" name="AutoShape 216"/>
          <p:cNvSpPr>
            <a:spLocks/>
          </p:cNvSpPr>
          <p:nvPr/>
        </p:nvSpPr>
        <p:spPr bwMode="auto">
          <a:xfrm>
            <a:off x="8288610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5" y="13977"/>
                  <a:pt x="13290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96" name="AutoShape 217"/>
          <p:cNvSpPr>
            <a:spLocks/>
          </p:cNvSpPr>
          <p:nvPr/>
        </p:nvSpPr>
        <p:spPr bwMode="auto">
          <a:xfrm>
            <a:off x="8347670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89" y="13500"/>
                  <a:pt x="11778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97" name="AutoShape 218"/>
          <p:cNvSpPr>
            <a:spLocks/>
          </p:cNvSpPr>
          <p:nvPr/>
        </p:nvSpPr>
        <p:spPr bwMode="auto">
          <a:xfrm>
            <a:off x="8406730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9" y="13199"/>
                  <a:pt x="13748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98" name="AutoShape 219"/>
          <p:cNvSpPr>
            <a:spLocks/>
          </p:cNvSpPr>
          <p:nvPr/>
        </p:nvSpPr>
        <p:spPr bwMode="auto">
          <a:xfrm>
            <a:off x="8455947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8" y="13977"/>
                  <a:pt x="13297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99" name="AutoShape 220"/>
          <p:cNvSpPr>
            <a:spLocks/>
          </p:cNvSpPr>
          <p:nvPr/>
        </p:nvSpPr>
        <p:spPr bwMode="auto">
          <a:xfrm>
            <a:off x="8515007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4" y="13977"/>
                  <a:pt x="13287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00" name="AutoShape 221"/>
          <p:cNvSpPr>
            <a:spLocks/>
          </p:cNvSpPr>
          <p:nvPr/>
        </p:nvSpPr>
        <p:spPr bwMode="auto">
          <a:xfrm>
            <a:off x="8574067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89" y="13500"/>
                  <a:pt x="11778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01" name="AutoShape 222"/>
          <p:cNvSpPr>
            <a:spLocks/>
          </p:cNvSpPr>
          <p:nvPr/>
        </p:nvSpPr>
        <p:spPr bwMode="auto">
          <a:xfrm>
            <a:off x="8633127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24" y="13199"/>
                  <a:pt x="13752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02" name="AutoShape 223"/>
          <p:cNvSpPr>
            <a:spLocks/>
          </p:cNvSpPr>
          <p:nvPr/>
        </p:nvSpPr>
        <p:spPr bwMode="auto">
          <a:xfrm>
            <a:off x="8692187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8" y="13977"/>
                  <a:pt x="13297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03" name="AutoShape 224"/>
          <p:cNvSpPr>
            <a:spLocks/>
          </p:cNvSpPr>
          <p:nvPr/>
        </p:nvSpPr>
        <p:spPr bwMode="auto">
          <a:xfrm>
            <a:off x="8751247" y="4331063"/>
            <a:ext cx="41834" cy="55369"/>
          </a:xfrm>
          <a:custGeom>
            <a:avLst/>
            <a:gdLst>
              <a:gd name="T0" fmla="*/ 0 w 21600"/>
              <a:gd name="T1" fmla="*/ 781413 h 21600"/>
              <a:gd name="T2" fmla="*/ 33703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985" y="13977"/>
                  <a:pt x="13290" y="6354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04" name="AutoShape 225"/>
          <p:cNvSpPr>
            <a:spLocks/>
          </p:cNvSpPr>
          <p:nvPr/>
        </p:nvSpPr>
        <p:spPr bwMode="auto">
          <a:xfrm>
            <a:off x="8810306" y="4340907"/>
            <a:ext cx="35682" cy="51677"/>
          </a:xfrm>
          <a:custGeom>
            <a:avLst/>
            <a:gdLst>
              <a:gd name="T0" fmla="*/ 0 w 21600"/>
              <a:gd name="T1" fmla="*/ 635305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889" y="13500"/>
                  <a:pt x="11778" y="675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05" name="AutoShape 226"/>
          <p:cNvSpPr>
            <a:spLocks/>
          </p:cNvSpPr>
          <p:nvPr/>
        </p:nvSpPr>
        <p:spPr bwMode="auto">
          <a:xfrm>
            <a:off x="8869366" y="4331063"/>
            <a:ext cx="35682" cy="59060"/>
          </a:xfrm>
          <a:custGeom>
            <a:avLst/>
            <a:gdLst>
              <a:gd name="T0" fmla="*/ 0 w 21600"/>
              <a:gd name="T1" fmla="*/ 948327 h 21600"/>
              <a:gd name="T2" fmla="*/ 209143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934" y="13199"/>
                  <a:pt x="13744" y="5999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06" name="AutoShape 227"/>
          <p:cNvSpPr>
            <a:spLocks/>
          </p:cNvSpPr>
          <p:nvPr/>
        </p:nvSpPr>
        <p:spPr bwMode="auto">
          <a:xfrm>
            <a:off x="4174099" y="4311377"/>
            <a:ext cx="20917" cy="2571569"/>
          </a:xfrm>
          <a:custGeom>
            <a:avLst/>
            <a:gdLst>
              <a:gd name="T0" fmla="*/ 82226 w 12044"/>
              <a:gd name="T1" fmla="*/ 0 h 21600"/>
              <a:gd name="T2" fmla="*/ 61926 w 12044"/>
              <a:gd name="T3" fmla="*/ 2147483647 h 21600"/>
              <a:gd name="T4" fmla="*/ 41640 w 12044"/>
              <a:gd name="T5" fmla="*/ 2147483647 h 21600"/>
              <a:gd name="T6" fmla="*/ 82226 w 12044"/>
              <a:gd name="T7" fmla="*/ 2147483647 h 21600"/>
              <a:gd name="T8" fmla="*/ 21464 w 12044"/>
              <a:gd name="T9" fmla="*/ 2147483647 h 21600"/>
              <a:gd name="T10" fmla="*/ 21464 w 12044"/>
              <a:gd name="T11" fmla="*/ 2147483647 h 21600"/>
              <a:gd name="T12" fmla="*/ 61926 w 12044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044" h="21600">
                <a:moveTo>
                  <a:pt x="7308" y="0"/>
                </a:moveTo>
                <a:cubicBezTo>
                  <a:pt x="18108" y="193"/>
                  <a:pt x="7308" y="468"/>
                  <a:pt x="5504" y="744"/>
                </a:cubicBezTo>
                <a:cubicBezTo>
                  <a:pt x="1908" y="1074"/>
                  <a:pt x="3701" y="1433"/>
                  <a:pt x="3701" y="1791"/>
                </a:cubicBezTo>
                <a:cubicBezTo>
                  <a:pt x="3701" y="2452"/>
                  <a:pt x="5504" y="3003"/>
                  <a:pt x="7308" y="3692"/>
                </a:cubicBezTo>
                <a:cubicBezTo>
                  <a:pt x="12708" y="5290"/>
                  <a:pt x="1908" y="6888"/>
                  <a:pt x="1908" y="8458"/>
                </a:cubicBezTo>
                <a:cubicBezTo>
                  <a:pt x="1908" y="11379"/>
                  <a:pt x="3701" y="14216"/>
                  <a:pt x="1908" y="17247"/>
                </a:cubicBezTo>
                <a:cubicBezTo>
                  <a:pt x="1043" y="18684"/>
                  <a:pt x="-3492" y="20195"/>
                  <a:pt x="5504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07" name="AutoShape 228"/>
          <p:cNvSpPr>
            <a:spLocks/>
          </p:cNvSpPr>
          <p:nvPr/>
        </p:nvSpPr>
        <p:spPr bwMode="auto">
          <a:xfrm>
            <a:off x="8101587" y="4518086"/>
            <a:ext cx="18457" cy="2270118"/>
          </a:xfrm>
          <a:custGeom>
            <a:avLst/>
            <a:gdLst>
              <a:gd name="T0" fmla="*/ 65181 w 14394"/>
              <a:gd name="T1" fmla="*/ 0 h 21600"/>
              <a:gd name="T2" fmla="*/ 43462 w 14394"/>
              <a:gd name="T3" fmla="*/ 2147483647 h 21600"/>
              <a:gd name="T4" fmla="*/ 10863 w 14394"/>
              <a:gd name="T5" fmla="*/ 2147483647 h 21600"/>
              <a:gd name="T6" fmla="*/ 54353 w 14394"/>
              <a:gd name="T7" fmla="*/ 2147483647 h 21600"/>
              <a:gd name="T8" fmla="*/ 54353 w 14394"/>
              <a:gd name="T9" fmla="*/ 2147483647 h 21600"/>
              <a:gd name="T10" fmla="*/ 43462 w 14394"/>
              <a:gd name="T11" fmla="*/ 2147483647 h 21600"/>
              <a:gd name="T12" fmla="*/ 65181 w 14394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394" h="21600">
                <a:moveTo>
                  <a:pt x="14395" y="0"/>
                </a:moveTo>
                <a:cubicBezTo>
                  <a:pt x="4804" y="1342"/>
                  <a:pt x="19204" y="2778"/>
                  <a:pt x="9599" y="4183"/>
                </a:cubicBezTo>
                <a:cubicBezTo>
                  <a:pt x="-5" y="5868"/>
                  <a:pt x="-2396" y="7679"/>
                  <a:pt x="2399" y="9333"/>
                </a:cubicBezTo>
                <a:cubicBezTo>
                  <a:pt x="4804" y="10145"/>
                  <a:pt x="12004" y="11019"/>
                  <a:pt x="12004" y="11830"/>
                </a:cubicBezTo>
                <a:cubicBezTo>
                  <a:pt x="12004" y="12704"/>
                  <a:pt x="7195" y="13484"/>
                  <a:pt x="12004" y="14358"/>
                </a:cubicBezTo>
                <a:cubicBezTo>
                  <a:pt x="16799" y="15794"/>
                  <a:pt x="9599" y="17168"/>
                  <a:pt x="9599" y="18603"/>
                </a:cubicBezTo>
                <a:cubicBezTo>
                  <a:pt x="9599" y="19602"/>
                  <a:pt x="14395" y="20601"/>
                  <a:pt x="14395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08" name="AutoShape 229"/>
          <p:cNvSpPr>
            <a:spLocks/>
          </p:cNvSpPr>
          <p:nvPr/>
        </p:nvSpPr>
        <p:spPr bwMode="auto">
          <a:xfrm>
            <a:off x="8121274" y="4734640"/>
            <a:ext cx="248544" cy="199327"/>
          </a:xfrm>
          <a:custGeom>
            <a:avLst/>
            <a:gdLst>
              <a:gd name="T0" fmla="*/ 0 w 21600"/>
              <a:gd name="T1" fmla="*/ 13745647 h 21600"/>
              <a:gd name="T2" fmla="*/ 26036524 w 21600"/>
              <a:gd name="T3" fmla="*/ 14343007 h 21600"/>
              <a:gd name="T4" fmla="*/ 27901590 w 21600"/>
              <a:gd name="T5" fmla="*/ 0 h 21600"/>
              <a:gd name="T6" fmla="*/ 70678581 w 21600"/>
              <a:gd name="T7" fmla="*/ 19722191 h 21600"/>
              <a:gd name="T8" fmla="*/ 26969050 w 21600"/>
              <a:gd name="T9" fmla="*/ 36456818 h 21600"/>
              <a:gd name="T10" fmla="*/ 1858683 w 21600"/>
              <a:gd name="T11" fmla="*/ 25101233 h 21600"/>
              <a:gd name="T12" fmla="*/ 2791223 w 21600"/>
              <a:gd name="T13" fmla="*/ 13745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8144"/>
                </a:moveTo>
                <a:cubicBezTo>
                  <a:pt x="2558" y="8853"/>
                  <a:pt x="5399" y="8498"/>
                  <a:pt x="7957" y="8498"/>
                </a:cubicBezTo>
                <a:cubicBezTo>
                  <a:pt x="8242" y="5666"/>
                  <a:pt x="8242" y="2833"/>
                  <a:pt x="8527" y="0"/>
                </a:cubicBezTo>
                <a:cubicBezTo>
                  <a:pt x="12790" y="3895"/>
                  <a:pt x="18474" y="6728"/>
                  <a:pt x="21600" y="11685"/>
                </a:cubicBezTo>
                <a:cubicBezTo>
                  <a:pt x="17054" y="14164"/>
                  <a:pt x="12790" y="18767"/>
                  <a:pt x="8242" y="21600"/>
                </a:cubicBezTo>
                <a:cubicBezTo>
                  <a:pt x="7674" y="13810"/>
                  <a:pt x="5969" y="16289"/>
                  <a:pt x="568" y="14872"/>
                </a:cubicBezTo>
                <a:cubicBezTo>
                  <a:pt x="568" y="12747"/>
                  <a:pt x="568" y="10269"/>
                  <a:pt x="853" y="814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09" name="AutoShape 230"/>
          <p:cNvSpPr>
            <a:spLocks/>
          </p:cNvSpPr>
          <p:nvPr/>
        </p:nvSpPr>
        <p:spPr bwMode="auto">
          <a:xfrm>
            <a:off x="4489086" y="6358788"/>
            <a:ext cx="206710" cy="211632"/>
          </a:xfrm>
          <a:custGeom>
            <a:avLst/>
            <a:gdLst>
              <a:gd name="T0" fmla="*/ 0 w 21318"/>
              <a:gd name="T1" fmla="*/ 49172900 h 20347"/>
              <a:gd name="T2" fmla="*/ 3322791 w 21318"/>
              <a:gd name="T3" fmla="*/ 39776650 h 20347"/>
              <a:gd name="T4" fmla="*/ 12384798 w 21318"/>
              <a:gd name="T5" fmla="*/ 34556627 h 20347"/>
              <a:gd name="T6" fmla="*/ 14198003 w 21318"/>
              <a:gd name="T7" fmla="*/ 14720169 h 20347"/>
              <a:gd name="T8" fmla="*/ 24468142 w 21318"/>
              <a:gd name="T9" fmla="*/ 799946 h 20347"/>
              <a:gd name="T10" fmla="*/ 29302546 w 21318"/>
              <a:gd name="T11" fmla="*/ 20288298 h 20347"/>
              <a:gd name="T12" fmla="*/ 33530150 w 21318"/>
              <a:gd name="T13" fmla="*/ 35252665 h 20347"/>
              <a:gd name="T14" fmla="*/ 41687494 w 21318"/>
              <a:gd name="T15" fmla="*/ 47432893 h 20347"/>
              <a:gd name="T16" fmla="*/ 21750275 w 21318"/>
              <a:gd name="T17" fmla="*/ 48824969 h 20347"/>
              <a:gd name="T18" fmla="*/ 603046 w 21318"/>
              <a:gd name="T19" fmla="*/ 48824969 h 203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318" h="20347">
                <a:moveTo>
                  <a:pt x="0" y="20347"/>
                </a:moveTo>
                <a:cubicBezTo>
                  <a:pt x="772" y="18619"/>
                  <a:pt x="308" y="17611"/>
                  <a:pt x="1697" y="16459"/>
                </a:cubicBezTo>
                <a:cubicBezTo>
                  <a:pt x="2931" y="15451"/>
                  <a:pt x="4936" y="15307"/>
                  <a:pt x="6325" y="14299"/>
                </a:cubicBezTo>
                <a:cubicBezTo>
                  <a:pt x="9412" y="11707"/>
                  <a:pt x="7714" y="9115"/>
                  <a:pt x="7251" y="6091"/>
                </a:cubicBezTo>
                <a:cubicBezTo>
                  <a:pt x="6789" y="3211"/>
                  <a:pt x="8794" y="-1253"/>
                  <a:pt x="12496" y="331"/>
                </a:cubicBezTo>
                <a:cubicBezTo>
                  <a:pt x="15891" y="1627"/>
                  <a:pt x="15428" y="5803"/>
                  <a:pt x="14965" y="8395"/>
                </a:cubicBezTo>
                <a:cubicBezTo>
                  <a:pt x="14347" y="11419"/>
                  <a:pt x="14347" y="12427"/>
                  <a:pt x="17124" y="14587"/>
                </a:cubicBezTo>
                <a:cubicBezTo>
                  <a:pt x="19285" y="16315"/>
                  <a:pt x="21600" y="16603"/>
                  <a:pt x="21290" y="19627"/>
                </a:cubicBezTo>
                <a:cubicBezTo>
                  <a:pt x="17896" y="19627"/>
                  <a:pt x="14657" y="20347"/>
                  <a:pt x="11108" y="20203"/>
                </a:cubicBezTo>
                <a:cubicBezTo>
                  <a:pt x="8022" y="20059"/>
                  <a:pt x="3240" y="19051"/>
                  <a:pt x="308" y="2020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10" name="AutoShape 231"/>
          <p:cNvSpPr>
            <a:spLocks/>
          </p:cNvSpPr>
          <p:nvPr/>
        </p:nvSpPr>
        <p:spPr bwMode="auto">
          <a:xfrm>
            <a:off x="4567832" y="5502419"/>
            <a:ext cx="231318" cy="314986"/>
          </a:xfrm>
          <a:custGeom>
            <a:avLst/>
            <a:gdLst>
              <a:gd name="T0" fmla="*/ 0 w 21408"/>
              <a:gd name="T1" fmla="*/ 0 h 20945"/>
              <a:gd name="T2" fmla="*/ 38195591 w 21408"/>
              <a:gd name="T3" fmla="*/ 1190813 h 20945"/>
              <a:gd name="T4" fmla="*/ 57292125 w 21408"/>
              <a:gd name="T5" fmla="*/ 56182719 h 20945"/>
              <a:gd name="T6" fmla="*/ 57292125 w 21408"/>
              <a:gd name="T7" fmla="*/ 129093770 h 20945"/>
              <a:gd name="T8" fmla="*/ 29571379 w 21408"/>
              <a:gd name="T9" fmla="*/ 153003148 h 209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08" h="20945">
                <a:moveTo>
                  <a:pt x="0" y="0"/>
                </a:moveTo>
                <a:cubicBezTo>
                  <a:pt x="4547" y="654"/>
                  <a:pt x="9549" y="-164"/>
                  <a:pt x="14097" y="163"/>
                </a:cubicBezTo>
                <a:cubicBezTo>
                  <a:pt x="20463" y="654"/>
                  <a:pt x="20691" y="3600"/>
                  <a:pt x="21145" y="7691"/>
                </a:cubicBezTo>
                <a:cubicBezTo>
                  <a:pt x="21373" y="10636"/>
                  <a:pt x="21600" y="14727"/>
                  <a:pt x="21145" y="17672"/>
                </a:cubicBezTo>
                <a:cubicBezTo>
                  <a:pt x="20463" y="21436"/>
                  <a:pt x="15006" y="20618"/>
                  <a:pt x="10914" y="2094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11" name="AutoShape 232"/>
          <p:cNvSpPr>
            <a:spLocks/>
          </p:cNvSpPr>
          <p:nvPr/>
        </p:nvSpPr>
        <p:spPr bwMode="auto">
          <a:xfrm>
            <a:off x="4607205" y="5571323"/>
            <a:ext cx="108277" cy="3692"/>
          </a:xfrm>
          <a:custGeom>
            <a:avLst/>
            <a:gdLst>
              <a:gd name="T0" fmla="*/ 0 w 21600"/>
              <a:gd name="T1" fmla="*/ 0 h 11902"/>
              <a:gd name="T2" fmla="*/ 5843619 w 21600"/>
              <a:gd name="T3" fmla="*/ 461 h 1190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1902">
                <a:moveTo>
                  <a:pt x="0" y="0"/>
                </a:moveTo>
                <a:cubicBezTo>
                  <a:pt x="6873" y="21600"/>
                  <a:pt x="14727" y="7200"/>
                  <a:pt x="21600" y="72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12" name="AutoShape 233"/>
          <p:cNvSpPr>
            <a:spLocks/>
          </p:cNvSpPr>
          <p:nvPr/>
        </p:nvSpPr>
        <p:spPr bwMode="auto">
          <a:xfrm>
            <a:off x="4597363" y="5640226"/>
            <a:ext cx="125502" cy="4922"/>
          </a:xfrm>
          <a:custGeom>
            <a:avLst/>
            <a:gdLst>
              <a:gd name="T0" fmla="*/ 0 w 21600"/>
              <a:gd name="T1" fmla="*/ 0 h 21600"/>
              <a:gd name="T2" fmla="*/ 9099848 w 21600"/>
              <a:gd name="T3" fmla="*/ 549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200" y="21600"/>
                  <a:pt x="14400" y="216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13" name="AutoShape 234"/>
          <p:cNvSpPr>
            <a:spLocks/>
          </p:cNvSpPr>
          <p:nvPr/>
        </p:nvSpPr>
        <p:spPr bwMode="auto">
          <a:xfrm>
            <a:off x="4617049" y="5709129"/>
            <a:ext cx="108277" cy="4922"/>
          </a:xfrm>
          <a:custGeom>
            <a:avLst/>
            <a:gdLst>
              <a:gd name="T0" fmla="*/ 0 w 21600"/>
              <a:gd name="T1" fmla="*/ 0 h 15552"/>
              <a:gd name="T2" fmla="*/ 5843619 w 21600"/>
              <a:gd name="T3" fmla="*/ 980 h 1555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5552">
                <a:moveTo>
                  <a:pt x="0" y="0"/>
                </a:moveTo>
                <a:cubicBezTo>
                  <a:pt x="6873" y="21600"/>
                  <a:pt x="14727" y="14400"/>
                  <a:pt x="21600" y="144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14" name="AutoShape 235"/>
          <p:cNvSpPr>
            <a:spLocks/>
          </p:cNvSpPr>
          <p:nvPr/>
        </p:nvSpPr>
        <p:spPr bwMode="auto">
          <a:xfrm>
            <a:off x="886428" y="4675580"/>
            <a:ext cx="2864408" cy="22147"/>
          </a:xfrm>
          <a:custGeom>
            <a:avLst/>
            <a:gdLst>
              <a:gd name="T0" fmla="*/ 0 w 21600"/>
              <a:gd name="T1" fmla="*/ 35900 h 13665"/>
              <a:gd name="T2" fmla="*/ 2147483647 w 21600"/>
              <a:gd name="T3" fmla="*/ 89778 h 13665"/>
              <a:gd name="T4" fmla="*/ 2147483647 w 21600"/>
              <a:gd name="T5" fmla="*/ 71836 h 13665"/>
              <a:gd name="T6" fmla="*/ 2147483647 w 21600"/>
              <a:gd name="T7" fmla="*/ 0 h 13665"/>
              <a:gd name="T8" fmla="*/ 2147483647 w 21600"/>
              <a:gd name="T9" fmla="*/ 17967 h 13665"/>
              <a:gd name="T10" fmla="*/ 2147483647 w 21600"/>
              <a:gd name="T11" fmla="*/ 0 h 136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13665">
                <a:moveTo>
                  <a:pt x="0" y="3926"/>
                </a:moveTo>
                <a:cubicBezTo>
                  <a:pt x="495" y="21600"/>
                  <a:pt x="1361" y="9818"/>
                  <a:pt x="1905" y="9818"/>
                </a:cubicBezTo>
                <a:cubicBezTo>
                  <a:pt x="2598" y="9818"/>
                  <a:pt x="3315" y="9818"/>
                  <a:pt x="4008" y="7856"/>
                </a:cubicBezTo>
                <a:cubicBezTo>
                  <a:pt x="5493" y="3926"/>
                  <a:pt x="7002" y="0"/>
                  <a:pt x="8487" y="0"/>
                </a:cubicBezTo>
                <a:cubicBezTo>
                  <a:pt x="12346" y="0"/>
                  <a:pt x="16231" y="9818"/>
                  <a:pt x="20091" y="1965"/>
                </a:cubicBezTo>
                <a:cubicBezTo>
                  <a:pt x="20610" y="0"/>
                  <a:pt x="21105" y="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15" name="AutoShape 236"/>
          <p:cNvSpPr>
            <a:spLocks/>
          </p:cNvSpPr>
          <p:nvPr/>
        </p:nvSpPr>
        <p:spPr bwMode="auto">
          <a:xfrm>
            <a:off x="4351279" y="5492576"/>
            <a:ext cx="339595" cy="346977"/>
          </a:xfrm>
          <a:custGeom>
            <a:avLst/>
            <a:gdLst>
              <a:gd name="T0" fmla="*/ 0 w 21319"/>
              <a:gd name="T1" fmla="*/ 216714392 h 20347"/>
              <a:gd name="T2" fmla="*/ 14731635 w 21319"/>
              <a:gd name="T3" fmla="*/ 175303519 h 20347"/>
              <a:gd name="T4" fmla="*/ 54915985 w 21319"/>
              <a:gd name="T5" fmla="*/ 152297684 h 20347"/>
              <a:gd name="T6" fmla="*/ 62945584 w 21319"/>
              <a:gd name="T7" fmla="*/ 64874657 h 20347"/>
              <a:gd name="T8" fmla="*/ 108485808 w 21319"/>
              <a:gd name="T9" fmla="*/ 3525625 h 20347"/>
              <a:gd name="T10" fmla="*/ 129919480 w 21319"/>
              <a:gd name="T11" fmla="*/ 89414561 h 20347"/>
              <a:gd name="T12" fmla="*/ 148670159 w 21319"/>
              <a:gd name="T13" fmla="*/ 155364875 h 20347"/>
              <a:gd name="T14" fmla="*/ 184826607 w 21319"/>
              <a:gd name="T15" fmla="*/ 209045941 h 20347"/>
              <a:gd name="T16" fmla="*/ 96436755 w 21319"/>
              <a:gd name="T17" fmla="*/ 215180807 h 20347"/>
              <a:gd name="T18" fmla="*/ 2682582 w 21319"/>
              <a:gd name="T19" fmla="*/ 215180807 h 203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319" h="20347">
                <a:moveTo>
                  <a:pt x="0" y="20347"/>
                </a:moveTo>
                <a:cubicBezTo>
                  <a:pt x="771" y="18619"/>
                  <a:pt x="309" y="17611"/>
                  <a:pt x="1697" y="16459"/>
                </a:cubicBezTo>
                <a:cubicBezTo>
                  <a:pt x="2931" y="15451"/>
                  <a:pt x="4937" y="15307"/>
                  <a:pt x="6326" y="14299"/>
                </a:cubicBezTo>
                <a:cubicBezTo>
                  <a:pt x="9411" y="11707"/>
                  <a:pt x="7714" y="9115"/>
                  <a:pt x="7251" y="6091"/>
                </a:cubicBezTo>
                <a:cubicBezTo>
                  <a:pt x="6789" y="3211"/>
                  <a:pt x="8794" y="-1253"/>
                  <a:pt x="12497" y="331"/>
                </a:cubicBezTo>
                <a:cubicBezTo>
                  <a:pt x="15891" y="1627"/>
                  <a:pt x="15429" y="5803"/>
                  <a:pt x="14966" y="8395"/>
                </a:cubicBezTo>
                <a:cubicBezTo>
                  <a:pt x="14349" y="11419"/>
                  <a:pt x="14349" y="12427"/>
                  <a:pt x="17126" y="14587"/>
                </a:cubicBezTo>
                <a:cubicBezTo>
                  <a:pt x="19286" y="16315"/>
                  <a:pt x="21600" y="16603"/>
                  <a:pt x="21291" y="19627"/>
                </a:cubicBezTo>
                <a:cubicBezTo>
                  <a:pt x="17897" y="19627"/>
                  <a:pt x="14657" y="20347"/>
                  <a:pt x="11109" y="20203"/>
                </a:cubicBezTo>
                <a:cubicBezTo>
                  <a:pt x="8023" y="20059"/>
                  <a:pt x="3240" y="19051"/>
                  <a:pt x="309" y="2020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16" name="AutoShape 237"/>
          <p:cNvSpPr>
            <a:spLocks/>
          </p:cNvSpPr>
          <p:nvPr/>
        </p:nvSpPr>
        <p:spPr bwMode="auto">
          <a:xfrm>
            <a:off x="896272" y="4783857"/>
            <a:ext cx="484784" cy="479862"/>
          </a:xfrm>
          <a:custGeom>
            <a:avLst/>
            <a:gdLst>
              <a:gd name="T0" fmla="*/ 0 w 21330"/>
              <a:gd name="T1" fmla="*/ 516506055 h 21327"/>
              <a:gd name="T2" fmla="*/ 3782614 w 21330"/>
              <a:gd name="T3" fmla="*/ 286583664 h 21327"/>
              <a:gd name="T4" fmla="*/ 0 w 21330"/>
              <a:gd name="T5" fmla="*/ 47388507 h 21327"/>
              <a:gd name="T6" fmla="*/ 0 w 21330"/>
              <a:gd name="T7" fmla="*/ 1027317 h 21327"/>
              <a:gd name="T8" fmla="*/ 251518541 w 21330"/>
              <a:gd name="T9" fmla="*/ 4746364 h 21327"/>
              <a:gd name="T10" fmla="*/ 378198752 w 21330"/>
              <a:gd name="T11" fmla="*/ 6605452 h 21327"/>
              <a:gd name="T12" fmla="*/ 453868236 w 21330"/>
              <a:gd name="T13" fmla="*/ 4746364 h 21327"/>
              <a:gd name="T14" fmla="*/ 520057567 w 21330"/>
              <a:gd name="T15" fmla="*/ 2887247 h 21327"/>
              <a:gd name="T16" fmla="*/ 525731062 w 21330"/>
              <a:gd name="T17" fmla="*/ 2887247 h 21327"/>
              <a:gd name="T18" fmla="*/ 525731062 w 21330"/>
              <a:gd name="T19" fmla="*/ 119707138 h 21327"/>
              <a:gd name="T20" fmla="*/ 525731062 w 21330"/>
              <a:gd name="T21" fmla="*/ 245799766 h 21327"/>
              <a:gd name="T22" fmla="*/ 535186320 w 21330"/>
              <a:gd name="T23" fmla="*/ 492407731 h 21327"/>
              <a:gd name="T24" fmla="*/ 499255318 w 21330"/>
              <a:gd name="T25" fmla="*/ 510927920 h 21327"/>
              <a:gd name="T26" fmla="*/ 434956898 w 21330"/>
              <a:gd name="T27" fmla="*/ 516506055 h 21327"/>
              <a:gd name="T28" fmla="*/ 293098084 w 21330"/>
              <a:gd name="T29" fmla="*/ 520224259 h 21327"/>
              <a:gd name="T30" fmla="*/ 30257478 w 21330"/>
              <a:gd name="T31" fmla="*/ 518365171 h 21327"/>
              <a:gd name="T32" fmla="*/ 1890882 w 21330"/>
              <a:gd name="T33" fmla="*/ 518365171 h 213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7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5" y="194"/>
                </a:cubicBezTo>
                <a:cubicBezTo>
                  <a:pt x="11700" y="194"/>
                  <a:pt x="13350" y="270"/>
                  <a:pt x="14999" y="270"/>
                </a:cubicBezTo>
                <a:cubicBezTo>
                  <a:pt x="16050" y="270"/>
                  <a:pt x="17025" y="270"/>
                  <a:pt x="18000" y="194"/>
                </a:cubicBezTo>
                <a:cubicBezTo>
                  <a:pt x="18525" y="194"/>
                  <a:pt x="20174" y="-185"/>
                  <a:pt x="20625" y="118"/>
                </a:cubicBezTo>
                <a:lnTo>
                  <a:pt x="20850" y="118"/>
                </a:lnTo>
                <a:cubicBezTo>
                  <a:pt x="21075" y="1558"/>
                  <a:pt x="20850" y="3377"/>
                  <a:pt x="20850" y="4893"/>
                </a:cubicBezTo>
                <a:cubicBezTo>
                  <a:pt x="20850" y="6636"/>
                  <a:pt x="20850" y="8304"/>
                  <a:pt x="20850" y="10047"/>
                </a:cubicBezTo>
                <a:cubicBezTo>
                  <a:pt x="20850" y="13306"/>
                  <a:pt x="21600" y="16944"/>
                  <a:pt x="21225" y="20127"/>
                </a:cubicBezTo>
                <a:cubicBezTo>
                  <a:pt x="21075" y="21264"/>
                  <a:pt x="20850" y="20884"/>
                  <a:pt x="19800" y="20884"/>
                </a:cubicBezTo>
                <a:cubicBezTo>
                  <a:pt x="18975" y="20884"/>
                  <a:pt x="18075" y="20960"/>
                  <a:pt x="17250" y="21112"/>
                </a:cubicBezTo>
                <a:cubicBezTo>
                  <a:pt x="15375" y="21264"/>
                  <a:pt x="13575" y="21415"/>
                  <a:pt x="11624" y="21264"/>
                </a:cubicBezTo>
                <a:cubicBezTo>
                  <a:pt x="8175" y="20960"/>
                  <a:pt x="4650" y="21112"/>
                  <a:pt x="1200" y="21188"/>
                </a:cubicBezTo>
                <a:cubicBezTo>
                  <a:pt x="825" y="21188"/>
                  <a:pt x="450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17" name="AutoShape 238"/>
          <p:cNvSpPr>
            <a:spLocks/>
          </p:cNvSpPr>
          <p:nvPr/>
        </p:nvSpPr>
        <p:spPr bwMode="auto">
          <a:xfrm>
            <a:off x="906115" y="4823230"/>
            <a:ext cx="463867" cy="436798"/>
          </a:xfrm>
          <a:custGeom>
            <a:avLst/>
            <a:gdLst>
              <a:gd name="T0" fmla="*/ 1522881 w 21438"/>
              <a:gd name="T1" fmla="*/ 443696123 h 19923"/>
              <a:gd name="T2" fmla="*/ 1522881 w 21438"/>
              <a:gd name="T3" fmla="*/ 387428248 h 19923"/>
              <a:gd name="T4" fmla="*/ 35813496 w 21438"/>
              <a:gd name="T5" fmla="*/ 354020076 h 19923"/>
              <a:gd name="T6" fmla="*/ 142165216 w 21438"/>
              <a:gd name="T7" fmla="*/ 288947262 h 19923"/>
              <a:gd name="T8" fmla="*/ 118144345 w 21438"/>
              <a:gd name="T9" fmla="*/ 76163801 h 19923"/>
              <a:gd name="T10" fmla="*/ 315399938 w 21438"/>
              <a:gd name="T11" fmla="*/ 35694219 h 19923"/>
              <a:gd name="T12" fmla="*/ 315399938 w 21438"/>
              <a:gd name="T13" fmla="*/ 141236588 h 19923"/>
              <a:gd name="T14" fmla="*/ 320556236 w 21438"/>
              <a:gd name="T15" fmla="*/ 193974181 h 19923"/>
              <a:gd name="T16" fmla="*/ 293098345 w 21438"/>
              <a:gd name="T17" fmla="*/ 239695171 h 19923"/>
              <a:gd name="T18" fmla="*/ 327410010 w 21438"/>
              <a:gd name="T19" fmla="*/ 287181329 h 19923"/>
              <a:gd name="T20" fmla="*/ 397731568 w 21438"/>
              <a:gd name="T21" fmla="*/ 329394441 h 19923"/>
              <a:gd name="T22" fmla="*/ 466333067 w 21438"/>
              <a:gd name="T23" fmla="*/ 445462084 h 19923"/>
              <a:gd name="T24" fmla="*/ 4938852 w 21438"/>
              <a:gd name="T25" fmla="*/ 450735102 h 19923"/>
              <a:gd name="T26" fmla="*/ 1522881 w 21438"/>
              <a:gd name="T27" fmla="*/ 450735102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8" h="19923">
                <a:moveTo>
                  <a:pt x="70" y="19603"/>
                </a:moveTo>
                <a:cubicBezTo>
                  <a:pt x="70" y="18826"/>
                  <a:pt x="-88" y="17894"/>
                  <a:pt x="70" y="17117"/>
                </a:cubicBezTo>
                <a:cubicBezTo>
                  <a:pt x="306" y="16107"/>
                  <a:pt x="622" y="16185"/>
                  <a:pt x="1646" y="15641"/>
                </a:cubicBezTo>
                <a:cubicBezTo>
                  <a:pt x="3301" y="14864"/>
                  <a:pt x="5115" y="14009"/>
                  <a:pt x="6534" y="12766"/>
                </a:cubicBezTo>
                <a:cubicBezTo>
                  <a:pt x="9293" y="10202"/>
                  <a:pt x="4405" y="6395"/>
                  <a:pt x="5430" y="3365"/>
                </a:cubicBezTo>
                <a:cubicBezTo>
                  <a:pt x="6376" y="567"/>
                  <a:pt x="12525" y="-1608"/>
                  <a:pt x="14496" y="1577"/>
                </a:cubicBezTo>
                <a:cubicBezTo>
                  <a:pt x="15362" y="2898"/>
                  <a:pt x="14496" y="4841"/>
                  <a:pt x="14496" y="6240"/>
                </a:cubicBezTo>
                <a:cubicBezTo>
                  <a:pt x="14496" y="7016"/>
                  <a:pt x="14812" y="7793"/>
                  <a:pt x="14733" y="8570"/>
                </a:cubicBezTo>
                <a:cubicBezTo>
                  <a:pt x="14654" y="9813"/>
                  <a:pt x="14023" y="9736"/>
                  <a:pt x="13471" y="10590"/>
                </a:cubicBezTo>
                <a:cubicBezTo>
                  <a:pt x="12525" y="11911"/>
                  <a:pt x="13944" y="12067"/>
                  <a:pt x="15048" y="12688"/>
                </a:cubicBezTo>
                <a:cubicBezTo>
                  <a:pt x="16151" y="13310"/>
                  <a:pt x="17176" y="14009"/>
                  <a:pt x="18280" y="14553"/>
                </a:cubicBezTo>
                <a:cubicBezTo>
                  <a:pt x="20645" y="15796"/>
                  <a:pt x="21512" y="16884"/>
                  <a:pt x="21433" y="19681"/>
                </a:cubicBezTo>
                <a:cubicBezTo>
                  <a:pt x="14338" y="19992"/>
                  <a:pt x="7322" y="19914"/>
                  <a:pt x="227" y="19914"/>
                </a:cubicBezTo>
                <a:cubicBezTo>
                  <a:pt x="148" y="19914"/>
                  <a:pt x="148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18" name="AutoShape 239"/>
          <p:cNvSpPr>
            <a:spLocks/>
          </p:cNvSpPr>
          <p:nvPr/>
        </p:nvSpPr>
        <p:spPr bwMode="auto">
          <a:xfrm>
            <a:off x="1477028" y="4783857"/>
            <a:ext cx="484784" cy="479862"/>
          </a:xfrm>
          <a:custGeom>
            <a:avLst/>
            <a:gdLst>
              <a:gd name="T0" fmla="*/ 0 w 21330"/>
              <a:gd name="T1" fmla="*/ 516506055 h 21327"/>
              <a:gd name="T2" fmla="*/ 3782614 w 21330"/>
              <a:gd name="T3" fmla="*/ 286583664 h 21327"/>
              <a:gd name="T4" fmla="*/ 0 w 21330"/>
              <a:gd name="T5" fmla="*/ 47388507 h 21327"/>
              <a:gd name="T6" fmla="*/ 0 w 21330"/>
              <a:gd name="T7" fmla="*/ 1027317 h 21327"/>
              <a:gd name="T8" fmla="*/ 251518541 w 21330"/>
              <a:gd name="T9" fmla="*/ 4746364 h 21327"/>
              <a:gd name="T10" fmla="*/ 378198752 w 21330"/>
              <a:gd name="T11" fmla="*/ 6605452 h 21327"/>
              <a:gd name="T12" fmla="*/ 453868236 w 21330"/>
              <a:gd name="T13" fmla="*/ 4746364 h 21327"/>
              <a:gd name="T14" fmla="*/ 520057567 w 21330"/>
              <a:gd name="T15" fmla="*/ 2887247 h 21327"/>
              <a:gd name="T16" fmla="*/ 525731062 w 21330"/>
              <a:gd name="T17" fmla="*/ 2887247 h 21327"/>
              <a:gd name="T18" fmla="*/ 525731062 w 21330"/>
              <a:gd name="T19" fmla="*/ 119707138 h 21327"/>
              <a:gd name="T20" fmla="*/ 525731062 w 21330"/>
              <a:gd name="T21" fmla="*/ 245799766 h 21327"/>
              <a:gd name="T22" fmla="*/ 535186320 w 21330"/>
              <a:gd name="T23" fmla="*/ 492407731 h 21327"/>
              <a:gd name="T24" fmla="*/ 499255318 w 21330"/>
              <a:gd name="T25" fmla="*/ 510927920 h 21327"/>
              <a:gd name="T26" fmla="*/ 434956898 w 21330"/>
              <a:gd name="T27" fmla="*/ 516506055 h 21327"/>
              <a:gd name="T28" fmla="*/ 293098084 w 21330"/>
              <a:gd name="T29" fmla="*/ 520224259 h 21327"/>
              <a:gd name="T30" fmla="*/ 30257478 w 21330"/>
              <a:gd name="T31" fmla="*/ 518365171 h 21327"/>
              <a:gd name="T32" fmla="*/ 1890882 w 21330"/>
              <a:gd name="T33" fmla="*/ 518365171 h 213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7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5" y="194"/>
                </a:cubicBezTo>
                <a:cubicBezTo>
                  <a:pt x="11700" y="194"/>
                  <a:pt x="13350" y="270"/>
                  <a:pt x="14999" y="270"/>
                </a:cubicBezTo>
                <a:cubicBezTo>
                  <a:pt x="16050" y="270"/>
                  <a:pt x="17025" y="270"/>
                  <a:pt x="18000" y="194"/>
                </a:cubicBezTo>
                <a:cubicBezTo>
                  <a:pt x="18525" y="194"/>
                  <a:pt x="20174" y="-185"/>
                  <a:pt x="20625" y="118"/>
                </a:cubicBezTo>
                <a:lnTo>
                  <a:pt x="20850" y="118"/>
                </a:lnTo>
                <a:cubicBezTo>
                  <a:pt x="21075" y="1558"/>
                  <a:pt x="20850" y="3377"/>
                  <a:pt x="20850" y="4893"/>
                </a:cubicBezTo>
                <a:cubicBezTo>
                  <a:pt x="20850" y="6636"/>
                  <a:pt x="20850" y="8304"/>
                  <a:pt x="20850" y="10047"/>
                </a:cubicBezTo>
                <a:cubicBezTo>
                  <a:pt x="20850" y="13306"/>
                  <a:pt x="21600" y="16944"/>
                  <a:pt x="21225" y="20127"/>
                </a:cubicBezTo>
                <a:cubicBezTo>
                  <a:pt x="21075" y="21264"/>
                  <a:pt x="20850" y="20884"/>
                  <a:pt x="19800" y="20884"/>
                </a:cubicBezTo>
                <a:cubicBezTo>
                  <a:pt x="18975" y="20884"/>
                  <a:pt x="18075" y="20960"/>
                  <a:pt x="17250" y="21112"/>
                </a:cubicBezTo>
                <a:cubicBezTo>
                  <a:pt x="15375" y="21264"/>
                  <a:pt x="13575" y="21415"/>
                  <a:pt x="11624" y="21264"/>
                </a:cubicBezTo>
                <a:cubicBezTo>
                  <a:pt x="8175" y="20960"/>
                  <a:pt x="4650" y="21112"/>
                  <a:pt x="1200" y="21188"/>
                </a:cubicBezTo>
                <a:cubicBezTo>
                  <a:pt x="825" y="21188"/>
                  <a:pt x="450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19" name="AutoShape 240"/>
          <p:cNvSpPr>
            <a:spLocks/>
          </p:cNvSpPr>
          <p:nvPr/>
        </p:nvSpPr>
        <p:spPr bwMode="auto">
          <a:xfrm>
            <a:off x="1486871" y="4823230"/>
            <a:ext cx="463867" cy="436798"/>
          </a:xfrm>
          <a:custGeom>
            <a:avLst/>
            <a:gdLst>
              <a:gd name="T0" fmla="*/ 1522754 w 21439"/>
              <a:gd name="T1" fmla="*/ 443696123 h 19923"/>
              <a:gd name="T2" fmla="*/ 1522754 w 21439"/>
              <a:gd name="T3" fmla="*/ 387428248 h 19923"/>
              <a:gd name="T4" fmla="*/ 35807834 w 21439"/>
              <a:gd name="T5" fmla="*/ 354020076 h 19923"/>
              <a:gd name="T6" fmla="*/ 142144962 w 21439"/>
              <a:gd name="T7" fmla="*/ 288947262 h 19923"/>
              <a:gd name="T8" fmla="*/ 118127864 w 21439"/>
              <a:gd name="T9" fmla="*/ 76163801 h 19923"/>
              <a:gd name="T10" fmla="*/ 315355719 w 21439"/>
              <a:gd name="T11" fmla="*/ 35694219 h 19923"/>
              <a:gd name="T12" fmla="*/ 315355719 w 21439"/>
              <a:gd name="T13" fmla="*/ 141236588 h 19923"/>
              <a:gd name="T14" fmla="*/ 320511526 w 21439"/>
              <a:gd name="T15" fmla="*/ 193974181 h 19923"/>
              <a:gd name="T16" fmla="*/ 293056981 w 21439"/>
              <a:gd name="T17" fmla="*/ 239695171 h 19923"/>
              <a:gd name="T18" fmla="*/ 327364645 w 21439"/>
              <a:gd name="T19" fmla="*/ 287181329 h 19923"/>
              <a:gd name="T20" fmla="*/ 397697579 w 21439"/>
              <a:gd name="T21" fmla="*/ 329394441 h 19923"/>
              <a:gd name="T22" fmla="*/ 466289569 w 21439"/>
              <a:gd name="T23" fmla="*/ 445462084 h 19923"/>
              <a:gd name="T24" fmla="*/ 4938398 w 21439"/>
              <a:gd name="T25" fmla="*/ 450735102 h 19923"/>
              <a:gd name="T26" fmla="*/ 1522754 w 21439"/>
              <a:gd name="T27" fmla="*/ 450735102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9" h="19923">
                <a:moveTo>
                  <a:pt x="70" y="19603"/>
                </a:moveTo>
                <a:cubicBezTo>
                  <a:pt x="70" y="18826"/>
                  <a:pt x="-88" y="17894"/>
                  <a:pt x="70" y="17117"/>
                </a:cubicBezTo>
                <a:cubicBezTo>
                  <a:pt x="306" y="16107"/>
                  <a:pt x="622" y="16185"/>
                  <a:pt x="1646" y="15641"/>
                </a:cubicBezTo>
                <a:cubicBezTo>
                  <a:pt x="3301" y="14864"/>
                  <a:pt x="5115" y="14009"/>
                  <a:pt x="6534" y="12766"/>
                </a:cubicBezTo>
                <a:cubicBezTo>
                  <a:pt x="9293" y="10202"/>
                  <a:pt x="4406" y="6395"/>
                  <a:pt x="5430" y="3365"/>
                </a:cubicBezTo>
                <a:cubicBezTo>
                  <a:pt x="6376" y="567"/>
                  <a:pt x="12525" y="-1608"/>
                  <a:pt x="14496" y="1577"/>
                </a:cubicBezTo>
                <a:cubicBezTo>
                  <a:pt x="15363" y="2898"/>
                  <a:pt x="14496" y="4841"/>
                  <a:pt x="14496" y="6240"/>
                </a:cubicBezTo>
                <a:cubicBezTo>
                  <a:pt x="14496" y="7016"/>
                  <a:pt x="14812" y="7793"/>
                  <a:pt x="14733" y="8570"/>
                </a:cubicBezTo>
                <a:cubicBezTo>
                  <a:pt x="14654" y="9813"/>
                  <a:pt x="14023" y="9736"/>
                  <a:pt x="13471" y="10590"/>
                </a:cubicBezTo>
                <a:cubicBezTo>
                  <a:pt x="12525" y="11911"/>
                  <a:pt x="13944" y="12067"/>
                  <a:pt x="15048" y="12688"/>
                </a:cubicBezTo>
                <a:cubicBezTo>
                  <a:pt x="16152" y="13310"/>
                  <a:pt x="17177" y="14009"/>
                  <a:pt x="18281" y="14553"/>
                </a:cubicBezTo>
                <a:cubicBezTo>
                  <a:pt x="20645" y="15796"/>
                  <a:pt x="21512" y="16884"/>
                  <a:pt x="21434" y="19681"/>
                </a:cubicBezTo>
                <a:cubicBezTo>
                  <a:pt x="14339" y="19992"/>
                  <a:pt x="7323" y="19914"/>
                  <a:pt x="227" y="19914"/>
                </a:cubicBezTo>
                <a:cubicBezTo>
                  <a:pt x="148" y="19914"/>
                  <a:pt x="148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20" name="AutoShape 241"/>
          <p:cNvSpPr>
            <a:spLocks/>
          </p:cNvSpPr>
          <p:nvPr/>
        </p:nvSpPr>
        <p:spPr bwMode="auto">
          <a:xfrm>
            <a:off x="2047941" y="4783857"/>
            <a:ext cx="484784" cy="479862"/>
          </a:xfrm>
          <a:custGeom>
            <a:avLst/>
            <a:gdLst>
              <a:gd name="T0" fmla="*/ 0 w 21330"/>
              <a:gd name="T1" fmla="*/ 516506055 h 21327"/>
              <a:gd name="T2" fmla="*/ 3782614 w 21330"/>
              <a:gd name="T3" fmla="*/ 286583664 h 21327"/>
              <a:gd name="T4" fmla="*/ 0 w 21330"/>
              <a:gd name="T5" fmla="*/ 47388507 h 21327"/>
              <a:gd name="T6" fmla="*/ 0 w 21330"/>
              <a:gd name="T7" fmla="*/ 1027317 h 21327"/>
              <a:gd name="T8" fmla="*/ 251518541 w 21330"/>
              <a:gd name="T9" fmla="*/ 4746364 h 21327"/>
              <a:gd name="T10" fmla="*/ 378198752 w 21330"/>
              <a:gd name="T11" fmla="*/ 6605452 h 21327"/>
              <a:gd name="T12" fmla="*/ 453868236 w 21330"/>
              <a:gd name="T13" fmla="*/ 4746364 h 21327"/>
              <a:gd name="T14" fmla="*/ 520057567 w 21330"/>
              <a:gd name="T15" fmla="*/ 2887247 h 21327"/>
              <a:gd name="T16" fmla="*/ 525731062 w 21330"/>
              <a:gd name="T17" fmla="*/ 2887247 h 21327"/>
              <a:gd name="T18" fmla="*/ 525731062 w 21330"/>
              <a:gd name="T19" fmla="*/ 119707138 h 21327"/>
              <a:gd name="T20" fmla="*/ 525731062 w 21330"/>
              <a:gd name="T21" fmla="*/ 245799766 h 21327"/>
              <a:gd name="T22" fmla="*/ 535186320 w 21330"/>
              <a:gd name="T23" fmla="*/ 492407731 h 21327"/>
              <a:gd name="T24" fmla="*/ 499255318 w 21330"/>
              <a:gd name="T25" fmla="*/ 510927920 h 21327"/>
              <a:gd name="T26" fmla="*/ 434956898 w 21330"/>
              <a:gd name="T27" fmla="*/ 516506055 h 21327"/>
              <a:gd name="T28" fmla="*/ 293098084 w 21330"/>
              <a:gd name="T29" fmla="*/ 520224259 h 21327"/>
              <a:gd name="T30" fmla="*/ 30257478 w 21330"/>
              <a:gd name="T31" fmla="*/ 518365171 h 21327"/>
              <a:gd name="T32" fmla="*/ 1890882 w 21330"/>
              <a:gd name="T33" fmla="*/ 518365171 h 213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7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5" y="194"/>
                </a:cubicBezTo>
                <a:cubicBezTo>
                  <a:pt x="11700" y="194"/>
                  <a:pt x="13350" y="270"/>
                  <a:pt x="14999" y="270"/>
                </a:cubicBezTo>
                <a:cubicBezTo>
                  <a:pt x="16050" y="270"/>
                  <a:pt x="17025" y="270"/>
                  <a:pt x="18000" y="194"/>
                </a:cubicBezTo>
                <a:cubicBezTo>
                  <a:pt x="18525" y="194"/>
                  <a:pt x="20174" y="-185"/>
                  <a:pt x="20625" y="118"/>
                </a:cubicBezTo>
                <a:lnTo>
                  <a:pt x="20850" y="118"/>
                </a:lnTo>
                <a:cubicBezTo>
                  <a:pt x="21075" y="1558"/>
                  <a:pt x="20850" y="3377"/>
                  <a:pt x="20850" y="4893"/>
                </a:cubicBezTo>
                <a:cubicBezTo>
                  <a:pt x="20850" y="6636"/>
                  <a:pt x="20850" y="8304"/>
                  <a:pt x="20850" y="10047"/>
                </a:cubicBezTo>
                <a:cubicBezTo>
                  <a:pt x="20850" y="13306"/>
                  <a:pt x="21600" y="16944"/>
                  <a:pt x="21225" y="20127"/>
                </a:cubicBezTo>
                <a:cubicBezTo>
                  <a:pt x="21075" y="21264"/>
                  <a:pt x="20850" y="20884"/>
                  <a:pt x="19800" y="20884"/>
                </a:cubicBezTo>
                <a:cubicBezTo>
                  <a:pt x="18975" y="20884"/>
                  <a:pt x="18075" y="20960"/>
                  <a:pt x="17250" y="21112"/>
                </a:cubicBezTo>
                <a:cubicBezTo>
                  <a:pt x="15375" y="21264"/>
                  <a:pt x="13575" y="21415"/>
                  <a:pt x="11624" y="21264"/>
                </a:cubicBezTo>
                <a:cubicBezTo>
                  <a:pt x="8175" y="20960"/>
                  <a:pt x="4650" y="21112"/>
                  <a:pt x="1200" y="21188"/>
                </a:cubicBezTo>
                <a:cubicBezTo>
                  <a:pt x="825" y="21188"/>
                  <a:pt x="450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21" name="AutoShape 242"/>
          <p:cNvSpPr>
            <a:spLocks/>
          </p:cNvSpPr>
          <p:nvPr/>
        </p:nvSpPr>
        <p:spPr bwMode="auto">
          <a:xfrm>
            <a:off x="2057784" y="4823230"/>
            <a:ext cx="463867" cy="436798"/>
          </a:xfrm>
          <a:custGeom>
            <a:avLst/>
            <a:gdLst>
              <a:gd name="T0" fmla="*/ 1522754 w 21439"/>
              <a:gd name="T1" fmla="*/ 443696123 h 19923"/>
              <a:gd name="T2" fmla="*/ 1522754 w 21439"/>
              <a:gd name="T3" fmla="*/ 387428248 h 19923"/>
              <a:gd name="T4" fmla="*/ 35807834 w 21439"/>
              <a:gd name="T5" fmla="*/ 354020076 h 19923"/>
              <a:gd name="T6" fmla="*/ 142144962 w 21439"/>
              <a:gd name="T7" fmla="*/ 288947262 h 19923"/>
              <a:gd name="T8" fmla="*/ 118127864 w 21439"/>
              <a:gd name="T9" fmla="*/ 76163801 h 19923"/>
              <a:gd name="T10" fmla="*/ 315355719 w 21439"/>
              <a:gd name="T11" fmla="*/ 35694219 h 19923"/>
              <a:gd name="T12" fmla="*/ 315355719 w 21439"/>
              <a:gd name="T13" fmla="*/ 141236588 h 19923"/>
              <a:gd name="T14" fmla="*/ 320511526 w 21439"/>
              <a:gd name="T15" fmla="*/ 193974181 h 19923"/>
              <a:gd name="T16" fmla="*/ 293056981 w 21439"/>
              <a:gd name="T17" fmla="*/ 239695171 h 19923"/>
              <a:gd name="T18" fmla="*/ 327364645 w 21439"/>
              <a:gd name="T19" fmla="*/ 287181329 h 19923"/>
              <a:gd name="T20" fmla="*/ 397697579 w 21439"/>
              <a:gd name="T21" fmla="*/ 329394441 h 19923"/>
              <a:gd name="T22" fmla="*/ 466289569 w 21439"/>
              <a:gd name="T23" fmla="*/ 445462084 h 19923"/>
              <a:gd name="T24" fmla="*/ 4938398 w 21439"/>
              <a:gd name="T25" fmla="*/ 450735102 h 19923"/>
              <a:gd name="T26" fmla="*/ 1522754 w 21439"/>
              <a:gd name="T27" fmla="*/ 450735102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9" h="19923">
                <a:moveTo>
                  <a:pt x="70" y="19603"/>
                </a:moveTo>
                <a:cubicBezTo>
                  <a:pt x="70" y="18826"/>
                  <a:pt x="-88" y="17894"/>
                  <a:pt x="70" y="17117"/>
                </a:cubicBezTo>
                <a:cubicBezTo>
                  <a:pt x="306" y="16107"/>
                  <a:pt x="622" y="16185"/>
                  <a:pt x="1646" y="15641"/>
                </a:cubicBezTo>
                <a:cubicBezTo>
                  <a:pt x="3301" y="14864"/>
                  <a:pt x="5115" y="14009"/>
                  <a:pt x="6534" y="12766"/>
                </a:cubicBezTo>
                <a:cubicBezTo>
                  <a:pt x="9293" y="10202"/>
                  <a:pt x="4406" y="6395"/>
                  <a:pt x="5430" y="3365"/>
                </a:cubicBezTo>
                <a:cubicBezTo>
                  <a:pt x="6376" y="567"/>
                  <a:pt x="12525" y="-1608"/>
                  <a:pt x="14496" y="1577"/>
                </a:cubicBezTo>
                <a:cubicBezTo>
                  <a:pt x="15363" y="2898"/>
                  <a:pt x="14496" y="4841"/>
                  <a:pt x="14496" y="6240"/>
                </a:cubicBezTo>
                <a:cubicBezTo>
                  <a:pt x="14496" y="7016"/>
                  <a:pt x="14812" y="7793"/>
                  <a:pt x="14733" y="8570"/>
                </a:cubicBezTo>
                <a:cubicBezTo>
                  <a:pt x="14654" y="9813"/>
                  <a:pt x="14023" y="9736"/>
                  <a:pt x="13471" y="10590"/>
                </a:cubicBezTo>
                <a:cubicBezTo>
                  <a:pt x="12525" y="11911"/>
                  <a:pt x="13944" y="12067"/>
                  <a:pt x="15048" y="12688"/>
                </a:cubicBezTo>
                <a:cubicBezTo>
                  <a:pt x="16152" y="13310"/>
                  <a:pt x="17177" y="14009"/>
                  <a:pt x="18281" y="14553"/>
                </a:cubicBezTo>
                <a:cubicBezTo>
                  <a:pt x="20645" y="15796"/>
                  <a:pt x="21512" y="16884"/>
                  <a:pt x="21434" y="19681"/>
                </a:cubicBezTo>
                <a:cubicBezTo>
                  <a:pt x="14339" y="19992"/>
                  <a:pt x="7323" y="19914"/>
                  <a:pt x="227" y="19914"/>
                </a:cubicBezTo>
                <a:cubicBezTo>
                  <a:pt x="148" y="19914"/>
                  <a:pt x="148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22" name="AutoShape 243"/>
          <p:cNvSpPr>
            <a:spLocks/>
          </p:cNvSpPr>
          <p:nvPr/>
        </p:nvSpPr>
        <p:spPr bwMode="auto">
          <a:xfrm>
            <a:off x="2628697" y="4783857"/>
            <a:ext cx="484784" cy="479862"/>
          </a:xfrm>
          <a:custGeom>
            <a:avLst/>
            <a:gdLst>
              <a:gd name="T0" fmla="*/ 0 w 21330"/>
              <a:gd name="T1" fmla="*/ 516506055 h 21327"/>
              <a:gd name="T2" fmla="*/ 3782614 w 21330"/>
              <a:gd name="T3" fmla="*/ 286583664 h 21327"/>
              <a:gd name="T4" fmla="*/ 0 w 21330"/>
              <a:gd name="T5" fmla="*/ 47388507 h 21327"/>
              <a:gd name="T6" fmla="*/ 0 w 21330"/>
              <a:gd name="T7" fmla="*/ 1027317 h 21327"/>
              <a:gd name="T8" fmla="*/ 251543495 w 21330"/>
              <a:gd name="T9" fmla="*/ 4746364 h 21327"/>
              <a:gd name="T10" fmla="*/ 378198752 w 21330"/>
              <a:gd name="T11" fmla="*/ 6605452 h 21327"/>
              <a:gd name="T12" fmla="*/ 453868236 w 21330"/>
              <a:gd name="T13" fmla="*/ 4746364 h 21327"/>
              <a:gd name="T14" fmla="*/ 520057567 w 21330"/>
              <a:gd name="T15" fmla="*/ 2887247 h 21327"/>
              <a:gd name="T16" fmla="*/ 525731062 w 21330"/>
              <a:gd name="T17" fmla="*/ 2887247 h 21327"/>
              <a:gd name="T18" fmla="*/ 525731062 w 21330"/>
              <a:gd name="T19" fmla="*/ 119707138 h 21327"/>
              <a:gd name="T20" fmla="*/ 525731062 w 21330"/>
              <a:gd name="T21" fmla="*/ 245799766 h 21327"/>
              <a:gd name="T22" fmla="*/ 535211245 w 21330"/>
              <a:gd name="T23" fmla="*/ 492407731 h 21327"/>
              <a:gd name="T24" fmla="*/ 499255318 w 21330"/>
              <a:gd name="T25" fmla="*/ 510927920 h 21327"/>
              <a:gd name="T26" fmla="*/ 434956898 w 21330"/>
              <a:gd name="T27" fmla="*/ 516506055 h 21327"/>
              <a:gd name="T28" fmla="*/ 293098084 w 21330"/>
              <a:gd name="T29" fmla="*/ 520224259 h 21327"/>
              <a:gd name="T30" fmla="*/ 30257478 w 21330"/>
              <a:gd name="T31" fmla="*/ 518365171 h 21327"/>
              <a:gd name="T32" fmla="*/ 1890882 w 21330"/>
              <a:gd name="T33" fmla="*/ 518365171 h 213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7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6" y="194"/>
                </a:cubicBezTo>
                <a:cubicBezTo>
                  <a:pt x="11700" y="194"/>
                  <a:pt x="13350" y="270"/>
                  <a:pt x="14999" y="270"/>
                </a:cubicBezTo>
                <a:cubicBezTo>
                  <a:pt x="16051" y="270"/>
                  <a:pt x="17025" y="270"/>
                  <a:pt x="18000" y="194"/>
                </a:cubicBezTo>
                <a:cubicBezTo>
                  <a:pt x="18526" y="194"/>
                  <a:pt x="20174" y="-185"/>
                  <a:pt x="20625" y="118"/>
                </a:cubicBezTo>
                <a:lnTo>
                  <a:pt x="20850" y="118"/>
                </a:lnTo>
                <a:cubicBezTo>
                  <a:pt x="21075" y="1558"/>
                  <a:pt x="20850" y="3377"/>
                  <a:pt x="20850" y="4893"/>
                </a:cubicBezTo>
                <a:cubicBezTo>
                  <a:pt x="20850" y="6636"/>
                  <a:pt x="20850" y="8304"/>
                  <a:pt x="20850" y="10047"/>
                </a:cubicBezTo>
                <a:cubicBezTo>
                  <a:pt x="20850" y="13306"/>
                  <a:pt x="21600" y="16944"/>
                  <a:pt x="21226" y="20127"/>
                </a:cubicBezTo>
                <a:cubicBezTo>
                  <a:pt x="21075" y="21264"/>
                  <a:pt x="20850" y="20884"/>
                  <a:pt x="19800" y="20884"/>
                </a:cubicBezTo>
                <a:cubicBezTo>
                  <a:pt x="18975" y="20884"/>
                  <a:pt x="18075" y="20960"/>
                  <a:pt x="17250" y="21112"/>
                </a:cubicBezTo>
                <a:cubicBezTo>
                  <a:pt x="15375" y="21264"/>
                  <a:pt x="13576" y="21415"/>
                  <a:pt x="11624" y="21264"/>
                </a:cubicBezTo>
                <a:cubicBezTo>
                  <a:pt x="8175" y="20960"/>
                  <a:pt x="4650" y="21112"/>
                  <a:pt x="1200" y="21188"/>
                </a:cubicBezTo>
                <a:cubicBezTo>
                  <a:pt x="825" y="21188"/>
                  <a:pt x="450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23" name="AutoShape 244"/>
          <p:cNvSpPr>
            <a:spLocks/>
          </p:cNvSpPr>
          <p:nvPr/>
        </p:nvSpPr>
        <p:spPr bwMode="auto">
          <a:xfrm>
            <a:off x="2638540" y="4823230"/>
            <a:ext cx="463867" cy="436798"/>
          </a:xfrm>
          <a:custGeom>
            <a:avLst/>
            <a:gdLst>
              <a:gd name="T0" fmla="*/ 1522881 w 21438"/>
              <a:gd name="T1" fmla="*/ 443696123 h 19923"/>
              <a:gd name="T2" fmla="*/ 1522881 w 21438"/>
              <a:gd name="T3" fmla="*/ 387428248 h 19923"/>
              <a:gd name="T4" fmla="*/ 35835327 w 21438"/>
              <a:gd name="T5" fmla="*/ 354020076 h 19923"/>
              <a:gd name="T6" fmla="*/ 142165216 w 21438"/>
              <a:gd name="T7" fmla="*/ 288947262 h 19923"/>
              <a:gd name="T8" fmla="*/ 118144345 w 21438"/>
              <a:gd name="T9" fmla="*/ 76163801 h 19923"/>
              <a:gd name="T10" fmla="*/ 315378134 w 21438"/>
              <a:gd name="T11" fmla="*/ 35694219 h 19923"/>
              <a:gd name="T12" fmla="*/ 315378134 w 21438"/>
              <a:gd name="T13" fmla="*/ 141236588 h 19923"/>
              <a:gd name="T14" fmla="*/ 320535187 w 21438"/>
              <a:gd name="T15" fmla="*/ 193974181 h 19923"/>
              <a:gd name="T16" fmla="*/ 293098345 w 21438"/>
              <a:gd name="T17" fmla="*/ 239695171 h 19923"/>
              <a:gd name="T18" fmla="*/ 327410010 w 21438"/>
              <a:gd name="T19" fmla="*/ 287181329 h 19923"/>
              <a:gd name="T20" fmla="*/ 397731568 w 21438"/>
              <a:gd name="T21" fmla="*/ 329394441 h 19923"/>
              <a:gd name="T22" fmla="*/ 466333067 w 21438"/>
              <a:gd name="T23" fmla="*/ 445462084 h 19923"/>
              <a:gd name="T24" fmla="*/ 4938852 w 21438"/>
              <a:gd name="T25" fmla="*/ 450735102 h 19923"/>
              <a:gd name="T26" fmla="*/ 1522881 w 21438"/>
              <a:gd name="T27" fmla="*/ 450735102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8" h="19923">
                <a:moveTo>
                  <a:pt x="70" y="19603"/>
                </a:moveTo>
                <a:cubicBezTo>
                  <a:pt x="70" y="18826"/>
                  <a:pt x="-88" y="17894"/>
                  <a:pt x="70" y="17117"/>
                </a:cubicBezTo>
                <a:cubicBezTo>
                  <a:pt x="306" y="16107"/>
                  <a:pt x="622" y="16185"/>
                  <a:pt x="1647" y="15641"/>
                </a:cubicBezTo>
                <a:cubicBezTo>
                  <a:pt x="3301" y="14864"/>
                  <a:pt x="5115" y="14009"/>
                  <a:pt x="6534" y="12766"/>
                </a:cubicBezTo>
                <a:cubicBezTo>
                  <a:pt x="9293" y="10202"/>
                  <a:pt x="4405" y="6395"/>
                  <a:pt x="5430" y="3365"/>
                </a:cubicBezTo>
                <a:cubicBezTo>
                  <a:pt x="6376" y="567"/>
                  <a:pt x="12525" y="-1608"/>
                  <a:pt x="14495" y="1577"/>
                </a:cubicBezTo>
                <a:cubicBezTo>
                  <a:pt x="15362" y="2898"/>
                  <a:pt x="14495" y="4841"/>
                  <a:pt x="14495" y="6240"/>
                </a:cubicBezTo>
                <a:cubicBezTo>
                  <a:pt x="14495" y="7016"/>
                  <a:pt x="14811" y="7793"/>
                  <a:pt x="14732" y="8570"/>
                </a:cubicBezTo>
                <a:cubicBezTo>
                  <a:pt x="14653" y="9813"/>
                  <a:pt x="14023" y="9736"/>
                  <a:pt x="13471" y="10590"/>
                </a:cubicBezTo>
                <a:cubicBezTo>
                  <a:pt x="12525" y="11911"/>
                  <a:pt x="13944" y="12067"/>
                  <a:pt x="15048" y="12688"/>
                </a:cubicBezTo>
                <a:cubicBezTo>
                  <a:pt x="16151" y="13310"/>
                  <a:pt x="17176" y="14009"/>
                  <a:pt x="18280" y="14553"/>
                </a:cubicBezTo>
                <a:cubicBezTo>
                  <a:pt x="20644" y="15796"/>
                  <a:pt x="21512" y="16884"/>
                  <a:pt x="21433" y="19681"/>
                </a:cubicBezTo>
                <a:cubicBezTo>
                  <a:pt x="14338" y="19992"/>
                  <a:pt x="7322" y="19914"/>
                  <a:pt x="227" y="19914"/>
                </a:cubicBezTo>
                <a:cubicBezTo>
                  <a:pt x="148" y="19914"/>
                  <a:pt x="148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24" name="AutoShape 245"/>
          <p:cNvSpPr>
            <a:spLocks/>
          </p:cNvSpPr>
          <p:nvPr/>
        </p:nvSpPr>
        <p:spPr bwMode="auto">
          <a:xfrm>
            <a:off x="3209454" y="4783857"/>
            <a:ext cx="484784" cy="479862"/>
          </a:xfrm>
          <a:custGeom>
            <a:avLst/>
            <a:gdLst>
              <a:gd name="T0" fmla="*/ 0 w 21330"/>
              <a:gd name="T1" fmla="*/ 516506055 h 21327"/>
              <a:gd name="T2" fmla="*/ 3782614 w 21330"/>
              <a:gd name="T3" fmla="*/ 286583664 h 21327"/>
              <a:gd name="T4" fmla="*/ 0 w 21330"/>
              <a:gd name="T5" fmla="*/ 47388507 h 21327"/>
              <a:gd name="T6" fmla="*/ 0 w 21330"/>
              <a:gd name="T7" fmla="*/ 1027317 h 21327"/>
              <a:gd name="T8" fmla="*/ 251518541 w 21330"/>
              <a:gd name="T9" fmla="*/ 4746364 h 21327"/>
              <a:gd name="T10" fmla="*/ 378198752 w 21330"/>
              <a:gd name="T11" fmla="*/ 6605452 h 21327"/>
              <a:gd name="T12" fmla="*/ 453868236 w 21330"/>
              <a:gd name="T13" fmla="*/ 4746364 h 21327"/>
              <a:gd name="T14" fmla="*/ 520057567 w 21330"/>
              <a:gd name="T15" fmla="*/ 2887247 h 21327"/>
              <a:gd name="T16" fmla="*/ 525731062 w 21330"/>
              <a:gd name="T17" fmla="*/ 2887247 h 21327"/>
              <a:gd name="T18" fmla="*/ 525731062 w 21330"/>
              <a:gd name="T19" fmla="*/ 119707138 h 21327"/>
              <a:gd name="T20" fmla="*/ 525731062 w 21330"/>
              <a:gd name="T21" fmla="*/ 245799766 h 21327"/>
              <a:gd name="T22" fmla="*/ 535186320 w 21330"/>
              <a:gd name="T23" fmla="*/ 492407731 h 21327"/>
              <a:gd name="T24" fmla="*/ 499255318 w 21330"/>
              <a:gd name="T25" fmla="*/ 510927920 h 21327"/>
              <a:gd name="T26" fmla="*/ 434956898 w 21330"/>
              <a:gd name="T27" fmla="*/ 516506055 h 21327"/>
              <a:gd name="T28" fmla="*/ 293098084 w 21330"/>
              <a:gd name="T29" fmla="*/ 520224259 h 21327"/>
              <a:gd name="T30" fmla="*/ 30257478 w 21330"/>
              <a:gd name="T31" fmla="*/ 518365171 h 21327"/>
              <a:gd name="T32" fmla="*/ 1890882 w 21330"/>
              <a:gd name="T33" fmla="*/ 518365171 h 213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7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5" y="194"/>
                </a:cubicBezTo>
                <a:cubicBezTo>
                  <a:pt x="11700" y="194"/>
                  <a:pt x="13350" y="270"/>
                  <a:pt x="14999" y="270"/>
                </a:cubicBezTo>
                <a:cubicBezTo>
                  <a:pt x="16050" y="270"/>
                  <a:pt x="17025" y="270"/>
                  <a:pt x="18000" y="194"/>
                </a:cubicBezTo>
                <a:cubicBezTo>
                  <a:pt x="18525" y="194"/>
                  <a:pt x="20174" y="-185"/>
                  <a:pt x="20625" y="118"/>
                </a:cubicBezTo>
                <a:lnTo>
                  <a:pt x="20850" y="118"/>
                </a:lnTo>
                <a:cubicBezTo>
                  <a:pt x="21075" y="1558"/>
                  <a:pt x="20850" y="3377"/>
                  <a:pt x="20850" y="4893"/>
                </a:cubicBezTo>
                <a:cubicBezTo>
                  <a:pt x="20850" y="6636"/>
                  <a:pt x="20850" y="8304"/>
                  <a:pt x="20850" y="10047"/>
                </a:cubicBezTo>
                <a:cubicBezTo>
                  <a:pt x="20850" y="13306"/>
                  <a:pt x="21600" y="16944"/>
                  <a:pt x="21225" y="20127"/>
                </a:cubicBezTo>
                <a:cubicBezTo>
                  <a:pt x="21075" y="21264"/>
                  <a:pt x="20850" y="20884"/>
                  <a:pt x="19800" y="20884"/>
                </a:cubicBezTo>
                <a:cubicBezTo>
                  <a:pt x="18975" y="20884"/>
                  <a:pt x="18075" y="20960"/>
                  <a:pt x="17250" y="21112"/>
                </a:cubicBezTo>
                <a:cubicBezTo>
                  <a:pt x="15375" y="21264"/>
                  <a:pt x="13575" y="21415"/>
                  <a:pt x="11624" y="21264"/>
                </a:cubicBezTo>
                <a:cubicBezTo>
                  <a:pt x="8175" y="20960"/>
                  <a:pt x="4650" y="21112"/>
                  <a:pt x="1200" y="21188"/>
                </a:cubicBezTo>
                <a:cubicBezTo>
                  <a:pt x="825" y="21188"/>
                  <a:pt x="450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25" name="AutoShape 246"/>
          <p:cNvSpPr>
            <a:spLocks/>
          </p:cNvSpPr>
          <p:nvPr/>
        </p:nvSpPr>
        <p:spPr bwMode="auto">
          <a:xfrm>
            <a:off x="3209453" y="4823230"/>
            <a:ext cx="463867" cy="436798"/>
          </a:xfrm>
          <a:custGeom>
            <a:avLst/>
            <a:gdLst>
              <a:gd name="T0" fmla="*/ 1522881 w 21438"/>
              <a:gd name="T1" fmla="*/ 443696123 h 19923"/>
              <a:gd name="T2" fmla="*/ 1522881 w 21438"/>
              <a:gd name="T3" fmla="*/ 387428248 h 19923"/>
              <a:gd name="T4" fmla="*/ 35813496 w 21438"/>
              <a:gd name="T5" fmla="*/ 354020076 h 19923"/>
              <a:gd name="T6" fmla="*/ 142165216 w 21438"/>
              <a:gd name="T7" fmla="*/ 288947262 h 19923"/>
              <a:gd name="T8" fmla="*/ 118144345 w 21438"/>
              <a:gd name="T9" fmla="*/ 76163801 h 19923"/>
              <a:gd name="T10" fmla="*/ 315399938 w 21438"/>
              <a:gd name="T11" fmla="*/ 35694219 h 19923"/>
              <a:gd name="T12" fmla="*/ 315399938 w 21438"/>
              <a:gd name="T13" fmla="*/ 141236588 h 19923"/>
              <a:gd name="T14" fmla="*/ 320556236 w 21438"/>
              <a:gd name="T15" fmla="*/ 193974181 h 19923"/>
              <a:gd name="T16" fmla="*/ 293098345 w 21438"/>
              <a:gd name="T17" fmla="*/ 239695171 h 19923"/>
              <a:gd name="T18" fmla="*/ 327410010 w 21438"/>
              <a:gd name="T19" fmla="*/ 287181329 h 19923"/>
              <a:gd name="T20" fmla="*/ 397731568 w 21438"/>
              <a:gd name="T21" fmla="*/ 329394441 h 19923"/>
              <a:gd name="T22" fmla="*/ 466333067 w 21438"/>
              <a:gd name="T23" fmla="*/ 445462084 h 19923"/>
              <a:gd name="T24" fmla="*/ 4938852 w 21438"/>
              <a:gd name="T25" fmla="*/ 450735102 h 19923"/>
              <a:gd name="T26" fmla="*/ 1522881 w 21438"/>
              <a:gd name="T27" fmla="*/ 450735102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8" h="19923">
                <a:moveTo>
                  <a:pt x="70" y="19603"/>
                </a:moveTo>
                <a:cubicBezTo>
                  <a:pt x="70" y="18826"/>
                  <a:pt x="-88" y="17894"/>
                  <a:pt x="70" y="17117"/>
                </a:cubicBezTo>
                <a:cubicBezTo>
                  <a:pt x="306" y="16107"/>
                  <a:pt x="622" y="16185"/>
                  <a:pt x="1646" y="15641"/>
                </a:cubicBezTo>
                <a:cubicBezTo>
                  <a:pt x="3301" y="14864"/>
                  <a:pt x="5115" y="14009"/>
                  <a:pt x="6534" y="12766"/>
                </a:cubicBezTo>
                <a:cubicBezTo>
                  <a:pt x="9293" y="10202"/>
                  <a:pt x="4405" y="6395"/>
                  <a:pt x="5430" y="3365"/>
                </a:cubicBezTo>
                <a:cubicBezTo>
                  <a:pt x="6376" y="567"/>
                  <a:pt x="12525" y="-1608"/>
                  <a:pt x="14496" y="1577"/>
                </a:cubicBezTo>
                <a:cubicBezTo>
                  <a:pt x="15362" y="2898"/>
                  <a:pt x="14496" y="4841"/>
                  <a:pt x="14496" y="6240"/>
                </a:cubicBezTo>
                <a:cubicBezTo>
                  <a:pt x="14496" y="7016"/>
                  <a:pt x="14812" y="7793"/>
                  <a:pt x="14733" y="8570"/>
                </a:cubicBezTo>
                <a:cubicBezTo>
                  <a:pt x="14654" y="9813"/>
                  <a:pt x="14023" y="9736"/>
                  <a:pt x="13471" y="10590"/>
                </a:cubicBezTo>
                <a:cubicBezTo>
                  <a:pt x="12525" y="11911"/>
                  <a:pt x="13944" y="12067"/>
                  <a:pt x="15048" y="12688"/>
                </a:cubicBezTo>
                <a:cubicBezTo>
                  <a:pt x="16151" y="13310"/>
                  <a:pt x="17176" y="14009"/>
                  <a:pt x="18280" y="14553"/>
                </a:cubicBezTo>
                <a:cubicBezTo>
                  <a:pt x="20645" y="15796"/>
                  <a:pt x="21512" y="16884"/>
                  <a:pt x="21433" y="19681"/>
                </a:cubicBezTo>
                <a:cubicBezTo>
                  <a:pt x="14338" y="19992"/>
                  <a:pt x="7322" y="19914"/>
                  <a:pt x="227" y="19914"/>
                </a:cubicBezTo>
                <a:cubicBezTo>
                  <a:pt x="148" y="19914"/>
                  <a:pt x="148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26" name="AutoShape 247"/>
          <p:cNvSpPr>
            <a:spLocks/>
          </p:cNvSpPr>
          <p:nvPr/>
        </p:nvSpPr>
        <p:spPr bwMode="auto">
          <a:xfrm>
            <a:off x="896272" y="5433516"/>
            <a:ext cx="484784" cy="479862"/>
          </a:xfrm>
          <a:custGeom>
            <a:avLst/>
            <a:gdLst>
              <a:gd name="T0" fmla="*/ 0 w 21330"/>
              <a:gd name="T1" fmla="*/ 516506055 h 21327"/>
              <a:gd name="T2" fmla="*/ 3782614 w 21330"/>
              <a:gd name="T3" fmla="*/ 286583664 h 21327"/>
              <a:gd name="T4" fmla="*/ 0 w 21330"/>
              <a:gd name="T5" fmla="*/ 47388507 h 21327"/>
              <a:gd name="T6" fmla="*/ 0 w 21330"/>
              <a:gd name="T7" fmla="*/ 1027317 h 21327"/>
              <a:gd name="T8" fmla="*/ 251518541 w 21330"/>
              <a:gd name="T9" fmla="*/ 4746364 h 21327"/>
              <a:gd name="T10" fmla="*/ 378198752 w 21330"/>
              <a:gd name="T11" fmla="*/ 6605452 h 21327"/>
              <a:gd name="T12" fmla="*/ 453868236 w 21330"/>
              <a:gd name="T13" fmla="*/ 4746364 h 21327"/>
              <a:gd name="T14" fmla="*/ 520057567 w 21330"/>
              <a:gd name="T15" fmla="*/ 2887247 h 21327"/>
              <a:gd name="T16" fmla="*/ 525731062 w 21330"/>
              <a:gd name="T17" fmla="*/ 2887247 h 21327"/>
              <a:gd name="T18" fmla="*/ 525731062 w 21330"/>
              <a:gd name="T19" fmla="*/ 119707138 h 21327"/>
              <a:gd name="T20" fmla="*/ 525731062 w 21330"/>
              <a:gd name="T21" fmla="*/ 245799766 h 21327"/>
              <a:gd name="T22" fmla="*/ 535186320 w 21330"/>
              <a:gd name="T23" fmla="*/ 492407731 h 21327"/>
              <a:gd name="T24" fmla="*/ 499255318 w 21330"/>
              <a:gd name="T25" fmla="*/ 510927920 h 21327"/>
              <a:gd name="T26" fmla="*/ 434956898 w 21330"/>
              <a:gd name="T27" fmla="*/ 516506055 h 21327"/>
              <a:gd name="T28" fmla="*/ 293098084 w 21330"/>
              <a:gd name="T29" fmla="*/ 520224259 h 21327"/>
              <a:gd name="T30" fmla="*/ 30257478 w 21330"/>
              <a:gd name="T31" fmla="*/ 518365171 h 21327"/>
              <a:gd name="T32" fmla="*/ 1890882 w 21330"/>
              <a:gd name="T33" fmla="*/ 518365171 h 213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7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5" y="194"/>
                </a:cubicBezTo>
                <a:cubicBezTo>
                  <a:pt x="11700" y="194"/>
                  <a:pt x="13350" y="270"/>
                  <a:pt x="14999" y="270"/>
                </a:cubicBezTo>
                <a:cubicBezTo>
                  <a:pt x="16050" y="270"/>
                  <a:pt x="17025" y="270"/>
                  <a:pt x="18000" y="194"/>
                </a:cubicBezTo>
                <a:cubicBezTo>
                  <a:pt x="18525" y="194"/>
                  <a:pt x="20174" y="-185"/>
                  <a:pt x="20625" y="118"/>
                </a:cubicBezTo>
                <a:lnTo>
                  <a:pt x="20850" y="118"/>
                </a:lnTo>
                <a:cubicBezTo>
                  <a:pt x="21075" y="1558"/>
                  <a:pt x="20850" y="3377"/>
                  <a:pt x="20850" y="4893"/>
                </a:cubicBezTo>
                <a:cubicBezTo>
                  <a:pt x="20850" y="6636"/>
                  <a:pt x="20850" y="8304"/>
                  <a:pt x="20850" y="10047"/>
                </a:cubicBezTo>
                <a:cubicBezTo>
                  <a:pt x="20850" y="13306"/>
                  <a:pt x="21600" y="16944"/>
                  <a:pt x="21225" y="20127"/>
                </a:cubicBezTo>
                <a:cubicBezTo>
                  <a:pt x="21075" y="21264"/>
                  <a:pt x="20850" y="20884"/>
                  <a:pt x="19800" y="20884"/>
                </a:cubicBezTo>
                <a:cubicBezTo>
                  <a:pt x="18975" y="20884"/>
                  <a:pt x="18075" y="20960"/>
                  <a:pt x="17250" y="21112"/>
                </a:cubicBezTo>
                <a:cubicBezTo>
                  <a:pt x="15375" y="21264"/>
                  <a:pt x="13575" y="21415"/>
                  <a:pt x="11624" y="21264"/>
                </a:cubicBezTo>
                <a:cubicBezTo>
                  <a:pt x="8175" y="20960"/>
                  <a:pt x="4650" y="21112"/>
                  <a:pt x="1200" y="21188"/>
                </a:cubicBezTo>
                <a:cubicBezTo>
                  <a:pt x="825" y="21188"/>
                  <a:pt x="450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27" name="AutoShape 248"/>
          <p:cNvSpPr>
            <a:spLocks/>
          </p:cNvSpPr>
          <p:nvPr/>
        </p:nvSpPr>
        <p:spPr bwMode="auto">
          <a:xfrm>
            <a:off x="906115" y="5472890"/>
            <a:ext cx="463867" cy="436798"/>
          </a:xfrm>
          <a:custGeom>
            <a:avLst/>
            <a:gdLst>
              <a:gd name="T0" fmla="*/ 1522881 w 21438"/>
              <a:gd name="T1" fmla="*/ 443696123 h 19923"/>
              <a:gd name="T2" fmla="*/ 1522881 w 21438"/>
              <a:gd name="T3" fmla="*/ 387428248 h 19923"/>
              <a:gd name="T4" fmla="*/ 35813496 w 21438"/>
              <a:gd name="T5" fmla="*/ 354020076 h 19923"/>
              <a:gd name="T6" fmla="*/ 142165216 w 21438"/>
              <a:gd name="T7" fmla="*/ 288947262 h 19923"/>
              <a:gd name="T8" fmla="*/ 118144345 w 21438"/>
              <a:gd name="T9" fmla="*/ 76163801 h 19923"/>
              <a:gd name="T10" fmla="*/ 315399938 w 21438"/>
              <a:gd name="T11" fmla="*/ 35694219 h 19923"/>
              <a:gd name="T12" fmla="*/ 315399938 w 21438"/>
              <a:gd name="T13" fmla="*/ 141236588 h 19923"/>
              <a:gd name="T14" fmla="*/ 320556236 w 21438"/>
              <a:gd name="T15" fmla="*/ 193974181 h 19923"/>
              <a:gd name="T16" fmla="*/ 293098345 w 21438"/>
              <a:gd name="T17" fmla="*/ 239695171 h 19923"/>
              <a:gd name="T18" fmla="*/ 327410010 w 21438"/>
              <a:gd name="T19" fmla="*/ 287181329 h 19923"/>
              <a:gd name="T20" fmla="*/ 397731568 w 21438"/>
              <a:gd name="T21" fmla="*/ 329394441 h 19923"/>
              <a:gd name="T22" fmla="*/ 466333067 w 21438"/>
              <a:gd name="T23" fmla="*/ 445462084 h 19923"/>
              <a:gd name="T24" fmla="*/ 4938852 w 21438"/>
              <a:gd name="T25" fmla="*/ 450735102 h 19923"/>
              <a:gd name="T26" fmla="*/ 1522881 w 21438"/>
              <a:gd name="T27" fmla="*/ 450735102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8" h="19923">
                <a:moveTo>
                  <a:pt x="70" y="19603"/>
                </a:moveTo>
                <a:cubicBezTo>
                  <a:pt x="70" y="18826"/>
                  <a:pt x="-88" y="17894"/>
                  <a:pt x="70" y="17117"/>
                </a:cubicBezTo>
                <a:cubicBezTo>
                  <a:pt x="306" y="16107"/>
                  <a:pt x="622" y="16185"/>
                  <a:pt x="1646" y="15641"/>
                </a:cubicBezTo>
                <a:cubicBezTo>
                  <a:pt x="3301" y="14864"/>
                  <a:pt x="5115" y="14009"/>
                  <a:pt x="6534" y="12766"/>
                </a:cubicBezTo>
                <a:cubicBezTo>
                  <a:pt x="9293" y="10202"/>
                  <a:pt x="4405" y="6395"/>
                  <a:pt x="5430" y="3365"/>
                </a:cubicBezTo>
                <a:cubicBezTo>
                  <a:pt x="6376" y="567"/>
                  <a:pt x="12525" y="-1608"/>
                  <a:pt x="14496" y="1577"/>
                </a:cubicBezTo>
                <a:cubicBezTo>
                  <a:pt x="15362" y="2898"/>
                  <a:pt x="14496" y="4841"/>
                  <a:pt x="14496" y="6240"/>
                </a:cubicBezTo>
                <a:cubicBezTo>
                  <a:pt x="14496" y="7016"/>
                  <a:pt x="14812" y="7793"/>
                  <a:pt x="14733" y="8570"/>
                </a:cubicBezTo>
                <a:cubicBezTo>
                  <a:pt x="14654" y="9813"/>
                  <a:pt x="14023" y="9736"/>
                  <a:pt x="13471" y="10590"/>
                </a:cubicBezTo>
                <a:cubicBezTo>
                  <a:pt x="12525" y="11911"/>
                  <a:pt x="13944" y="12067"/>
                  <a:pt x="15048" y="12688"/>
                </a:cubicBezTo>
                <a:cubicBezTo>
                  <a:pt x="16151" y="13310"/>
                  <a:pt x="17176" y="14009"/>
                  <a:pt x="18280" y="14553"/>
                </a:cubicBezTo>
                <a:cubicBezTo>
                  <a:pt x="20645" y="15796"/>
                  <a:pt x="21512" y="16884"/>
                  <a:pt x="21433" y="19681"/>
                </a:cubicBezTo>
                <a:cubicBezTo>
                  <a:pt x="14338" y="19992"/>
                  <a:pt x="7322" y="19914"/>
                  <a:pt x="227" y="19914"/>
                </a:cubicBezTo>
                <a:cubicBezTo>
                  <a:pt x="148" y="19914"/>
                  <a:pt x="148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28" name="AutoShape 249"/>
          <p:cNvSpPr>
            <a:spLocks/>
          </p:cNvSpPr>
          <p:nvPr/>
        </p:nvSpPr>
        <p:spPr bwMode="auto">
          <a:xfrm>
            <a:off x="1477028" y="5433516"/>
            <a:ext cx="484784" cy="479862"/>
          </a:xfrm>
          <a:custGeom>
            <a:avLst/>
            <a:gdLst>
              <a:gd name="T0" fmla="*/ 0 w 21330"/>
              <a:gd name="T1" fmla="*/ 516506055 h 21327"/>
              <a:gd name="T2" fmla="*/ 3782614 w 21330"/>
              <a:gd name="T3" fmla="*/ 286583664 h 21327"/>
              <a:gd name="T4" fmla="*/ 0 w 21330"/>
              <a:gd name="T5" fmla="*/ 47388507 h 21327"/>
              <a:gd name="T6" fmla="*/ 0 w 21330"/>
              <a:gd name="T7" fmla="*/ 1027317 h 21327"/>
              <a:gd name="T8" fmla="*/ 251518541 w 21330"/>
              <a:gd name="T9" fmla="*/ 4746364 h 21327"/>
              <a:gd name="T10" fmla="*/ 378198752 w 21330"/>
              <a:gd name="T11" fmla="*/ 6605452 h 21327"/>
              <a:gd name="T12" fmla="*/ 453868236 w 21330"/>
              <a:gd name="T13" fmla="*/ 4746364 h 21327"/>
              <a:gd name="T14" fmla="*/ 520057567 w 21330"/>
              <a:gd name="T15" fmla="*/ 2887247 h 21327"/>
              <a:gd name="T16" fmla="*/ 525731062 w 21330"/>
              <a:gd name="T17" fmla="*/ 2887247 h 21327"/>
              <a:gd name="T18" fmla="*/ 525731062 w 21330"/>
              <a:gd name="T19" fmla="*/ 119707138 h 21327"/>
              <a:gd name="T20" fmla="*/ 525731062 w 21330"/>
              <a:gd name="T21" fmla="*/ 245799766 h 21327"/>
              <a:gd name="T22" fmla="*/ 535186320 w 21330"/>
              <a:gd name="T23" fmla="*/ 492407731 h 21327"/>
              <a:gd name="T24" fmla="*/ 499255318 w 21330"/>
              <a:gd name="T25" fmla="*/ 510927920 h 21327"/>
              <a:gd name="T26" fmla="*/ 434956898 w 21330"/>
              <a:gd name="T27" fmla="*/ 516506055 h 21327"/>
              <a:gd name="T28" fmla="*/ 293098084 w 21330"/>
              <a:gd name="T29" fmla="*/ 520224259 h 21327"/>
              <a:gd name="T30" fmla="*/ 30257478 w 21330"/>
              <a:gd name="T31" fmla="*/ 518365171 h 21327"/>
              <a:gd name="T32" fmla="*/ 1890882 w 21330"/>
              <a:gd name="T33" fmla="*/ 518365171 h 213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7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5" y="194"/>
                </a:cubicBezTo>
                <a:cubicBezTo>
                  <a:pt x="11700" y="194"/>
                  <a:pt x="13350" y="270"/>
                  <a:pt x="14999" y="270"/>
                </a:cubicBezTo>
                <a:cubicBezTo>
                  <a:pt x="16050" y="270"/>
                  <a:pt x="17025" y="270"/>
                  <a:pt x="18000" y="194"/>
                </a:cubicBezTo>
                <a:cubicBezTo>
                  <a:pt x="18525" y="194"/>
                  <a:pt x="20174" y="-185"/>
                  <a:pt x="20625" y="118"/>
                </a:cubicBezTo>
                <a:lnTo>
                  <a:pt x="20850" y="118"/>
                </a:lnTo>
                <a:cubicBezTo>
                  <a:pt x="21075" y="1558"/>
                  <a:pt x="20850" y="3377"/>
                  <a:pt x="20850" y="4893"/>
                </a:cubicBezTo>
                <a:cubicBezTo>
                  <a:pt x="20850" y="6636"/>
                  <a:pt x="20850" y="8304"/>
                  <a:pt x="20850" y="10047"/>
                </a:cubicBezTo>
                <a:cubicBezTo>
                  <a:pt x="20850" y="13306"/>
                  <a:pt x="21600" y="16944"/>
                  <a:pt x="21225" y="20127"/>
                </a:cubicBezTo>
                <a:cubicBezTo>
                  <a:pt x="21075" y="21264"/>
                  <a:pt x="20850" y="20884"/>
                  <a:pt x="19800" y="20884"/>
                </a:cubicBezTo>
                <a:cubicBezTo>
                  <a:pt x="18975" y="20884"/>
                  <a:pt x="18075" y="20960"/>
                  <a:pt x="17250" y="21112"/>
                </a:cubicBezTo>
                <a:cubicBezTo>
                  <a:pt x="15375" y="21264"/>
                  <a:pt x="13575" y="21415"/>
                  <a:pt x="11624" y="21264"/>
                </a:cubicBezTo>
                <a:cubicBezTo>
                  <a:pt x="8175" y="20960"/>
                  <a:pt x="4650" y="21112"/>
                  <a:pt x="1200" y="21188"/>
                </a:cubicBezTo>
                <a:cubicBezTo>
                  <a:pt x="825" y="21188"/>
                  <a:pt x="450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29" name="AutoShape 250"/>
          <p:cNvSpPr>
            <a:spLocks/>
          </p:cNvSpPr>
          <p:nvPr/>
        </p:nvSpPr>
        <p:spPr bwMode="auto">
          <a:xfrm>
            <a:off x="1486871" y="5472890"/>
            <a:ext cx="463867" cy="436798"/>
          </a:xfrm>
          <a:custGeom>
            <a:avLst/>
            <a:gdLst>
              <a:gd name="T0" fmla="*/ 1522754 w 21439"/>
              <a:gd name="T1" fmla="*/ 443696123 h 19923"/>
              <a:gd name="T2" fmla="*/ 1522754 w 21439"/>
              <a:gd name="T3" fmla="*/ 387428248 h 19923"/>
              <a:gd name="T4" fmla="*/ 35807834 w 21439"/>
              <a:gd name="T5" fmla="*/ 354020076 h 19923"/>
              <a:gd name="T6" fmla="*/ 142144962 w 21439"/>
              <a:gd name="T7" fmla="*/ 288947262 h 19923"/>
              <a:gd name="T8" fmla="*/ 118127864 w 21439"/>
              <a:gd name="T9" fmla="*/ 76163801 h 19923"/>
              <a:gd name="T10" fmla="*/ 315355719 w 21439"/>
              <a:gd name="T11" fmla="*/ 35694219 h 19923"/>
              <a:gd name="T12" fmla="*/ 315355719 w 21439"/>
              <a:gd name="T13" fmla="*/ 141236588 h 19923"/>
              <a:gd name="T14" fmla="*/ 320511526 w 21439"/>
              <a:gd name="T15" fmla="*/ 193974181 h 19923"/>
              <a:gd name="T16" fmla="*/ 293056981 w 21439"/>
              <a:gd name="T17" fmla="*/ 239695171 h 19923"/>
              <a:gd name="T18" fmla="*/ 327364645 w 21439"/>
              <a:gd name="T19" fmla="*/ 287181329 h 19923"/>
              <a:gd name="T20" fmla="*/ 397697579 w 21439"/>
              <a:gd name="T21" fmla="*/ 329394441 h 19923"/>
              <a:gd name="T22" fmla="*/ 466289569 w 21439"/>
              <a:gd name="T23" fmla="*/ 445462084 h 19923"/>
              <a:gd name="T24" fmla="*/ 4938398 w 21439"/>
              <a:gd name="T25" fmla="*/ 450735102 h 19923"/>
              <a:gd name="T26" fmla="*/ 1522754 w 21439"/>
              <a:gd name="T27" fmla="*/ 450735102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9" h="19923">
                <a:moveTo>
                  <a:pt x="70" y="19603"/>
                </a:moveTo>
                <a:cubicBezTo>
                  <a:pt x="70" y="18826"/>
                  <a:pt x="-88" y="17894"/>
                  <a:pt x="70" y="17117"/>
                </a:cubicBezTo>
                <a:cubicBezTo>
                  <a:pt x="306" y="16107"/>
                  <a:pt x="622" y="16185"/>
                  <a:pt x="1646" y="15641"/>
                </a:cubicBezTo>
                <a:cubicBezTo>
                  <a:pt x="3301" y="14864"/>
                  <a:pt x="5115" y="14009"/>
                  <a:pt x="6534" y="12766"/>
                </a:cubicBezTo>
                <a:cubicBezTo>
                  <a:pt x="9293" y="10202"/>
                  <a:pt x="4406" y="6395"/>
                  <a:pt x="5430" y="3365"/>
                </a:cubicBezTo>
                <a:cubicBezTo>
                  <a:pt x="6376" y="567"/>
                  <a:pt x="12525" y="-1608"/>
                  <a:pt x="14496" y="1577"/>
                </a:cubicBezTo>
                <a:cubicBezTo>
                  <a:pt x="15363" y="2898"/>
                  <a:pt x="14496" y="4841"/>
                  <a:pt x="14496" y="6240"/>
                </a:cubicBezTo>
                <a:cubicBezTo>
                  <a:pt x="14496" y="7016"/>
                  <a:pt x="14812" y="7793"/>
                  <a:pt x="14733" y="8570"/>
                </a:cubicBezTo>
                <a:cubicBezTo>
                  <a:pt x="14654" y="9813"/>
                  <a:pt x="14023" y="9736"/>
                  <a:pt x="13471" y="10590"/>
                </a:cubicBezTo>
                <a:cubicBezTo>
                  <a:pt x="12525" y="11911"/>
                  <a:pt x="13944" y="12067"/>
                  <a:pt x="15048" y="12688"/>
                </a:cubicBezTo>
                <a:cubicBezTo>
                  <a:pt x="16152" y="13310"/>
                  <a:pt x="17177" y="14009"/>
                  <a:pt x="18281" y="14553"/>
                </a:cubicBezTo>
                <a:cubicBezTo>
                  <a:pt x="20645" y="15796"/>
                  <a:pt x="21512" y="16884"/>
                  <a:pt x="21434" y="19681"/>
                </a:cubicBezTo>
                <a:cubicBezTo>
                  <a:pt x="14339" y="19992"/>
                  <a:pt x="7323" y="19914"/>
                  <a:pt x="227" y="19914"/>
                </a:cubicBezTo>
                <a:cubicBezTo>
                  <a:pt x="148" y="19914"/>
                  <a:pt x="148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30" name="AutoShape 251"/>
          <p:cNvSpPr>
            <a:spLocks/>
          </p:cNvSpPr>
          <p:nvPr/>
        </p:nvSpPr>
        <p:spPr bwMode="auto">
          <a:xfrm>
            <a:off x="2057784" y="5433516"/>
            <a:ext cx="484784" cy="479862"/>
          </a:xfrm>
          <a:custGeom>
            <a:avLst/>
            <a:gdLst>
              <a:gd name="T0" fmla="*/ 0 w 21330"/>
              <a:gd name="T1" fmla="*/ 516506055 h 21327"/>
              <a:gd name="T2" fmla="*/ 3782614 w 21330"/>
              <a:gd name="T3" fmla="*/ 286583664 h 21327"/>
              <a:gd name="T4" fmla="*/ 0 w 21330"/>
              <a:gd name="T5" fmla="*/ 47388507 h 21327"/>
              <a:gd name="T6" fmla="*/ 0 w 21330"/>
              <a:gd name="T7" fmla="*/ 1027317 h 21327"/>
              <a:gd name="T8" fmla="*/ 251518541 w 21330"/>
              <a:gd name="T9" fmla="*/ 4746364 h 21327"/>
              <a:gd name="T10" fmla="*/ 378198752 w 21330"/>
              <a:gd name="T11" fmla="*/ 6605452 h 21327"/>
              <a:gd name="T12" fmla="*/ 453868236 w 21330"/>
              <a:gd name="T13" fmla="*/ 4746364 h 21327"/>
              <a:gd name="T14" fmla="*/ 520057567 w 21330"/>
              <a:gd name="T15" fmla="*/ 2887247 h 21327"/>
              <a:gd name="T16" fmla="*/ 525731062 w 21330"/>
              <a:gd name="T17" fmla="*/ 2887247 h 21327"/>
              <a:gd name="T18" fmla="*/ 525731062 w 21330"/>
              <a:gd name="T19" fmla="*/ 119707138 h 21327"/>
              <a:gd name="T20" fmla="*/ 525731062 w 21330"/>
              <a:gd name="T21" fmla="*/ 245799766 h 21327"/>
              <a:gd name="T22" fmla="*/ 535186320 w 21330"/>
              <a:gd name="T23" fmla="*/ 492407731 h 21327"/>
              <a:gd name="T24" fmla="*/ 499255318 w 21330"/>
              <a:gd name="T25" fmla="*/ 510927920 h 21327"/>
              <a:gd name="T26" fmla="*/ 434956898 w 21330"/>
              <a:gd name="T27" fmla="*/ 516506055 h 21327"/>
              <a:gd name="T28" fmla="*/ 293098084 w 21330"/>
              <a:gd name="T29" fmla="*/ 520224259 h 21327"/>
              <a:gd name="T30" fmla="*/ 30257478 w 21330"/>
              <a:gd name="T31" fmla="*/ 518365171 h 21327"/>
              <a:gd name="T32" fmla="*/ 1890882 w 21330"/>
              <a:gd name="T33" fmla="*/ 518365171 h 213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7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5" y="194"/>
                </a:cubicBezTo>
                <a:cubicBezTo>
                  <a:pt x="11700" y="194"/>
                  <a:pt x="13350" y="270"/>
                  <a:pt x="14999" y="270"/>
                </a:cubicBezTo>
                <a:cubicBezTo>
                  <a:pt x="16050" y="270"/>
                  <a:pt x="17025" y="270"/>
                  <a:pt x="18000" y="194"/>
                </a:cubicBezTo>
                <a:cubicBezTo>
                  <a:pt x="18525" y="194"/>
                  <a:pt x="20174" y="-185"/>
                  <a:pt x="20625" y="118"/>
                </a:cubicBezTo>
                <a:lnTo>
                  <a:pt x="20850" y="118"/>
                </a:lnTo>
                <a:cubicBezTo>
                  <a:pt x="21075" y="1558"/>
                  <a:pt x="20850" y="3377"/>
                  <a:pt x="20850" y="4893"/>
                </a:cubicBezTo>
                <a:cubicBezTo>
                  <a:pt x="20850" y="6636"/>
                  <a:pt x="20850" y="8304"/>
                  <a:pt x="20850" y="10047"/>
                </a:cubicBezTo>
                <a:cubicBezTo>
                  <a:pt x="20850" y="13306"/>
                  <a:pt x="21600" y="16944"/>
                  <a:pt x="21225" y="20127"/>
                </a:cubicBezTo>
                <a:cubicBezTo>
                  <a:pt x="21075" y="21264"/>
                  <a:pt x="20850" y="20884"/>
                  <a:pt x="19800" y="20884"/>
                </a:cubicBezTo>
                <a:cubicBezTo>
                  <a:pt x="18975" y="20884"/>
                  <a:pt x="18075" y="20960"/>
                  <a:pt x="17250" y="21112"/>
                </a:cubicBezTo>
                <a:cubicBezTo>
                  <a:pt x="15375" y="21264"/>
                  <a:pt x="13575" y="21415"/>
                  <a:pt x="11624" y="21264"/>
                </a:cubicBezTo>
                <a:cubicBezTo>
                  <a:pt x="8175" y="20960"/>
                  <a:pt x="4650" y="21112"/>
                  <a:pt x="1200" y="21188"/>
                </a:cubicBezTo>
                <a:cubicBezTo>
                  <a:pt x="825" y="21188"/>
                  <a:pt x="450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31" name="AutoShape 252"/>
          <p:cNvSpPr>
            <a:spLocks/>
          </p:cNvSpPr>
          <p:nvPr/>
        </p:nvSpPr>
        <p:spPr bwMode="auto">
          <a:xfrm>
            <a:off x="2057784" y="5472890"/>
            <a:ext cx="463867" cy="436798"/>
          </a:xfrm>
          <a:custGeom>
            <a:avLst/>
            <a:gdLst>
              <a:gd name="T0" fmla="*/ 1522754 w 21439"/>
              <a:gd name="T1" fmla="*/ 443696123 h 19923"/>
              <a:gd name="T2" fmla="*/ 1522754 w 21439"/>
              <a:gd name="T3" fmla="*/ 387428248 h 19923"/>
              <a:gd name="T4" fmla="*/ 35807834 w 21439"/>
              <a:gd name="T5" fmla="*/ 354020076 h 19923"/>
              <a:gd name="T6" fmla="*/ 142144962 w 21439"/>
              <a:gd name="T7" fmla="*/ 288947262 h 19923"/>
              <a:gd name="T8" fmla="*/ 118127864 w 21439"/>
              <a:gd name="T9" fmla="*/ 76163801 h 19923"/>
              <a:gd name="T10" fmla="*/ 315355719 w 21439"/>
              <a:gd name="T11" fmla="*/ 35694219 h 19923"/>
              <a:gd name="T12" fmla="*/ 315355719 w 21439"/>
              <a:gd name="T13" fmla="*/ 141236588 h 19923"/>
              <a:gd name="T14" fmla="*/ 320511526 w 21439"/>
              <a:gd name="T15" fmla="*/ 193974181 h 19923"/>
              <a:gd name="T16" fmla="*/ 293056981 w 21439"/>
              <a:gd name="T17" fmla="*/ 239695171 h 19923"/>
              <a:gd name="T18" fmla="*/ 327364645 w 21439"/>
              <a:gd name="T19" fmla="*/ 287181329 h 19923"/>
              <a:gd name="T20" fmla="*/ 397697579 w 21439"/>
              <a:gd name="T21" fmla="*/ 329394441 h 19923"/>
              <a:gd name="T22" fmla="*/ 466289569 w 21439"/>
              <a:gd name="T23" fmla="*/ 445462084 h 19923"/>
              <a:gd name="T24" fmla="*/ 4938398 w 21439"/>
              <a:gd name="T25" fmla="*/ 450735102 h 19923"/>
              <a:gd name="T26" fmla="*/ 1522754 w 21439"/>
              <a:gd name="T27" fmla="*/ 450735102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9" h="19923">
                <a:moveTo>
                  <a:pt x="70" y="19603"/>
                </a:moveTo>
                <a:cubicBezTo>
                  <a:pt x="70" y="18826"/>
                  <a:pt x="-88" y="17894"/>
                  <a:pt x="70" y="17117"/>
                </a:cubicBezTo>
                <a:cubicBezTo>
                  <a:pt x="306" y="16107"/>
                  <a:pt x="622" y="16185"/>
                  <a:pt x="1646" y="15641"/>
                </a:cubicBezTo>
                <a:cubicBezTo>
                  <a:pt x="3301" y="14864"/>
                  <a:pt x="5115" y="14009"/>
                  <a:pt x="6534" y="12766"/>
                </a:cubicBezTo>
                <a:cubicBezTo>
                  <a:pt x="9293" y="10202"/>
                  <a:pt x="4406" y="6395"/>
                  <a:pt x="5430" y="3365"/>
                </a:cubicBezTo>
                <a:cubicBezTo>
                  <a:pt x="6376" y="567"/>
                  <a:pt x="12525" y="-1608"/>
                  <a:pt x="14496" y="1577"/>
                </a:cubicBezTo>
                <a:cubicBezTo>
                  <a:pt x="15363" y="2898"/>
                  <a:pt x="14496" y="4841"/>
                  <a:pt x="14496" y="6240"/>
                </a:cubicBezTo>
                <a:cubicBezTo>
                  <a:pt x="14496" y="7016"/>
                  <a:pt x="14812" y="7793"/>
                  <a:pt x="14733" y="8570"/>
                </a:cubicBezTo>
                <a:cubicBezTo>
                  <a:pt x="14654" y="9813"/>
                  <a:pt x="14023" y="9736"/>
                  <a:pt x="13471" y="10590"/>
                </a:cubicBezTo>
                <a:cubicBezTo>
                  <a:pt x="12525" y="11911"/>
                  <a:pt x="13944" y="12067"/>
                  <a:pt x="15048" y="12688"/>
                </a:cubicBezTo>
                <a:cubicBezTo>
                  <a:pt x="16152" y="13310"/>
                  <a:pt x="17177" y="14009"/>
                  <a:pt x="18281" y="14553"/>
                </a:cubicBezTo>
                <a:cubicBezTo>
                  <a:pt x="20645" y="15796"/>
                  <a:pt x="21512" y="16884"/>
                  <a:pt x="21434" y="19681"/>
                </a:cubicBezTo>
                <a:cubicBezTo>
                  <a:pt x="14339" y="19992"/>
                  <a:pt x="7323" y="19914"/>
                  <a:pt x="227" y="19914"/>
                </a:cubicBezTo>
                <a:cubicBezTo>
                  <a:pt x="148" y="19914"/>
                  <a:pt x="148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32" name="AutoShape 253"/>
          <p:cNvSpPr>
            <a:spLocks/>
          </p:cNvSpPr>
          <p:nvPr/>
        </p:nvSpPr>
        <p:spPr bwMode="auto">
          <a:xfrm>
            <a:off x="2628697" y="5433516"/>
            <a:ext cx="484784" cy="479862"/>
          </a:xfrm>
          <a:custGeom>
            <a:avLst/>
            <a:gdLst>
              <a:gd name="T0" fmla="*/ 0 w 21330"/>
              <a:gd name="T1" fmla="*/ 516506055 h 21327"/>
              <a:gd name="T2" fmla="*/ 3782614 w 21330"/>
              <a:gd name="T3" fmla="*/ 286583664 h 21327"/>
              <a:gd name="T4" fmla="*/ 0 w 21330"/>
              <a:gd name="T5" fmla="*/ 47388507 h 21327"/>
              <a:gd name="T6" fmla="*/ 0 w 21330"/>
              <a:gd name="T7" fmla="*/ 1027317 h 21327"/>
              <a:gd name="T8" fmla="*/ 251543495 w 21330"/>
              <a:gd name="T9" fmla="*/ 4746364 h 21327"/>
              <a:gd name="T10" fmla="*/ 378198752 w 21330"/>
              <a:gd name="T11" fmla="*/ 6605452 h 21327"/>
              <a:gd name="T12" fmla="*/ 453868236 w 21330"/>
              <a:gd name="T13" fmla="*/ 4746364 h 21327"/>
              <a:gd name="T14" fmla="*/ 520057567 w 21330"/>
              <a:gd name="T15" fmla="*/ 2887247 h 21327"/>
              <a:gd name="T16" fmla="*/ 525731062 w 21330"/>
              <a:gd name="T17" fmla="*/ 2887247 h 21327"/>
              <a:gd name="T18" fmla="*/ 525731062 w 21330"/>
              <a:gd name="T19" fmla="*/ 119707138 h 21327"/>
              <a:gd name="T20" fmla="*/ 525731062 w 21330"/>
              <a:gd name="T21" fmla="*/ 245799766 h 21327"/>
              <a:gd name="T22" fmla="*/ 535211245 w 21330"/>
              <a:gd name="T23" fmla="*/ 492407731 h 21327"/>
              <a:gd name="T24" fmla="*/ 499255318 w 21330"/>
              <a:gd name="T25" fmla="*/ 510927920 h 21327"/>
              <a:gd name="T26" fmla="*/ 434956898 w 21330"/>
              <a:gd name="T27" fmla="*/ 516506055 h 21327"/>
              <a:gd name="T28" fmla="*/ 293098084 w 21330"/>
              <a:gd name="T29" fmla="*/ 520224259 h 21327"/>
              <a:gd name="T30" fmla="*/ 30257478 w 21330"/>
              <a:gd name="T31" fmla="*/ 518365171 h 21327"/>
              <a:gd name="T32" fmla="*/ 1890882 w 21330"/>
              <a:gd name="T33" fmla="*/ 518365171 h 213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7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6" y="194"/>
                </a:cubicBezTo>
                <a:cubicBezTo>
                  <a:pt x="11700" y="194"/>
                  <a:pt x="13350" y="270"/>
                  <a:pt x="14999" y="270"/>
                </a:cubicBezTo>
                <a:cubicBezTo>
                  <a:pt x="16051" y="270"/>
                  <a:pt x="17025" y="270"/>
                  <a:pt x="18000" y="194"/>
                </a:cubicBezTo>
                <a:cubicBezTo>
                  <a:pt x="18526" y="194"/>
                  <a:pt x="20174" y="-185"/>
                  <a:pt x="20625" y="118"/>
                </a:cubicBezTo>
                <a:lnTo>
                  <a:pt x="20850" y="118"/>
                </a:lnTo>
                <a:cubicBezTo>
                  <a:pt x="21075" y="1558"/>
                  <a:pt x="20850" y="3377"/>
                  <a:pt x="20850" y="4893"/>
                </a:cubicBezTo>
                <a:cubicBezTo>
                  <a:pt x="20850" y="6636"/>
                  <a:pt x="20850" y="8304"/>
                  <a:pt x="20850" y="10047"/>
                </a:cubicBezTo>
                <a:cubicBezTo>
                  <a:pt x="20850" y="13306"/>
                  <a:pt x="21600" y="16944"/>
                  <a:pt x="21226" y="20127"/>
                </a:cubicBezTo>
                <a:cubicBezTo>
                  <a:pt x="21075" y="21264"/>
                  <a:pt x="20850" y="20884"/>
                  <a:pt x="19800" y="20884"/>
                </a:cubicBezTo>
                <a:cubicBezTo>
                  <a:pt x="18975" y="20884"/>
                  <a:pt x="18075" y="20960"/>
                  <a:pt x="17250" y="21112"/>
                </a:cubicBezTo>
                <a:cubicBezTo>
                  <a:pt x="15375" y="21264"/>
                  <a:pt x="13576" y="21415"/>
                  <a:pt x="11624" y="21264"/>
                </a:cubicBezTo>
                <a:cubicBezTo>
                  <a:pt x="8175" y="20960"/>
                  <a:pt x="4650" y="21112"/>
                  <a:pt x="1200" y="21188"/>
                </a:cubicBezTo>
                <a:cubicBezTo>
                  <a:pt x="825" y="21188"/>
                  <a:pt x="450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33" name="AutoShape 254"/>
          <p:cNvSpPr>
            <a:spLocks/>
          </p:cNvSpPr>
          <p:nvPr/>
        </p:nvSpPr>
        <p:spPr bwMode="auto">
          <a:xfrm>
            <a:off x="2638540" y="5472890"/>
            <a:ext cx="463867" cy="436798"/>
          </a:xfrm>
          <a:custGeom>
            <a:avLst/>
            <a:gdLst>
              <a:gd name="T0" fmla="*/ 1522881 w 21438"/>
              <a:gd name="T1" fmla="*/ 443696123 h 19923"/>
              <a:gd name="T2" fmla="*/ 1522881 w 21438"/>
              <a:gd name="T3" fmla="*/ 387428248 h 19923"/>
              <a:gd name="T4" fmla="*/ 35835327 w 21438"/>
              <a:gd name="T5" fmla="*/ 354020076 h 19923"/>
              <a:gd name="T6" fmla="*/ 142165216 w 21438"/>
              <a:gd name="T7" fmla="*/ 288947262 h 19923"/>
              <a:gd name="T8" fmla="*/ 118144345 w 21438"/>
              <a:gd name="T9" fmla="*/ 76163801 h 19923"/>
              <a:gd name="T10" fmla="*/ 315378134 w 21438"/>
              <a:gd name="T11" fmla="*/ 35694219 h 19923"/>
              <a:gd name="T12" fmla="*/ 315378134 w 21438"/>
              <a:gd name="T13" fmla="*/ 141236588 h 19923"/>
              <a:gd name="T14" fmla="*/ 320535187 w 21438"/>
              <a:gd name="T15" fmla="*/ 193974181 h 19923"/>
              <a:gd name="T16" fmla="*/ 293098345 w 21438"/>
              <a:gd name="T17" fmla="*/ 239695171 h 19923"/>
              <a:gd name="T18" fmla="*/ 327410010 w 21438"/>
              <a:gd name="T19" fmla="*/ 287181329 h 19923"/>
              <a:gd name="T20" fmla="*/ 397731568 w 21438"/>
              <a:gd name="T21" fmla="*/ 329394441 h 19923"/>
              <a:gd name="T22" fmla="*/ 466333067 w 21438"/>
              <a:gd name="T23" fmla="*/ 445462084 h 19923"/>
              <a:gd name="T24" fmla="*/ 4938852 w 21438"/>
              <a:gd name="T25" fmla="*/ 450735102 h 19923"/>
              <a:gd name="T26" fmla="*/ 1522881 w 21438"/>
              <a:gd name="T27" fmla="*/ 450735102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8" h="19923">
                <a:moveTo>
                  <a:pt x="70" y="19603"/>
                </a:moveTo>
                <a:cubicBezTo>
                  <a:pt x="70" y="18826"/>
                  <a:pt x="-88" y="17894"/>
                  <a:pt x="70" y="17117"/>
                </a:cubicBezTo>
                <a:cubicBezTo>
                  <a:pt x="306" y="16107"/>
                  <a:pt x="622" y="16185"/>
                  <a:pt x="1647" y="15641"/>
                </a:cubicBezTo>
                <a:cubicBezTo>
                  <a:pt x="3301" y="14864"/>
                  <a:pt x="5115" y="14009"/>
                  <a:pt x="6534" y="12766"/>
                </a:cubicBezTo>
                <a:cubicBezTo>
                  <a:pt x="9293" y="10202"/>
                  <a:pt x="4405" y="6395"/>
                  <a:pt x="5430" y="3365"/>
                </a:cubicBezTo>
                <a:cubicBezTo>
                  <a:pt x="6376" y="567"/>
                  <a:pt x="12525" y="-1608"/>
                  <a:pt x="14495" y="1577"/>
                </a:cubicBezTo>
                <a:cubicBezTo>
                  <a:pt x="15362" y="2898"/>
                  <a:pt x="14495" y="4841"/>
                  <a:pt x="14495" y="6240"/>
                </a:cubicBezTo>
                <a:cubicBezTo>
                  <a:pt x="14495" y="7016"/>
                  <a:pt x="14811" y="7793"/>
                  <a:pt x="14732" y="8570"/>
                </a:cubicBezTo>
                <a:cubicBezTo>
                  <a:pt x="14653" y="9813"/>
                  <a:pt x="14023" y="9736"/>
                  <a:pt x="13471" y="10590"/>
                </a:cubicBezTo>
                <a:cubicBezTo>
                  <a:pt x="12525" y="11911"/>
                  <a:pt x="13944" y="12067"/>
                  <a:pt x="15048" y="12688"/>
                </a:cubicBezTo>
                <a:cubicBezTo>
                  <a:pt x="16151" y="13310"/>
                  <a:pt x="17176" y="14009"/>
                  <a:pt x="18280" y="14553"/>
                </a:cubicBezTo>
                <a:cubicBezTo>
                  <a:pt x="20644" y="15796"/>
                  <a:pt x="21512" y="16884"/>
                  <a:pt x="21433" y="19681"/>
                </a:cubicBezTo>
                <a:cubicBezTo>
                  <a:pt x="14338" y="19992"/>
                  <a:pt x="7322" y="19914"/>
                  <a:pt x="227" y="19914"/>
                </a:cubicBezTo>
                <a:cubicBezTo>
                  <a:pt x="148" y="19914"/>
                  <a:pt x="148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34" name="AutoShape 255"/>
          <p:cNvSpPr>
            <a:spLocks/>
          </p:cNvSpPr>
          <p:nvPr/>
        </p:nvSpPr>
        <p:spPr bwMode="auto">
          <a:xfrm>
            <a:off x="3209454" y="5433516"/>
            <a:ext cx="484784" cy="479862"/>
          </a:xfrm>
          <a:custGeom>
            <a:avLst/>
            <a:gdLst>
              <a:gd name="T0" fmla="*/ 0 w 21330"/>
              <a:gd name="T1" fmla="*/ 516506055 h 21327"/>
              <a:gd name="T2" fmla="*/ 3782614 w 21330"/>
              <a:gd name="T3" fmla="*/ 286583664 h 21327"/>
              <a:gd name="T4" fmla="*/ 0 w 21330"/>
              <a:gd name="T5" fmla="*/ 47388507 h 21327"/>
              <a:gd name="T6" fmla="*/ 0 w 21330"/>
              <a:gd name="T7" fmla="*/ 1027317 h 21327"/>
              <a:gd name="T8" fmla="*/ 251518541 w 21330"/>
              <a:gd name="T9" fmla="*/ 4746364 h 21327"/>
              <a:gd name="T10" fmla="*/ 378198752 w 21330"/>
              <a:gd name="T11" fmla="*/ 6605452 h 21327"/>
              <a:gd name="T12" fmla="*/ 453868236 w 21330"/>
              <a:gd name="T13" fmla="*/ 4746364 h 21327"/>
              <a:gd name="T14" fmla="*/ 520057567 w 21330"/>
              <a:gd name="T15" fmla="*/ 2887247 h 21327"/>
              <a:gd name="T16" fmla="*/ 525731062 w 21330"/>
              <a:gd name="T17" fmla="*/ 2887247 h 21327"/>
              <a:gd name="T18" fmla="*/ 525731062 w 21330"/>
              <a:gd name="T19" fmla="*/ 119707138 h 21327"/>
              <a:gd name="T20" fmla="*/ 525731062 w 21330"/>
              <a:gd name="T21" fmla="*/ 245799766 h 21327"/>
              <a:gd name="T22" fmla="*/ 535186320 w 21330"/>
              <a:gd name="T23" fmla="*/ 492407731 h 21327"/>
              <a:gd name="T24" fmla="*/ 499255318 w 21330"/>
              <a:gd name="T25" fmla="*/ 510927920 h 21327"/>
              <a:gd name="T26" fmla="*/ 434956898 w 21330"/>
              <a:gd name="T27" fmla="*/ 516506055 h 21327"/>
              <a:gd name="T28" fmla="*/ 293098084 w 21330"/>
              <a:gd name="T29" fmla="*/ 520224259 h 21327"/>
              <a:gd name="T30" fmla="*/ 30257478 w 21330"/>
              <a:gd name="T31" fmla="*/ 518365171 h 21327"/>
              <a:gd name="T32" fmla="*/ 1890882 w 21330"/>
              <a:gd name="T33" fmla="*/ 518365171 h 213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7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5" y="194"/>
                </a:cubicBezTo>
                <a:cubicBezTo>
                  <a:pt x="11700" y="194"/>
                  <a:pt x="13350" y="270"/>
                  <a:pt x="14999" y="270"/>
                </a:cubicBezTo>
                <a:cubicBezTo>
                  <a:pt x="16050" y="270"/>
                  <a:pt x="17025" y="270"/>
                  <a:pt x="18000" y="194"/>
                </a:cubicBezTo>
                <a:cubicBezTo>
                  <a:pt x="18525" y="194"/>
                  <a:pt x="20174" y="-185"/>
                  <a:pt x="20625" y="118"/>
                </a:cubicBezTo>
                <a:lnTo>
                  <a:pt x="20850" y="118"/>
                </a:lnTo>
                <a:cubicBezTo>
                  <a:pt x="21075" y="1558"/>
                  <a:pt x="20850" y="3377"/>
                  <a:pt x="20850" y="4893"/>
                </a:cubicBezTo>
                <a:cubicBezTo>
                  <a:pt x="20850" y="6636"/>
                  <a:pt x="20850" y="8304"/>
                  <a:pt x="20850" y="10047"/>
                </a:cubicBezTo>
                <a:cubicBezTo>
                  <a:pt x="20850" y="13306"/>
                  <a:pt x="21600" y="16944"/>
                  <a:pt x="21225" y="20127"/>
                </a:cubicBezTo>
                <a:cubicBezTo>
                  <a:pt x="21075" y="21264"/>
                  <a:pt x="20850" y="20884"/>
                  <a:pt x="19800" y="20884"/>
                </a:cubicBezTo>
                <a:cubicBezTo>
                  <a:pt x="18975" y="20884"/>
                  <a:pt x="18075" y="20960"/>
                  <a:pt x="17250" y="21112"/>
                </a:cubicBezTo>
                <a:cubicBezTo>
                  <a:pt x="15375" y="21264"/>
                  <a:pt x="13575" y="21415"/>
                  <a:pt x="11624" y="21264"/>
                </a:cubicBezTo>
                <a:cubicBezTo>
                  <a:pt x="8175" y="20960"/>
                  <a:pt x="4650" y="21112"/>
                  <a:pt x="1200" y="21188"/>
                </a:cubicBezTo>
                <a:cubicBezTo>
                  <a:pt x="825" y="21188"/>
                  <a:pt x="450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35" name="AutoShape 256"/>
          <p:cNvSpPr>
            <a:spLocks/>
          </p:cNvSpPr>
          <p:nvPr/>
        </p:nvSpPr>
        <p:spPr bwMode="auto">
          <a:xfrm>
            <a:off x="3219297" y="5472890"/>
            <a:ext cx="463867" cy="436798"/>
          </a:xfrm>
          <a:custGeom>
            <a:avLst/>
            <a:gdLst>
              <a:gd name="T0" fmla="*/ 1522881 w 21438"/>
              <a:gd name="T1" fmla="*/ 443696123 h 19923"/>
              <a:gd name="T2" fmla="*/ 1522881 w 21438"/>
              <a:gd name="T3" fmla="*/ 387428248 h 19923"/>
              <a:gd name="T4" fmla="*/ 35813496 w 21438"/>
              <a:gd name="T5" fmla="*/ 354020076 h 19923"/>
              <a:gd name="T6" fmla="*/ 142165216 w 21438"/>
              <a:gd name="T7" fmla="*/ 288947262 h 19923"/>
              <a:gd name="T8" fmla="*/ 118144345 w 21438"/>
              <a:gd name="T9" fmla="*/ 76163801 h 19923"/>
              <a:gd name="T10" fmla="*/ 315399938 w 21438"/>
              <a:gd name="T11" fmla="*/ 35694219 h 19923"/>
              <a:gd name="T12" fmla="*/ 315399938 w 21438"/>
              <a:gd name="T13" fmla="*/ 141236588 h 19923"/>
              <a:gd name="T14" fmla="*/ 320556236 w 21438"/>
              <a:gd name="T15" fmla="*/ 193974181 h 19923"/>
              <a:gd name="T16" fmla="*/ 293098345 w 21438"/>
              <a:gd name="T17" fmla="*/ 239695171 h 19923"/>
              <a:gd name="T18" fmla="*/ 327410010 w 21438"/>
              <a:gd name="T19" fmla="*/ 287181329 h 19923"/>
              <a:gd name="T20" fmla="*/ 397731568 w 21438"/>
              <a:gd name="T21" fmla="*/ 329394441 h 19923"/>
              <a:gd name="T22" fmla="*/ 466333067 w 21438"/>
              <a:gd name="T23" fmla="*/ 445462084 h 19923"/>
              <a:gd name="T24" fmla="*/ 4938852 w 21438"/>
              <a:gd name="T25" fmla="*/ 450735102 h 19923"/>
              <a:gd name="T26" fmla="*/ 1522881 w 21438"/>
              <a:gd name="T27" fmla="*/ 450735102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8" h="19923">
                <a:moveTo>
                  <a:pt x="70" y="19603"/>
                </a:moveTo>
                <a:cubicBezTo>
                  <a:pt x="70" y="18826"/>
                  <a:pt x="-88" y="17894"/>
                  <a:pt x="70" y="17117"/>
                </a:cubicBezTo>
                <a:cubicBezTo>
                  <a:pt x="306" y="16107"/>
                  <a:pt x="622" y="16185"/>
                  <a:pt x="1646" y="15641"/>
                </a:cubicBezTo>
                <a:cubicBezTo>
                  <a:pt x="3301" y="14864"/>
                  <a:pt x="5115" y="14009"/>
                  <a:pt x="6534" y="12766"/>
                </a:cubicBezTo>
                <a:cubicBezTo>
                  <a:pt x="9293" y="10202"/>
                  <a:pt x="4405" y="6395"/>
                  <a:pt x="5430" y="3365"/>
                </a:cubicBezTo>
                <a:cubicBezTo>
                  <a:pt x="6376" y="567"/>
                  <a:pt x="12525" y="-1608"/>
                  <a:pt x="14496" y="1577"/>
                </a:cubicBezTo>
                <a:cubicBezTo>
                  <a:pt x="15362" y="2898"/>
                  <a:pt x="14496" y="4841"/>
                  <a:pt x="14496" y="6240"/>
                </a:cubicBezTo>
                <a:cubicBezTo>
                  <a:pt x="14496" y="7016"/>
                  <a:pt x="14812" y="7793"/>
                  <a:pt x="14733" y="8570"/>
                </a:cubicBezTo>
                <a:cubicBezTo>
                  <a:pt x="14654" y="9813"/>
                  <a:pt x="14023" y="9736"/>
                  <a:pt x="13471" y="10590"/>
                </a:cubicBezTo>
                <a:cubicBezTo>
                  <a:pt x="12525" y="11911"/>
                  <a:pt x="13944" y="12067"/>
                  <a:pt x="15048" y="12688"/>
                </a:cubicBezTo>
                <a:cubicBezTo>
                  <a:pt x="16151" y="13310"/>
                  <a:pt x="17176" y="14009"/>
                  <a:pt x="18280" y="14553"/>
                </a:cubicBezTo>
                <a:cubicBezTo>
                  <a:pt x="20645" y="15796"/>
                  <a:pt x="21512" y="16884"/>
                  <a:pt x="21433" y="19681"/>
                </a:cubicBezTo>
                <a:cubicBezTo>
                  <a:pt x="14338" y="19992"/>
                  <a:pt x="7322" y="19914"/>
                  <a:pt x="227" y="19914"/>
                </a:cubicBezTo>
                <a:cubicBezTo>
                  <a:pt x="148" y="19914"/>
                  <a:pt x="148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36" name="AutoShape 257"/>
          <p:cNvSpPr>
            <a:spLocks/>
          </p:cNvSpPr>
          <p:nvPr/>
        </p:nvSpPr>
        <p:spPr bwMode="auto">
          <a:xfrm>
            <a:off x="896272" y="6053646"/>
            <a:ext cx="484784" cy="479862"/>
          </a:xfrm>
          <a:custGeom>
            <a:avLst/>
            <a:gdLst>
              <a:gd name="T0" fmla="*/ 0 w 21330"/>
              <a:gd name="T1" fmla="*/ 516506055 h 21327"/>
              <a:gd name="T2" fmla="*/ 3782614 w 21330"/>
              <a:gd name="T3" fmla="*/ 286583664 h 21327"/>
              <a:gd name="T4" fmla="*/ 0 w 21330"/>
              <a:gd name="T5" fmla="*/ 47388507 h 21327"/>
              <a:gd name="T6" fmla="*/ 0 w 21330"/>
              <a:gd name="T7" fmla="*/ 1027317 h 21327"/>
              <a:gd name="T8" fmla="*/ 251518541 w 21330"/>
              <a:gd name="T9" fmla="*/ 4746364 h 21327"/>
              <a:gd name="T10" fmla="*/ 378198752 w 21330"/>
              <a:gd name="T11" fmla="*/ 6605452 h 21327"/>
              <a:gd name="T12" fmla="*/ 453868236 w 21330"/>
              <a:gd name="T13" fmla="*/ 4746364 h 21327"/>
              <a:gd name="T14" fmla="*/ 520057567 w 21330"/>
              <a:gd name="T15" fmla="*/ 2887247 h 21327"/>
              <a:gd name="T16" fmla="*/ 525731062 w 21330"/>
              <a:gd name="T17" fmla="*/ 2887247 h 21327"/>
              <a:gd name="T18" fmla="*/ 525731062 w 21330"/>
              <a:gd name="T19" fmla="*/ 119707138 h 21327"/>
              <a:gd name="T20" fmla="*/ 525731062 w 21330"/>
              <a:gd name="T21" fmla="*/ 245799766 h 21327"/>
              <a:gd name="T22" fmla="*/ 535186320 w 21330"/>
              <a:gd name="T23" fmla="*/ 492407731 h 21327"/>
              <a:gd name="T24" fmla="*/ 499255318 w 21330"/>
              <a:gd name="T25" fmla="*/ 510927920 h 21327"/>
              <a:gd name="T26" fmla="*/ 434956898 w 21330"/>
              <a:gd name="T27" fmla="*/ 516506055 h 21327"/>
              <a:gd name="T28" fmla="*/ 293098084 w 21330"/>
              <a:gd name="T29" fmla="*/ 520224259 h 21327"/>
              <a:gd name="T30" fmla="*/ 30257478 w 21330"/>
              <a:gd name="T31" fmla="*/ 518365171 h 21327"/>
              <a:gd name="T32" fmla="*/ 1890882 w 21330"/>
              <a:gd name="T33" fmla="*/ 518365171 h 213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7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5" y="194"/>
                </a:cubicBezTo>
                <a:cubicBezTo>
                  <a:pt x="11700" y="194"/>
                  <a:pt x="13350" y="270"/>
                  <a:pt x="14999" y="270"/>
                </a:cubicBezTo>
                <a:cubicBezTo>
                  <a:pt x="16050" y="270"/>
                  <a:pt x="17025" y="270"/>
                  <a:pt x="18000" y="194"/>
                </a:cubicBezTo>
                <a:cubicBezTo>
                  <a:pt x="18525" y="194"/>
                  <a:pt x="20174" y="-185"/>
                  <a:pt x="20625" y="118"/>
                </a:cubicBezTo>
                <a:lnTo>
                  <a:pt x="20850" y="118"/>
                </a:lnTo>
                <a:cubicBezTo>
                  <a:pt x="21075" y="1558"/>
                  <a:pt x="20850" y="3377"/>
                  <a:pt x="20850" y="4893"/>
                </a:cubicBezTo>
                <a:cubicBezTo>
                  <a:pt x="20850" y="6636"/>
                  <a:pt x="20850" y="8304"/>
                  <a:pt x="20850" y="10047"/>
                </a:cubicBezTo>
                <a:cubicBezTo>
                  <a:pt x="20850" y="13306"/>
                  <a:pt x="21600" y="16944"/>
                  <a:pt x="21225" y="20127"/>
                </a:cubicBezTo>
                <a:cubicBezTo>
                  <a:pt x="21075" y="21264"/>
                  <a:pt x="20850" y="20884"/>
                  <a:pt x="19800" y="20884"/>
                </a:cubicBezTo>
                <a:cubicBezTo>
                  <a:pt x="18975" y="20884"/>
                  <a:pt x="18075" y="20960"/>
                  <a:pt x="17250" y="21112"/>
                </a:cubicBezTo>
                <a:cubicBezTo>
                  <a:pt x="15375" y="21264"/>
                  <a:pt x="13575" y="21415"/>
                  <a:pt x="11624" y="21264"/>
                </a:cubicBezTo>
                <a:cubicBezTo>
                  <a:pt x="8175" y="20960"/>
                  <a:pt x="4650" y="21112"/>
                  <a:pt x="1200" y="21188"/>
                </a:cubicBezTo>
                <a:cubicBezTo>
                  <a:pt x="825" y="21188"/>
                  <a:pt x="450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37" name="AutoShape 258"/>
          <p:cNvSpPr>
            <a:spLocks/>
          </p:cNvSpPr>
          <p:nvPr/>
        </p:nvSpPr>
        <p:spPr bwMode="auto">
          <a:xfrm>
            <a:off x="906115" y="6093019"/>
            <a:ext cx="463867" cy="436798"/>
          </a:xfrm>
          <a:custGeom>
            <a:avLst/>
            <a:gdLst>
              <a:gd name="T0" fmla="*/ 1522881 w 21438"/>
              <a:gd name="T1" fmla="*/ 443696123 h 19923"/>
              <a:gd name="T2" fmla="*/ 1522881 w 21438"/>
              <a:gd name="T3" fmla="*/ 387428248 h 19923"/>
              <a:gd name="T4" fmla="*/ 35813496 w 21438"/>
              <a:gd name="T5" fmla="*/ 354020076 h 19923"/>
              <a:gd name="T6" fmla="*/ 142165216 w 21438"/>
              <a:gd name="T7" fmla="*/ 288947262 h 19923"/>
              <a:gd name="T8" fmla="*/ 118144345 w 21438"/>
              <a:gd name="T9" fmla="*/ 76163801 h 19923"/>
              <a:gd name="T10" fmla="*/ 315399938 w 21438"/>
              <a:gd name="T11" fmla="*/ 35694219 h 19923"/>
              <a:gd name="T12" fmla="*/ 315399938 w 21438"/>
              <a:gd name="T13" fmla="*/ 141236588 h 19923"/>
              <a:gd name="T14" fmla="*/ 320556236 w 21438"/>
              <a:gd name="T15" fmla="*/ 193974181 h 19923"/>
              <a:gd name="T16" fmla="*/ 293098345 w 21438"/>
              <a:gd name="T17" fmla="*/ 239695171 h 19923"/>
              <a:gd name="T18" fmla="*/ 327410010 w 21438"/>
              <a:gd name="T19" fmla="*/ 287181329 h 19923"/>
              <a:gd name="T20" fmla="*/ 397731568 w 21438"/>
              <a:gd name="T21" fmla="*/ 329394441 h 19923"/>
              <a:gd name="T22" fmla="*/ 466333067 w 21438"/>
              <a:gd name="T23" fmla="*/ 445462084 h 19923"/>
              <a:gd name="T24" fmla="*/ 4938852 w 21438"/>
              <a:gd name="T25" fmla="*/ 450735102 h 19923"/>
              <a:gd name="T26" fmla="*/ 1522881 w 21438"/>
              <a:gd name="T27" fmla="*/ 450735102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8" h="19923">
                <a:moveTo>
                  <a:pt x="70" y="19603"/>
                </a:moveTo>
                <a:cubicBezTo>
                  <a:pt x="70" y="18826"/>
                  <a:pt x="-88" y="17894"/>
                  <a:pt x="70" y="17117"/>
                </a:cubicBezTo>
                <a:cubicBezTo>
                  <a:pt x="306" y="16107"/>
                  <a:pt x="622" y="16185"/>
                  <a:pt x="1646" y="15641"/>
                </a:cubicBezTo>
                <a:cubicBezTo>
                  <a:pt x="3301" y="14864"/>
                  <a:pt x="5115" y="14009"/>
                  <a:pt x="6534" y="12766"/>
                </a:cubicBezTo>
                <a:cubicBezTo>
                  <a:pt x="9293" y="10202"/>
                  <a:pt x="4405" y="6395"/>
                  <a:pt x="5430" y="3365"/>
                </a:cubicBezTo>
                <a:cubicBezTo>
                  <a:pt x="6376" y="567"/>
                  <a:pt x="12525" y="-1608"/>
                  <a:pt x="14496" y="1577"/>
                </a:cubicBezTo>
                <a:cubicBezTo>
                  <a:pt x="15362" y="2898"/>
                  <a:pt x="14496" y="4841"/>
                  <a:pt x="14496" y="6240"/>
                </a:cubicBezTo>
                <a:cubicBezTo>
                  <a:pt x="14496" y="7016"/>
                  <a:pt x="14812" y="7793"/>
                  <a:pt x="14733" y="8570"/>
                </a:cubicBezTo>
                <a:cubicBezTo>
                  <a:pt x="14654" y="9813"/>
                  <a:pt x="14023" y="9736"/>
                  <a:pt x="13471" y="10590"/>
                </a:cubicBezTo>
                <a:cubicBezTo>
                  <a:pt x="12525" y="11911"/>
                  <a:pt x="13944" y="12067"/>
                  <a:pt x="15048" y="12688"/>
                </a:cubicBezTo>
                <a:cubicBezTo>
                  <a:pt x="16151" y="13310"/>
                  <a:pt x="17176" y="14009"/>
                  <a:pt x="18280" y="14553"/>
                </a:cubicBezTo>
                <a:cubicBezTo>
                  <a:pt x="20645" y="15796"/>
                  <a:pt x="21512" y="16884"/>
                  <a:pt x="21433" y="19681"/>
                </a:cubicBezTo>
                <a:cubicBezTo>
                  <a:pt x="14338" y="19992"/>
                  <a:pt x="7322" y="19914"/>
                  <a:pt x="227" y="19914"/>
                </a:cubicBezTo>
                <a:cubicBezTo>
                  <a:pt x="148" y="19914"/>
                  <a:pt x="148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38" name="AutoShape 259"/>
          <p:cNvSpPr>
            <a:spLocks/>
          </p:cNvSpPr>
          <p:nvPr/>
        </p:nvSpPr>
        <p:spPr bwMode="auto">
          <a:xfrm>
            <a:off x="1467185" y="6053646"/>
            <a:ext cx="484784" cy="479862"/>
          </a:xfrm>
          <a:custGeom>
            <a:avLst/>
            <a:gdLst>
              <a:gd name="T0" fmla="*/ 0 w 21330"/>
              <a:gd name="T1" fmla="*/ 516506055 h 21327"/>
              <a:gd name="T2" fmla="*/ 3782614 w 21330"/>
              <a:gd name="T3" fmla="*/ 286583664 h 21327"/>
              <a:gd name="T4" fmla="*/ 0 w 21330"/>
              <a:gd name="T5" fmla="*/ 47388507 h 21327"/>
              <a:gd name="T6" fmla="*/ 0 w 21330"/>
              <a:gd name="T7" fmla="*/ 1027317 h 21327"/>
              <a:gd name="T8" fmla="*/ 251518541 w 21330"/>
              <a:gd name="T9" fmla="*/ 4746364 h 21327"/>
              <a:gd name="T10" fmla="*/ 378198752 w 21330"/>
              <a:gd name="T11" fmla="*/ 6605452 h 21327"/>
              <a:gd name="T12" fmla="*/ 453868236 w 21330"/>
              <a:gd name="T13" fmla="*/ 4746364 h 21327"/>
              <a:gd name="T14" fmla="*/ 520057567 w 21330"/>
              <a:gd name="T15" fmla="*/ 2887247 h 21327"/>
              <a:gd name="T16" fmla="*/ 525731062 w 21330"/>
              <a:gd name="T17" fmla="*/ 2887247 h 21327"/>
              <a:gd name="T18" fmla="*/ 525731062 w 21330"/>
              <a:gd name="T19" fmla="*/ 119707138 h 21327"/>
              <a:gd name="T20" fmla="*/ 525731062 w 21330"/>
              <a:gd name="T21" fmla="*/ 245799766 h 21327"/>
              <a:gd name="T22" fmla="*/ 535186320 w 21330"/>
              <a:gd name="T23" fmla="*/ 492407731 h 21327"/>
              <a:gd name="T24" fmla="*/ 499255318 w 21330"/>
              <a:gd name="T25" fmla="*/ 510927920 h 21327"/>
              <a:gd name="T26" fmla="*/ 434956898 w 21330"/>
              <a:gd name="T27" fmla="*/ 516506055 h 21327"/>
              <a:gd name="T28" fmla="*/ 293098084 w 21330"/>
              <a:gd name="T29" fmla="*/ 520224259 h 21327"/>
              <a:gd name="T30" fmla="*/ 30257478 w 21330"/>
              <a:gd name="T31" fmla="*/ 518365171 h 21327"/>
              <a:gd name="T32" fmla="*/ 1890882 w 21330"/>
              <a:gd name="T33" fmla="*/ 518365171 h 213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7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5" y="194"/>
                </a:cubicBezTo>
                <a:cubicBezTo>
                  <a:pt x="11700" y="194"/>
                  <a:pt x="13350" y="270"/>
                  <a:pt x="14999" y="270"/>
                </a:cubicBezTo>
                <a:cubicBezTo>
                  <a:pt x="16050" y="270"/>
                  <a:pt x="17025" y="270"/>
                  <a:pt x="18000" y="194"/>
                </a:cubicBezTo>
                <a:cubicBezTo>
                  <a:pt x="18525" y="194"/>
                  <a:pt x="20174" y="-185"/>
                  <a:pt x="20625" y="118"/>
                </a:cubicBezTo>
                <a:lnTo>
                  <a:pt x="20850" y="118"/>
                </a:lnTo>
                <a:cubicBezTo>
                  <a:pt x="21075" y="1558"/>
                  <a:pt x="20850" y="3377"/>
                  <a:pt x="20850" y="4893"/>
                </a:cubicBezTo>
                <a:cubicBezTo>
                  <a:pt x="20850" y="6636"/>
                  <a:pt x="20850" y="8304"/>
                  <a:pt x="20850" y="10047"/>
                </a:cubicBezTo>
                <a:cubicBezTo>
                  <a:pt x="20850" y="13306"/>
                  <a:pt x="21600" y="16944"/>
                  <a:pt x="21225" y="20127"/>
                </a:cubicBezTo>
                <a:cubicBezTo>
                  <a:pt x="21075" y="21264"/>
                  <a:pt x="20850" y="20884"/>
                  <a:pt x="19800" y="20884"/>
                </a:cubicBezTo>
                <a:cubicBezTo>
                  <a:pt x="18975" y="20884"/>
                  <a:pt x="18075" y="20960"/>
                  <a:pt x="17250" y="21112"/>
                </a:cubicBezTo>
                <a:cubicBezTo>
                  <a:pt x="15375" y="21264"/>
                  <a:pt x="13575" y="21415"/>
                  <a:pt x="11624" y="21264"/>
                </a:cubicBezTo>
                <a:cubicBezTo>
                  <a:pt x="8175" y="20960"/>
                  <a:pt x="4650" y="21112"/>
                  <a:pt x="1200" y="21188"/>
                </a:cubicBezTo>
                <a:cubicBezTo>
                  <a:pt x="825" y="21188"/>
                  <a:pt x="450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39" name="AutoShape 260"/>
          <p:cNvSpPr>
            <a:spLocks/>
          </p:cNvSpPr>
          <p:nvPr/>
        </p:nvSpPr>
        <p:spPr bwMode="auto">
          <a:xfrm>
            <a:off x="1477028" y="6093019"/>
            <a:ext cx="463867" cy="436798"/>
          </a:xfrm>
          <a:custGeom>
            <a:avLst/>
            <a:gdLst>
              <a:gd name="T0" fmla="*/ 1522754 w 21439"/>
              <a:gd name="T1" fmla="*/ 443696123 h 19923"/>
              <a:gd name="T2" fmla="*/ 1522754 w 21439"/>
              <a:gd name="T3" fmla="*/ 387428248 h 19923"/>
              <a:gd name="T4" fmla="*/ 35807834 w 21439"/>
              <a:gd name="T5" fmla="*/ 354020076 h 19923"/>
              <a:gd name="T6" fmla="*/ 142144962 w 21439"/>
              <a:gd name="T7" fmla="*/ 288947262 h 19923"/>
              <a:gd name="T8" fmla="*/ 118127864 w 21439"/>
              <a:gd name="T9" fmla="*/ 76163801 h 19923"/>
              <a:gd name="T10" fmla="*/ 315355719 w 21439"/>
              <a:gd name="T11" fmla="*/ 35694219 h 19923"/>
              <a:gd name="T12" fmla="*/ 315355719 w 21439"/>
              <a:gd name="T13" fmla="*/ 141236588 h 19923"/>
              <a:gd name="T14" fmla="*/ 320511526 w 21439"/>
              <a:gd name="T15" fmla="*/ 193974181 h 19923"/>
              <a:gd name="T16" fmla="*/ 293056981 w 21439"/>
              <a:gd name="T17" fmla="*/ 239695171 h 19923"/>
              <a:gd name="T18" fmla="*/ 327364645 w 21439"/>
              <a:gd name="T19" fmla="*/ 287181329 h 19923"/>
              <a:gd name="T20" fmla="*/ 397697579 w 21439"/>
              <a:gd name="T21" fmla="*/ 329394441 h 19923"/>
              <a:gd name="T22" fmla="*/ 466289569 w 21439"/>
              <a:gd name="T23" fmla="*/ 445462084 h 19923"/>
              <a:gd name="T24" fmla="*/ 4938398 w 21439"/>
              <a:gd name="T25" fmla="*/ 450735102 h 19923"/>
              <a:gd name="T26" fmla="*/ 1522754 w 21439"/>
              <a:gd name="T27" fmla="*/ 450735102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9" h="19923">
                <a:moveTo>
                  <a:pt x="70" y="19603"/>
                </a:moveTo>
                <a:cubicBezTo>
                  <a:pt x="70" y="18826"/>
                  <a:pt x="-88" y="17894"/>
                  <a:pt x="70" y="17117"/>
                </a:cubicBezTo>
                <a:cubicBezTo>
                  <a:pt x="306" y="16107"/>
                  <a:pt x="622" y="16185"/>
                  <a:pt x="1646" y="15641"/>
                </a:cubicBezTo>
                <a:cubicBezTo>
                  <a:pt x="3301" y="14864"/>
                  <a:pt x="5115" y="14009"/>
                  <a:pt x="6534" y="12766"/>
                </a:cubicBezTo>
                <a:cubicBezTo>
                  <a:pt x="9293" y="10202"/>
                  <a:pt x="4406" y="6395"/>
                  <a:pt x="5430" y="3365"/>
                </a:cubicBezTo>
                <a:cubicBezTo>
                  <a:pt x="6376" y="567"/>
                  <a:pt x="12525" y="-1608"/>
                  <a:pt x="14496" y="1577"/>
                </a:cubicBezTo>
                <a:cubicBezTo>
                  <a:pt x="15363" y="2898"/>
                  <a:pt x="14496" y="4841"/>
                  <a:pt x="14496" y="6240"/>
                </a:cubicBezTo>
                <a:cubicBezTo>
                  <a:pt x="14496" y="7016"/>
                  <a:pt x="14812" y="7793"/>
                  <a:pt x="14733" y="8570"/>
                </a:cubicBezTo>
                <a:cubicBezTo>
                  <a:pt x="14654" y="9813"/>
                  <a:pt x="14023" y="9736"/>
                  <a:pt x="13471" y="10590"/>
                </a:cubicBezTo>
                <a:cubicBezTo>
                  <a:pt x="12525" y="11911"/>
                  <a:pt x="13944" y="12067"/>
                  <a:pt x="15048" y="12688"/>
                </a:cubicBezTo>
                <a:cubicBezTo>
                  <a:pt x="16152" y="13310"/>
                  <a:pt x="17177" y="14009"/>
                  <a:pt x="18281" y="14553"/>
                </a:cubicBezTo>
                <a:cubicBezTo>
                  <a:pt x="20645" y="15796"/>
                  <a:pt x="21512" y="16884"/>
                  <a:pt x="21434" y="19681"/>
                </a:cubicBezTo>
                <a:cubicBezTo>
                  <a:pt x="14339" y="19992"/>
                  <a:pt x="7323" y="19914"/>
                  <a:pt x="227" y="19914"/>
                </a:cubicBezTo>
                <a:cubicBezTo>
                  <a:pt x="148" y="19914"/>
                  <a:pt x="148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40" name="AutoShape 261"/>
          <p:cNvSpPr>
            <a:spLocks/>
          </p:cNvSpPr>
          <p:nvPr/>
        </p:nvSpPr>
        <p:spPr bwMode="auto">
          <a:xfrm>
            <a:off x="2047941" y="6053646"/>
            <a:ext cx="484784" cy="479862"/>
          </a:xfrm>
          <a:custGeom>
            <a:avLst/>
            <a:gdLst>
              <a:gd name="T0" fmla="*/ 0 w 21330"/>
              <a:gd name="T1" fmla="*/ 516506055 h 21327"/>
              <a:gd name="T2" fmla="*/ 3782614 w 21330"/>
              <a:gd name="T3" fmla="*/ 286583664 h 21327"/>
              <a:gd name="T4" fmla="*/ 0 w 21330"/>
              <a:gd name="T5" fmla="*/ 47388507 h 21327"/>
              <a:gd name="T6" fmla="*/ 0 w 21330"/>
              <a:gd name="T7" fmla="*/ 1027317 h 21327"/>
              <a:gd name="T8" fmla="*/ 251518541 w 21330"/>
              <a:gd name="T9" fmla="*/ 4746364 h 21327"/>
              <a:gd name="T10" fmla="*/ 378198752 w 21330"/>
              <a:gd name="T11" fmla="*/ 6605452 h 21327"/>
              <a:gd name="T12" fmla="*/ 453868236 w 21330"/>
              <a:gd name="T13" fmla="*/ 4746364 h 21327"/>
              <a:gd name="T14" fmla="*/ 520057567 w 21330"/>
              <a:gd name="T15" fmla="*/ 2887247 h 21327"/>
              <a:gd name="T16" fmla="*/ 525731062 w 21330"/>
              <a:gd name="T17" fmla="*/ 2887247 h 21327"/>
              <a:gd name="T18" fmla="*/ 525731062 w 21330"/>
              <a:gd name="T19" fmla="*/ 119707138 h 21327"/>
              <a:gd name="T20" fmla="*/ 525731062 w 21330"/>
              <a:gd name="T21" fmla="*/ 245799766 h 21327"/>
              <a:gd name="T22" fmla="*/ 535186320 w 21330"/>
              <a:gd name="T23" fmla="*/ 492407731 h 21327"/>
              <a:gd name="T24" fmla="*/ 499255318 w 21330"/>
              <a:gd name="T25" fmla="*/ 510927920 h 21327"/>
              <a:gd name="T26" fmla="*/ 434956898 w 21330"/>
              <a:gd name="T27" fmla="*/ 516506055 h 21327"/>
              <a:gd name="T28" fmla="*/ 293098084 w 21330"/>
              <a:gd name="T29" fmla="*/ 520224259 h 21327"/>
              <a:gd name="T30" fmla="*/ 30257478 w 21330"/>
              <a:gd name="T31" fmla="*/ 518365171 h 21327"/>
              <a:gd name="T32" fmla="*/ 1890882 w 21330"/>
              <a:gd name="T33" fmla="*/ 518365171 h 213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7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5" y="194"/>
                </a:cubicBezTo>
                <a:cubicBezTo>
                  <a:pt x="11700" y="194"/>
                  <a:pt x="13350" y="270"/>
                  <a:pt x="14999" y="270"/>
                </a:cubicBezTo>
                <a:cubicBezTo>
                  <a:pt x="16050" y="270"/>
                  <a:pt x="17025" y="270"/>
                  <a:pt x="18000" y="194"/>
                </a:cubicBezTo>
                <a:cubicBezTo>
                  <a:pt x="18525" y="194"/>
                  <a:pt x="20174" y="-185"/>
                  <a:pt x="20625" y="118"/>
                </a:cubicBezTo>
                <a:lnTo>
                  <a:pt x="20850" y="118"/>
                </a:lnTo>
                <a:cubicBezTo>
                  <a:pt x="21075" y="1558"/>
                  <a:pt x="20850" y="3377"/>
                  <a:pt x="20850" y="4893"/>
                </a:cubicBezTo>
                <a:cubicBezTo>
                  <a:pt x="20850" y="6636"/>
                  <a:pt x="20850" y="8304"/>
                  <a:pt x="20850" y="10047"/>
                </a:cubicBezTo>
                <a:cubicBezTo>
                  <a:pt x="20850" y="13306"/>
                  <a:pt x="21600" y="16944"/>
                  <a:pt x="21225" y="20127"/>
                </a:cubicBezTo>
                <a:cubicBezTo>
                  <a:pt x="21075" y="21264"/>
                  <a:pt x="20850" y="20884"/>
                  <a:pt x="19800" y="20884"/>
                </a:cubicBezTo>
                <a:cubicBezTo>
                  <a:pt x="18975" y="20884"/>
                  <a:pt x="18075" y="20960"/>
                  <a:pt x="17250" y="21112"/>
                </a:cubicBezTo>
                <a:cubicBezTo>
                  <a:pt x="15375" y="21264"/>
                  <a:pt x="13575" y="21415"/>
                  <a:pt x="11624" y="21264"/>
                </a:cubicBezTo>
                <a:cubicBezTo>
                  <a:pt x="8175" y="20960"/>
                  <a:pt x="4650" y="21112"/>
                  <a:pt x="1200" y="21188"/>
                </a:cubicBezTo>
                <a:cubicBezTo>
                  <a:pt x="825" y="21188"/>
                  <a:pt x="450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41" name="AutoShape 262"/>
          <p:cNvSpPr>
            <a:spLocks/>
          </p:cNvSpPr>
          <p:nvPr/>
        </p:nvSpPr>
        <p:spPr bwMode="auto">
          <a:xfrm>
            <a:off x="2057784" y="6093019"/>
            <a:ext cx="463867" cy="436798"/>
          </a:xfrm>
          <a:custGeom>
            <a:avLst/>
            <a:gdLst>
              <a:gd name="T0" fmla="*/ 1522754 w 21439"/>
              <a:gd name="T1" fmla="*/ 443696123 h 19923"/>
              <a:gd name="T2" fmla="*/ 1522754 w 21439"/>
              <a:gd name="T3" fmla="*/ 387428248 h 19923"/>
              <a:gd name="T4" fmla="*/ 35807834 w 21439"/>
              <a:gd name="T5" fmla="*/ 354020076 h 19923"/>
              <a:gd name="T6" fmla="*/ 142144962 w 21439"/>
              <a:gd name="T7" fmla="*/ 288947262 h 19923"/>
              <a:gd name="T8" fmla="*/ 118127864 w 21439"/>
              <a:gd name="T9" fmla="*/ 76163801 h 19923"/>
              <a:gd name="T10" fmla="*/ 315355719 w 21439"/>
              <a:gd name="T11" fmla="*/ 35694219 h 19923"/>
              <a:gd name="T12" fmla="*/ 315355719 w 21439"/>
              <a:gd name="T13" fmla="*/ 141236588 h 19923"/>
              <a:gd name="T14" fmla="*/ 320511526 w 21439"/>
              <a:gd name="T15" fmla="*/ 193974181 h 19923"/>
              <a:gd name="T16" fmla="*/ 293056981 w 21439"/>
              <a:gd name="T17" fmla="*/ 239695171 h 19923"/>
              <a:gd name="T18" fmla="*/ 327364645 w 21439"/>
              <a:gd name="T19" fmla="*/ 287181329 h 19923"/>
              <a:gd name="T20" fmla="*/ 397697579 w 21439"/>
              <a:gd name="T21" fmla="*/ 329394441 h 19923"/>
              <a:gd name="T22" fmla="*/ 466289569 w 21439"/>
              <a:gd name="T23" fmla="*/ 445462084 h 19923"/>
              <a:gd name="T24" fmla="*/ 4938398 w 21439"/>
              <a:gd name="T25" fmla="*/ 450735102 h 19923"/>
              <a:gd name="T26" fmla="*/ 1522754 w 21439"/>
              <a:gd name="T27" fmla="*/ 450735102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9" h="19923">
                <a:moveTo>
                  <a:pt x="70" y="19603"/>
                </a:moveTo>
                <a:cubicBezTo>
                  <a:pt x="70" y="18826"/>
                  <a:pt x="-88" y="17894"/>
                  <a:pt x="70" y="17117"/>
                </a:cubicBezTo>
                <a:cubicBezTo>
                  <a:pt x="306" y="16107"/>
                  <a:pt x="622" y="16185"/>
                  <a:pt x="1646" y="15641"/>
                </a:cubicBezTo>
                <a:cubicBezTo>
                  <a:pt x="3301" y="14864"/>
                  <a:pt x="5115" y="14009"/>
                  <a:pt x="6534" y="12766"/>
                </a:cubicBezTo>
                <a:cubicBezTo>
                  <a:pt x="9293" y="10202"/>
                  <a:pt x="4406" y="6395"/>
                  <a:pt x="5430" y="3365"/>
                </a:cubicBezTo>
                <a:cubicBezTo>
                  <a:pt x="6376" y="567"/>
                  <a:pt x="12525" y="-1608"/>
                  <a:pt x="14496" y="1577"/>
                </a:cubicBezTo>
                <a:cubicBezTo>
                  <a:pt x="15363" y="2898"/>
                  <a:pt x="14496" y="4841"/>
                  <a:pt x="14496" y="6240"/>
                </a:cubicBezTo>
                <a:cubicBezTo>
                  <a:pt x="14496" y="7016"/>
                  <a:pt x="14812" y="7793"/>
                  <a:pt x="14733" y="8570"/>
                </a:cubicBezTo>
                <a:cubicBezTo>
                  <a:pt x="14654" y="9813"/>
                  <a:pt x="14023" y="9736"/>
                  <a:pt x="13471" y="10590"/>
                </a:cubicBezTo>
                <a:cubicBezTo>
                  <a:pt x="12525" y="11911"/>
                  <a:pt x="13944" y="12067"/>
                  <a:pt x="15048" y="12688"/>
                </a:cubicBezTo>
                <a:cubicBezTo>
                  <a:pt x="16152" y="13310"/>
                  <a:pt x="17177" y="14009"/>
                  <a:pt x="18281" y="14553"/>
                </a:cubicBezTo>
                <a:cubicBezTo>
                  <a:pt x="20645" y="15796"/>
                  <a:pt x="21512" y="16884"/>
                  <a:pt x="21434" y="19681"/>
                </a:cubicBezTo>
                <a:cubicBezTo>
                  <a:pt x="14339" y="19992"/>
                  <a:pt x="7323" y="19914"/>
                  <a:pt x="227" y="19914"/>
                </a:cubicBezTo>
                <a:cubicBezTo>
                  <a:pt x="148" y="19914"/>
                  <a:pt x="148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42" name="AutoShape 263"/>
          <p:cNvSpPr>
            <a:spLocks/>
          </p:cNvSpPr>
          <p:nvPr/>
        </p:nvSpPr>
        <p:spPr bwMode="auto">
          <a:xfrm>
            <a:off x="2618854" y="6053646"/>
            <a:ext cx="484784" cy="479862"/>
          </a:xfrm>
          <a:custGeom>
            <a:avLst/>
            <a:gdLst>
              <a:gd name="T0" fmla="*/ 0 w 21330"/>
              <a:gd name="T1" fmla="*/ 516506055 h 21327"/>
              <a:gd name="T2" fmla="*/ 3782614 w 21330"/>
              <a:gd name="T3" fmla="*/ 286583664 h 21327"/>
              <a:gd name="T4" fmla="*/ 0 w 21330"/>
              <a:gd name="T5" fmla="*/ 47388507 h 21327"/>
              <a:gd name="T6" fmla="*/ 0 w 21330"/>
              <a:gd name="T7" fmla="*/ 1027317 h 21327"/>
              <a:gd name="T8" fmla="*/ 251543495 w 21330"/>
              <a:gd name="T9" fmla="*/ 4746364 h 21327"/>
              <a:gd name="T10" fmla="*/ 378198752 w 21330"/>
              <a:gd name="T11" fmla="*/ 6605452 h 21327"/>
              <a:gd name="T12" fmla="*/ 453868236 w 21330"/>
              <a:gd name="T13" fmla="*/ 4746364 h 21327"/>
              <a:gd name="T14" fmla="*/ 520057567 w 21330"/>
              <a:gd name="T15" fmla="*/ 2887247 h 21327"/>
              <a:gd name="T16" fmla="*/ 525731062 w 21330"/>
              <a:gd name="T17" fmla="*/ 2887247 h 21327"/>
              <a:gd name="T18" fmla="*/ 525731062 w 21330"/>
              <a:gd name="T19" fmla="*/ 119707138 h 21327"/>
              <a:gd name="T20" fmla="*/ 525731062 w 21330"/>
              <a:gd name="T21" fmla="*/ 245799766 h 21327"/>
              <a:gd name="T22" fmla="*/ 535211245 w 21330"/>
              <a:gd name="T23" fmla="*/ 492407731 h 21327"/>
              <a:gd name="T24" fmla="*/ 499255318 w 21330"/>
              <a:gd name="T25" fmla="*/ 510927920 h 21327"/>
              <a:gd name="T26" fmla="*/ 434956898 w 21330"/>
              <a:gd name="T27" fmla="*/ 516506055 h 21327"/>
              <a:gd name="T28" fmla="*/ 293098084 w 21330"/>
              <a:gd name="T29" fmla="*/ 520224259 h 21327"/>
              <a:gd name="T30" fmla="*/ 30257478 w 21330"/>
              <a:gd name="T31" fmla="*/ 518365171 h 21327"/>
              <a:gd name="T32" fmla="*/ 1890882 w 21330"/>
              <a:gd name="T33" fmla="*/ 518365171 h 213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7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6" y="194"/>
                </a:cubicBezTo>
                <a:cubicBezTo>
                  <a:pt x="11700" y="194"/>
                  <a:pt x="13350" y="270"/>
                  <a:pt x="14999" y="270"/>
                </a:cubicBezTo>
                <a:cubicBezTo>
                  <a:pt x="16051" y="270"/>
                  <a:pt x="17025" y="270"/>
                  <a:pt x="18000" y="194"/>
                </a:cubicBezTo>
                <a:cubicBezTo>
                  <a:pt x="18526" y="194"/>
                  <a:pt x="20174" y="-185"/>
                  <a:pt x="20625" y="118"/>
                </a:cubicBezTo>
                <a:lnTo>
                  <a:pt x="20850" y="118"/>
                </a:lnTo>
                <a:cubicBezTo>
                  <a:pt x="21075" y="1558"/>
                  <a:pt x="20850" y="3377"/>
                  <a:pt x="20850" y="4893"/>
                </a:cubicBezTo>
                <a:cubicBezTo>
                  <a:pt x="20850" y="6636"/>
                  <a:pt x="20850" y="8304"/>
                  <a:pt x="20850" y="10047"/>
                </a:cubicBezTo>
                <a:cubicBezTo>
                  <a:pt x="20850" y="13306"/>
                  <a:pt x="21600" y="16944"/>
                  <a:pt x="21226" y="20127"/>
                </a:cubicBezTo>
                <a:cubicBezTo>
                  <a:pt x="21075" y="21264"/>
                  <a:pt x="20850" y="20884"/>
                  <a:pt x="19800" y="20884"/>
                </a:cubicBezTo>
                <a:cubicBezTo>
                  <a:pt x="18975" y="20884"/>
                  <a:pt x="18075" y="20960"/>
                  <a:pt x="17250" y="21112"/>
                </a:cubicBezTo>
                <a:cubicBezTo>
                  <a:pt x="15375" y="21264"/>
                  <a:pt x="13576" y="21415"/>
                  <a:pt x="11624" y="21264"/>
                </a:cubicBezTo>
                <a:cubicBezTo>
                  <a:pt x="8175" y="20960"/>
                  <a:pt x="4650" y="21112"/>
                  <a:pt x="1200" y="21188"/>
                </a:cubicBezTo>
                <a:cubicBezTo>
                  <a:pt x="825" y="21188"/>
                  <a:pt x="450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43" name="AutoShape 264"/>
          <p:cNvSpPr>
            <a:spLocks/>
          </p:cNvSpPr>
          <p:nvPr/>
        </p:nvSpPr>
        <p:spPr bwMode="auto">
          <a:xfrm>
            <a:off x="2628697" y="6093019"/>
            <a:ext cx="463867" cy="436798"/>
          </a:xfrm>
          <a:custGeom>
            <a:avLst/>
            <a:gdLst>
              <a:gd name="T0" fmla="*/ 1522881 w 21438"/>
              <a:gd name="T1" fmla="*/ 443696123 h 19923"/>
              <a:gd name="T2" fmla="*/ 1522881 w 21438"/>
              <a:gd name="T3" fmla="*/ 387428248 h 19923"/>
              <a:gd name="T4" fmla="*/ 35835327 w 21438"/>
              <a:gd name="T5" fmla="*/ 354020076 h 19923"/>
              <a:gd name="T6" fmla="*/ 142165216 w 21438"/>
              <a:gd name="T7" fmla="*/ 288947262 h 19923"/>
              <a:gd name="T8" fmla="*/ 118144345 w 21438"/>
              <a:gd name="T9" fmla="*/ 76163801 h 19923"/>
              <a:gd name="T10" fmla="*/ 315378134 w 21438"/>
              <a:gd name="T11" fmla="*/ 35694219 h 19923"/>
              <a:gd name="T12" fmla="*/ 315378134 w 21438"/>
              <a:gd name="T13" fmla="*/ 141236588 h 19923"/>
              <a:gd name="T14" fmla="*/ 320535187 w 21438"/>
              <a:gd name="T15" fmla="*/ 193974181 h 19923"/>
              <a:gd name="T16" fmla="*/ 293098345 w 21438"/>
              <a:gd name="T17" fmla="*/ 239695171 h 19923"/>
              <a:gd name="T18" fmla="*/ 327410010 w 21438"/>
              <a:gd name="T19" fmla="*/ 287181329 h 19923"/>
              <a:gd name="T20" fmla="*/ 397731568 w 21438"/>
              <a:gd name="T21" fmla="*/ 329394441 h 19923"/>
              <a:gd name="T22" fmla="*/ 466333067 w 21438"/>
              <a:gd name="T23" fmla="*/ 445462084 h 19923"/>
              <a:gd name="T24" fmla="*/ 4938852 w 21438"/>
              <a:gd name="T25" fmla="*/ 450735102 h 19923"/>
              <a:gd name="T26" fmla="*/ 1522881 w 21438"/>
              <a:gd name="T27" fmla="*/ 450735102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8" h="19923">
                <a:moveTo>
                  <a:pt x="70" y="19603"/>
                </a:moveTo>
                <a:cubicBezTo>
                  <a:pt x="70" y="18826"/>
                  <a:pt x="-88" y="17894"/>
                  <a:pt x="70" y="17117"/>
                </a:cubicBezTo>
                <a:cubicBezTo>
                  <a:pt x="306" y="16107"/>
                  <a:pt x="622" y="16185"/>
                  <a:pt x="1647" y="15641"/>
                </a:cubicBezTo>
                <a:cubicBezTo>
                  <a:pt x="3301" y="14864"/>
                  <a:pt x="5115" y="14009"/>
                  <a:pt x="6534" y="12766"/>
                </a:cubicBezTo>
                <a:cubicBezTo>
                  <a:pt x="9293" y="10202"/>
                  <a:pt x="4405" y="6395"/>
                  <a:pt x="5430" y="3365"/>
                </a:cubicBezTo>
                <a:cubicBezTo>
                  <a:pt x="6376" y="567"/>
                  <a:pt x="12525" y="-1608"/>
                  <a:pt x="14495" y="1577"/>
                </a:cubicBezTo>
                <a:cubicBezTo>
                  <a:pt x="15362" y="2898"/>
                  <a:pt x="14495" y="4841"/>
                  <a:pt x="14495" y="6240"/>
                </a:cubicBezTo>
                <a:cubicBezTo>
                  <a:pt x="14495" y="7016"/>
                  <a:pt x="14811" y="7793"/>
                  <a:pt x="14732" y="8570"/>
                </a:cubicBezTo>
                <a:cubicBezTo>
                  <a:pt x="14653" y="9813"/>
                  <a:pt x="14023" y="9736"/>
                  <a:pt x="13471" y="10590"/>
                </a:cubicBezTo>
                <a:cubicBezTo>
                  <a:pt x="12525" y="11911"/>
                  <a:pt x="13944" y="12067"/>
                  <a:pt x="15048" y="12688"/>
                </a:cubicBezTo>
                <a:cubicBezTo>
                  <a:pt x="16151" y="13310"/>
                  <a:pt x="17176" y="14009"/>
                  <a:pt x="18280" y="14553"/>
                </a:cubicBezTo>
                <a:cubicBezTo>
                  <a:pt x="20644" y="15796"/>
                  <a:pt x="21512" y="16884"/>
                  <a:pt x="21433" y="19681"/>
                </a:cubicBezTo>
                <a:cubicBezTo>
                  <a:pt x="14338" y="19992"/>
                  <a:pt x="7322" y="19914"/>
                  <a:pt x="227" y="19914"/>
                </a:cubicBezTo>
                <a:cubicBezTo>
                  <a:pt x="148" y="19914"/>
                  <a:pt x="148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44" name="AutoShape 265"/>
          <p:cNvSpPr>
            <a:spLocks/>
          </p:cNvSpPr>
          <p:nvPr/>
        </p:nvSpPr>
        <p:spPr bwMode="auto">
          <a:xfrm>
            <a:off x="3199610" y="6053646"/>
            <a:ext cx="484784" cy="479862"/>
          </a:xfrm>
          <a:custGeom>
            <a:avLst/>
            <a:gdLst>
              <a:gd name="T0" fmla="*/ 0 w 21330"/>
              <a:gd name="T1" fmla="*/ 516506055 h 21327"/>
              <a:gd name="T2" fmla="*/ 3782614 w 21330"/>
              <a:gd name="T3" fmla="*/ 286583664 h 21327"/>
              <a:gd name="T4" fmla="*/ 0 w 21330"/>
              <a:gd name="T5" fmla="*/ 47388507 h 21327"/>
              <a:gd name="T6" fmla="*/ 0 w 21330"/>
              <a:gd name="T7" fmla="*/ 1027317 h 21327"/>
              <a:gd name="T8" fmla="*/ 251518541 w 21330"/>
              <a:gd name="T9" fmla="*/ 4746364 h 21327"/>
              <a:gd name="T10" fmla="*/ 378198752 w 21330"/>
              <a:gd name="T11" fmla="*/ 6605452 h 21327"/>
              <a:gd name="T12" fmla="*/ 453868236 w 21330"/>
              <a:gd name="T13" fmla="*/ 4746364 h 21327"/>
              <a:gd name="T14" fmla="*/ 520057567 w 21330"/>
              <a:gd name="T15" fmla="*/ 2887247 h 21327"/>
              <a:gd name="T16" fmla="*/ 525731062 w 21330"/>
              <a:gd name="T17" fmla="*/ 2887247 h 21327"/>
              <a:gd name="T18" fmla="*/ 525731062 w 21330"/>
              <a:gd name="T19" fmla="*/ 119707138 h 21327"/>
              <a:gd name="T20" fmla="*/ 525731062 w 21330"/>
              <a:gd name="T21" fmla="*/ 245799766 h 21327"/>
              <a:gd name="T22" fmla="*/ 535186320 w 21330"/>
              <a:gd name="T23" fmla="*/ 492407731 h 21327"/>
              <a:gd name="T24" fmla="*/ 499255318 w 21330"/>
              <a:gd name="T25" fmla="*/ 510927920 h 21327"/>
              <a:gd name="T26" fmla="*/ 434956898 w 21330"/>
              <a:gd name="T27" fmla="*/ 516506055 h 21327"/>
              <a:gd name="T28" fmla="*/ 293098084 w 21330"/>
              <a:gd name="T29" fmla="*/ 520224259 h 21327"/>
              <a:gd name="T30" fmla="*/ 30257478 w 21330"/>
              <a:gd name="T31" fmla="*/ 518365171 h 21327"/>
              <a:gd name="T32" fmla="*/ 1890882 w 21330"/>
              <a:gd name="T33" fmla="*/ 518365171 h 213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330" h="21327">
                <a:moveTo>
                  <a:pt x="0" y="21112"/>
                </a:moveTo>
                <a:cubicBezTo>
                  <a:pt x="675" y="18232"/>
                  <a:pt x="150" y="14670"/>
                  <a:pt x="150" y="11714"/>
                </a:cubicBezTo>
                <a:cubicBezTo>
                  <a:pt x="150" y="8455"/>
                  <a:pt x="75" y="5120"/>
                  <a:pt x="0" y="1937"/>
                </a:cubicBezTo>
                <a:cubicBezTo>
                  <a:pt x="0" y="1331"/>
                  <a:pt x="0" y="649"/>
                  <a:pt x="0" y="42"/>
                </a:cubicBezTo>
                <a:cubicBezTo>
                  <a:pt x="3375" y="-109"/>
                  <a:pt x="6675" y="194"/>
                  <a:pt x="9975" y="194"/>
                </a:cubicBezTo>
                <a:cubicBezTo>
                  <a:pt x="11700" y="194"/>
                  <a:pt x="13350" y="270"/>
                  <a:pt x="14999" y="270"/>
                </a:cubicBezTo>
                <a:cubicBezTo>
                  <a:pt x="16050" y="270"/>
                  <a:pt x="17025" y="270"/>
                  <a:pt x="18000" y="194"/>
                </a:cubicBezTo>
                <a:cubicBezTo>
                  <a:pt x="18525" y="194"/>
                  <a:pt x="20174" y="-185"/>
                  <a:pt x="20625" y="118"/>
                </a:cubicBezTo>
                <a:lnTo>
                  <a:pt x="20850" y="118"/>
                </a:lnTo>
                <a:cubicBezTo>
                  <a:pt x="21075" y="1558"/>
                  <a:pt x="20850" y="3377"/>
                  <a:pt x="20850" y="4893"/>
                </a:cubicBezTo>
                <a:cubicBezTo>
                  <a:pt x="20850" y="6636"/>
                  <a:pt x="20850" y="8304"/>
                  <a:pt x="20850" y="10047"/>
                </a:cubicBezTo>
                <a:cubicBezTo>
                  <a:pt x="20850" y="13306"/>
                  <a:pt x="21600" y="16944"/>
                  <a:pt x="21225" y="20127"/>
                </a:cubicBezTo>
                <a:cubicBezTo>
                  <a:pt x="21075" y="21264"/>
                  <a:pt x="20850" y="20884"/>
                  <a:pt x="19800" y="20884"/>
                </a:cubicBezTo>
                <a:cubicBezTo>
                  <a:pt x="18975" y="20884"/>
                  <a:pt x="18075" y="20960"/>
                  <a:pt x="17250" y="21112"/>
                </a:cubicBezTo>
                <a:cubicBezTo>
                  <a:pt x="15375" y="21264"/>
                  <a:pt x="13575" y="21415"/>
                  <a:pt x="11624" y="21264"/>
                </a:cubicBezTo>
                <a:cubicBezTo>
                  <a:pt x="8175" y="20960"/>
                  <a:pt x="4650" y="21112"/>
                  <a:pt x="1200" y="21188"/>
                </a:cubicBezTo>
                <a:cubicBezTo>
                  <a:pt x="825" y="21188"/>
                  <a:pt x="450" y="21188"/>
                  <a:pt x="75" y="2118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45" name="AutoShape 266"/>
          <p:cNvSpPr>
            <a:spLocks/>
          </p:cNvSpPr>
          <p:nvPr/>
        </p:nvSpPr>
        <p:spPr bwMode="auto">
          <a:xfrm>
            <a:off x="3209453" y="6093019"/>
            <a:ext cx="463867" cy="436798"/>
          </a:xfrm>
          <a:custGeom>
            <a:avLst/>
            <a:gdLst>
              <a:gd name="T0" fmla="*/ 1522881 w 21438"/>
              <a:gd name="T1" fmla="*/ 443696123 h 19923"/>
              <a:gd name="T2" fmla="*/ 1522881 w 21438"/>
              <a:gd name="T3" fmla="*/ 387428248 h 19923"/>
              <a:gd name="T4" fmla="*/ 35813496 w 21438"/>
              <a:gd name="T5" fmla="*/ 354020076 h 19923"/>
              <a:gd name="T6" fmla="*/ 142165216 w 21438"/>
              <a:gd name="T7" fmla="*/ 288947262 h 19923"/>
              <a:gd name="T8" fmla="*/ 118144345 w 21438"/>
              <a:gd name="T9" fmla="*/ 76163801 h 19923"/>
              <a:gd name="T10" fmla="*/ 315399938 w 21438"/>
              <a:gd name="T11" fmla="*/ 35694219 h 19923"/>
              <a:gd name="T12" fmla="*/ 315399938 w 21438"/>
              <a:gd name="T13" fmla="*/ 141236588 h 19923"/>
              <a:gd name="T14" fmla="*/ 320556236 w 21438"/>
              <a:gd name="T15" fmla="*/ 193974181 h 19923"/>
              <a:gd name="T16" fmla="*/ 293098345 w 21438"/>
              <a:gd name="T17" fmla="*/ 239695171 h 19923"/>
              <a:gd name="T18" fmla="*/ 327410010 w 21438"/>
              <a:gd name="T19" fmla="*/ 287181329 h 19923"/>
              <a:gd name="T20" fmla="*/ 397731568 w 21438"/>
              <a:gd name="T21" fmla="*/ 329394441 h 19923"/>
              <a:gd name="T22" fmla="*/ 466333067 w 21438"/>
              <a:gd name="T23" fmla="*/ 445462084 h 19923"/>
              <a:gd name="T24" fmla="*/ 4938852 w 21438"/>
              <a:gd name="T25" fmla="*/ 450735102 h 19923"/>
              <a:gd name="T26" fmla="*/ 1522881 w 21438"/>
              <a:gd name="T27" fmla="*/ 450735102 h 199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438" h="19923">
                <a:moveTo>
                  <a:pt x="70" y="19603"/>
                </a:moveTo>
                <a:cubicBezTo>
                  <a:pt x="70" y="18826"/>
                  <a:pt x="-88" y="17894"/>
                  <a:pt x="70" y="17117"/>
                </a:cubicBezTo>
                <a:cubicBezTo>
                  <a:pt x="306" y="16107"/>
                  <a:pt x="622" y="16185"/>
                  <a:pt x="1646" y="15641"/>
                </a:cubicBezTo>
                <a:cubicBezTo>
                  <a:pt x="3301" y="14864"/>
                  <a:pt x="5115" y="14009"/>
                  <a:pt x="6534" y="12766"/>
                </a:cubicBezTo>
                <a:cubicBezTo>
                  <a:pt x="9293" y="10202"/>
                  <a:pt x="4405" y="6395"/>
                  <a:pt x="5430" y="3365"/>
                </a:cubicBezTo>
                <a:cubicBezTo>
                  <a:pt x="6376" y="567"/>
                  <a:pt x="12525" y="-1608"/>
                  <a:pt x="14496" y="1577"/>
                </a:cubicBezTo>
                <a:cubicBezTo>
                  <a:pt x="15362" y="2898"/>
                  <a:pt x="14496" y="4841"/>
                  <a:pt x="14496" y="6240"/>
                </a:cubicBezTo>
                <a:cubicBezTo>
                  <a:pt x="14496" y="7016"/>
                  <a:pt x="14812" y="7793"/>
                  <a:pt x="14733" y="8570"/>
                </a:cubicBezTo>
                <a:cubicBezTo>
                  <a:pt x="14654" y="9813"/>
                  <a:pt x="14023" y="9736"/>
                  <a:pt x="13471" y="10590"/>
                </a:cubicBezTo>
                <a:cubicBezTo>
                  <a:pt x="12525" y="11911"/>
                  <a:pt x="13944" y="12067"/>
                  <a:pt x="15048" y="12688"/>
                </a:cubicBezTo>
                <a:cubicBezTo>
                  <a:pt x="16151" y="13310"/>
                  <a:pt x="17176" y="14009"/>
                  <a:pt x="18280" y="14553"/>
                </a:cubicBezTo>
                <a:cubicBezTo>
                  <a:pt x="20645" y="15796"/>
                  <a:pt x="21512" y="16884"/>
                  <a:pt x="21433" y="19681"/>
                </a:cubicBezTo>
                <a:cubicBezTo>
                  <a:pt x="14338" y="19992"/>
                  <a:pt x="7322" y="19914"/>
                  <a:pt x="227" y="19914"/>
                </a:cubicBezTo>
                <a:cubicBezTo>
                  <a:pt x="148" y="19914"/>
                  <a:pt x="148" y="19914"/>
                  <a:pt x="70" y="1991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46" name="Rectangle 267"/>
          <p:cNvSpPr>
            <a:spLocks/>
          </p:cNvSpPr>
          <p:nvPr/>
        </p:nvSpPr>
        <p:spPr bwMode="auto">
          <a:xfrm>
            <a:off x="4243002" y="356399"/>
            <a:ext cx="1338833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     Facebook login</a:t>
            </a:r>
          </a:p>
        </p:txBody>
      </p:sp>
      <p:sp>
        <p:nvSpPr>
          <p:cNvPr id="34047" name="Rectangle 268"/>
          <p:cNvSpPr>
            <a:spLocks/>
          </p:cNvSpPr>
          <p:nvPr/>
        </p:nvSpPr>
        <p:spPr bwMode="auto">
          <a:xfrm>
            <a:off x="4243003" y="4037803"/>
            <a:ext cx="2040948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     Requests for Permissions</a:t>
            </a:r>
          </a:p>
        </p:txBody>
      </p:sp>
      <p:sp>
        <p:nvSpPr>
          <p:cNvPr id="34048" name="Rectangle 269"/>
          <p:cNvSpPr>
            <a:spLocks/>
          </p:cNvSpPr>
          <p:nvPr/>
        </p:nvSpPr>
        <p:spPr bwMode="auto">
          <a:xfrm>
            <a:off x="4361123" y="790117"/>
            <a:ext cx="2137129" cy="18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85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Login to use your Facebook account with </a:t>
            </a:r>
          </a:p>
        </p:txBody>
      </p:sp>
      <p:sp>
        <p:nvSpPr>
          <p:cNvPr id="34049" name="Rectangle 270"/>
          <p:cNvSpPr>
            <a:spLocks/>
          </p:cNvSpPr>
          <p:nvPr/>
        </p:nvSpPr>
        <p:spPr bwMode="auto">
          <a:xfrm>
            <a:off x="6546342" y="790117"/>
            <a:ext cx="609467" cy="18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85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MyProduct</a:t>
            </a:r>
          </a:p>
        </p:txBody>
      </p:sp>
      <p:sp>
        <p:nvSpPr>
          <p:cNvPr id="34050" name="Rectangle 271"/>
          <p:cNvSpPr>
            <a:spLocks/>
          </p:cNvSpPr>
          <p:nvPr/>
        </p:nvSpPr>
        <p:spPr bwMode="auto">
          <a:xfrm>
            <a:off x="4252846" y="3280479"/>
            <a:ext cx="1133649" cy="18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85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Sign up for Facebook</a:t>
            </a:r>
          </a:p>
        </p:txBody>
      </p:sp>
      <p:sp>
        <p:nvSpPr>
          <p:cNvPr id="34051" name="Rectangle 272"/>
          <p:cNvSpPr>
            <a:spLocks/>
          </p:cNvSpPr>
          <p:nvPr/>
        </p:nvSpPr>
        <p:spPr bwMode="auto">
          <a:xfrm>
            <a:off x="7629107" y="3289748"/>
            <a:ext cx="356193" cy="17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77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Log In</a:t>
            </a:r>
          </a:p>
        </p:txBody>
      </p:sp>
      <p:sp>
        <p:nvSpPr>
          <p:cNvPr id="34052" name="Rectangle 273"/>
          <p:cNvSpPr>
            <a:spLocks/>
          </p:cNvSpPr>
          <p:nvPr/>
        </p:nvSpPr>
        <p:spPr bwMode="auto">
          <a:xfrm>
            <a:off x="8485477" y="3289748"/>
            <a:ext cx="354589" cy="17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77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Cancel</a:t>
            </a:r>
          </a:p>
        </p:txBody>
      </p:sp>
      <p:sp>
        <p:nvSpPr>
          <p:cNvPr id="34053" name="Rectangle 274"/>
          <p:cNvSpPr>
            <a:spLocks/>
          </p:cNvSpPr>
          <p:nvPr/>
        </p:nvSpPr>
        <p:spPr bwMode="auto">
          <a:xfrm>
            <a:off x="5365142" y="1193694"/>
            <a:ext cx="362605" cy="18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85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Email:</a:t>
            </a:r>
          </a:p>
        </p:txBody>
      </p:sp>
      <p:sp>
        <p:nvSpPr>
          <p:cNvPr id="34054" name="Rectangle 275"/>
          <p:cNvSpPr>
            <a:spLocks/>
          </p:cNvSpPr>
          <p:nvPr/>
        </p:nvSpPr>
        <p:spPr bwMode="auto">
          <a:xfrm>
            <a:off x="5158432" y="1616957"/>
            <a:ext cx="561377" cy="18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85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Password:</a:t>
            </a:r>
          </a:p>
        </p:txBody>
      </p:sp>
      <p:sp>
        <p:nvSpPr>
          <p:cNvPr id="34055" name="Rectangle 276"/>
          <p:cNvSpPr>
            <a:spLocks/>
          </p:cNvSpPr>
          <p:nvPr/>
        </p:nvSpPr>
        <p:spPr bwMode="auto">
          <a:xfrm>
            <a:off x="6162452" y="1990429"/>
            <a:ext cx="881978" cy="17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77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Keep me logged in</a:t>
            </a:r>
          </a:p>
        </p:txBody>
      </p:sp>
      <p:sp>
        <p:nvSpPr>
          <p:cNvPr id="34056" name="Rectangle 277"/>
          <p:cNvSpPr>
            <a:spLocks/>
          </p:cNvSpPr>
          <p:nvPr/>
        </p:nvSpPr>
        <p:spPr bwMode="auto">
          <a:xfrm>
            <a:off x="5886838" y="2158340"/>
            <a:ext cx="1218608" cy="18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85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Forgot your password?</a:t>
            </a:r>
          </a:p>
        </p:txBody>
      </p:sp>
      <p:sp>
        <p:nvSpPr>
          <p:cNvPr id="34057" name="Rectangle 278"/>
          <p:cNvSpPr>
            <a:spLocks/>
          </p:cNvSpPr>
          <p:nvPr/>
        </p:nvSpPr>
        <p:spPr bwMode="auto">
          <a:xfrm>
            <a:off x="7648794" y="6971152"/>
            <a:ext cx="306499" cy="17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77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Allow</a:t>
            </a:r>
          </a:p>
        </p:txBody>
      </p:sp>
      <p:sp>
        <p:nvSpPr>
          <p:cNvPr id="34058" name="Rectangle 279"/>
          <p:cNvSpPr>
            <a:spLocks/>
          </p:cNvSpPr>
          <p:nvPr/>
        </p:nvSpPr>
        <p:spPr bwMode="auto">
          <a:xfrm>
            <a:off x="8357513" y="6971152"/>
            <a:ext cx="643130" cy="17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77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Do not Allow</a:t>
            </a:r>
          </a:p>
        </p:txBody>
      </p:sp>
      <p:sp>
        <p:nvSpPr>
          <p:cNvPr id="34059" name="Rectangle 280"/>
          <p:cNvSpPr>
            <a:spLocks/>
          </p:cNvSpPr>
          <p:nvPr/>
        </p:nvSpPr>
        <p:spPr bwMode="auto">
          <a:xfrm>
            <a:off x="1459303" y="415459"/>
            <a:ext cx="1564857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Sign up with Facebook</a:t>
            </a:r>
          </a:p>
        </p:txBody>
      </p:sp>
      <p:sp>
        <p:nvSpPr>
          <p:cNvPr id="34060" name="Rectangle 281"/>
          <p:cNvSpPr>
            <a:spLocks/>
          </p:cNvSpPr>
          <p:nvPr/>
        </p:nvSpPr>
        <p:spPr bwMode="auto">
          <a:xfrm>
            <a:off x="8401802" y="4707150"/>
            <a:ext cx="766561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MyProduct</a:t>
            </a:r>
          </a:p>
        </p:txBody>
      </p:sp>
      <p:sp>
        <p:nvSpPr>
          <p:cNvPr id="34061" name="Rectangle 282"/>
          <p:cNvSpPr>
            <a:spLocks/>
          </p:cNvSpPr>
          <p:nvPr/>
        </p:nvSpPr>
        <p:spPr bwMode="auto">
          <a:xfrm>
            <a:off x="1963604" y="4058701"/>
            <a:ext cx="867550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MyProduct</a:t>
            </a:r>
          </a:p>
        </p:txBody>
      </p:sp>
      <p:sp>
        <p:nvSpPr>
          <p:cNvPr id="34062" name="Rectangle 283"/>
          <p:cNvSpPr>
            <a:spLocks/>
          </p:cNvSpPr>
          <p:nvPr/>
        </p:nvSpPr>
        <p:spPr bwMode="auto">
          <a:xfrm>
            <a:off x="2832382" y="4096882"/>
            <a:ext cx="771370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On Facebook</a:t>
            </a:r>
          </a:p>
        </p:txBody>
      </p:sp>
      <p:sp>
        <p:nvSpPr>
          <p:cNvPr id="34063" name="Rectangle 284"/>
          <p:cNvSpPr>
            <a:spLocks/>
          </p:cNvSpPr>
          <p:nvPr/>
        </p:nvSpPr>
        <p:spPr bwMode="auto">
          <a:xfrm>
            <a:off x="929392" y="4147272"/>
            <a:ext cx="968540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MyProduct</a:t>
            </a:r>
          </a:p>
        </p:txBody>
      </p:sp>
      <p:sp>
        <p:nvSpPr>
          <p:cNvPr id="34064" name="Rectangle 285"/>
          <p:cNvSpPr>
            <a:spLocks/>
          </p:cNvSpPr>
          <p:nvPr/>
        </p:nvSpPr>
        <p:spPr bwMode="auto">
          <a:xfrm>
            <a:off x="1603775" y="897820"/>
            <a:ext cx="120551" cy="17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77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8</a:t>
            </a:r>
          </a:p>
        </p:txBody>
      </p:sp>
      <p:sp>
        <p:nvSpPr>
          <p:cNvPr id="34065" name="Rectangle 286"/>
          <p:cNvSpPr>
            <a:spLocks/>
          </p:cNvSpPr>
          <p:nvPr/>
        </p:nvSpPr>
        <p:spPr bwMode="auto">
          <a:xfrm>
            <a:off x="1240049" y="917506"/>
            <a:ext cx="248791" cy="17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77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Like</a:t>
            </a:r>
          </a:p>
        </p:txBody>
      </p:sp>
      <p:sp>
        <p:nvSpPr>
          <p:cNvPr id="34066" name="Rectangle 287"/>
          <p:cNvSpPr>
            <a:spLocks/>
          </p:cNvSpPr>
          <p:nvPr/>
        </p:nvSpPr>
        <p:spPr bwMode="auto">
          <a:xfrm>
            <a:off x="2244069" y="4382357"/>
            <a:ext cx="248791" cy="17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77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Like</a:t>
            </a:r>
          </a:p>
        </p:txBody>
      </p:sp>
      <p:sp>
        <p:nvSpPr>
          <p:cNvPr id="34067" name="Rectangle 288"/>
          <p:cNvSpPr>
            <a:spLocks/>
          </p:cNvSpPr>
          <p:nvPr/>
        </p:nvSpPr>
        <p:spPr bwMode="auto">
          <a:xfrm>
            <a:off x="1007822" y="6645685"/>
            <a:ext cx="976554" cy="15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698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Facebook social plugin</a:t>
            </a:r>
          </a:p>
        </p:txBody>
      </p:sp>
      <p:sp>
        <p:nvSpPr>
          <p:cNvPr id="34068" name="Rectangle 289"/>
          <p:cNvSpPr>
            <a:spLocks/>
          </p:cNvSpPr>
          <p:nvPr/>
        </p:nvSpPr>
        <p:spPr bwMode="auto">
          <a:xfrm>
            <a:off x="4469399" y="4471521"/>
            <a:ext cx="2178807" cy="18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85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Product Name is requesting the following:</a:t>
            </a:r>
          </a:p>
        </p:txBody>
      </p:sp>
      <p:sp>
        <p:nvSpPr>
          <p:cNvPr id="34069" name="Rectangle 290"/>
          <p:cNvSpPr>
            <a:spLocks/>
          </p:cNvSpPr>
          <p:nvPr/>
        </p:nvSpPr>
        <p:spPr bwMode="auto">
          <a:xfrm>
            <a:off x="4902506" y="4714870"/>
            <a:ext cx="3166256" cy="42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85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Access my basic information</a:t>
            </a:r>
          </a:p>
          <a:p>
            <a:pPr eaLnBrk="1" hangingPunct="1"/>
            <a:r>
              <a:rPr lang="en-US" altLang="x-none" sz="85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Includes name, profile picture, gender, networks, User ID,</a:t>
            </a:r>
          </a:p>
          <a:p>
            <a:pPr eaLnBrk="1" hangingPunct="1"/>
            <a:r>
              <a:rPr lang="en-US" altLang="x-none" sz="85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list of friends, and any other information I ahve made public.</a:t>
            </a:r>
          </a:p>
        </p:txBody>
      </p:sp>
      <p:sp>
        <p:nvSpPr>
          <p:cNvPr id="34070" name="Rectangle 291"/>
          <p:cNvSpPr>
            <a:spLocks/>
          </p:cNvSpPr>
          <p:nvPr/>
        </p:nvSpPr>
        <p:spPr bwMode="auto">
          <a:xfrm>
            <a:off x="4882819" y="6181526"/>
            <a:ext cx="3166256" cy="42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85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Access my basic information</a:t>
            </a:r>
          </a:p>
          <a:p>
            <a:pPr eaLnBrk="1" hangingPunct="1"/>
            <a:r>
              <a:rPr lang="en-US" altLang="x-none" sz="85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Includes name, profile picture, gender, networks, User ID,</a:t>
            </a:r>
          </a:p>
          <a:p>
            <a:pPr eaLnBrk="1" hangingPunct="1"/>
            <a:r>
              <a:rPr lang="en-US" altLang="x-none" sz="85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list of friends, and any other information I ahve made public.</a:t>
            </a:r>
          </a:p>
        </p:txBody>
      </p:sp>
      <p:sp>
        <p:nvSpPr>
          <p:cNvPr id="34071" name="Rectangle 292"/>
          <p:cNvSpPr>
            <a:spLocks/>
          </p:cNvSpPr>
          <p:nvPr/>
        </p:nvSpPr>
        <p:spPr bwMode="auto">
          <a:xfrm>
            <a:off x="4902506" y="5413746"/>
            <a:ext cx="3126182" cy="42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85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Access my profile information</a:t>
            </a:r>
          </a:p>
          <a:p>
            <a:pPr eaLnBrk="1" hangingPunct="1"/>
            <a:r>
              <a:rPr lang="en-US" altLang="x-none" sz="85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Likes, Music, TV, Movies, Books, Quotes, About me,</a:t>
            </a:r>
          </a:p>
          <a:p>
            <a:pPr eaLnBrk="1" hangingPunct="1"/>
            <a:r>
              <a:rPr lang="en-US" altLang="x-none" sz="85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Activities, Interests, Birthday, Education History and Work</a:t>
            </a:r>
          </a:p>
        </p:txBody>
      </p:sp>
      <p:sp>
        <p:nvSpPr>
          <p:cNvPr id="34072" name="Rectangle 293"/>
          <p:cNvSpPr>
            <a:spLocks/>
          </p:cNvSpPr>
          <p:nvPr/>
        </p:nvSpPr>
        <p:spPr bwMode="auto">
          <a:xfrm>
            <a:off x="4282376" y="6995761"/>
            <a:ext cx="1566460" cy="17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77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Logged In as Username. Log out </a:t>
            </a:r>
          </a:p>
        </p:txBody>
      </p:sp>
    </p:spTree>
    <p:extLst>
      <p:ext uri="{BB962C8B-B14F-4D97-AF65-F5344CB8AC3E}">
        <p14:creationId xmlns:p14="http://schemas.microsoft.com/office/powerpoint/2010/main" val="1421925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1"/>
          <p:cNvSpPr>
            <a:spLocks/>
          </p:cNvSpPr>
          <p:nvPr/>
        </p:nvSpPr>
        <p:spPr bwMode="auto">
          <a:xfrm>
            <a:off x="453322" y="2214748"/>
            <a:ext cx="9313018" cy="4822000"/>
          </a:xfrm>
          <a:custGeom>
            <a:avLst/>
            <a:gdLst>
              <a:gd name="T0" fmla="*/ 2147483647 w 21491"/>
              <a:gd name="T1" fmla="*/ 0 h 21381"/>
              <a:gd name="T2" fmla="*/ 2147483647 w 21491"/>
              <a:gd name="T3" fmla="*/ 2147483647 h 21381"/>
              <a:gd name="T4" fmla="*/ 2147483647 w 21491"/>
              <a:gd name="T5" fmla="*/ 2147483647 h 21381"/>
              <a:gd name="T6" fmla="*/ 2147483647 w 21491"/>
              <a:gd name="T7" fmla="*/ 2147483647 h 21381"/>
              <a:gd name="T8" fmla="*/ 2147483647 w 21491"/>
              <a:gd name="T9" fmla="*/ 2147483647 h 21381"/>
              <a:gd name="T10" fmla="*/ 2147483647 w 21491"/>
              <a:gd name="T11" fmla="*/ 2147483647 h 21381"/>
              <a:gd name="T12" fmla="*/ 2147483647 w 21491"/>
              <a:gd name="T13" fmla="*/ 2147483647 h 21381"/>
              <a:gd name="T14" fmla="*/ 2147483647 w 21491"/>
              <a:gd name="T15" fmla="*/ 2147483647 h 21381"/>
              <a:gd name="T16" fmla="*/ 2147483647 w 21491"/>
              <a:gd name="T17" fmla="*/ 2147483647 h 21381"/>
              <a:gd name="T18" fmla="*/ 2147483647 w 21491"/>
              <a:gd name="T19" fmla="*/ 2147483647 h 21381"/>
              <a:gd name="T20" fmla="*/ 2147483647 w 21491"/>
              <a:gd name="T21" fmla="*/ 2147483647 h 21381"/>
              <a:gd name="T22" fmla="*/ 2147483647 w 21491"/>
              <a:gd name="T23" fmla="*/ 2147483647 h 21381"/>
              <a:gd name="T24" fmla="*/ 2147483647 w 21491"/>
              <a:gd name="T25" fmla="*/ 2147483647 h 21381"/>
              <a:gd name="T26" fmla="*/ 2147483647 w 21491"/>
              <a:gd name="T27" fmla="*/ 2147483647 h 21381"/>
              <a:gd name="T28" fmla="*/ 2147483647 w 21491"/>
              <a:gd name="T29" fmla="*/ 2147483647 h 21381"/>
              <a:gd name="T30" fmla="*/ 2147483647 w 21491"/>
              <a:gd name="T31" fmla="*/ 2147483647 h 21381"/>
              <a:gd name="T32" fmla="*/ 2147483647 w 21491"/>
              <a:gd name="T33" fmla="*/ 2147483647 h 2138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491" h="21381">
                <a:moveTo>
                  <a:pt x="86" y="0"/>
                </a:moveTo>
                <a:cubicBezTo>
                  <a:pt x="1347" y="589"/>
                  <a:pt x="2982" y="131"/>
                  <a:pt x="4277" y="196"/>
                </a:cubicBezTo>
                <a:cubicBezTo>
                  <a:pt x="6253" y="327"/>
                  <a:pt x="8229" y="196"/>
                  <a:pt x="10171" y="196"/>
                </a:cubicBezTo>
                <a:cubicBezTo>
                  <a:pt x="11977" y="196"/>
                  <a:pt x="13782" y="131"/>
                  <a:pt x="15622" y="131"/>
                </a:cubicBezTo>
                <a:cubicBezTo>
                  <a:pt x="16542" y="131"/>
                  <a:pt x="17462" y="65"/>
                  <a:pt x="18382" y="131"/>
                </a:cubicBezTo>
                <a:cubicBezTo>
                  <a:pt x="19199" y="131"/>
                  <a:pt x="20255" y="-131"/>
                  <a:pt x="21039" y="196"/>
                </a:cubicBezTo>
                <a:cubicBezTo>
                  <a:pt x="21141" y="262"/>
                  <a:pt x="21278" y="196"/>
                  <a:pt x="21414" y="196"/>
                </a:cubicBezTo>
                <a:cubicBezTo>
                  <a:pt x="21482" y="1702"/>
                  <a:pt x="21376" y="3002"/>
                  <a:pt x="21404" y="4563"/>
                </a:cubicBezTo>
                <a:cubicBezTo>
                  <a:pt x="21431" y="6026"/>
                  <a:pt x="21448" y="7396"/>
                  <a:pt x="21482" y="8836"/>
                </a:cubicBezTo>
                <a:cubicBezTo>
                  <a:pt x="21516" y="12044"/>
                  <a:pt x="21448" y="15185"/>
                  <a:pt x="21414" y="18327"/>
                </a:cubicBezTo>
                <a:cubicBezTo>
                  <a:pt x="21414" y="19374"/>
                  <a:pt x="21346" y="20356"/>
                  <a:pt x="21346" y="21338"/>
                </a:cubicBezTo>
                <a:cubicBezTo>
                  <a:pt x="19254" y="21291"/>
                  <a:pt x="16780" y="21207"/>
                  <a:pt x="14634" y="21338"/>
                </a:cubicBezTo>
                <a:cubicBezTo>
                  <a:pt x="12011" y="21469"/>
                  <a:pt x="9387" y="21273"/>
                  <a:pt x="6764" y="21076"/>
                </a:cubicBezTo>
                <a:cubicBezTo>
                  <a:pt x="4549" y="20945"/>
                  <a:pt x="2335" y="21404"/>
                  <a:pt x="86" y="21273"/>
                </a:cubicBezTo>
                <a:cubicBezTo>
                  <a:pt x="18" y="18524"/>
                  <a:pt x="154" y="15709"/>
                  <a:pt x="120" y="12894"/>
                </a:cubicBezTo>
                <a:cubicBezTo>
                  <a:pt x="86" y="10080"/>
                  <a:pt x="-84" y="7200"/>
                  <a:pt x="52" y="4385"/>
                </a:cubicBezTo>
                <a:cubicBezTo>
                  <a:pt x="120" y="3011"/>
                  <a:pt x="-16" y="1505"/>
                  <a:pt x="120" y="19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18" name="AutoShape 15"/>
          <p:cNvSpPr>
            <a:spLocks/>
          </p:cNvSpPr>
          <p:nvPr/>
        </p:nvSpPr>
        <p:spPr bwMode="auto">
          <a:xfrm>
            <a:off x="473009" y="442950"/>
            <a:ext cx="2453449" cy="387581"/>
          </a:xfrm>
          <a:custGeom>
            <a:avLst/>
            <a:gdLst>
              <a:gd name="T0" fmla="*/ 1516499158 w 21176"/>
              <a:gd name="T1" fmla="*/ 1036421 h 20460"/>
              <a:gd name="T2" fmla="*/ 2147483647 w 21176"/>
              <a:gd name="T3" fmla="*/ 3562668 h 20460"/>
              <a:gd name="T4" fmla="*/ 2147483647 w 21176"/>
              <a:gd name="T5" fmla="*/ 6088328 h 20460"/>
              <a:gd name="T6" fmla="*/ 2147483647 w 21176"/>
              <a:gd name="T7" fmla="*/ 6088328 h 20460"/>
              <a:gd name="T8" fmla="*/ 2147483647 w 21176"/>
              <a:gd name="T9" fmla="*/ 1036421 h 20460"/>
              <a:gd name="T10" fmla="*/ 2147483647 w 21176"/>
              <a:gd name="T11" fmla="*/ 6088328 h 20460"/>
              <a:gd name="T12" fmla="*/ 2147483647 w 21176"/>
              <a:gd name="T13" fmla="*/ 21228481 h 20460"/>
              <a:gd name="T14" fmla="*/ 2147483647 w 21176"/>
              <a:gd name="T15" fmla="*/ 175113924 h 20460"/>
              <a:gd name="T16" fmla="*/ 2147483647 w 21176"/>
              <a:gd name="T17" fmla="*/ 293696410 h 20460"/>
              <a:gd name="T18" fmla="*/ 2147483647 w 21176"/>
              <a:gd name="T19" fmla="*/ 291170774 h 20460"/>
              <a:gd name="T20" fmla="*/ 2147483647 w 21176"/>
              <a:gd name="T21" fmla="*/ 293696410 h 20460"/>
              <a:gd name="T22" fmla="*/ 2147483647 w 21176"/>
              <a:gd name="T23" fmla="*/ 291170774 h 20460"/>
              <a:gd name="T24" fmla="*/ 2147483647 w 21176"/>
              <a:gd name="T25" fmla="*/ 291170774 h 20460"/>
              <a:gd name="T26" fmla="*/ 1135709677 w 21176"/>
              <a:gd name="T27" fmla="*/ 291170774 h 20460"/>
              <a:gd name="T28" fmla="*/ 474327803 w 21176"/>
              <a:gd name="T29" fmla="*/ 225572553 h 20460"/>
              <a:gd name="T30" fmla="*/ 1800421009 w 21176"/>
              <a:gd name="T31" fmla="*/ 6088328 h 2046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176" h="20460">
                <a:moveTo>
                  <a:pt x="454" y="71"/>
                </a:moveTo>
                <a:cubicBezTo>
                  <a:pt x="1614" y="2145"/>
                  <a:pt x="3115" y="71"/>
                  <a:pt x="4304" y="244"/>
                </a:cubicBezTo>
                <a:cubicBezTo>
                  <a:pt x="5578" y="417"/>
                  <a:pt x="6880" y="590"/>
                  <a:pt x="8154" y="417"/>
                </a:cubicBezTo>
                <a:cubicBezTo>
                  <a:pt x="9683" y="244"/>
                  <a:pt x="11239" y="71"/>
                  <a:pt x="12768" y="417"/>
                </a:cubicBezTo>
                <a:cubicBezTo>
                  <a:pt x="14297" y="763"/>
                  <a:pt x="15797" y="-274"/>
                  <a:pt x="17326" y="71"/>
                </a:cubicBezTo>
                <a:cubicBezTo>
                  <a:pt x="18005" y="244"/>
                  <a:pt x="18657" y="244"/>
                  <a:pt x="19336" y="417"/>
                </a:cubicBezTo>
                <a:cubicBezTo>
                  <a:pt x="19761" y="417"/>
                  <a:pt x="20751" y="-620"/>
                  <a:pt x="21034" y="1454"/>
                </a:cubicBezTo>
                <a:cubicBezTo>
                  <a:pt x="21261" y="3355"/>
                  <a:pt x="21148" y="9748"/>
                  <a:pt x="21148" y="11994"/>
                </a:cubicBezTo>
                <a:cubicBezTo>
                  <a:pt x="21148" y="15969"/>
                  <a:pt x="21148" y="19770"/>
                  <a:pt x="20468" y="20116"/>
                </a:cubicBezTo>
                <a:cubicBezTo>
                  <a:pt x="19110" y="20980"/>
                  <a:pt x="17666" y="19943"/>
                  <a:pt x="16307" y="19943"/>
                </a:cubicBezTo>
                <a:cubicBezTo>
                  <a:pt x="13816" y="19943"/>
                  <a:pt x="11353" y="20116"/>
                  <a:pt x="8890" y="20116"/>
                </a:cubicBezTo>
                <a:cubicBezTo>
                  <a:pt x="7106" y="20116"/>
                  <a:pt x="5323" y="20289"/>
                  <a:pt x="3568" y="19943"/>
                </a:cubicBezTo>
                <a:cubicBezTo>
                  <a:pt x="2775" y="19770"/>
                  <a:pt x="1982" y="19943"/>
                  <a:pt x="1190" y="19943"/>
                </a:cubicBezTo>
                <a:cubicBezTo>
                  <a:pt x="991" y="19943"/>
                  <a:pt x="510" y="20462"/>
                  <a:pt x="340" y="19943"/>
                </a:cubicBezTo>
                <a:cubicBezTo>
                  <a:pt x="29" y="18906"/>
                  <a:pt x="142" y="17351"/>
                  <a:pt x="142" y="15450"/>
                </a:cubicBezTo>
                <a:cubicBezTo>
                  <a:pt x="114" y="12167"/>
                  <a:pt x="-339" y="417"/>
                  <a:pt x="539" y="41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19" name="AutoShape 16"/>
          <p:cNvSpPr>
            <a:spLocks/>
          </p:cNvSpPr>
          <p:nvPr/>
        </p:nvSpPr>
        <p:spPr bwMode="auto">
          <a:xfrm>
            <a:off x="600972" y="551226"/>
            <a:ext cx="142728" cy="194406"/>
          </a:xfrm>
          <a:custGeom>
            <a:avLst/>
            <a:gdLst>
              <a:gd name="T0" fmla="*/ 0 w 20090"/>
              <a:gd name="T1" fmla="*/ 26306034 h 20088"/>
              <a:gd name="T2" fmla="*/ 354230 w 20090"/>
              <a:gd name="T3" fmla="*/ 5444930 h 20088"/>
              <a:gd name="T4" fmla="*/ 4158829 w 20090"/>
              <a:gd name="T5" fmla="*/ 352351 h 20088"/>
              <a:gd name="T6" fmla="*/ 5397960 w 20090"/>
              <a:gd name="T7" fmla="*/ 9879581 h 20088"/>
              <a:gd name="T8" fmla="*/ 15307466 w 20090"/>
              <a:gd name="T9" fmla="*/ 14314219 h 20088"/>
              <a:gd name="T10" fmla="*/ 5397960 w 20090"/>
              <a:gd name="T11" fmla="*/ 18585323 h 20088"/>
              <a:gd name="T12" fmla="*/ 5308644 w 20090"/>
              <a:gd name="T13" fmla="*/ 29426537 h 20088"/>
              <a:gd name="T14" fmla="*/ 15396104 w 20090"/>
              <a:gd name="T15" fmla="*/ 35011626 h 20088"/>
              <a:gd name="T16" fmla="*/ 4512307 w 20090"/>
              <a:gd name="T17" fmla="*/ 37639757 h 20088"/>
              <a:gd name="T18" fmla="*/ 177110 w 20090"/>
              <a:gd name="T19" fmla="*/ 23185380 h 200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090" h="20088">
                <a:moveTo>
                  <a:pt x="0" y="13513"/>
                </a:moveTo>
                <a:cubicBezTo>
                  <a:pt x="919" y="10053"/>
                  <a:pt x="-345" y="6256"/>
                  <a:pt x="460" y="2797"/>
                </a:cubicBezTo>
                <a:cubicBezTo>
                  <a:pt x="805" y="1194"/>
                  <a:pt x="2987" y="-578"/>
                  <a:pt x="5400" y="181"/>
                </a:cubicBezTo>
                <a:cubicBezTo>
                  <a:pt x="7238" y="772"/>
                  <a:pt x="7354" y="3894"/>
                  <a:pt x="7009" y="5075"/>
                </a:cubicBezTo>
                <a:cubicBezTo>
                  <a:pt x="10340" y="5244"/>
                  <a:pt x="20221" y="3388"/>
                  <a:pt x="19876" y="7353"/>
                </a:cubicBezTo>
                <a:cubicBezTo>
                  <a:pt x="19532" y="10813"/>
                  <a:pt x="10340" y="9463"/>
                  <a:pt x="7009" y="9547"/>
                </a:cubicBezTo>
                <a:cubicBezTo>
                  <a:pt x="7238" y="11403"/>
                  <a:pt x="6664" y="13344"/>
                  <a:pt x="6893" y="15116"/>
                </a:cubicBezTo>
                <a:cubicBezTo>
                  <a:pt x="9995" y="15285"/>
                  <a:pt x="21255" y="13935"/>
                  <a:pt x="19991" y="17985"/>
                </a:cubicBezTo>
                <a:cubicBezTo>
                  <a:pt x="18957" y="21022"/>
                  <a:pt x="8847" y="20094"/>
                  <a:pt x="5859" y="19335"/>
                </a:cubicBezTo>
                <a:cubicBezTo>
                  <a:pt x="919" y="17985"/>
                  <a:pt x="230" y="15285"/>
                  <a:pt x="230" y="1191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0" name="AutoShape 17"/>
          <p:cNvSpPr>
            <a:spLocks/>
          </p:cNvSpPr>
          <p:nvPr/>
        </p:nvSpPr>
        <p:spPr bwMode="auto">
          <a:xfrm>
            <a:off x="866742" y="472479"/>
            <a:ext cx="8613" cy="295300"/>
          </a:xfrm>
          <a:custGeom>
            <a:avLst/>
            <a:gdLst>
              <a:gd name="T0" fmla="*/ 4471 w 11277"/>
              <a:gd name="T1" fmla="*/ 0 h 21600"/>
              <a:gd name="T2" fmla="*/ 10110 w 11277"/>
              <a:gd name="T3" fmla="*/ 60587361 h 21600"/>
              <a:gd name="T4" fmla="*/ 4471 w 11277"/>
              <a:gd name="T5" fmla="*/ 11854068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77" h="21600">
                <a:moveTo>
                  <a:pt x="4672" y="0"/>
                </a:moveTo>
                <a:cubicBezTo>
                  <a:pt x="-7112" y="3480"/>
                  <a:pt x="6640" y="7560"/>
                  <a:pt x="10564" y="11040"/>
                </a:cubicBezTo>
                <a:cubicBezTo>
                  <a:pt x="14488" y="14520"/>
                  <a:pt x="748" y="18000"/>
                  <a:pt x="4672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1" name="AutoShape 18"/>
          <p:cNvSpPr>
            <a:spLocks/>
          </p:cNvSpPr>
          <p:nvPr/>
        </p:nvSpPr>
        <p:spPr bwMode="auto">
          <a:xfrm>
            <a:off x="481622" y="1258715"/>
            <a:ext cx="527848" cy="191945"/>
          </a:xfrm>
          <a:custGeom>
            <a:avLst/>
            <a:gdLst>
              <a:gd name="T0" fmla="*/ 25078116 w 21045"/>
              <a:gd name="T1" fmla="*/ 0 h 20656"/>
              <a:gd name="T2" fmla="*/ 335641505 w 21045"/>
              <a:gd name="T3" fmla="*/ 610037 h 20656"/>
              <a:gd name="T4" fmla="*/ 663929331 w 21045"/>
              <a:gd name="T5" fmla="*/ 915068 h 20656"/>
              <a:gd name="T6" fmla="*/ 710527019 w 21045"/>
              <a:gd name="T7" fmla="*/ 17392233 h 20656"/>
              <a:gd name="T8" fmla="*/ 681687262 w 21045"/>
              <a:gd name="T9" fmla="*/ 34479292 h 20656"/>
              <a:gd name="T10" fmla="*/ 528642472 w 21045"/>
              <a:gd name="T11" fmla="*/ 34784310 h 20656"/>
              <a:gd name="T12" fmla="*/ 391085198 w 21045"/>
              <a:gd name="T13" fmla="*/ 34784310 h 20656"/>
              <a:gd name="T14" fmla="*/ 71675803 w 21045"/>
              <a:gd name="T15" fmla="*/ 33564224 h 20656"/>
              <a:gd name="T16" fmla="*/ 7353679 w 21045"/>
              <a:gd name="T17" fmla="*/ 32344006 h 20656"/>
              <a:gd name="T18" fmla="*/ 2914463 w 21045"/>
              <a:gd name="T19" fmla="*/ 22579455 h 20656"/>
              <a:gd name="T20" fmla="*/ 13996289 w 21045"/>
              <a:gd name="T21" fmla="*/ 3967136 h 20656"/>
              <a:gd name="T22" fmla="*/ 38396830 w 21045"/>
              <a:gd name="T23" fmla="*/ 1830267 h 206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045" h="20656">
                <a:moveTo>
                  <a:pt x="740" y="0"/>
                </a:moveTo>
                <a:cubicBezTo>
                  <a:pt x="3489" y="1948"/>
                  <a:pt x="7089" y="354"/>
                  <a:pt x="9904" y="354"/>
                </a:cubicBezTo>
                <a:cubicBezTo>
                  <a:pt x="13111" y="354"/>
                  <a:pt x="16449" y="-354"/>
                  <a:pt x="19591" y="531"/>
                </a:cubicBezTo>
                <a:cubicBezTo>
                  <a:pt x="21424" y="1062"/>
                  <a:pt x="21031" y="5842"/>
                  <a:pt x="20966" y="10092"/>
                </a:cubicBezTo>
                <a:cubicBezTo>
                  <a:pt x="20900" y="13456"/>
                  <a:pt x="21293" y="18768"/>
                  <a:pt x="20115" y="20007"/>
                </a:cubicBezTo>
                <a:cubicBezTo>
                  <a:pt x="18871" y="21246"/>
                  <a:pt x="16842" y="20361"/>
                  <a:pt x="15599" y="20184"/>
                </a:cubicBezTo>
                <a:cubicBezTo>
                  <a:pt x="14224" y="20007"/>
                  <a:pt x="12915" y="20184"/>
                  <a:pt x="11540" y="20184"/>
                </a:cubicBezTo>
                <a:cubicBezTo>
                  <a:pt x="8464" y="20184"/>
                  <a:pt x="5257" y="20007"/>
                  <a:pt x="2115" y="19476"/>
                </a:cubicBezTo>
                <a:cubicBezTo>
                  <a:pt x="1722" y="19476"/>
                  <a:pt x="479" y="19476"/>
                  <a:pt x="217" y="18768"/>
                </a:cubicBezTo>
                <a:cubicBezTo>
                  <a:pt x="-176" y="17705"/>
                  <a:pt x="86" y="14341"/>
                  <a:pt x="86" y="13102"/>
                </a:cubicBezTo>
                <a:cubicBezTo>
                  <a:pt x="151" y="10446"/>
                  <a:pt x="-176" y="4426"/>
                  <a:pt x="413" y="2302"/>
                </a:cubicBezTo>
                <a:cubicBezTo>
                  <a:pt x="609" y="1416"/>
                  <a:pt x="675" y="885"/>
                  <a:pt x="1133" y="106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2" name="AutoShape 19"/>
          <p:cNvSpPr>
            <a:spLocks/>
          </p:cNvSpPr>
          <p:nvPr/>
        </p:nvSpPr>
        <p:spPr bwMode="auto">
          <a:xfrm>
            <a:off x="1024235" y="1250102"/>
            <a:ext cx="302682" cy="203019"/>
          </a:xfrm>
          <a:custGeom>
            <a:avLst/>
            <a:gdLst>
              <a:gd name="T0" fmla="*/ 0 w 21265"/>
              <a:gd name="T1" fmla="*/ 17715451 h 20491"/>
              <a:gd name="T2" fmla="*/ 14233107 w 21265"/>
              <a:gd name="T3" fmla="*/ 1526874 h 20491"/>
              <a:gd name="T4" fmla="*/ 111728367 w 21265"/>
              <a:gd name="T5" fmla="*/ 1871660 h 20491"/>
              <a:gd name="T6" fmla="*/ 130228857 w 21265"/>
              <a:gd name="T7" fmla="*/ 4282075 h 20491"/>
              <a:gd name="T8" fmla="*/ 130941150 w 21265"/>
              <a:gd name="T9" fmla="*/ 14958282 h 20491"/>
              <a:gd name="T10" fmla="*/ 128091961 w 21265"/>
              <a:gd name="T11" fmla="*/ 37346509 h 20491"/>
              <a:gd name="T12" fmla="*/ 76857542 w 21265"/>
              <a:gd name="T13" fmla="*/ 41480224 h 20491"/>
              <a:gd name="T14" fmla="*/ 13520815 w 21265"/>
              <a:gd name="T15" fmla="*/ 42512137 h 20491"/>
              <a:gd name="T16" fmla="*/ 14945418 w 21265"/>
              <a:gd name="T17" fmla="*/ 28736264 h 20491"/>
              <a:gd name="T18" fmla="*/ 712293 w 21265"/>
              <a:gd name="T19" fmla="*/ 17715451 h 204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265" h="20491">
                <a:moveTo>
                  <a:pt x="0" y="8481"/>
                </a:moveTo>
                <a:cubicBezTo>
                  <a:pt x="2757" y="7326"/>
                  <a:pt x="2298" y="4029"/>
                  <a:pt x="2298" y="731"/>
                </a:cubicBezTo>
                <a:cubicBezTo>
                  <a:pt x="7123" y="-753"/>
                  <a:pt x="13213" y="401"/>
                  <a:pt x="18039" y="896"/>
                </a:cubicBezTo>
                <a:cubicBezTo>
                  <a:pt x="19302" y="1061"/>
                  <a:pt x="20336" y="401"/>
                  <a:pt x="21026" y="2050"/>
                </a:cubicBezTo>
                <a:cubicBezTo>
                  <a:pt x="21486" y="3039"/>
                  <a:pt x="21141" y="5842"/>
                  <a:pt x="21141" y="7161"/>
                </a:cubicBezTo>
                <a:cubicBezTo>
                  <a:pt x="21141" y="9965"/>
                  <a:pt x="21600" y="15241"/>
                  <a:pt x="20681" y="17879"/>
                </a:cubicBezTo>
                <a:cubicBezTo>
                  <a:pt x="19762" y="20682"/>
                  <a:pt x="14706" y="19858"/>
                  <a:pt x="12409" y="19858"/>
                </a:cubicBezTo>
                <a:cubicBezTo>
                  <a:pt x="9077" y="19858"/>
                  <a:pt x="5515" y="20847"/>
                  <a:pt x="2183" y="20352"/>
                </a:cubicBezTo>
                <a:cubicBezTo>
                  <a:pt x="2298" y="18209"/>
                  <a:pt x="2413" y="15900"/>
                  <a:pt x="2413" y="13757"/>
                </a:cubicBezTo>
                <a:cubicBezTo>
                  <a:pt x="2413" y="10624"/>
                  <a:pt x="1839" y="10459"/>
                  <a:pt x="115" y="848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3" name="AutoShape 20"/>
          <p:cNvSpPr>
            <a:spLocks/>
          </p:cNvSpPr>
          <p:nvPr/>
        </p:nvSpPr>
        <p:spPr bwMode="auto">
          <a:xfrm>
            <a:off x="3042117" y="433106"/>
            <a:ext cx="3199081" cy="410959"/>
          </a:xfrm>
          <a:custGeom>
            <a:avLst/>
            <a:gdLst>
              <a:gd name="T0" fmla="*/ 2147483647 w 21388"/>
              <a:gd name="T1" fmla="*/ 9775158 h 20169"/>
              <a:gd name="T2" fmla="*/ 2147483647 w 21388"/>
              <a:gd name="T3" fmla="*/ 5396234 h 20169"/>
              <a:gd name="T4" fmla="*/ 2147483647 w 21388"/>
              <a:gd name="T5" fmla="*/ 5396234 h 20169"/>
              <a:gd name="T6" fmla="*/ 2147483647 w 21388"/>
              <a:gd name="T7" fmla="*/ 9775158 h 20169"/>
              <a:gd name="T8" fmla="*/ 2147483647 w 21388"/>
              <a:gd name="T9" fmla="*/ 42660596 h 20169"/>
              <a:gd name="T10" fmla="*/ 2147483647 w 21388"/>
              <a:gd name="T11" fmla="*/ 176401433 h 20169"/>
              <a:gd name="T12" fmla="*/ 2147483647 w 21388"/>
              <a:gd name="T13" fmla="*/ 299186679 h 20169"/>
              <a:gd name="T14" fmla="*/ 2147483647 w 21388"/>
              <a:gd name="T15" fmla="*/ 362759103 h 20169"/>
              <a:gd name="T16" fmla="*/ 2147483647 w 21388"/>
              <a:gd name="T17" fmla="*/ 362759103 h 20169"/>
              <a:gd name="T18" fmla="*/ 2147483647 w 21388"/>
              <a:gd name="T19" fmla="*/ 349605059 h 20169"/>
              <a:gd name="T20" fmla="*/ 2147483647 w 21388"/>
              <a:gd name="T21" fmla="*/ 358380863 h 20169"/>
              <a:gd name="T22" fmla="*/ 1538023100 w 21388"/>
              <a:gd name="T23" fmla="*/ 356182436 h 20169"/>
              <a:gd name="T24" fmla="*/ 352160971 w 21388"/>
              <a:gd name="T25" fmla="*/ 231216692 h 20169"/>
              <a:gd name="T26" fmla="*/ 2127378689 w 21388"/>
              <a:gd name="T27" fmla="*/ 9775158 h 201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388" h="20169">
                <a:moveTo>
                  <a:pt x="345" y="538"/>
                </a:moveTo>
                <a:cubicBezTo>
                  <a:pt x="3010" y="538"/>
                  <a:pt x="5676" y="418"/>
                  <a:pt x="8341" y="297"/>
                </a:cubicBezTo>
                <a:cubicBezTo>
                  <a:pt x="10874" y="176"/>
                  <a:pt x="13424" y="-306"/>
                  <a:pt x="15957" y="297"/>
                </a:cubicBezTo>
                <a:cubicBezTo>
                  <a:pt x="16977" y="538"/>
                  <a:pt x="18014" y="538"/>
                  <a:pt x="19034" y="538"/>
                </a:cubicBezTo>
                <a:cubicBezTo>
                  <a:pt x="19396" y="538"/>
                  <a:pt x="21205" y="-789"/>
                  <a:pt x="21337" y="2348"/>
                </a:cubicBezTo>
                <a:cubicBezTo>
                  <a:pt x="21419" y="4400"/>
                  <a:pt x="21386" y="7537"/>
                  <a:pt x="21353" y="9709"/>
                </a:cubicBezTo>
                <a:cubicBezTo>
                  <a:pt x="21320" y="12002"/>
                  <a:pt x="21370" y="14174"/>
                  <a:pt x="21353" y="16467"/>
                </a:cubicBezTo>
                <a:cubicBezTo>
                  <a:pt x="21353" y="20087"/>
                  <a:pt x="20909" y="19725"/>
                  <a:pt x="20498" y="19966"/>
                </a:cubicBezTo>
                <a:cubicBezTo>
                  <a:pt x="19988" y="20208"/>
                  <a:pt x="19478" y="19846"/>
                  <a:pt x="18968" y="19966"/>
                </a:cubicBezTo>
                <a:cubicBezTo>
                  <a:pt x="15612" y="20690"/>
                  <a:pt x="12256" y="19242"/>
                  <a:pt x="8883" y="19242"/>
                </a:cubicBezTo>
                <a:cubicBezTo>
                  <a:pt x="6350" y="19242"/>
                  <a:pt x="3800" y="20811"/>
                  <a:pt x="1267" y="19725"/>
                </a:cubicBezTo>
                <a:cubicBezTo>
                  <a:pt x="1020" y="19604"/>
                  <a:pt x="444" y="20449"/>
                  <a:pt x="214" y="19604"/>
                </a:cubicBezTo>
                <a:cubicBezTo>
                  <a:pt x="-82" y="18518"/>
                  <a:pt x="33" y="14657"/>
                  <a:pt x="49" y="12726"/>
                </a:cubicBezTo>
                <a:cubicBezTo>
                  <a:pt x="66" y="10071"/>
                  <a:pt x="-181" y="538"/>
                  <a:pt x="296" y="53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4" name="AutoShape 21"/>
          <p:cNvSpPr>
            <a:spLocks/>
          </p:cNvSpPr>
          <p:nvPr/>
        </p:nvSpPr>
        <p:spPr bwMode="auto">
          <a:xfrm>
            <a:off x="3111020" y="492166"/>
            <a:ext cx="383890" cy="264540"/>
          </a:xfrm>
          <a:custGeom>
            <a:avLst/>
            <a:gdLst>
              <a:gd name="T0" fmla="*/ 0 w 21600"/>
              <a:gd name="T1" fmla="*/ 64329782 h 20960"/>
              <a:gd name="T2" fmla="*/ 70522213 w 21600"/>
              <a:gd name="T3" fmla="*/ 71890826 h 20960"/>
              <a:gd name="T4" fmla="*/ 87739873 w 21600"/>
              <a:gd name="T5" fmla="*/ 67689207 h 20960"/>
              <a:gd name="T6" fmla="*/ 78841579 w 21600"/>
              <a:gd name="T7" fmla="*/ 60408998 h 20960"/>
              <a:gd name="T8" fmla="*/ 76068472 w 21600"/>
              <a:gd name="T9" fmla="*/ 53124538 h 20960"/>
              <a:gd name="T10" fmla="*/ 58308161 w 21600"/>
              <a:gd name="T11" fmla="*/ 48923196 h 20960"/>
              <a:gd name="T12" fmla="*/ 62745475 w 21600"/>
              <a:gd name="T13" fmla="*/ 43322813 h 20960"/>
              <a:gd name="T14" fmla="*/ 51086159 w 21600"/>
              <a:gd name="T15" fmla="*/ 35200411 h 20960"/>
              <a:gd name="T16" fmla="*/ 46648844 w 21600"/>
              <a:gd name="T17" fmla="*/ 27078285 h 20960"/>
              <a:gd name="T18" fmla="*/ 49421974 w 21600"/>
              <a:gd name="T19" fmla="*/ 23433792 h 20960"/>
              <a:gd name="T20" fmla="*/ 42199973 w 21600"/>
              <a:gd name="T21" fmla="*/ 18394784 h 20960"/>
              <a:gd name="T22" fmla="*/ 69967477 w 21600"/>
              <a:gd name="T23" fmla="*/ 16153843 h 20960"/>
              <a:gd name="T24" fmla="*/ 112167450 w 21600"/>
              <a:gd name="T25" fmla="*/ 28196769 h 20960"/>
              <a:gd name="T26" fmla="*/ 142153370 w 21600"/>
              <a:gd name="T27" fmla="*/ 14193442 h 20960"/>
              <a:gd name="T28" fmla="*/ 189356928 w 21600"/>
              <a:gd name="T29" fmla="*/ 470673 h 20960"/>
              <a:gd name="T30" fmla="*/ 194361063 w 21600"/>
              <a:gd name="T31" fmla="*/ 9991840 h 20960"/>
              <a:gd name="T32" fmla="*/ 216570246 w 21600"/>
              <a:gd name="T33" fmla="*/ 17552884 h 20960"/>
              <a:gd name="T34" fmla="*/ 230447956 w 21600"/>
              <a:gd name="T35" fmla="*/ 29880585 h 20960"/>
              <a:gd name="T36" fmla="*/ 257106034 w 21600"/>
              <a:gd name="T37" fmla="*/ 32398111 h 20960"/>
              <a:gd name="T38" fmla="*/ 246001431 w 21600"/>
              <a:gd name="T39" fmla="*/ 38559852 h 20960"/>
              <a:gd name="T40" fmla="*/ 260433876 w 21600"/>
              <a:gd name="T41" fmla="*/ 42204329 h 20960"/>
              <a:gd name="T42" fmla="*/ 229905327 w 21600"/>
              <a:gd name="T43" fmla="*/ 55084922 h 20960"/>
              <a:gd name="T44" fmla="*/ 206574588 w 21600"/>
              <a:gd name="T45" fmla="*/ 73294101 h 20960"/>
              <a:gd name="T46" fmla="*/ 121053636 w 21600"/>
              <a:gd name="T47" fmla="*/ 90095477 h 20960"/>
              <a:gd name="T48" fmla="*/ 53304553 w 21600"/>
              <a:gd name="T49" fmla="*/ 87577968 h 20960"/>
              <a:gd name="T50" fmla="*/ 23873368 w 21600"/>
              <a:gd name="T51" fmla="*/ 79455826 h 20960"/>
              <a:gd name="T52" fmla="*/ 0 w 21600"/>
              <a:gd name="T53" fmla="*/ 65728823 h 2096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1600" h="20960">
                <a:moveTo>
                  <a:pt x="0" y="14898"/>
                </a:moveTo>
                <a:cubicBezTo>
                  <a:pt x="1382" y="16844"/>
                  <a:pt x="4099" y="17039"/>
                  <a:pt x="5849" y="16649"/>
                </a:cubicBezTo>
                <a:cubicBezTo>
                  <a:pt x="6356" y="16519"/>
                  <a:pt x="7092" y="16455"/>
                  <a:pt x="7277" y="15676"/>
                </a:cubicBezTo>
                <a:cubicBezTo>
                  <a:pt x="7507" y="14638"/>
                  <a:pt x="6816" y="14703"/>
                  <a:pt x="6539" y="13990"/>
                </a:cubicBezTo>
                <a:cubicBezTo>
                  <a:pt x="6309" y="13341"/>
                  <a:pt x="6724" y="12822"/>
                  <a:pt x="6309" y="12303"/>
                </a:cubicBezTo>
                <a:cubicBezTo>
                  <a:pt x="5941" y="11784"/>
                  <a:pt x="5204" y="11914"/>
                  <a:pt x="4836" y="11330"/>
                </a:cubicBezTo>
                <a:cubicBezTo>
                  <a:pt x="4145" y="10228"/>
                  <a:pt x="5019" y="10617"/>
                  <a:pt x="5204" y="10033"/>
                </a:cubicBezTo>
                <a:cubicBezTo>
                  <a:pt x="5480" y="9190"/>
                  <a:pt x="4560" y="8541"/>
                  <a:pt x="4237" y="8152"/>
                </a:cubicBezTo>
                <a:cubicBezTo>
                  <a:pt x="3731" y="7438"/>
                  <a:pt x="3684" y="7114"/>
                  <a:pt x="3869" y="6271"/>
                </a:cubicBezTo>
                <a:cubicBezTo>
                  <a:pt x="3914" y="6011"/>
                  <a:pt x="4190" y="6011"/>
                  <a:pt x="4099" y="5427"/>
                </a:cubicBezTo>
                <a:cubicBezTo>
                  <a:pt x="4007" y="4909"/>
                  <a:pt x="3638" y="4714"/>
                  <a:pt x="3500" y="4260"/>
                </a:cubicBezTo>
                <a:cubicBezTo>
                  <a:pt x="2671" y="1860"/>
                  <a:pt x="5204" y="3352"/>
                  <a:pt x="5803" y="3741"/>
                </a:cubicBezTo>
                <a:cubicBezTo>
                  <a:pt x="7138" y="4454"/>
                  <a:pt x="8152" y="5363"/>
                  <a:pt x="9303" y="6530"/>
                </a:cubicBezTo>
                <a:cubicBezTo>
                  <a:pt x="11054" y="8282"/>
                  <a:pt x="11099" y="4779"/>
                  <a:pt x="11790" y="3287"/>
                </a:cubicBezTo>
                <a:cubicBezTo>
                  <a:pt x="12481" y="1860"/>
                  <a:pt x="14370" y="-540"/>
                  <a:pt x="15705" y="109"/>
                </a:cubicBezTo>
                <a:cubicBezTo>
                  <a:pt x="15475" y="1601"/>
                  <a:pt x="14876" y="1601"/>
                  <a:pt x="16120" y="2314"/>
                </a:cubicBezTo>
                <a:cubicBezTo>
                  <a:pt x="16857" y="2703"/>
                  <a:pt x="17501" y="3157"/>
                  <a:pt x="17962" y="4065"/>
                </a:cubicBezTo>
                <a:cubicBezTo>
                  <a:pt x="18422" y="4844"/>
                  <a:pt x="18653" y="6206"/>
                  <a:pt x="19113" y="6920"/>
                </a:cubicBezTo>
                <a:cubicBezTo>
                  <a:pt x="19666" y="7763"/>
                  <a:pt x="20587" y="7179"/>
                  <a:pt x="21324" y="7503"/>
                </a:cubicBezTo>
                <a:cubicBezTo>
                  <a:pt x="21047" y="8022"/>
                  <a:pt x="20679" y="8476"/>
                  <a:pt x="20403" y="8930"/>
                </a:cubicBezTo>
                <a:cubicBezTo>
                  <a:pt x="20771" y="9255"/>
                  <a:pt x="21278" y="9319"/>
                  <a:pt x="21600" y="9774"/>
                </a:cubicBezTo>
                <a:cubicBezTo>
                  <a:pt x="20311" y="10422"/>
                  <a:pt x="19666" y="11071"/>
                  <a:pt x="19068" y="12757"/>
                </a:cubicBezTo>
                <a:cubicBezTo>
                  <a:pt x="18515" y="14379"/>
                  <a:pt x="18146" y="15741"/>
                  <a:pt x="17133" y="16974"/>
                </a:cubicBezTo>
                <a:cubicBezTo>
                  <a:pt x="15106" y="19374"/>
                  <a:pt x="12665" y="20541"/>
                  <a:pt x="10040" y="20865"/>
                </a:cubicBezTo>
                <a:cubicBezTo>
                  <a:pt x="8152" y="21060"/>
                  <a:pt x="6263" y="20995"/>
                  <a:pt x="4421" y="20282"/>
                </a:cubicBezTo>
                <a:cubicBezTo>
                  <a:pt x="3454" y="19957"/>
                  <a:pt x="2625" y="19374"/>
                  <a:pt x="1980" y="18401"/>
                </a:cubicBezTo>
                <a:cubicBezTo>
                  <a:pt x="1244" y="17492"/>
                  <a:pt x="736" y="16066"/>
                  <a:pt x="0" y="152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5" name="AutoShape 22"/>
          <p:cNvSpPr>
            <a:spLocks/>
          </p:cNvSpPr>
          <p:nvPr/>
        </p:nvSpPr>
        <p:spPr bwMode="auto">
          <a:xfrm>
            <a:off x="532068" y="1309162"/>
            <a:ext cx="127963" cy="88590"/>
          </a:xfrm>
          <a:custGeom>
            <a:avLst/>
            <a:gdLst>
              <a:gd name="T0" fmla="*/ 0 w 21600"/>
              <a:gd name="T1" fmla="*/ 2416311 h 20959"/>
              <a:gd name="T2" fmla="*/ 2611469 w 21600"/>
              <a:gd name="T3" fmla="*/ 2700308 h 20959"/>
              <a:gd name="T4" fmla="*/ 3249627 w 21600"/>
              <a:gd name="T5" fmla="*/ 2542506 h 20959"/>
              <a:gd name="T6" fmla="*/ 2920527 w 21600"/>
              <a:gd name="T7" fmla="*/ 2269067 h 20959"/>
              <a:gd name="T8" fmla="*/ 2817347 w 21600"/>
              <a:gd name="T9" fmla="*/ 1995601 h 20959"/>
              <a:gd name="T10" fmla="*/ 2159562 w 21600"/>
              <a:gd name="T11" fmla="*/ 1837946 h 20959"/>
              <a:gd name="T12" fmla="*/ 2324371 w 21600"/>
              <a:gd name="T13" fmla="*/ 1627260 h 20959"/>
              <a:gd name="T14" fmla="*/ 1892100 w 21600"/>
              <a:gd name="T15" fmla="*/ 1322333 h 20959"/>
              <a:gd name="T16" fmla="*/ 1728161 w 21600"/>
              <a:gd name="T17" fmla="*/ 1017100 h 20959"/>
              <a:gd name="T18" fmla="*/ 1830462 w 21600"/>
              <a:gd name="T19" fmla="*/ 880386 h 20959"/>
              <a:gd name="T20" fmla="*/ 1562534 w 21600"/>
              <a:gd name="T21" fmla="*/ 691084 h 20959"/>
              <a:gd name="T22" fmla="*/ 2590495 w 21600"/>
              <a:gd name="T23" fmla="*/ 606921 h 20959"/>
              <a:gd name="T24" fmla="*/ 4154780 w 21600"/>
              <a:gd name="T25" fmla="*/ 1059272 h 20959"/>
              <a:gd name="T26" fmla="*/ 5264940 w 21600"/>
              <a:gd name="T27" fmla="*/ 533135 h 20959"/>
              <a:gd name="T28" fmla="*/ 7013203 w 21600"/>
              <a:gd name="T29" fmla="*/ 17664 h 20959"/>
              <a:gd name="T30" fmla="*/ 7198108 w 21600"/>
              <a:gd name="T31" fmla="*/ 375299 h 20959"/>
              <a:gd name="T32" fmla="*/ 8021124 w 21600"/>
              <a:gd name="T33" fmla="*/ 659291 h 20959"/>
              <a:gd name="T34" fmla="*/ 8535540 w 21600"/>
              <a:gd name="T35" fmla="*/ 1122353 h 20959"/>
              <a:gd name="T36" fmla="*/ 9522020 w 21600"/>
              <a:gd name="T37" fmla="*/ 1216928 h 20959"/>
              <a:gd name="T38" fmla="*/ 9111594 w 21600"/>
              <a:gd name="T39" fmla="*/ 1448374 h 20959"/>
              <a:gd name="T40" fmla="*/ 9645700 w 21600"/>
              <a:gd name="T41" fmla="*/ 1585268 h 20959"/>
              <a:gd name="T42" fmla="*/ 8515438 w 21600"/>
              <a:gd name="T43" fmla="*/ 2069240 h 20959"/>
              <a:gd name="T44" fmla="*/ 7651361 w 21600"/>
              <a:gd name="T45" fmla="*/ 2753038 h 20959"/>
              <a:gd name="T46" fmla="*/ 4483933 w 21600"/>
              <a:gd name="T47" fmla="*/ 3384107 h 20959"/>
              <a:gd name="T48" fmla="*/ 1974244 w 21600"/>
              <a:gd name="T49" fmla="*/ 3289412 h 20959"/>
              <a:gd name="T50" fmla="*/ 884179 w 21600"/>
              <a:gd name="T51" fmla="*/ 2984479 h 20959"/>
              <a:gd name="T52" fmla="*/ 0 w 21600"/>
              <a:gd name="T53" fmla="*/ 2468867 h 2095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1600" h="20959">
                <a:moveTo>
                  <a:pt x="0" y="14898"/>
                </a:moveTo>
                <a:cubicBezTo>
                  <a:pt x="1382" y="16843"/>
                  <a:pt x="4099" y="17038"/>
                  <a:pt x="5848" y="16649"/>
                </a:cubicBezTo>
                <a:cubicBezTo>
                  <a:pt x="6356" y="16520"/>
                  <a:pt x="7091" y="16455"/>
                  <a:pt x="7277" y="15676"/>
                </a:cubicBezTo>
                <a:cubicBezTo>
                  <a:pt x="7507" y="14638"/>
                  <a:pt x="6816" y="14704"/>
                  <a:pt x="6540" y="13990"/>
                </a:cubicBezTo>
                <a:cubicBezTo>
                  <a:pt x="6309" y="13341"/>
                  <a:pt x="6724" y="12821"/>
                  <a:pt x="6309" y="12304"/>
                </a:cubicBezTo>
                <a:cubicBezTo>
                  <a:pt x="5940" y="11785"/>
                  <a:pt x="5205" y="11914"/>
                  <a:pt x="4836" y="11332"/>
                </a:cubicBezTo>
                <a:cubicBezTo>
                  <a:pt x="4146" y="10228"/>
                  <a:pt x="5019" y="10617"/>
                  <a:pt x="5205" y="10033"/>
                </a:cubicBezTo>
                <a:cubicBezTo>
                  <a:pt x="5481" y="9190"/>
                  <a:pt x="4560" y="8541"/>
                  <a:pt x="4237" y="8153"/>
                </a:cubicBezTo>
                <a:cubicBezTo>
                  <a:pt x="3731" y="7439"/>
                  <a:pt x="3683" y="7115"/>
                  <a:pt x="3870" y="6271"/>
                </a:cubicBezTo>
                <a:cubicBezTo>
                  <a:pt x="3915" y="6011"/>
                  <a:pt x="4191" y="6011"/>
                  <a:pt x="4099" y="5428"/>
                </a:cubicBezTo>
                <a:cubicBezTo>
                  <a:pt x="4007" y="4909"/>
                  <a:pt x="3638" y="4715"/>
                  <a:pt x="3499" y="4261"/>
                </a:cubicBezTo>
                <a:cubicBezTo>
                  <a:pt x="2670" y="1860"/>
                  <a:pt x="5205" y="3352"/>
                  <a:pt x="5801" y="3742"/>
                </a:cubicBezTo>
                <a:cubicBezTo>
                  <a:pt x="7138" y="4455"/>
                  <a:pt x="8152" y="5363"/>
                  <a:pt x="9304" y="6531"/>
                </a:cubicBezTo>
                <a:cubicBezTo>
                  <a:pt x="11055" y="8282"/>
                  <a:pt x="11100" y="4779"/>
                  <a:pt x="11790" y="3287"/>
                </a:cubicBezTo>
                <a:cubicBezTo>
                  <a:pt x="12480" y="1860"/>
                  <a:pt x="14370" y="-540"/>
                  <a:pt x="15705" y="109"/>
                </a:cubicBezTo>
                <a:cubicBezTo>
                  <a:pt x="15476" y="1601"/>
                  <a:pt x="14876" y="1601"/>
                  <a:pt x="16119" y="2314"/>
                </a:cubicBezTo>
                <a:cubicBezTo>
                  <a:pt x="16856" y="2703"/>
                  <a:pt x="17501" y="3157"/>
                  <a:pt x="17962" y="4065"/>
                </a:cubicBezTo>
                <a:cubicBezTo>
                  <a:pt x="18422" y="4844"/>
                  <a:pt x="18652" y="6207"/>
                  <a:pt x="19114" y="6920"/>
                </a:cubicBezTo>
                <a:cubicBezTo>
                  <a:pt x="19665" y="7762"/>
                  <a:pt x="20587" y="7179"/>
                  <a:pt x="21323" y="7503"/>
                </a:cubicBezTo>
                <a:cubicBezTo>
                  <a:pt x="21047" y="8022"/>
                  <a:pt x="20679" y="8476"/>
                  <a:pt x="20404" y="8930"/>
                </a:cubicBezTo>
                <a:cubicBezTo>
                  <a:pt x="20771" y="9255"/>
                  <a:pt x="21278" y="9320"/>
                  <a:pt x="21600" y="9774"/>
                </a:cubicBezTo>
                <a:cubicBezTo>
                  <a:pt x="20310" y="10422"/>
                  <a:pt x="19665" y="11071"/>
                  <a:pt x="19069" y="12758"/>
                </a:cubicBezTo>
                <a:cubicBezTo>
                  <a:pt x="18514" y="14379"/>
                  <a:pt x="18146" y="15741"/>
                  <a:pt x="17134" y="16974"/>
                </a:cubicBezTo>
                <a:cubicBezTo>
                  <a:pt x="15105" y="19373"/>
                  <a:pt x="12666" y="20541"/>
                  <a:pt x="10041" y="20865"/>
                </a:cubicBezTo>
                <a:cubicBezTo>
                  <a:pt x="8152" y="21060"/>
                  <a:pt x="6263" y="20994"/>
                  <a:pt x="4421" y="20281"/>
                </a:cubicBezTo>
                <a:cubicBezTo>
                  <a:pt x="3454" y="19958"/>
                  <a:pt x="2625" y="19373"/>
                  <a:pt x="1980" y="18401"/>
                </a:cubicBezTo>
                <a:cubicBezTo>
                  <a:pt x="1243" y="17493"/>
                  <a:pt x="735" y="16065"/>
                  <a:pt x="0" y="152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6" name="AutoShape 23"/>
          <p:cNvSpPr>
            <a:spLocks/>
          </p:cNvSpPr>
          <p:nvPr/>
        </p:nvSpPr>
        <p:spPr bwMode="auto">
          <a:xfrm>
            <a:off x="473008" y="1811172"/>
            <a:ext cx="9267492" cy="547535"/>
          </a:xfrm>
          <a:custGeom>
            <a:avLst/>
            <a:gdLst>
              <a:gd name="T0" fmla="*/ 2147483647 w 21576"/>
              <a:gd name="T1" fmla="*/ 20721844 h 20970"/>
              <a:gd name="T2" fmla="*/ 2147483647 w 21576"/>
              <a:gd name="T3" fmla="*/ 59144458 h 20970"/>
              <a:gd name="T4" fmla="*/ 2147483647 w 21576"/>
              <a:gd name="T5" fmla="*/ 1529807 h 20970"/>
              <a:gd name="T6" fmla="*/ 2147483647 w 21576"/>
              <a:gd name="T7" fmla="*/ 20721844 h 20970"/>
              <a:gd name="T8" fmla="*/ 2147483647 w 21576"/>
              <a:gd name="T9" fmla="*/ 59144458 h 20970"/>
              <a:gd name="T10" fmla="*/ 2147483647 w 21576"/>
              <a:gd name="T11" fmla="*/ 788955045 h 20970"/>
              <a:gd name="T12" fmla="*/ 2147483647 w 21576"/>
              <a:gd name="T13" fmla="*/ 788955045 h 20970"/>
              <a:gd name="T14" fmla="*/ 2147483647 w 21576"/>
              <a:gd name="T15" fmla="*/ 788955045 h 20970"/>
              <a:gd name="T16" fmla="*/ 2147483647 w 21576"/>
              <a:gd name="T17" fmla="*/ 779321010 h 20970"/>
              <a:gd name="T18" fmla="*/ 2147483647 w 21576"/>
              <a:gd name="T19" fmla="*/ 779321010 h 20970"/>
              <a:gd name="T20" fmla="*/ 1021169533 w 21576"/>
              <a:gd name="T21" fmla="*/ 20721844 h 209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576" h="20970">
                <a:moveTo>
                  <a:pt x="22" y="542"/>
                </a:moveTo>
                <a:cubicBezTo>
                  <a:pt x="2023" y="542"/>
                  <a:pt x="4039" y="1547"/>
                  <a:pt x="6040" y="1547"/>
                </a:cubicBezTo>
                <a:cubicBezTo>
                  <a:pt x="8164" y="1547"/>
                  <a:pt x="10287" y="40"/>
                  <a:pt x="12410" y="40"/>
                </a:cubicBezTo>
                <a:cubicBezTo>
                  <a:pt x="14686" y="40"/>
                  <a:pt x="16978" y="-211"/>
                  <a:pt x="19254" y="542"/>
                </a:cubicBezTo>
                <a:cubicBezTo>
                  <a:pt x="20033" y="794"/>
                  <a:pt x="20797" y="1045"/>
                  <a:pt x="21560" y="1547"/>
                </a:cubicBezTo>
                <a:cubicBezTo>
                  <a:pt x="21591" y="8077"/>
                  <a:pt x="21560" y="14105"/>
                  <a:pt x="21576" y="20636"/>
                </a:cubicBezTo>
                <a:cubicBezTo>
                  <a:pt x="19834" y="20133"/>
                  <a:pt x="18246" y="20133"/>
                  <a:pt x="16581" y="20636"/>
                </a:cubicBezTo>
                <a:cubicBezTo>
                  <a:pt x="14228" y="21389"/>
                  <a:pt x="11860" y="20636"/>
                  <a:pt x="9493" y="20636"/>
                </a:cubicBezTo>
                <a:cubicBezTo>
                  <a:pt x="6636" y="20636"/>
                  <a:pt x="3779" y="20384"/>
                  <a:pt x="938" y="20384"/>
                </a:cubicBezTo>
                <a:cubicBezTo>
                  <a:pt x="633" y="20384"/>
                  <a:pt x="327" y="20636"/>
                  <a:pt x="22" y="20384"/>
                </a:cubicBezTo>
                <a:cubicBezTo>
                  <a:pt x="6" y="13603"/>
                  <a:pt x="-9" y="7073"/>
                  <a:pt x="6" y="5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7" name="AutoShape 24"/>
          <p:cNvSpPr>
            <a:spLocks/>
          </p:cNvSpPr>
          <p:nvPr/>
        </p:nvSpPr>
        <p:spPr bwMode="auto">
          <a:xfrm>
            <a:off x="6191981" y="2578951"/>
            <a:ext cx="34452" cy="4291690"/>
          </a:xfrm>
          <a:custGeom>
            <a:avLst/>
            <a:gdLst>
              <a:gd name="T0" fmla="*/ 551929 w 9464"/>
              <a:gd name="T1" fmla="*/ 0 h 21600"/>
              <a:gd name="T2" fmla="*/ 738197 w 9464"/>
              <a:gd name="T3" fmla="*/ 2147483647 h 21600"/>
              <a:gd name="T4" fmla="*/ 551929 w 9464"/>
              <a:gd name="T5" fmla="*/ 2147483647 h 21600"/>
              <a:gd name="T6" fmla="*/ 551929 w 9464"/>
              <a:gd name="T7" fmla="*/ 2147483647 h 21600"/>
              <a:gd name="T8" fmla="*/ 178725 w 9464"/>
              <a:gd name="T9" fmla="*/ 2147483647 h 21600"/>
              <a:gd name="T10" fmla="*/ 924489 w 9464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4" h="21600">
                <a:moveTo>
                  <a:pt x="5327" y="0"/>
                </a:moveTo>
                <a:cubicBezTo>
                  <a:pt x="7125" y="1519"/>
                  <a:pt x="12525" y="3039"/>
                  <a:pt x="7125" y="4558"/>
                </a:cubicBezTo>
                <a:cubicBezTo>
                  <a:pt x="1725" y="6176"/>
                  <a:pt x="16127" y="7828"/>
                  <a:pt x="5327" y="9413"/>
                </a:cubicBezTo>
                <a:cubicBezTo>
                  <a:pt x="-5473" y="10899"/>
                  <a:pt x="5327" y="12319"/>
                  <a:pt x="5327" y="13805"/>
                </a:cubicBezTo>
                <a:cubicBezTo>
                  <a:pt x="5327" y="15457"/>
                  <a:pt x="-3675" y="17174"/>
                  <a:pt x="1725" y="18826"/>
                </a:cubicBezTo>
                <a:cubicBezTo>
                  <a:pt x="5327" y="19750"/>
                  <a:pt x="8923" y="20675"/>
                  <a:pt x="8923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8" name="AutoShape 25"/>
          <p:cNvSpPr>
            <a:spLocks/>
          </p:cNvSpPr>
          <p:nvPr/>
        </p:nvSpPr>
        <p:spPr bwMode="auto">
          <a:xfrm>
            <a:off x="719091" y="5128373"/>
            <a:ext cx="880978" cy="407268"/>
          </a:xfrm>
          <a:custGeom>
            <a:avLst/>
            <a:gdLst>
              <a:gd name="T0" fmla="*/ 227141067 w 20870"/>
              <a:gd name="T1" fmla="*/ 1786507 h 20234"/>
              <a:gd name="T2" fmla="*/ 2147483647 w 20870"/>
              <a:gd name="T3" fmla="*/ 8196719 h 20234"/>
              <a:gd name="T4" fmla="*/ 2147483647 w 20870"/>
              <a:gd name="T5" fmla="*/ 65904887 h 20234"/>
              <a:gd name="T6" fmla="*/ 2147483647 w 20870"/>
              <a:gd name="T7" fmla="*/ 206960747 h 20234"/>
              <a:gd name="T8" fmla="*/ 2147483647 w 20870"/>
              <a:gd name="T9" fmla="*/ 333060310 h 20234"/>
              <a:gd name="T10" fmla="*/ 2147483647 w 20870"/>
              <a:gd name="T11" fmla="*/ 345898290 h 20234"/>
              <a:gd name="T12" fmla="*/ 744432333 w 20870"/>
              <a:gd name="T13" fmla="*/ 350171306 h 20234"/>
              <a:gd name="T14" fmla="*/ 38935083 w 20870"/>
              <a:gd name="T15" fmla="*/ 309557307 h 20234"/>
              <a:gd name="T16" fmla="*/ 20194246 w 20870"/>
              <a:gd name="T17" fmla="*/ 168500771 h 20234"/>
              <a:gd name="T18" fmla="*/ 255252267 w 20870"/>
              <a:gd name="T19" fmla="*/ 3923002 h 202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870" h="20234">
                <a:moveTo>
                  <a:pt x="1406" y="102"/>
                </a:moveTo>
                <a:cubicBezTo>
                  <a:pt x="6879" y="-264"/>
                  <a:pt x="12351" y="468"/>
                  <a:pt x="17824" y="468"/>
                </a:cubicBezTo>
                <a:cubicBezTo>
                  <a:pt x="19280" y="468"/>
                  <a:pt x="20386" y="346"/>
                  <a:pt x="20735" y="3763"/>
                </a:cubicBezTo>
                <a:cubicBezTo>
                  <a:pt x="20968" y="6448"/>
                  <a:pt x="20852" y="9255"/>
                  <a:pt x="20735" y="11817"/>
                </a:cubicBezTo>
                <a:cubicBezTo>
                  <a:pt x="20677" y="13770"/>
                  <a:pt x="20910" y="17675"/>
                  <a:pt x="20211" y="19017"/>
                </a:cubicBezTo>
                <a:cubicBezTo>
                  <a:pt x="19221" y="20726"/>
                  <a:pt x="16601" y="19872"/>
                  <a:pt x="15437" y="19750"/>
                </a:cubicBezTo>
                <a:cubicBezTo>
                  <a:pt x="11827" y="19505"/>
                  <a:pt x="8218" y="19994"/>
                  <a:pt x="4608" y="19994"/>
                </a:cubicBezTo>
                <a:cubicBezTo>
                  <a:pt x="3152" y="19994"/>
                  <a:pt x="707" y="21336"/>
                  <a:pt x="241" y="17675"/>
                </a:cubicBezTo>
                <a:cubicBezTo>
                  <a:pt x="-108" y="15112"/>
                  <a:pt x="125" y="12305"/>
                  <a:pt x="125" y="9621"/>
                </a:cubicBezTo>
                <a:cubicBezTo>
                  <a:pt x="125" y="6204"/>
                  <a:pt x="-632" y="590"/>
                  <a:pt x="1580" y="22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9" name="AutoShape 26"/>
          <p:cNvSpPr>
            <a:spLocks/>
          </p:cNvSpPr>
          <p:nvPr/>
        </p:nvSpPr>
        <p:spPr bwMode="auto">
          <a:xfrm>
            <a:off x="1673894" y="5128373"/>
            <a:ext cx="880978" cy="407268"/>
          </a:xfrm>
          <a:custGeom>
            <a:avLst/>
            <a:gdLst>
              <a:gd name="T0" fmla="*/ 227141067 w 20870"/>
              <a:gd name="T1" fmla="*/ 1786507 h 20234"/>
              <a:gd name="T2" fmla="*/ 2147483647 w 20870"/>
              <a:gd name="T3" fmla="*/ 8196719 h 20234"/>
              <a:gd name="T4" fmla="*/ 2147483647 w 20870"/>
              <a:gd name="T5" fmla="*/ 65904887 h 20234"/>
              <a:gd name="T6" fmla="*/ 2147483647 w 20870"/>
              <a:gd name="T7" fmla="*/ 206960747 h 20234"/>
              <a:gd name="T8" fmla="*/ 2147483647 w 20870"/>
              <a:gd name="T9" fmla="*/ 333060310 h 20234"/>
              <a:gd name="T10" fmla="*/ 2147483647 w 20870"/>
              <a:gd name="T11" fmla="*/ 345898290 h 20234"/>
              <a:gd name="T12" fmla="*/ 744432333 w 20870"/>
              <a:gd name="T13" fmla="*/ 350171306 h 20234"/>
              <a:gd name="T14" fmla="*/ 38935083 w 20870"/>
              <a:gd name="T15" fmla="*/ 309557307 h 20234"/>
              <a:gd name="T16" fmla="*/ 20194246 w 20870"/>
              <a:gd name="T17" fmla="*/ 168500771 h 20234"/>
              <a:gd name="T18" fmla="*/ 255252267 w 20870"/>
              <a:gd name="T19" fmla="*/ 3923002 h 202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870" h="20234">
                <a:moveTo>
                  <a:pt x="1406" y="102"/>
                </a:moveTo>
                <a:cubicBezTo>
                  <a:pt x="6879" y="-264"/>
                  <a:pt x="12351" y="468"/>
                  <a:pt x="17824" y="468"/>
                </a:cubicBezTo>
                <a:cubicBezTo>
                  <a:pt x="19280" y="468"/>
                  <a:pt x="20386" y="346"/>
                  <a:pt x="20735" y="3763"/>
                </a:cubicBezTo>
                <a:cubicBezTo>
                  <a:pt x="20968" y="6448"/>
                  <a:pt x="20852" y="9255"/>
                  <a:pt x="20735" y="11817"/>
                </a:cubicBezTo>
                <a:cubicBezTo>
                  <a:pt x="20677" y="13770"/>
                  <a:pt x="20910" y="17675"/>
                  <a:pt x="20211" y="19017"/>
                </a:cubicBezTo>
                <a:cubicBezTo>
                  <a:pt x="19221" y="20726"/>
                  <a:pt x="16601" y="19872"/>
                  <a:pt x="15437" y="19750"/>
                </a:cubicBezTo>
                <a:cubicBezTo>
                  <a:pt x="11827" y="19505"/>
                  <a:pt x="8218" y="19994"/>
                  <a:pt x="4608" y="19994"/>
                </a:cubicBezTo>
                <a:cubicBezTo>
                  <a:pt x="3152" y="19994"/>
                  <a:pt x="707" y="21336"/>
                  <a:pt x="241" y="17675"/>
                </a:cubicBezTo>
                <a:cubicBezTo>
                  <a:pt x="-108" y="15112"/>
                  <a:pt x="125" y="12305"/>
                  <a:pt x="125" y="9621"/>
                </a:cubicBezTo>
                <a:cubicBezTo>
                  <a:pt x="125" y="6204"/>
                  <a:pt x="-632" y="590"/>
                  <a:pt x="1580" y="22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0" name="AutoShape 27"/>
          <p:cNvSpPr>
            <a:spLocks/>
          </p:cNvSpPr>
          <p:nvPr/>
        </p:nvSpPr>
        <p:spPr bwMode="auto">
          <a:xfrm>
            <a:off x="2146374" y="1948978"/>
            <a:ext cx="383890" cy="264540"/>
          </a:xfrm>
          <a:custGeom>
            <a:avLst/>
            <a:gdLst>
              <a:gd name="T0" fmla="*/ 0 w 21600"/>
              <a:gd name="T1" fmla="*/ 64329782 h 20960"/>
              <a:gd name="T2" fmla="*/ 70522213 w 21600"/>
              <a:gd name="T3" fmla="*/ 71890826 h 20960"/>
              <a:gd name="T4" fmla="*/ 87739873 w 21600"/>
              <a:gd name="T5" fmla="*/ 67689207 h 20960"/>
              <a:gd name="T6" fmla="*/ 78841579 w 21600"/>
              <a:gd name="T7" fmla="*/ 60408998 h 20960"/>
              <a:gd name="T8" fmla="*/ 76068472 w 21600"/>
              <a:gd name="T9" fmla="*/ 53124538 h 20960"/>
              <a:gd name="T10" fmla="*/ 58308161 w 21600"/>
              <a:gd name="T11" fmla="*/ 48923196 h 20960"/>
              <a:gd name="T12" fmla="*/ 62745475 w 21600"/>
              <a:gd name="T13" fmla="*/ 43322813 h 20960"/>
              <a:gd name="T14" fmla="*/ 51086159 w 21600"/>
              <a:gd name="T15" fmla="*/ 35200411 h 20960"/>
              <a:gd name="T16" fmla="*/ 46648844 w 21600"/>
              <a:gd name="T17" fmla="*/ 27078285 h 20960"/>
              <a:gd name="T18" fmla="*/ 49421974 w 21600"/>
              <a:gd name="T19" fmla="*/ 23433792 h 20960"/>
              <a:gd name="T20" fmla="*/ 42199973 w 21600"/>
              <a:gd name="T21" fmla="*/ 18394784 h 20960"/>
              <a:gd name="T22" fmla="*/ 69967477 w 21600"/>
              <a:gd name="T23" fmla="*/ 16153843 h 20960"/>
              <a:gd name="T24" fmla="*/ 112167450 w 21600"/>
              <a:gd name="T25" fmla="*/ 28196769 h 20960"/>
              <a:gd name="T26" fmla="*/ 142153370 w 21600"/>
              <a:gd name="T27" fmla="*/ 14193442 h 20960"/>
              <a:gd name="T28" fmla="*/ 189356928 w 21600"/>
              <a:gd name="T29" fmla="*/ 470673 h 20960"/>
              <a:gd name="T30" fmla="*/ 194361063 w 21600"/>
              <a:gd name="T31" fmla="*/ 9991840 h 20960"/>
              <a:gd name="T32" fmla="*/ 216570246 w 21600"/>
              <a:gd name="T33" fmla="*/ 17552884 h 20960"/>
              <a:gd name="T34" fmla="*/ 230447956 w 21600"/>
              <a:gd name="T35" fmla="*/ 29880585 h 20960"/>
              <a:gd name="T36" fmla="*/ 257106034 w 21600"/>
              <a:gd name="T37" fmla="*/ 32398111 h 20960"/>
              <a:gd name="T38" fmla="*/ 246001431 w 21600"/>
              <a:gd name="T39" fmla="*/ 38559852 h 20960"/>
              <a:gd name="T40" fmla="*/ 260433876 w 21600"/>
              <a:gd name="T41" fmla="*/ 42204329 h 20960"/>
              <a:gd name="T42" fmla="*/ 229905327 w 21600"/>
              <a:gd name="T43" fmla="*/ 55084922 h 20960"/>
              <a:gd name="T44" fmla="*/ 206574588 w 21600"/>
              <a:gd name="T45" fmla="*/ 73294101 h 20960"/>
              <a:gd name="T46" fmla="*/ 121053636 w 21600"/>
              <a:gd name="T47" fmla="*/ 90095477 h 20960"/>
              <a:gd name="T48" fmla="*/ 53304553 w 21600"/>
              <a:gd name="T49" fmla="*/ 87577968 h 20960"/>
              <a:gd name="T50" fmla="*/ 23873368 w 21600"/>
              <a:gd name="T51" fmla="*/ 79455826 h 20960"/>
              <a:gd name="T52" fmla="*/ 0 w 21600"/>
              <a:gd name="T53" fmla="*/ 65728823 h 2096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1600" h="20960">
                <a:moveTo>
                  <a:pt x="0" y="14898"/>
                </a:moveTo>
                <a:cubicBezTo>
                  <a:pt x="1382" y="16844"/>
                  <a:pt x="4099" y="17039"/>
                  <a:pt x="5849" y="16649"/>
                </a:cubicBezTo>
                <a:cubicBezTo>
                  <a:pt x="6356" y="16519"/>
                  <a:pt x="7092" y="16455"/>
                  <a:pt x="7277" y="15676"/>
                </a:cubicBezTo>
                <a:cubicBezTo>
                  <a:pt x="7507" y="14638"/>
                  <a:pt x="6816" y="14703"/>
                  <a:pt x="6539" y="13990"/>
                </a:cubicBezTo>
                <a:cubicBezTo>
                  <a:pt x="6309" y="13341"/>
                  <a:pt x="6724" y="12822"/>
                  <a:pt x="6309" y="12303"/>
                </a:cubicBezTo>
                <a:cubicBezTo>
                  <a:pt x="5941" y="11784"/>
                  <a:pt x="5204" y="11914"/>
                  <a:pt x="4836" y="11330"/>
                </a:cubicBezTo>
                <a:cubicBezTo>
                  <a:pt x="4145" y="10228"/>
                  <a:pt x="5019" y="10617"/>
                  <a:pt x="5204" y="10033"/>
                </a:cubicBezTo>
                <a:cubicBezTo>
                  <a:pt x="5480" y="9190"/>
                  <a:pt x="4560" y="8541"/>
                  <a:pt x="4237" y="8152"/>
                </a:cubicBezTo>
                <a:cubicBezTo>
                  <a:pt x="3731" y="7438"/>
                  <a:pt x="3684" y="7114"/>
                  <a:pt x="3869" y="6271"/>
                </a:cubicBezTo>
                <a:cubicBezTo>
                  <a:pt x="3914" y="6011"/>
                  <a:pt x="4190" y="6011"/>
                  <a:pt x="4099" y="5427"/>
                </a:cubicBezTo>
                <a:cubicBezTo>
                  <a:pt x="4007" y="4909"/>
                  <a:pt x="3638" y="4714"/>
                  <a:pt x="3500" y="4260"/>
                </a:cubicBezTo>
                <a:cubicBezTo>
                  <a:pt x="2671" y="1860"/>
                  <a:pt x="5204" y="3352"/>
                  <a:pt x="5803" y="3741"/>
                </a:cubicBezTo>
                <a:cubicBezTo>
                  <a:pt x="7138" y="4454"/>
                  <a:pt x="8152" y="5363"/>
                  <a:pt x="9303" y="6530"/>
                </a:cubicBezTo>
                <a:cubicBezTo>
                  <a:pt x="11054" y="8282"/>
                  <a:pt x="11099" y="4779"/>
                  <a:pt x="11790" y="3287"/>
                </a:cubicBezTo>
                <a:cubicBezTo>
                  <a:pt x="12481" y="1860"/>
                  <a:pt x="14370" y="-540"/>
                  <a:pt x="15705" y="109"/>
                </a:cubicBezTo>
                <a:cubicBezTo>
                  <a:pt x="15475" y="1601"/>
                  <a:pt x="14876" y="1601"/>
                  <a:pt x="16120" y="2314"/>
                </a:cubicBezTo>
                <a:cubicBezTo>
                  <a:pt x="16857" y="2703"/>
                  <a:pt x="17501" y="3157"/>
                  <a:pt x="17962" y="4065"/>
                </a:cubicBezTo>
                <a:cubicBezTo>
                  <a:pt x="18422" y="4844"/>
                  <a:pt x="18653" y="6206"/>
                  <a:pt x="19113" y="6920"/>
                </a:cubicBezTo>
                <a:cubicBezTo>
                  <a:pt x="19666" y="7763"/>
                  <a:pt x="20587" y="7179"/>
                  <a:pt x="21324" y="7503"/>
                </a:cubicBezTo>
                <a:cubicBezTo>
                  <a:pt x="21047" y="8022"/>
                  <a:pt x="20679" y="8476"/>
                  <a:pt x="20403" y="8930"/>
                </a:cubicBezTo>
                <a:cubicBezTo>
                  <a:pt x="20771" y="9255"/>
                  <a:pt x="21278" y="9319"/>
                  <a:pt x="21600" y="9774"/>
                </a:cubicBezTo>
                <a:cubicBezTo>
                  <a:pt x="20311" y="10422"/>
                  <a:pt x="19666" y="11071"/>
                  <a:pt x="19068" y="12757"/>
                </a:cubicBezTo>
                <a:cubicBezTo>
                  <a:pt x="18515" y="14379"/>
                  <a:pt x="18146" y="15741"/>
                  <a:pt x="17133" y="16974"/>
                </a:cubicBezTo>
                <a:cubicBezTo>
                  <a:pt x="15106" y="19374"/>
                  <a:pt x="12665" y="20541"/>
                  <a:pt x="10040" y="20865"/>
                </a:cubicBezTo>
                <a:cubicBezTo>
                  <a:pt x="8152" y="21060"/>
                  <a:pt x="6263" y="20995"/>
                  <a:pt x="4421" y="20282"/>
                </a:cubicBezTo>
                <a:cubicBezTo>
                  <a:pt x="3454" y="19957"/>
                  <a:pt x="2625" y="19374"/>
                  <a:pt x="1980" y="18401"/>
                </a:cubicBezTo>
                <a:cubicBezTo>
                  <a:pt x="1244" y="17492"/>
                  <a:pt x="736" y="16066"/>
                  <a:pt x="0" y="1522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1" name="Line 28"/>
          <p:cNvSpPr>
            <a:spLocks noChangeShapeType="1"/>
          </p:cNvSpPr>
          <p:nvPr/>
        </p:nvSpPr>
        <p:spPr bwMode="auto">
          <a:xfrm rot="10800000">
            <a:off x="6385157" y="4471331"/>
            <a:ext cx="1776720" cy="0"/>
          </a:xfrm>
          <a:prstGeom prst="line">
            <a:avLst/>
          </a:prstGeom>
          <a:noFill/>
          <a:ln w="10021">
            <a:solidFill>
              <a:srgbClr val="00A8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2" name="Rectangle 29"/>
          <p:cNvSpPr>
            <a:spLocks/>
          </p:cNvSpPr>
          <p:nvPr/>
        </p:nvSpPr>
        <p:spPr bwMode="auto">
          <a:xfrm>
            <a:off x="805730" y="5170978"/>
            <a:ext cx="688014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Sign In</a:t>
            </a:r>
          </a:p>
        </p:txBody>
      </p:sp>
      <p:sp>
        <p:nvSpPr>
          <p:cNvPr id="34833" name="Rectangle 30"/>
          <p:cNvSpPr>
            <a:spLocks/>
          </p:cNvSpPr>
          <p:nvPr/>
        </p:nvSpPr>
        <p:spPr bwMode="auto">
          <a:xfrm>
            <a:off x="761839" y="1827799"/>
            <a:ext cx="1282728" cy="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79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twitter</a:t>
            </a:r>
          </a:p>
        </p:txBody>
      </p:sp>
      <p:sp>
        <p:nvSpPr>
          <p:cNvPr id="34834" name="Rectangle 31"/>
          <p:cNvSpPr>
            <a:spLocks/>
          </p:cNvSpPr>
          <p:nvPr/>
        </p:nvSpPr>
        <p:spPr bwMode="auto">
          <a:xfrm>
            <a:off x="3530012" y="410435"/>
            <a:ext cx="2608412" cy="37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17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Sign in with twitter</a:t>
            </a:r>
          </a:p>
        </p:txBody>
      </p:sp>
      <p:sp>
        <p:nvSpPr>
          <p:cNvPr id="34835" name="Rectangle 32"/>
          <p:cNvSpPr>
            <a:spLocks/>
          </p:cNvSpPr>
          <p:nvPr/>
        </p:nvSpPr>
        <p:spPr bwMode="auto">
          <a:xfrm>
            <a:off x="957350" y="457255"/>
            <a:ext cx="1797292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Connect with twitter</a:t>
            </a:r>
          </a:p>
        </p:txBody>
      </p:sp>
      <p:sp>
        <p:nvSpPr>
          <p:cNvPr id="34836" name="Rectangle 33"/>
          <p:cNvSpPr>
            <a:spLocks/>
          </p:cNvSpPr>
          <p:nvPr/>
        </p:nvSpPr>
        <p:spPr bwMode="auto">
          <a:xfrm>
            <a:off x="6384862" y="2717275"/>
            <a:ext cx="2685356" cy="59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72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My Product</a:t>
            </a:r>
          </a:p>
        </p:txBody>
      </p:sp>
      <p:sp>
        <p:nvSpPr>
          <p:cNvPr id="34837" name="Rectangle 34"/>
          <p:cNvSpPr>
            <a:spLocks/>
          </p:cNvSpPr>
          <p:nvPr/>
        </p:nvSpPr>
        <p:spPr bwMode="auto">
          <a:xfrm>
            <a:off x="1819009" y="5190665"/>
            <a:ext cx="603055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Cancel</a:t>
            </a:r>
          </a:p>
        </p:txBody>
      </p:sp>
      <p:sp>
        <p:nvSpPr>
          <p:cNvPr id="34838" name="Rectangle 35"/>
          <p:cNvSpPr>
            <a:spLocks/>
          </p:cNvSpPr>
          <p:nvPr/>
        </p:nvSpPr>
        <p:spPr bwMode="auto">
          <a:xfrm>
            <a:off x="628823" y="1242910"/>
            <a:ext cx="378635" cy="18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85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Tweet</a:t>
            </a:r>
          </a:p>
        </p:txBody>
      </p:sp>
      <p:sp>
        <p:nvSpPr>
          <p:cNvPr id="34839" name="Rectangle 36"/>
          <p:cNvSpPr>
            <a:spLocks/>
          </p:cNvSpPr>
          <p:nvPr/>
        </p:nvSpPr>
        <p:spPr bwMode="auto">
          <a:xfrm>
            <a:off x="1071425" y="1233067"/>
            <a:ext cx="243983" cy="18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85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291</a:t>
            </a:r>
          </a:p>
        </p:txBody>
      </p:sp>
      <p:sp>
        <p:nvSpPr>
          <p:cNvPr id="34840" name="Rectangle 37"/>
          <p:cNvSpPr>
            <a:spLocks/>
          </p:cNvSpPr>
          <p:nvPr/>
        </p:nvSpPr>
        <p:spPr bwMode="auto">
          <a:xfrm>
            <a:off x="738779" y="2546437"/>
            <a:ext cx="4168134" cy="37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17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Authorize MyProduct Follow to </a:t>
            </a:r>
          </a:p>
        </p:txBody>
      </p:sp>
      <p:sp>
        <p:nvSpPr>
          <p:cNvPr id="34841" name="Rectangle 38"/>
          <p:cNvSpPr>
            <a:spLocks/>
          </p:cNvSpPr>
          <p:nvPr/>
        </p:nvSpPr>
        <p:spPr bwMode="auto">
          <a:xfrm>
            <a:off x="738778" y="2881110"/>
            <a:ext cx="2367961" cy="37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17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use your account?</a:t>
            </a:r>
          </a:p>
        </p:txBody>
      </p:sp>
      <p:sp>
        <p:nvSpPr>
          <p:cNvPr id="34842" name="Rectangle 39"/>
          <p:cNvSpPr>
            <a:spLocks/>
          </p:cNvSpPr>
          <p:nvPr/>
        </p:nvSpPr>
        <p:spPr bwMode="auto">
          <a:xfrm>
            <a:off x="748622" y="3400410"/>
            <a:ext cx="2624441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This application will be able to:</a:t>
            </a:r>
          </a:p>
        </p:txBody>
      </p:sp>
      <p:sp>
        <p:nvSpPr>
          <p:cNvPr id="34843" name="Rectangle 40"/>
          <p:cNvSpPr>
            <a:spLocks/>
          </p:cNvSpPr>
          <p:nvPr/>
        </p:nvSpPr>
        <p:spPr bwMode="auto">
          <a:xfrm>
            <a:off x="797838" y="3616963"/>
            <a:ext cx="2775124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Read Tweets from your timeline.</a:t>
            </a:r>
          </a:p>
        </p:txBody>
      </p:sp>
      <p:sp>
        <p:nvSpPr>
          <p:cNvPr id="34844" name="Rectangle 41"/>
          <p:cNvSpPr>
            <a:spLocks/>
          </p:cNvSpPr>
          <p:nvPr/>
        </p:nvSpPr>
        <p:spPr bwMode="auto">
          <a:xfrm>
            <a:off x="797838" y="3833516"/>
            <a:ext cx="3581435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See who you follow, and follow new people.</a:t>
            </a:r>
          </a:p>
        </p:txBody>
      </p:sp>
      <p:sp>
        <p:nvSpPr>
          <p:cNvPr id="34845" name="Rectangle 42"/>
          <p:cNvSpPr>
            <a:spLocks/>
          </p:cNvSpPr>
          <p:nvPr/>
        </p:nvSpPr>
        <p:spPr bwMode="auto">
          <a:xfrm>
            <a:off x="797839" y="4266623"/>
            <a:ext cx="1786071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Post Tweets for you.</a:t>
            </a:r>
          </a:p>
        </p:txBody>
      </p:sp>
      <p:sp>
        <p:nvSpPr>
          <p:cNvPr id="34846" name="Rectangle 43"/>
          <p:cNvSpPr>
            <a:spLocks/>
          </p:cNvSpPr>
          <p:nvPr/>
        </p:nvSpPr>
        <p:spPr bwMode="auto">
          <a:xfrm>
            <a:off x="738779" y="5821868"/>
            <a:ext cx="2949852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This application will not be able to:</a:t>
            </a:r>
          </a:p>
        </p:txBody>
      </p:sp>
      <p:sp>
        <p:nvSpPr>
          <p:cNvPr id="34847" name="Rectangle 44"/>
          <p:cNvSpPr>
            <a:spLocks/>
          </p:cNvSpPr>
          <p:nvPr/>
        </p:nvSpPr>
        <p:spPr bwMode="auto">
          <a:xfrm>
            <a:off x="797839" y="6038422"/>
            <a:ext cx="2512231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Access your direct messages.</a:t>
            </a:r>
          </a:p>
        </p:txBody>
      </p:sp>
      <p:sp>
        <p:nvSpPr>
          <p:cNvPr id="34848" name="Rectangle 45"/>
          <p:cNvSpPr>
            <a:spLocks/>
          </p:cNvSpPr>
          <p:nvPr/>
        </p:nvSpPr>
        <p:spPr bwMode="auto">
          <a:xfrm>
            <a:off x="797838" y="6254975"/>
            <a:ext cx="2366358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See your Twitter password.</a:t>
            </a:r>
          </a:p>
        </p:txBody>
      </p:sp>
      <p:sp>
        <p:nvSpPr>
          <p:cNvPr id="34849" name="Rectangle 46"/>
          <p:cNvSpPr>
            <a:spLocks/>
          </p:cNvSpPr>
          <p:nvPr/>
        </p:nvSpPr>
        <p:spPr bwMode="auto">
          <a:xfrm>
            <a:off x="797838" y="4040226"/>
            <a:ext cx="1750805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Update your profile.</a:t>
            </a:r>
          </a:p>
        </p:txBody>
      </p:sp>
      <p:sp>
        <p:nvSpPr>
          <p:cNvPr id="34850" name="Rectangle 47"/>
          <p:cNvSpPr>
            <a:spLocks/>
          </p:cNvSpPr>
          <p:nvPr/>
        </p:nvSpPr>
        <p:spPr bwMode="auto">
          <a:xfrm>
            <a:off x="6398692" y="3448415"/>
            <a:ext cx="1367687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MyProduct Follow</a:t>
            </a:r>
          </a:p>
        </p:txBody>
      </p:sp>
      <p:sp>
        <p:nvSpPr>
          <p:cNvPr id="34851" name="Rectangle 48"/>
          <p:cNvSpPr>
            <a:spLocks/>
          </p:cNvSpPr>
          <p:nvPr/>
        </p:nvSpPr>
        <p:spPr bwMode="auto">
          <a:xfrm>
            <a:off x="6398691" y="3635438"/>
            <a:ext cx="1132046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By MyProduct!</a:t>
            </a:r>
          </a:p>
        </p:txBody>
      </p:sp>
      <p:sp>
        <p:nvSpPr>
          <p:cNvPr id="34852" name="Rectangle 49"/>
          <p:cNvSpPr>
            <a:spLocks/>
          </p:cNvSpPr>
          <p:nvPr/>
        </p:nvSpPr>
        <p:spPr bwMode="auto">
          <a:xfrm>
            <a:off x="6398691" y="3822461"/>
            <a:ext cx="1189754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MyProduct.com</a:t>
            </a:r>
          </a:p>
        </p:txBody>
      </p:sp>
      <p:sp>
        <p:nvSpPr>
          <p:cNvPr id="34853" name="Rectangle 50"/>
          <p:cNvSpPr>
            <a:spLocks/>
          </p:cNvSpPr>
          <p:nvPr/>
        </p:nvSpPr>
        <p:spPr bwMode="auto">
          <a:xfrm>
            <a:off x="6398691" y="4009485"/>
            <a:ext cx="2706195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Connect with MyProduct on Twitter</a:t>
            </a:r>
          </a:p>
        </p:txBody>
      </p:sp>
      <p:sp>
        <p:nvSpPr>
          <p:cNvPr id="34854" name="Rectangle 51"/>
          <p:cNvSpPr>
            <a:spLocks/>
          </p:cNvSpPr>
          <p:nvPr/>
        </p:nvSpPr>
        <p:spPr bwMode="auto">
          <a:xfrm>
            <a:off x="6398691" y="4255568"/>
            <a:ext cx="1919120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Cancel, and return to app</a:t>
            </a:r>
          </a:p>
        </p:txBody>
      </p:sp>
    </p:spTree>
    <p:extLst>
      <p:ext uri="{BB962C8B-B14F-4D97-AF65-F5344CB8AC3E}">
        <p14:creationId xmlns:p14="http://schemas.microsoft.com/office/powerpoint/2010/main" val="110261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AutoShape 14"/>
          <p:cNvSpPr>
            <a:spLocks/>
          </p:cNvSpPr>
          <p:nvPr/>
        </p:nvSpPr>
        <p:spPr bwMode="auto">
          <a:xfrm>
            <a:off x="226926" y="157493"/>
            <a:ext cx="9659995" cy="390042"/>
          </a:xfrm>
          <a:custGeom>
            <a:avLst/>
            <a:gdLst>
              <a:gd name="T0" fmla="*/ 2147483647 w 21529"/>
              <a:gd name="T1" fmla="*/ 7333509 h 20545"/>
              <a:gd name="T2" fmla="*/ 2147483647 w 21529"/>
              <a:gd name="T3" fmla="*/ 2263114 h 20545"/>
              <a:gd name="T4" fmla="*/ 2147483647 w 21529"/>
              <a:gd name="T5" fmla="*/ 2263114 h 20545"/>
              <a:gd name="T6" fmla="*/ 2147483647 w 21529"/>
              <a:gd name="T7" fmla="*/ 4776413 h 20545"/>
              <a:gd name="T8" fmla="*/ 2147483647 w 21529"/>
              <a:gd name="T9" fmla="*/ 7333509 h 20545"/>
              <a:gd name="T10" fmla="*/ 2147483647 w 21529"/>
              <a:gd name="T11" fmla="*/ 7333509 h 20545"/>
              <a:gd name="T12" fmla="*/ 2147483647 w 21529"/>
              <a:gd name="T13" fmla="*/ 22572937 h 20545"/>
              <a:gd name="T14" fmla="*/ 2147483647 w 21529"/>
              <a:gd name="T15" fmla="*/ 22572937 h 20545"/>
              <a:gd name="T16" fmla="*/ 2147483647 w 21529"/>
              <a:gd name="T17" fmla="*/ 113997430 h 20545"/>
              <a:gd name="T18" fmla="*/ 2147483647 w 21529"/>
              <a:gd name="T19" fmla="*/ 261310955 h 20545"/>
              <a:gd name="T20" fmla="*/ 2147483647 w 21529"/>
              <a:gd name="T21" fmla="*/ 296860794 h 20545"/>
              <a:gd name="T22" fmla="*/ 2147483647 w 21529"/>
              <a:gd name="T23" fmla="*/ 301945592 h 20545"/>
              <a:gd name="T24" fmla="*/ 2147483647 w 21529"/>
              <a:gd name="T25" fmla="*/ 286706189 h 20545"/>
              <a:gd name="T26" fmla="*/ 2147483647 w 21529"/>
              <a:gd name="T27" fmla="*/ 290483033 h 20545"/>
              <a:gd name="T28" fmla="*/ 2147483647 w 21529"/>
              <a:gd name="T29" fmla="*/ 286706189 h 20545"/>
              <a:gd name="T30" fmla="*/ 2147483647 w 21529"/>
              <a:gd name="T31" fmla="*/ 294303699 h 20545"/>
              <a:gd name="T32" fmla="*/ 2147483647 w 21529"/>
              <a:gd name="T33" fmla="*/ 294303699 h 20545"/>
              <a:gd name="T34" fmla="*/ 2147483647 w 21529"/>
              <a:gd name="T35" fmla="*/ 286676795 h 20545"/>
              <a:gd name="T36" fmla="*/ 970237957 w 21529"/>
              <a:gd name="T37" fmla="*/ 159716866 h 20545"/>
              <a:gd name="T38" fmla="*/ 2147483647 w 21529"/>
              <a:gd name="T39" fmla="*/ 7333509 h 2054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529" h="20545">
                <a:moveTo>
                  <a:pt x="254" y="499"/>
                </a:moveTo>
                <a:cubicBezTo>
                  <a:pt x="576" y="2228"/>
                  <a:pt x="956" y="154"/>
                  <a:pt x="1292" y="154"/>
                </a:cubicBezTo>
                <a:cubicBezTo>
                  <a:pt x="1658" y="154"/>
                  <a:pt x="2024" y="-192"/>
                  <a:pt x="2389" y="154"/>
                </a:cubicBezTo>
                <a:cubicBezTo>
                  <a:pt x="3370" y="608"/>
                  <a:pt x="4106" y="278"/>
                  <a:pt x="4605" y="325"/>
                </a:cubicBezTo>
                <a:cubicBezTo>
                  <a:pt x="6429" y="497"/>
                  <a:pt x="8246" y="584"/>
                  <a:pt x="10082" y="499"/>
                </a:cubicBezTo>
                <a:cubicBezTo>
                  <a:pt x="11822" y="419"/>
                  <a:pt x="13548" y="499"/>
                  <a:pt x="15273" y="499"/>
                </a:cubicBezTo>
                <a:cubicBezTo>
                  <a:pt x="16911" y="499"/>
                  <a:pt x="18534" y="1536"/>
                  <a:pt x="20172" y="1536"/>
                </a:cubicBezTo>
                <a:cubicBezTo>
                  <a:pt x="20523" y="1536"/>
                  <a:pt x="20918" y="499"/>
                  <a:pt x="21269" y="1536"/>
                </a:cubicBezTo>
                <a:cubicBezTo>
                  <a:pt x="21488" y="2228"/>
                  <a:pt x="21488" y="2919"/>
                  <a:pt x="21518" y="7757"/>
                </a:cubicBezTo>
                <a:cubicBezTo>
                  <a:pt x="21532" y="10523"/>
                  <a:pt x="21547" y="15708"/>
                  <a:pt x="21459" y="17781"/>
                </a:cubicBezTo>
                <a:cubicBezTo>
                  <a:pt x="21342" y="20544"/>
                  <a:pt x="20479" y="20200"/>
                  <a:pt x="20231" y="20200"/>
                </a:cubicBezTo>
                <a:cubicBezTo>
                  <a:pt x="19734" y="20200"/>
                  <a:pt x="19237" y="20546"/>
                  <a:pt x="18739" y="20546"/>
                </a:cubicBezTo>
                <a:cubicBezTo>
                  <a:pt x="17449" y="20544"/>
                  <a:pt x="16238" y="19509"/>
                  <a:pt x="14995" y="19509"/>
                </a:cubicBezTo>
                <a:cubicBezTo>
                  <a:pt x="13533" y="19509"/>
                  <a:pt x="12067" y="19075"/>
                  <a:pt x="10604" y="19766"/>
                </a:cubicBezTo>
                <a:cubicBezTo>
                  <a:pt x="9946" y="20112"/>
                  <a:pt x="9306" y="20200"/>
                  <a:pt x="8634" y="19509"/>
                </a:cubicBezTo>
                <a:cubicBezTo>
                  <a:pt x="7698" y="18817"/>
                  <a:pt x="6762" y="20027"/>
                  <a:pt x="5811" y="20026"/>
                </a:cubicBezTo>
                <a:cubicBezTo>
                  <a:pt x="4546" y="20024"/>
                  <a:pt x="3391" y="20717"/>
                  <a:pt x="2192" y="20026"/>
                </a:cubicBezTo>
                <a:cubicBezTo>
                  <a:pt x="1592" y="19680"/>
                  <a:pt x="934" y="19506"/>
                  <a:pt x="316" y="19507"/>
                </a:cubicBezTo>
                <a:cubicBezTo>
                  <a:pt x="35" y="19508"/>
                  <a:pt x="-9" y="17089"/>
                  <a:pt x="5" y="10868"/>
                </a:cubicBezTo>
                <a:cubicBezTo>
                  <a:pt x="5" y="6721"/>
                  <a:pt x="-53" y="-883"/>
                  <a:pt x="210" y="49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2" name="AutoShape 15"/>
          <p:cNvSpPr>
            <a:spLocks/>
          </p:cNvSpPr>
          <p:nvPr/>
        </p:nvSpPr>
        <p:spPr bwMode="auto">
          <a:xfrm>
            <a:off x="1752641" y="167337"/>
            <a:ext cx="561070" cy="376507"/>
          </a:xfrm>
          <a:custGeom>
            <a:avLst/>
            <a:gdLst>
              <a:gd name="T0" fmla="*/ 0 w 21255"/>
              <a:gd name="T1" fmla="*/ 630518 h 21006"/>
              <a:gd name="T2" fmla="*/ 313867748 w 21255"/>
              <a:gd name="T3" fmla="*/ 630518 h 21006"/>
              <a:gd name="T4" fmla="*/ 671861858 w 21255"/>
              <a:gd name="T5" fmla="*/ 2893745 h 21006"/>
              <a:gd name="T6" fmla="*/ 828815435 w 21255"/>
              <a:gd name="T7" fmla="*/ 7420221 h 21006"/>
              <a:gd name="T8" fmla="*/ 828815435 w 21255"/>
              <a:gd name="T9" fmla="*/ 82131496 h 21006"/>
              <a:gd name="T10" fmla="*/ 819018587 w 21255"/>
              <a:gd name="T11" fmla="*/ 229277475 h 21006"/>
              <a:gd name="T12" fmla="*/ 809181176 w 21255"/>
              <a:gd name="T13" fmla="*/ 258711795 h 21006"/>
              <a:gd name="T14" fmla="*/ 367792117 w 21255"/>
              <a:gd name="T15" fmla="*/ 254185342 h 21006"/>
              <a:gd name="T16" fmla="*/ 0 w 21255"/>
              <a:gd name="T17" fmla="*/ 254185342 h 21006"/>
              <a:gd name="T18" fmla="*/ 24532700 w 21255"/>
              <a:gd name="T19" fmla="*/ 5156994 h 2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255" h="21006">
                <a:moveTo>
                  <a:pt x="0" y="51"/>
                </a:moveTo>
                <a:cubicBezTo>
                  <a:pt x="2483" y="783"/>
                  <a:pt x="5463" y="234"/>
                  <a:pt x="7945" y="51"/>
                </a:cubicBezTo>
                <a:cubicBezTo>
                  <a:pt x="11049" y="-132"/>
                  <a:pt x="14028" y="234"/>
                  <a:pt x="17007" y="234"/>
                </a:cubicBezTo>
                <a:cubicBezTo>
                  <a:pt x="17752" y="234"/>
                  <a:pt x="20483" y="-315"/>
                  <a:pt x="20980" y="600"/>
                </a:cubicBezTo>
                <a:cubicBezTo>
                  <a:pt x="21600" y="1516"/>
                  <a:pt x="20980" y="5360"/>
                  <a:pt x="20980" y="6641"/>
                </a:cubicBezTo>
                <a:cubicBezTo>
                  <a:pt x="20980" y="10485"/>
                  <a:pt x="21352" y="14878"/>
                  <a:pt x="20732" y="18539"/>
                </a:cubicBezTo>
                <a:cubicBezTo>
                  <a:pt x="20607" y="19271"/>
                  <a:pt x="20607" y="20004"/>
                  <a:pt x="20483" y="20919"/>
                </a:cubicBezTo>
                <a:cubicBezTo>
                  <a:pt x="16883" y="21285"/>
                  <a:pt x="13034" y="20370"/>
                  <a:pt x="9310" y="20553"/>
                </a:cubicBezTo>
                <a:cubicBezTo>
                  <a:pt x="6207" y="20736"/>
                  <a:pt x="3104" y="20736"/>
                  <a:pt x="0" y="20553"/>
                </a:cubicBezTo>
                <a:cubicBezTo>
                  <a:pt x="124" y="13780"/>
                  <a:pt x="621" y="7190"/>
                  <a:pt x="621" y="41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3" name="AutoShape 16"/>
          <p:cNvSpPr>
            <a:spLocks/>
          </p:cNvSpPr>
          <p:nvPr/>
        </p:nvSpPr>
        <p:spPr bwMode="auto">
          <a:xfrm>
            <a:off x="4617049" y="206709"/>
            <a:ext cx="2239357" cy="265770"/>
          </a:xfrm>
          <a:custGeom>
            <a:avLst/>
            <a:gdLst>
              <a:gd name="T0" fmla="*/ 1686306603 w 21429"/>
              <a:gd name="T1" fmla="*/ 0 h 20679"/>
              <a:gd name="T2" fmla="*/ 2147483647 w 21429"/>
              <a:gd name="T3" fmla="*/ 1158156 h 20679"/>
              <a:gd name="T4" fmla="*/ 2147483647 w 21429"/>
              <a:gd name="T5" fmla="*/ 0 h 20679"/>
              <a:gd name="T6" fmla="*/ 2147483647 w 21429"/>
              <a:gd name="T7" fmla="*/ 40551975 h 20679"/>
              <a:gd name="T8" fmla="*/ 2147483647 w 21429"/>
              <a:gd name="T9" fmla="*/ 92693950 h 20679"/>
              <a:gd name="T10" fmla="*/ 2147483647 w 21429"/>
              <a:gd name="T11" fmla="*/ 90373261 h 20679"/>
              <a:gd name="T12" fmla="*/ 2147483647 w 21429"/>
              <a:gd name="T13" fmla="*/ 91531135 h 20679"/>
              <a:gd name="T14" fmla="*/ 225490531 w 21429"/>
              <a:gd name="T15" fmla="*/ 74150653 h 20679"/>
              <a:gd name="T16" fmla="*/ 1071097922 w 21429"/>
              <a:gd name="T17" fmla="*/ 1158156 h 206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429" h="20679">
                <a:moveTo>
                  <a:pt x="688" y="0"/>
                </a:moveTo>
                <a:cubicBezTo>
                  <a:pt x="3922" y="0"/>
                  <a:pt x="7187" y="254"/>
                  <a:pt x="10421" y="254"/>
                </a:cubicBezTo>
                <a:cubicBezTo>
                  <a:pt x="13718" y="254"/>
                  <a:pt x="16983" y="254"/>
                  <a:pt x="20248" y="0"/>
                </a:cubicBezTo>
                <a:cubicBezTo>
                  <a:pt x="21190" y="0"/>
                  <a:pt x="21378" y="1270"/>
                  <a:pt x="21409" y="8894"/>
                </a:cubicBezTo>
                <a:cubicBezTo>
                  <a:pt x="21441" y="14485"/>
                  <a:pt x="21535" y="19821"/>
                  <a:pt x="20687" y="20330"/>
                </a:cubicBezTo>
                <a:cubicBezTo>
                  <a:pt x="18835" y="21346"/>
                  <a:pt x="16857" y="19821"/>
                  <a:pt x="14973" y="19821"/>
                </a:cubicBezTo>
                <a:cubicBezTo>
                  <a:pt x="10704" y="19821"/>
                  <a:pt x="6403" y="21092"/>
                  <a:pt x="2164" y="20075"/>
                </a:cubicBezTo>
                <a:cubicBezTo>
                  <a:pt x="1505" y="19821"/>
                  <a:pt x="343" y="21600"/>
                  <a:pt x="92" y="16263"/>
                </a:cubicBezTo>
                <a:cubicBezTo>
                  <a:pt x="-65" y="12960"/>
                  <a:pt x="-65" y="1016"/>
                  <a:pt x="437" y="25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4" name="AutoShape 17"/>
          <p:cNvSpPr>
            <a:spLocks/>
          </p:cNvSpPr>
          <p:nvPr/>
        </p:nvSpPr>
        <p:spPr bwMode="auto">
          <a:xfrm>
            <a:off x="4370966" y="324829"/>
            <a:ext cx="78747" cy="78747"/>
          </a:xfrm>
          <a:custGeom>
            <a:avLst/>
            <a:gdLst>
              <a:gd name="T0" fmla="*/ 93877 w 21600"/>
              <a:gd name="T1" fmla="*/ 0 h 21600"/>
              <a:gd name="T2" fmla="*/ 2247881 w 21600"/>
              <a:gd name="T3" fmla="*/ 93566 h 21600"/>
              <a:gd name="T4" fmla="*/ 1030064 w 21600"/>
              <a:gd name="T5" fmla="*/ 2247881 h 21600"/>
              <a:gd name="T6" fmla="*/ 0 w 21600"/>
              <a:gd name="T7" fmla="*/ 18733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02" y="0"/>
                </a:moveTo>
                <a:cubicBezTo>
                  <a:pt x="8100" y="0"/>
                  <a:pt x="14402" y="899"/>
                  <a:pt x="21600" y="899"/>
                </a:cubicBezTo>
                <a:cubicBezTo>
                  <a:pt x="18900" y="8100"/>
                  <a:pt x="14402" y="15300"/>
                  <a:pt x="9898" y="21600"/>
                </a:cubicBezTo>
                <a:cubicBezTo>
                  <a:pt x="8100" y="14399"/>
                  <a:pt x="4498" y="8100"/>
                  <a:pt x="0" y="18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5" name="AutoShape 18"/>
          <p:cNvSpPr>
            <a:spLocks/>
          </p:cNvSpPr>
          <p:nvPr/>
        </p:nvSpPr>
        <p:spPr bwMode="auto">
          <a:xfrm>
            <a:off x="9499339" y="324829"/>
            <a:ext cx="78747" cy="78747"/>
          </a:xfrm>
          <a:custGeom>
            <a:avLst/>
            <a:gdLst>
              <a:gd name="T0" fmla="*/ 93877 w 21600"/>
              <a:gd name="T1" fmla="*/ 0 h 21600"/>
              <a:gd name="T2" fmla="*/ 2247881 w 21600"/>
              <a:gd name="T3" fmla="*/ 93566 h 21600"/>
              <a:gd name="T4" fmla="*/ 1030064 w 21600"/>
              <a:gd name="T5" fmla="*/ 2247881 h 21600"/>
              <a:gd name="T6" fmla="*/ 0 w 21600"/>
              <a:gd name="T7" fmla="*/ 18733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02" y="0"/>
                </a:moveTo>
                <a:cubicBezTo>
                  <a:pt x="8100" y="0"/>
                  <a:pt x="14402" y="899"/>
                  <a:pt x="21600" y="899"/>
                </a:cubicBezTo>
                <a:cubicBezTo>
                  <a:pt x="18900" y="8100"/>
                  <a:pt x="14402" y="15300"/>
                  <a:pt x="9898" y="21600"/>
                </a:cubicBezTo>
                <a:cubicBezTo>
                  <a:pt x="8100" y="14399"/>
                  <a:pt x="4498" y="8100"/>
                  <a:pt x="0" y="18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6" name="AutoShape 19"/>
          <p:cNvSpPr>
            <a:spLocks/>
          </p:cNvSpPr>
          <p:nvPr/>
        </p:nvSpPr>
        <p:spPr bwMode="auto">
          <a:xfrm>
            <a:off x="364732" y="944959"/>
            <a:ext cx="2759823" cy="294070"/>
          </a:xfrm>
          <a:custGeom>
            <a:avLst/>
            <a:gdLst>
              <a:gd name="T0" fmla="*/ 2147483647 w 21440"/>
              <a:gd name="T1" fmla="*/ 2946486 h 19898"/>
              <a:gd name="T2" fmla="*/ 2147483647 w 21440"/>
              <a:gd name="T3" fmla="*/ 5247981 h 19898"/>
              <a:gd name="T4" fmla="*/ 2147483647 w 21440"/>
              <a:gd name="T5" fmla="*/ 2946486 h 19898"/>
              <a:gd name="T6" fmla="*/ 2147483647 w 21440"/>
              <a:gd name="T7" fmla="*/ 4097233 h 19898"/>
              <a:gd name="T8" fmla="*/ 2147483647 w 21440"/>
              <a:gd name="T9" fmla="*/ 4097233 h 19898"/>
              <a:gd name="T10" fmla="*/ 2147483647 w 21440"/>
              <a:gd name="T11" fmla="*/ 58235357 h 19898"/>
              <a:gd name="T12" fmla="*/ 2147483647 w 21440"/>
              <a:gd name="T13" fmla="*/ 127355356 h 19898"/>
              <a:gd name="T14" fmla="*/ 2147483647 w 21440"/>
              <a:gd name="T15" fmla="*/ 134267450 h 19898"/>
              <a:gd name="T16" fmla="*/ 2147483647 w 21440"/>
              <a:gd name="T17" fmla="*/ 133109800 h 19898"/>
              <a:gd name="T18" fmla="*/ 2147483647 w 21440"/>
              <a:gd name="T19" fmla="*/ 131958690 h 19898"/>
              <a:gd name="T20" fmla="*/ 2147483647 w 21440"/>
              <a:gd name="T21" fmla="*/ 133109800 h 19898"/>
              <a:gd name="T22" fmla="*/ 2147483647 w 21440"/>
              <a:gd name="T23" fmla="*/ 131958690 h 19898"/>
              <a:gd name="T24" fmla="*/ 329833776 w 21440"/>
              <a:gd name="T25" fmla="*/ 121594354 h 19898"/>
              <a:gd name="T26" fmla="*/ 329833776 w 21440"/>
              <a:gd name="T27" fmla="*/ 59393370 h 19898"/>
              <a:gd name="T28" fmla="*/ 590931539 w 21440"/>
              <a:gd name="T29" fmla="*/ 7556741 h 1989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40" h="19898">
                <a:moveTo>
                  <a:pt x="492" y="425"/>
                </a:moveTo>
                <a:cubicBezTo>
                  <a:pt x="1525" y="93"/>
                  <a:pt x="2576" y="757"/>
                  <a:pt x="3608" y="757"/>
                </a:cubicBezTo>
                <a:cubicBezTo>
                  <a:pt x="4984" y="757"/>
                  <a:pt x="6361" y="425"/>
                  <a:pt x="7737" y="425"/>
                </a:cubicBezTo>
                <a:cubicBezTo>
                  <a:pt x="11044" y="425"/>
                  <a:pt x="14351" y="591"/>
                  <a:pt x="17639" y="591"/>
                </a:cubicBezTo>
                <a:cubicBezTo>
                  <a:pt x="18728" y="591"/>
                  <a:pt x="19952" y="-738"/>
                  <a:pt x="21022" y="591"/>
                </a:cubicBezTo>
                <a:cubicBezTo>
                  <a:pt x="21519" y="1256"/>
                  <a:pt x="21366" y="4911"/>
                  <a:pt x="21385" y="8400"/>
                </a:cubicBezTo>
                <a:cubicBezTo>
                  <a:pt x="21385" y="10727"/>
                  <a:pt x="21519" y="16542"/>
                  <a:pt x="21366" y="18370"/>
                </a:cubicBezTo>
                <a:cubicBezTo>
                  <a:pt x="21137" y="20862"/>
                  <a:pt x="20315" y="19367"/>
                  <a:pt x="20009" y="19367"/>
                </a:cubicBezTo>
                <a:cubicBezTo>
                  <a:pt x="19397" y="19200"/>
                  <a:pt x="18786" y="19200"/>
                  <a:pt x="18155" y="19200"/>
                </a:cubicBezTo>
                <a:cubicBezTo>
                  <a:pt x="16281" y="19200"/>
                  <a:pt x="14389" y="19034"/>
                  <a:pt x="12516" y="19034"/>
                </a:cubicBezTo>
                <a:cubicBezTo>
                  <a:pt x="9094" y="19034"/>
                  <a:pt x="5654" y="20862"/>
                  <a:pt x="2232" y="19200"/>
                </a:cubicBezTo>
                <a:cubicBezTo>
                  <a:pt x="1811" y="19034"/>
                  <a:pt x="1410" y="18868"/>
                  <a:pt x="989" y="19034"/>
                </a:cubicBezTo>
                <a:cubicBezTo>
                  <a:pt x="703" y="19034"/>
                  <a:pt x="244" y="19865"/>
                  <a:pt x="72" y="17539"/>
                </a:cubicBezTo>
                <a:cubicBezTo>
                  <a:pt x="-81" y="15379"/>
                  <a:pt x="53" y="10893"/>
                  <a:pt x="72" y="8567"/>
                </a:cubicBezTo>
                <a:cubicBezTo>
                  <a:pt x="72" y="6573"/>
                  <a:pt x="-43" y="2585"/>
                  <a:pt x="129" y="109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7" name="AutoShape 20"/>
          <p:cNvSpPr>
            <a:spLocks/>
          </p:cNvSpPr>
          <p:nvPr/>
        </p:nvSpPr>
        <p:spPr bwMode="auto">
          <a:xfrm>
            <a:off x="364732" y="3218768"/>
            <a:ext cx="2759823" cy="294070"/>
          </a:xfrm>
          <a:custGeom>
            <a:avLst/>
            <a:gdLst>
              <a:gd name="T0" fmla="*/ 2147483647 w 21440"/>
              <a:gd name="T1" fmla="*/ 2946486 h 19898"/>
              <a:gd name="T2" fmla="*/ 2147483647 w 21440"/>
              <a:gd name="T3" fmla="*/ 5247981 h 19898"/>
              <a:gd name="T4" fmla="*/ 2147483647 w 21440"/>
              <a:gd name="T5" fmla="*/ 2946486 h 19898"/>
              <a:gd name="T6" fmla="*/ 2147483647 w 21440"/>
              <a:gd name="T7" fmla="*/ 4097233 h 19898"/>
              <a:gd name="T8" fmla="*/ 2147483647 w 21440"/>
              <a:gd name="T9" fmla="*/ 4097233 h 19898"/>
              <a:gd name="T10" fmla="*/ 2147483647 w 21440"/>
              <a:gd name="T11" fmla="*/ 58235357 h 19898"/>
              <a:gd name="T12" fmla="*/ 2147483647 w 21440"/>
              <a:gd name="T13" fmla="*/ 127355356 h 19898"/>
              <a:gd name="T14" fmla="*/ 2147483647 w 21440"/>
              <a:gd name="T15" fmla="*/ 134267450 h 19898"/>
              <a:gd name="T16" fmla="*/ 2147483647 w 21440"/>
              <a:gd name="T17" fmla="*/ 133109800 h 19898"/>
              <a:gd name="T18" fmla="*/ 2147483647 w 21440"/>
              <a:gd name="T19" fmla="*/ 131958690 h 19898"/>
              <a:gd name="T20" fmla="*/ 2147483647 w 21440"/>
              <a:gd name="T21" fmla="*/ 133109800 h 19898"/>
              <a:gd name="T22" fmla="*/ 2147483647 w 21440"/>
              <a:gd name="T23" fmla="*/ 131958690 h 19898"/>
              <a:gd name="T24" fmla="*/ 329833776 w 21440"/>
              <a:gd name="T25" fmla="*/ 121594354 h 19898"/>
              <a:gd name="T26" fmla="*/ 329833776 w 21440"/>
              <a:gd name="T27" fmla="*/ 59393370 h 19898"/>
              <a:gd name="T28" fmla="*/ 590931539 w 21440"/>
              <a:gd name="T29" fmla="*/ 7556741 h 1989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40" h="19898">
                <a:moveTo>
                  <a:pt x="492" y="425"/>
                </a:moveTo>
                <a:cubicBezTo>
                  <a:pt x="1525" y="93"/>
                  <a:pt x="2576" y="757"/>
                  <a:pt x="3608" y="757"/>
                </a:cubicBezTo>
                <a:cubicBezTo>
                  <a:pt x="4984" y="757"/>
                  <a:pt x="6361" y="425"/>
                  <a:pt x="7737" y="425"/>
                </a:cubicBezTo>
                <a:cubicBezTo>
                  <a:pt x="11044" y="425"/>
                  <a:pt x="14351" y="591"/>
                  <a:pt x="17639" y="591"/>
                </a:cubicBezTo>
                <a:cubicBezTo>
                  <a:pt x="18728" y="591"/>
                  <a:pt x="19952" y="-738"/>
                  <a:pt x="21022" y="591"/>
                </a:cubicBezTo>
                <a:cubicBezTo>
                  <a:pt x="21519" y="1256"/>
                  <a:pt x="21366" y="4911"/>
                  <a:pt x="21385" y="8400"/>
                </a:cubicBezTo>
                <a:cubicBezTo>
                  <a:pt x="21385" y="10727"/>
                  <a:pt x="21519" y="16542"/>
                  <a:pt x="21366" y="18370"/>
                </a:cubicBezTo>
                <a:cubicBezTo>
                  <a:pt x="21137" y="20862"/>
                  <a:pt x="20315" y="19367"/>
                  <a:pt x="20009" y="19367"/>
                </a:cubicBezTo>
                <a:cubicBezTo>
                  <a:pt x="19397" y="19200"/>
                  <a:pt x="18786" y="19200"/>
                  <a:pt x="18155" y="19200"/>
                </a:cubicBezTo>
                <a:cubicBezTo>
                  <a:pt x="16281" y="19200"/>
                  <a:pt x="14389" y="19034"/>
                  <a:pt x="12516" y="19034"/>
                </a:cubicBezTo>
                <a:cubicBezTo>
                  <a:pt x="9094" y="19034"/>
                  <a:pt x="5654" y="20862"/>
                  <a:pt x="2232" y="19200"/>
                </a:cubicBezTo>
                <a:cubicBezTo>
                  <a:pt x="1811" y="19034"/>
                  <a:pt x="1410" y="18868"/>
                  <a:pt x="989" y="19034"/>
                </a:cubicBezTo>
                <a:cubicBezTo>
                  <a:pt x="703" y="19034"/>
                  <a:pt x="244" y="19865"/>
                  <a:pt x="72" y="17539"/>
                </a:cubicBezTo>
                <a:cubicBezTo>
                  <a:pt x="-81" y="15379"/>
                  <a:pt x="53" y="10893"/>
                  <a:pt x="72" y="8567"/>
                </a:cubicBezTo>
                <a:cubicBezTo>
                  <a:pt x="72" y="6573"/>
                  <a:pt x="-43" y="2585"/>
                  <a:pt x="129" y="109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8" name="AutoShape 21"/>
          <p:cNvSpPr>
            <a:spLocks/>
          </p:cNvSpPr>
          <p:nvPr/>
        </p:nvSpPr>
        <p:spPr bwMode="auto">
          <a:xfrm>
            <a:off x="364732" y="4468870"/>
            <a:ext cx="2759823" cy="294070"/>
          </a:xfrm>
          <a:custGeom>
            <a:avLst/>
            <a:gdLst>
              <a:gd name="T0" fmla="*/ 2147483647 w 21440"/>
              <a:gd name="T1" fmla="*/ 2946486 h 19898"/>
              <a:gd name="T2" fmla="*/ 2147483647 w 21440"/>
              <a:gd name="T3" fmla="*/ 5247981 h 19898"/>
              <a:gd name="T4" fmla="*/ 2147483647 w 21440"/>
              <a:gd name="T5" fmla="*/ 2946486 h 19898"/>
              <a:gd name="T6" fmla="*/ 2147483647 w 21440"/>
              <a:gd name="T7" fmla="*/ 4097233 h 19898"/>
              <a:gd name="T8" fmla="*/ 2147483647 w 21440"/>
              <a:gd name="T9" fmla="*/ 4097233 h 19898"/>
              <a:gd name="T10" fmla="*/ 2147483647 w 21440"/>
              <a:gd name="T11" fmla="*/ 58235357 h 19898"/>
              <a:gd name="T12" fmla="*/ 2147483647 w 21440"/>
              <a:gd name="T13" fmla="*/ 127355356 h 19898"/>
              <a:gd name="T14" fmla="*/ 2147483647 w 21440"/>
              <a:gd name="T15" fmla="*/ 134267450 h 19898"/>
              <a:gd name="T16" fmla="*/ 2147483647 w 21440"/>
              <a:gd name="T17" fmla="*/ 133109800 h 19898"/>
              <a:gd name="T18" fmla="*/ 2147483647 w 21440"/>
              <a:gd name="T19" fmla="*/ 131958690 h 19898"/>
              <a:gd name="T20" fmla="*/ 2147483647 w 21440"/>
              <a:gd name="T21" fmla="*/ 133109800 h 19898"/>
              <a:gd name="T22" fmla="*/ 2147483647 w 21440"/>
              <a:gd name="T23" fmla="*/ 131958690 h 19898"/>
              <a:gd name="T24" fmla="*/ 329833776 w 21440"/>
              <a:gd name="T25" fmla="*/ 121594354 h 19898"/>
              <a:gd name="T26" fmla="*/ 329833776 w 21440"/>
              <a:gd name="T27" fmla="*/ 59393370 h 19898"/>
              <a:gd name="T28" fmla="*/ 590931539 w 21440"/>
              <a:gd name="T29" fmla="*/ 7556741 h 1989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40" h="19898">
                <a:moveTo>
                  <a:pt x="492" y="425"/>
                </a:moveTo>
                <a:cubicBezTo>
                  <a:pt x="1525" y="93"/>
                  <a:pt x="2576" y="757"/>
                  <a:pt x="3608" y="757"/>
                </a:cubicBezTo>
                <a:cubicBezTo>
                  <a:pt x="4984" y="757"/>
                  <a:pt x="6361" y="425"/>
                  <a:pt x="7737" y="425"/>
                </a:cubicBezTo>
                <a:cubicBezTo>
                  <a:pt x="11044" y="425"/>
                  <a:pt x="14351" y="591"/>
                  <a:pt x="17639" y="591"/>
                </a:cubicBezTo>
                <a:cubicBezTo>
                  <a:pt x="18728" y="591"/>
                  <a:pt x="19952" y="-738"/>
                  <a:pt x="21022" y="591"/>
                </a:cubicBezTo>
                <a:cubicBezTo>
                  <a:pt x="21519" y="1256"/>
                  <a:pt x="21366" y="4911"/>
                  <a:pt x="21385" y="8400"/>
                </a:cubicBezTo>
                <a:cubicBezTo>
                  <a:pt x="21385" y="10727"/>
                  <a:pt x="21519" y="16542"/>
                  <a:pt x="21366" y="18370"/>
                </a:cubicBezTo>
                <a:cubicBezTo>
                  <a:pt x="21137" y="20862"/>
                  <a:pt x="20315" y="19367"/>
                  <a:pt x="20009" y="19367"/>
                </a:cubicBezTo>
                <a:cubicBezTo>
                  <a:pt x="19397" y="19200"/>
                  <a:pt x="18786" y="19200"/>
                  <a:pt x="18155" y="19200"/>
                </a:cubicBezTo>
                <a:cubicBezTo>
                  <a:pt x="16281" y="19200"/>
                  <a:pt x="14389" y="19034"/>
                  <a:pt x="12516" y="19034"/>
                </a:cubicBezTo>
                <a:cubicBezTo>
                  <a:pt x="9094" y="19034"/>
                  <a:pt x="5654" y="20862"/>
                  <a:pt x="2232" y="19200"/>
                </a:cubicBezTo>
                <a:cubicBezTo>
                  <a:pt x="1811" y="19034"/>
                  <a:pt x="1410" y="18868"/>
                  <a:pt x="989" y="19034"/>
                </a:cubicBezTo>
                <a:cubicBezTo>
                  <a:pt x="703" y="19034"/>
                  <a:pt x="244" y="19865"/>
                  <a:pt x="72" y="17539"/>
                </a:cubicBezTo>
                <a:cubicBezTo>
                  <a:pt x="-81" y="15379"/>
                  <a:pt x="53" y="10893"/>
                  <a:pt x="72" y="8567"/>
                </a:cubicBezTo>
                <a:cubicBezTo>
                  <a:pt x="72" y="6573"/>
                  <a:pt x="-43" y="2585"/>
                  <a:pt x="129" y="109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9" name="AutoShape 22"/>
          <p:cNvSpPr>
            <a:spLocks/>
          </p:cNvSpPr>
          <p:nvPr/>
        </p:nvSpPr>
        <p:spPr bwMode="auto">
          <a:xfrm>
            <a:off x="364732" y="4931507"/>
            <a:ext cx="2759823" cy="294070"/>
          </a:xfrm>
          <a:custGeom>
            <a:avLst/>
            <a:gdLst>
              <a:gd name="T0" fmla="*/ 2147483647 w 21440"/>
              <a:gd name="T1" fmla="*/ 2946486 h 19898"/>
              <a:gd name="T2" fmla="*/ 2147483647 w 21440"/>
              <a:gd name="T3" fmla="*/ 5247981 h 19898"/>
              <a:gd name="T4" fmla="*/ 2147483647 w 21440"/>
              <a:gd name="T5" fmla="*/ 2946486 h 19898"/>
              <a:gd name="T6" fmla="*/ 2147483647 w 21440"/>
              <a:gd name="T7" fmla="*/ 4097233 h 19898"/>
              <a:gd name="T8" fmla="*/ 2147483647 w 21440"/>
              <a:gd name="T9" fmla="*/ 4097233 h 19898"/>
              <a:gd name="T10" fmla="*/ 2147483647 w 21440"/>
              <a:gd name="T11" fmla="*/ 58235357 h 19898"/>
              <a:gd name="T12" fmla="*/ 2147483647 w 21440"/>
              <a:gd name="T13" fmla="*/ 127355356 h 19898"/>
              <a:gd name="T14" fmla="*/ 2147483647 w 21440"/>
              <a:gd name="T15" fmla="*/ 134267450 h 19898"/>
              <a:gd name="T16" fmla="*/ 2147483647 w 21440"/>
              <a:gd name="T17" fmla="*/ 133109800 h 19898"/>
              <a:gd name="T18" fmla="*/ 2147483647 w 21440"/>
              <a:gd name="T19" fmla="*/ 131958690 h 19898"/>
              <a:gd name="T20" fmla="*/ 2147483647 w 21440"/>
              <a:gd name="T21" fmla="*/ 133109800 h 19898"/>
              <a:gd name="T22" fmla="*/ 2147483647 w 21440"/>
              <a:gd name="T23" fmla="*/ 131958690 h 19898"/>
              <a:gd name="T24" fmla="*/ 329833776 w 21440"/>
              <a:gd name="T25" fmla="*/ 121594354 h 19898"/>
              <a:gd name="T26" fmla="*/ 329833776 w 21440"/>
              <a:gd name="T27" fmla="*/ 59393370 h 19898"/>
              <a:gd name="T28" fmla="*/ 590931539 w 21440"/>
              <a:gd name="T29" fmla="*/ 7556741 h 1989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40" h="19898">
                <a:moveTo>
                  <a:pt x="492" y="425"/>
                </a:moveTo>
                <a:cubicBezTo>
                  <a:pt x="1525" y="93"/>
                  <a:pt x="2576" y="757"/>
                  <a:pt x="3608" y="757"/>
                </a:cubicBezTo>
                <a:cubicBezTo>
                  <a:pt x="4984" y="757"/>
                  <a:pt x="6361" y="425"/>
                  <a:pt x="7737" y="425"/>
                </a:cubicBezTo>
                <a:cubicBezTo>
                  <a:pt x="11044" y="425"/>
                  <a:pt x="14351" y="591"/>
                  <a:pt x="17639" y="591"/>
                </a:cubicBezTo>
                <a:cubicBezTo>
                  <a:pt x="18728" y="591"/>
                  <a:pt x="19952" y="-738"/>
                  <a:pt x="21022" y="591"/>
                </a:cubicBezTo>
                <a:cubicBezTo>
                  <a:pt x="21519" y="1256"/>
                  <a:pt x="21366" y="4911"/>
                  <a:pt x="21385" y="8400"/>
                </a:cubicBezTo>
                <a:cubicBezTo>
                  <a:pt x="21385" y="10727"/>
                  <a:pt x="21519" y="16542"/>
                  <a:pt x="21366" y="18370"/>
                </a:cubicBezTo>
                <a:cubicBezTo>
                  <a:pt x="21137" y="20862"/>
                  <a:pt x="20315" y="19367"/>
                  <a:pt x="20009" y="19367"/>
                </a:cubicBezTo>
                <a:cubicBezTo>
                  <a:pt x="19397" y="19200"/>
                  <a:pt x="18786" y="19200"/>
                  <a:pt x="18155" y="19200"/>
                </a:cubicBezTo>
                <a:cubicBezTo>
                  <a:pt x="16281" y="19200"/>
                  <a:pt x="14389" y="19034"/>
                  <a:pt x="12516" y="19034"/>
                </a:cubicBezTo>
                <a:cubicBezTo>
                  <a:pt x="9094" y="19034"/>
                  <a:pt x="5654" y="20862"/>
                  <a:pt x="2232" y="19200"/>
                </a:cubicBezTo>
                <a:cubicBezTo>
                  <a:pt x="1811" y="19034"/>
                  <a:pt x="1410" y="18868"/>
                  <a:pt x="989" y="19034"/>
                </a:cubicBezTo>
                <a:cubicBezTo>
                  <a:pt x="703" y="19034"/>
                  <a:pt x="244" y="19865"/>
                  <a:pt x="72" y="17539"/>
                </a:cubicBezTo>
                <a:cubicBezTo>
                  <a:pt x="-81" y="15379"/>
                  <a:pt x="53" y="10893"/>
                  <a:pt x="72" y="8567"/>
                </a:cubicBezTo>
                <a:cubicBezTo>
                  <a:pt x="72" y="6573"/>
                  <a:pt x="-43" y="2585"/>
                  <a:pt x="129" y="109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0" name="AutoShape 23"/>
          <p:cNvSpPr>
            <a:spLocks/>
          </p:cNvSpPr>
          <p:nvPr/>
        </p:nvSpPr>
        <p:spPr bwMode="auto">
          <a:xfrm>
            <a:off x="364732" y="5354770"/>
            <a:ext cx="2759823" cy="294070"/>
          </a:xfrm>
          <a:custGeom>
            <a:avLst/>
            <a:gdLst>
              <a:gd name="T0" fmla="*/ 2147483647 w 21440"/>
              <a:gd name="T1" fmla="*/ 2946486 h 19898"/>
              <a:gd name="T2" fmla="*/ 2147483647 w 21440"/>
              <a:gd name="T3" fmla="*/ 5247981 h 19898"/>
              <a:gd name="T4" fmla="*/ 2147483647 w 21440"/>
              <a:gd name="T5" fmla="*/ 2946486 h 19898"/>
              <a:gd name="T6" fmla="*/ 2147483647 w 21440"/>
              <a:gd name="T7" fmla="*/ 4097233 h 19898"/>
              <a:gd name="T8" fmla="*/ 2147483647 w 21440"/>
              <a:gd name="T9" fmla="*/ 4097233 h 19898"/>
              <a:gd name="T10" fmla="*/ 2147483647 w 21440"/>
              <a:gd name="T11" fmla="*/ 58235357 h 19898"/>
              <a:gd name="T12" fmla="*/ 2147483647 w 21440"/>
              <a:gd name="T13" fmla="*/ 127355356 h 19898"/>
              <a:gd name="T14" fmla="*/ 2147483647 w 21440"/>
              <a:gd name="T15" fmla="*/ 134267450 h 19898"/>
              <a:gd name="T16" fmla="*/ 2147483647 w 21440"/>
              <a:gd name="T17" fmla="*/ 133109800 h 19898"/>
              <a:gd name="T18" fmla="*/ 2147483647 w 21440"/>
              <a:gd name="T19" fmla="*/ 131958690 h 19898"/>
              <a:gd name="T20" fmla="*/ 2147483647 w 21440"/>
              <a:gd name="T21" fmla="*/ 133109800 h 19898"/>
              <a:gd name="T22" fmla="*/ 2147483647 w 21440"/>
              <a:gd name="T23" fmla="*/ 131958690 h 19898"/>
              <a:gd name="T24" fmla="*/ 329833776 w 21440"/>
              <a:gd name="T25" fmla="*/ 121594354 h 19898"/>
              <a:gd name="T26" fmla="*/ 329833776 w 21440"/>
              <a:gd name="T27" fmla="*/ 59393370 h 19898"/>
              <a:gd name="T28" fmla="*/ 590931539 w 21440"/>
              <a:gd name="T29" fmla="*/ 7556741 h 1989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40" h="19898">
                <a:moveTo>
                  <a:pt x="492" y="425"/>
                </a:moveTo>
                <a:cubicBezTo>
                  <a:pt x="1525" y="93"/>
                  <a:pt x="2576" y="757"/>
                  <a:pt x="3608" y="757"/>
                </a:cubicBezTo>
                <a:cubicBezTo>
                  <a:pt x="4984" y="757"/>
                  <a:pt x="6361" y="425"/>
                  <a:pt x="7737" y="425"/>
                </a:cubicBezTo>
                <a:cubicBezTo>
                  <a:pt x="11044" y="425"/>
                  <a:pt x="14351" y="591"/>
                  <a:pt x="17639" y="591"/>
                </a:cubicBezTo>
                <a:cubicBezTo>
                  <a:pt x="18728" y="591"/>
                  <a:pt x="19952" y="-738"/>
                  <a:pt x="21022" y="591"/>
                </a:cubicBezTo>
                <a:cubicBezTo>
                  <a:pt x="21519" y="1256"/>
                  <a:pt x="21366" y="4911"/>
                  <a:pt x="21385" y="8400"/>
                </a:cubicBezTo>
                <a:cubicBezTo>
                  <a:pt x="21385" y="10727"/>
                  <a:pt x="21519" y="16542"/>
                  <a:pt x="21366" y="18370"/>
                </a:cubicBezTo>
                <a:cubicBezTo>
                  <a:pt x="21137" y="20862"/>
                  <a:pt x="20315" y="19367"/>
                  <a:pt x="20009" y="19367"/>
                </a:cubicBezTo>
                <a:cubicBezTo>
                  <a:pt x="19397" y="19200"/>
                  <a:pt x="18786" y="19200"/>
                  <a:pt x="18155" y="19200"/>
                </a:cubicBezTo>
                <a:cubicBezTo>
                  <a:pt x="16281" y="19200"/>
                  <a:pt x="14389" y="19034"/>
                  <a:pt x="12516" y="19034"/>
                </a:cubicBezTo>
                <a:cubicBezTo>
                  <a:pt x="9094" y="19034"/>
                  <a:pt x="5654" y="20862"/>
                  <a:pt x="2232" y="19200"/>
                </a:cubicBezTo>
                <a:cubicBezTo>
                  <a:pt x="1811" y="19034"/>
                  <a:pt x="1410" y="18868"/>
                  <a:pt x="989" y="19034"/>
                </a:cubicBezTo>
                <a:cubicBezTo>
                  <a:pt x="703" y="19034"/>
                  <a:pt x="244" y="19865"/>
                  <a:pt x="72" y="17539"/>
                </a:cubicBezTo>
                <a:cubicBezTo>
                  <a:pt x="-81" y="15379"/>
                  <a:pt x="53" y="10893"/>
                  <a:pt x="72" y="8567"/>
                </a:cubicBezTo>
                <a:cubicBezTo>
                  <a:pt x="72" y="6573"/>
                  <a:pt x="-43" y="2585"/>
                  <a:pt x="129" y="109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1" name="AutoShape 24"/>
          <p:cNvSpPr>
            <a:spLocks/>
          </p:cNvSpPr>
          <p:nvPr/>
        </p:nvSpPr>
        <p:spPr bwMode="auto">
          <a:xfrm>
            <a:off x="364732" y="1407595"/>
            <a:ext cx="2185219" cy="253466"/>
          </a:xfrm>
          <a:custGeom>
            <a:avLst/>
            <a:gdLst>
              <a:gd name="T0" fmla="*/ 1085342516 w 21555"/>
              <a:gd name="T1" fmla="*/ 1496880 h 20242"/>
              <a:gd name="T2" fmla="*/ 2147483647 w 21555"/>
              <a:gd name="T3" fmla="*/ 2323506 h 20242"/>
              <a:gd name="T4" fmla="*/ 2147483647 w 21555"/>
              <a:gd name="T5" fmla="*/ 666361 h 20242"/>
              <a:gd name="T6" fmla="*/ 2147483647 w 21555"/>
              <a:gd name="T7" fmla="*/ 3154284 h 20242"/>
              <a:gd name="T8" fmla="*/ 2147483647 w 21555"/>
              <a:gd name="T9" fmla="*/ 3980651 h 20242"/>
              <a:gd name="T10" fmla="*/ 2147483647 w 21555"/>
              <a:gd name="T11" fmla="*/ 30479030 h 20242"/>
              <a:gd name="T12" fmla="*/ 2147483647 w 21555"/>
              <a:gd name="T13" fmla="*/ 78504127 h 20242"/>
              <a:gd name="T14" fmla="*/ 2147483647 w 21555"/>
              <a:gd name="T15" fmla="*/ 84297988 h 20242"/>
              <a:gd name="T16" fmla="*/ 2147483647 w 21555"/>
              <a:gd name="T17" fmla="*/ 82640859 h 20242"/>
              <a:gd name="T18" fmla="*/ 2147483647 w 21555"/>
              <a:gd name="T19" fmla="*/ 83471378 h 20242"/>
              <a:gd name="T20" fmla="*/ 2147483647 w 21555"/>
              <a:gd name="T21" fmla="*/ 84297988 h 20242"/>
              <a:gd name="T22" fmla="*/ 1465771856 w 21555"/>
              <a:gd name="T23" fmla="*/ 85128782 h 20242"/>
              <a:gd name="T24" fmla="*/ 163353982 w 21555"/>
              <a:gd name="T25" fmla="*/ 62771303 h 20242"/>
              <a:gd name="T26" fmla="*/ 0 w 21555"/>
              <a:gd name="T27" fmla="*/ 24680985 h 20242"/>
              <a:gd name="T28" fmla="*/ 1412067616 w 21555"/>
              <a:gd name="T29" fmla="*/ 2323506 h 202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55" h="20242">
                <a:moveTo>
                  <a:pt x="485" y="355"/>
                </a:moveTo>
                <a:cubicBezTo>
                  <a:pt x="1092" y="1337"/>
                  <a:pt x="1844" y="551"/>
                  <a:pt x="2476" y="551"/>
                </a:cubicBezTo>
                <a:cubicBezTo>
                  <a:pt x="3276" y="551"/>
                  <a:pt x="4102" y="355"/>
                  <a:pt x="4927" y="158"/>
                </a:cubicBezTo>
                <a:cubicBezTo>
                  <a:pt x="6796" y="-234"/>
                  <a:pt x="8640" y="158"/>
                  <a:pt x="10509" y="748"/>
                </a:cubicBezTo>
                <a:cubicBezTo>
                  <a:pt x="13834" y="1926"/>
                  <a:pt x="17159" y="-627"/>
                  <a:pt x="20459" y="944"/>
                </a:cubicBezTo>
                <a:cubicBezTo>
                  <a:pt x="21066" y="1140"/>
                  <a:pt x="21527" y="1337"/>
                  <a:pt x="21551" y="7228"/>
                </a:cubicBezTo>
                <a:cubicBezTo>
                  <a:pt x="21551" y="9780"/>
                  <a:pt x="21600" y="16849"/>
                  <a:pt x="21333" y="18617"/>
                </a:cubicBezTo>
                <a:cubicBezTo>
                  <a:pt x="21018" y="20973"/>
                  <a:pt x="20120" y="19991"/>
                  <a:pt x="19707" y="19991"/>
                </a:cubicBezTo>
                <a:cubicBezTo>
                  <a:pt x="18955" y="19795"/>
                  <a:pt x="18178" y="19598"/>
                  <a:pt x="17426" y="19598"/>
                </a:cubicBezTo>
                <a:cubicBezTo>
                  <a:pt x="14465" y="19598"/>
                  <a:pt x="11480" y="18617"/>
                  <a:pt x="8543" y="19795"/>
                </a:cubicBezTo>
                <a:cubicBezTo>
                  <a:pt x="6286" y="20777"/>
                  <a:pt x="4029" y="19402"/>
                  <a:pt x="1772" y="19991"/>
                </a:cubicBezTo>
                <a:cubicBezTo>
                  <a:pt x="1383" y="19991"/>
                  <a:pt x="1019" y="20384"/>
                  <a:pt x="655" y="20188"/>
                </a:cubicBezTo>
                <a:cubicBezTo>
                  <a:pt x="97" y="19991"/>
                  <a:pt x="97" y="19009"/>
                  <a:pt x="73" y="14886"/>
                </a:cubicBezTo>
                <a:cubicBezTo>
                  <a:pt x="49" y="11940"/>
                  <a:pt x="24" y="8798"/>
                  <a:pt x="0" y="5853"/>
                </a:cubicBezTo>
                <a:cubicBezTo>
                  <a:pt x="0" y="1533"/>
                  <a:pt x="97" y="551"/>
                  <a:pt x="631" y="55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2" name="AutoShape 25"/>
          <p:cNvSpPr>
            <a:spLocks/>
          </p:cNvSpPr>
          <p:nvPr/>
        </p:nvSpPr>
        <p:spPr bwMode="auto">
          <a:xfrm>
            <a:off x="2343240" y="1417439"/>
            <a:ext cx="203019" cy="244853"/>
          </a:xfrm>
          <a:custGeom>
            <a:avLst/>
            <a:gdLst>
              <a:gd name="T0" fmla="*/ 0 w 20407"/>
              <a:gd name="T1" fmla="*/ 76721181 h 20015"/>
              <a:gd name="T2" fmla="*/ 522272 w 20407"/>
              <a:gd name="T3" fmla="*/ 38799057 h 20015"/>
              <a:gd name="T4" fmla="*/ 2349407 w 20407"/>
              <a:gd name="T5" fmla="*/ 475835 h 20015"/>
              <a:gd name="T6" fmla="*/ 11222953 w 20407"/>
              <a:gd name="T7" fmla="*/ 872940 h 20015"/>
              <a:gd name="T8" fmla="*/ 22185752 w 20407"/>
              <a:gd name="T9" fmla="*/ 82455 h 20015"/>
              <a:gd name="T10" fmla="*/ 39414680 w 20407"/>
              <a:gd name="T11" fmla="*/ 7982332 h 20015"/>
              <a:gd name="T12" fmla="*/ 39936952 w 20407"/>
              <a:gd name="T13" fmla="*/ 61314807 h 20015"/>
              <a:gd name="T14" fmla="*/ 782425 w 20407"/>
              <a:gd name="T15" fmla="*/ 77908786 h 200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407" h="20015">
                <a:moveTo>
                  <a:pt x="0" y="19511"/>
                </a:moveTo>
                <a:cubicBezTo>
                  <a:pt x="864" y="16397"/>
                  <a:pt x="0" y="12981"/>
                  <a:pt x="247" y="9867"/>
                </a:cubicBezTo>
                <a:cubicBezTo>
                  <a:pt x="494" y="6652"/>
                  <a:pt x="987" y="3236"/>
                  <a:pt x="1111" y="121"/>
                </a:cubicBezTo>
                <a:cubicBezTo>
                  <a:pt x="2469" y="-180"/>
                  <a:pt x="3950" y="222"/>
                  <a:pt x="5307" y="222"/>
                </a:cubicBezTo>
                <a:cubicBezTo>
                  <a:pt x="7035" y="222"/>
                  <a:pt x="8763" y="-80"/>
                  <a:pt x="10491" y="21"/>
                </a:cubicBezTo>
                <a:cubicBezTo>
                  <a:pt x="13083" y="121"/>
                  <a:pt x="16786" y="423"/>
                  <a:pt x="18638" y="2030"/>
                </a:cubicBezTo>
                <a:cubicBezTo>
                  <a:pt x="21600" y="4642"/>
                  <a:pt x="20242" y="12479"/>
                  <a:pt x="18885" y="15593"/>
                </a:cubicBezTo>
                <a:cubicBezTo>
                  <a:pt x="16293" y="21420"/>
                  <a:pt x="6048" y="19813"/>
                  <a:pt x="370" y="1981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3" name="AutoShape 26"/>
          <p:cNvSpPr>
            <a:spLocks/>
          </p:cNvSpPr>
          <p:nvPr/>
        </p:nvSpPr>
        <p:spPr bwMode="auto">
          <a:xfrm>
            <a:off x="2402301" y="1456812"/>
            <a:ext cx="81207" cy="54138"/>
          </a:xfrm>
          <a:custGeom>
            <a:avLst/>
            <a:gdLst>
              <a:gd name="T0" fmla="*/ 0 w 21600"/>
              <a:gd name="T1" fmla="*/ 749428 h 20628"/>
              <a:gd name="T2" fmla="*/ 2465278 w 21600"/>
              <a:gd name="T3" fmla="*/ 731610 h 20628"/>
              <a:gd name="T4" fmla="*/ 1195308 w 21600"/>
              <a:gd name="T5" fmla="*/ 0 h 20628"/>
              <a:gd name="T6" fmla="*/ 261482 w 21600"/>
              <a:gd name="T7" fmla="*/ 731610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9302"/>
                </a:moveTo>
                <a:cubicBezTo>
                  <a:pt x="5564" y="20681"/>
                  <a:pt x="16036" y="21600"/>
                  <a:pt x="21600" y="18843"/>
                </a:cubicBezTo>
                <a:cubicBezTo>
                  <a:pt x="18655" y="11949"/>
                  <a:pt x="12436" y="6894"/>
                  <a:pt x="10473" y="0"/>
                </a:cubicBezTo>
                <a:cubicBezTo>
                  <a:pt x="9164" y="7353"/>
                  <a:pt x="4909" y="12409"/>
                  <a:pt x="2291" y="1884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4" name="AutoShape 27"/>
          <p:cNvSpPr>
            <a:spLocks/>
          </p:cNvSpPr>
          <p:nvPr/>
        </p:nvSpPr>
        <p:spPr bwMode="auto">
          <a:xfrm>
            <a:off x="2402301" y="1545402"/>
            <a:ext cx="81207" cy="54138"/>
          </a:xfrm>
          <a:custGeom>
            <a:avLst/>
            <a:gdLst>
              <a:gd name="T0" fmla="*/ 0 w 21600"/>
              <a:gd name="T1" fmla="*/ 51483 h 20628"/>
              <a:gd name="T2" fmla="*/ 2465278 w 21600"/>
              <a:gd name="T3" fmla="*/ 69301 h 20628"/>
              <a:gd name="T4" fmla="*/ 1195308 w 21600"/>
              <a:gd name="T5" fmla="*/ 800911 h 20628"/>
              <a:gd name="T6" fmla="*/ 261482 w 21600"/>
              <a:gd name="T7" fmla="*/ 69301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326"/>
                </a:moveTo>
                <a:cubicBezTo>
                  <a:pt x="5564" y="-53"/>
                  <a:pt x="16036" y="-972"/>
                  <a:pt x="21600" y="1785"/>
                </a:cubicBezTo>
                <a:cubicBezTo>
                  <a:pt x="18655" y="8679"/>
                  <a:pt x="12436" y="13734"/>
                  <a:pt x="10473" y="20628"/>
                </a:cubicBezTo>
                <a:cubicBezTo>
                  <a:pt x="9164" y="13275"/>
                  <a:pt x="4909" y="8219"/>
                  <a:pt x="2291" y="178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5" name="AutoShape 28"/>
          <p:cNvSpPr>
            <a:spLocks/>
          </p:cNvSpPr>
          <p:nvPr/>
        </p:nvSpPr>
        <p:spPr bwMode="auto">
          <a:xfrm>
            <a:off x="1713268" y="1880075"/>
            <a:ext cx="81207" cy="54138"/>
          </a:xfrm>
          <a:custGeom>
            <a:avLst/>
            <a:gdLst>
              <a:gd name="T0" fmla="*/ 0 w 21600"/>
              <a:gd name="T1" fmla="*/ 749428 h 20628"/>
              <a:gd name="T2" fmla="*/ 2465278 w 21600"/>
              <a:gd name="T3" fmla="*/ 731610 h 20628"/>
              <a:gd name="T4" fmla="*/ 1195308 w 21600"/>
              <a:gd name="T5" fmla="*/ 0 h 20628"/>
              <a:gd name="T6" fmla="*/ 261482 w 21600"/>
              <a:gd name="T7" fmla="*/ 731610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9302"/>
                </a:moveTo>
                <a:cubicBezTo>
                  <a:pt x="5564" y="20681"/>
                  <a:pt x="16036" y="21600"/>
                  <a:pt x="21600" y="18843"/>
                </a:cubicBezTo>
                <a:cubicBezTo>
                  <a:pt x="18655" y="11949"/>
                  <a:pt x="12436" y="6894"/>
                  <a:pt x="10473" y="0"/>
                </a:cubicBezTo>
                <a:cubicBezTo>
                  <a:pt x="9164" y="7353"/>
                  <a:pt x="4909" y="12409"/>
                  <a:pt x="2291" y="1884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6" name="AutoShape 29"/>
          <p:cNvSpPr>
            <a:spLocks/>
          </p:cNvSpPr>
          <p:nvPr/>
        </p:nvSpPr>
        <p:spPr bwMode="auto">
          <a:xfrm>
            <a:off x="1713268" y="1968665"/>
            <a:ext cx="81207" cy="54138"/>
          </a:xfrm>
          <a:custGeom>
            <a:avLst/>
            <a:gdLst>
              <a:gd name="T0" fmla="*/ 0 w 21600"/>
              <a:gd name="T1" fmla="*/ 51483 h 20628"/>
              <a:gd name="T2" fmla="*/ 2465278 w 21600"/>
              <a:gd name="T3" fmla="*/ 69301 h 20628"/>
              <a:gd name="T4" fmla="*/ 1195308 w 21600"/>
              <a:gd name="T5" fmla="*/ 800911 h 20628"/>
              <a:gd name="T6" fmla="*/ 261482 w 21600"/>
              <a:gd name="T7" fmla="*/ 69301 h 20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628">
                <a:moveTo>
                  <a:pt x="0" y="1326"/>
                </a:moveTo>
                <a:cubicBezTo>
                  <a:pt x="5564" y="-53"/>
                  <a:pt x="16036" y="-972"/>
                  <a:pt x="21600" y="1785"/>
                </a:cubicBezTo>
                <a:cubicBezTo>
                  <a:pt x="18655" y="8679"/>
                  <a:pt x="12436" y="13734"/>
                  <a:pt x="10473" y="20628"/>
                </a:cubicBezTo>
                <a:cubicBezTo>
                  <a:pt x="9164" y="13275"/>
                  <a:pt x="4909" y="8219"/>
                  <a:pt x="2291" y="178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7" name="AutoShape 30"/>
          <p:cNvSpPr>
            <a:spLocks/>
          </p:cNvSpPr>
          <p:nvPr/>
        </p:nvSpPr>
        <p:spPr bwMode="auto">
          <a:xfrm>
            <a:off x="364732" y="1830858"/>
            <a:ext cx="1485112" cy="246083"/>
          </a:xfrm>
          <a:custGeom>
            <a:avLst/>
            <a:gdLst>
              <a:gd name="T0" fmla="*/ 360340461 w 21329"/>
              <a:gd name="T1" fmla="*/ 473270 h 21255"/>
              <a:gd name="T2" fmla="*/ 2147483647 w 21329"/>
              <a:gd name="T3" fmla="*/ 0 h 21255"/>
              <a:gd name="T4" fmla="*/ 2147483647 w 21329"/>
              <a:gd name="T5" fmla="*/ 473270 h 21255"/>
              <a:gd name="T6" fmla="*/ 2147483647 w 21329"/>
              <a:gd name="T7" fmla="*/ 1413327 h 21255"/>
              <a:gd name="T8" fmla="*/ 2147483647 w 21329"/>
              <a:gd name="T9" fmla="*/ 12705676 h 21255"/>
              <a:gd name="T10" fmla="*/ 2147483647 w 21329"/>
              <a:gd name="T11" fmla="*/ 69171681 h 21255"/>
              <a:gd name="T12" fmla="*/ 2147483647 w 21329"/>
              <a:gd name="T13" fmla="*/ 70585008 h 21255"/>
              <a:gd name="T14" fmla="*/ 2147483647 w 21329"/>
              <a:gd name="T15" fmla="*/ 70585008 h 21255"/>
              <a:gd name="T16" fmla="*/ 2147483647 w 21329"/>
              <a:gd name="T17" fmla="*/ 70585008 h 21255"/>
              <a:gd name="T18" fmla="*/ 2147483647 w 21329"/>
              <a:gd name="T19" fmla="*/ 69641829 h 21255"/>
              <a:gd name="T20" fmla="*/ 548117109 w 21329"/>
              <a:gd name="T21" fmla="*/ 69641829 h 21255"/>
              <a:gd name="T22" fmla="*/ 1452649 w 21329"/>
              <a:gd name="T23" fmla="*/ 53176119 h 21255"/>
              <a:gd name="T24" fmla="*/ 52926457 w 21329"/>
              <a:gd name="T25" fmla="*/ 22588493 h 21255"/>
              <a:gd name="T26" fmla="*/ 411087855 w 21329"/>
              <a:gd name="T27" fmla="*/ 473270 h 2125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329" h="21255">
                <a:moveTo>
                  <a:pt x="497" y="142"/>
                </a:moveTo>
                <a:cubicBezTo>
                  <a:pt x="3418" y="142"/>
                  <a:pt x="6315" y="0"/>
                  <a:pt x="9236" y="0"/>
                </a:cubicBezTo>
                <a:cubicBezTo>
                  <a:pt x="12227" y="0"/>
                  <a:pt x="15242" y="142"/>
                  <a:pt x="18234" y="142"/>
                </a:cubicBezTo>
                <a:cubicBezTo>
                  <a:pt x="18846" y="142"/>
                  <a:pt x="19435" y="424"/>
                  <a:pt x="20024" y="424"/>
                </a:cubicBezTo>
                <a:cubicBezTo>
                  <a:pt x="20589" y="424"/>
                  <a:pt x="21155" y="-141"/>
                  <a:pt x="21249" y="3812"/>
                </a:cubicBezTo>
                <a:cubicBezTo>
                  <a:pt x="21343" y="7907"/>
                  <a:pt x="21508" y="19765"/>
                  <a:pt x="20684" y="20753"/>
                </a:cubicBezTo>
                <a:cubicBezTo>
                  <a:pt x="20189" y="21318"/>
                  <a:pt x="19553" y="21318"/>
                  <a:pt x="19035" y="21177"/>
                </a:cubicBezTo>
                <a:cubicBezTo>
                  <a:pt x="18163" y="21036"/>
                  <a:pt x="17315" y="21177"/>
                  <a:pt x="16444" y="21177"/>
                </a:cubicBezTo>
                <a:cubicBezTo>
                  <a:pt x="14112" y="21177"/>
                  <a:pt x="11780" y="21177"/>
                  <a:pt x="9448" y="21177"/>
                </a:cubicBezTo>
                <a:cubicBezTo>
                  <a:pt x="7351" y="21177"/>
                  <a:pt x="5279" y="20894"/>
                  <a:pt x="3182" y="20894"/>
                </a:cubicBezTo>
                <a:cubicBezTo>
                  <a:pt x="2381" y="20894"/>
                  <a:pt x="1557" y="21036"/>
                  <a:pt x="756" y="20894"/>
                </a:cubicBezTo>
                <a:cubicBezTo>
                  <a:pt x="143" y="20753"/>
                  <a:pt x="-21" y="19765"/>
                  <a:pt x="2" y="15954"/>
                </a:cubicBezTo>
                <a:cubicBezTo>
                  <a:pt x="26" y="12989"/>
                  <a:pt x="73" y="9883"/>
                  <a:pt x="73" y="6777"/>
                </a:cubicBezTo>
                <a:cubicBezTo>
                  <a:pt x="73" y="4236"/>
                  <a:pt x="-92" y="-282"/>
                  <a:pt x="567" y="14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8" name="AutoShape 31"/>
          <p:cNvSpPr>
            <a:spLocks/>
          </p:cNvSpPr>
          <p:nvPr/>
        </p:nvSpPr>
        <p:spPr bwMode="auto">
          <a:xfrm>
            <a:off x="1654208" y="1830859"/>
            <a:ext cx="191945" cy="244853"/>
          </a:xfrm>
          <a:custGeom>
            <a:avLst/>
            <a:gdLst>
              <a:gd name="T0" fmla="*/ 0 w 21106"/>
              <a:gd name="T1" fmla="*/ 194647 h 19093"/>
              <a:gd name="T2" fmla="*/ 33441726 w 21106"/>
              <a:gd name="T3" fmla="*/ 18141957 h 19093"/>
              <a:gd name="T4" fmla="*/ 22973509 w 21106"/>
              <a:gd name="T5" fmla="*/ 83561330 h 19093"/>
              <a:gd name="T6" fmla="*/ 1164762 w 21106"/>
              <a:gd name="T7" fmla="*/ 85880717 h 19093"/>
              <a:gd name="T8" fmla="*/ 1455533 w 21106"/>
              <a:gd name="T9" fmla="*/ 1929811 h 190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06" h="19093">
                <a:moveTo>
                  <a:pt x="0" y="43"/>
                </a:moveTo>
                <a:cubicBezTo>
                  <a:pt x="5940" y="937"/>
                  <a:pt x="19440" y="-2258"/>
                  <a:pt x="20701" y="4005"/>
                </a:cubicBezTo>
                <a:cubicBezTo>
                  <a:pt x="21600" y="8478"/>
                  <a:pt x="21600" y="16914"/>
                  <a:pt x="14221" y="18447"/>
                </a:cubicBezTo>
                <a:cubicBezTo>
                  <a:pt x="10260" y="19342"/>
                  <a:pt x="4860" y="19086"/>
                  <a:pt x="721" y="18959"/>
                </a:cubicBezTo>
                <a:cubicBezTo>
                  <a:pt x="181" y="12824"/>
                  <a:pt x="2341" y="6433"/>
                  <a:pt x="901" y="42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9" name="AutoShape 32"/>
          <p:cNvSpPr>
            <a:spLocks/>
          </p:cNvSpPr>
          <p:nvPr/>
        </p:nvSpPr>
        <p:spPr bwMode="auto">
          <a:xfrm>
            <a:off x="364732" y="2311952"/>
            <a:ext cx="1482651" cy="793618"/>
          </a:xfrm>
          <a:custGeom>
            <a:avLst/>
            <a:gdLst>
              <a:gd name="T0" fmla="*/ 398751483 w 21371"/>
              <a:gd name="T1" fmla="*/ 17016073 h 21246"/>
              <a:gd name="T2" fmla="*/ 2147483647 w 21371"/>
              <a:gd name="T3" fmla="*/ 21828664 h 21246"/>
              <a:gd name="T4" fmla="*/ 2147483647 w 21371"/>
              <a:gd name="T5" fmla="*/ 17016073 h 21246"/>
              <a:gd name="T6" fmla="*/ 2147483647 w 21371"/>
              <a:gd name="T7" fmla="*/ 12089647 h 21246"/>
              <a:gd name="T8" fmla="*/ 2147483647 w 21371"/>
              <a:gd name="T9" fmla="*/ 17016073 h 21246"/>
              <a:gd name="T10" fmla="*/ 2147483647 w 21371"/>
              <a:gd name="T11" fmla="*/ 115410028 h 21246"/>
              <a:gd name="T12" fmla="*/ 2147483647 w 21371"/>
              <a:gd name="T13" fmla="*/ 833733545 h 21246"/>
              <a:gd name="T14" fmla="*/ 2147483647 w 21371"/>
              <a:gd name="T15" fmla="*/ 1552059424 h 21246"/>
              <a:gd name="T16" fmla="*/ 2147483647 w 21371"/>
              <a:gd name="T17" fmla="*/ 2147483647 h 21246"/>
              <a:gd name="T18" fmla="*/ 2147483647 w 21371"/>
              <a:gd name="T19" fmla="*/ 2147483647 h 21246"/>
              <a:gd name="T20" fmla="*/ 2147483647 w 21371"/>
              <a:gd name="T21" fmla="*/ 2147483647 h 21246"/>
              <a:gd name="T22" fmla="*/ 2147483647 w 21371"/>
              <a:gd name="T23" fmla="*/ 2147483647 h 21246"/>
              <a:gd name="T24" fmla="*/ 2147483647 w 21371"/>
              <a:gd name="T25" fmla="*/ 2147483647 h 21246"/>
              <a:gd name="T26" fmla="*/ 1771434653 w 21371"/>
              <a:gd name="T27" fmla="*/ 2147483647 h 21246"/>
              <a:gd name="T28" fmla="*/ 398751483 w 21371"/>
              <a:gd name="T29" fmla="*/ 2147483647 h 21246"/>
              <a:gd name="T30" fmla="*/ 8605133 w 21371"/>
              <a:gd name="T31" fmla="*/ 1773365724 h 21246"/>
              <a:gd name="T32" fmla="*/ 76740939 w 21371"/>
              <a:gd name="T33" fmla="*/ 1020675641 h 21246"/>
              <a:gd name="T34" fmla="*/ 110448248 w 21371"/>
              <a:gd name="T35" fmla="*/ 336830211 h 21246"/>
              <a:gd name="T36" fmla="*/ 466166189 w 21371"/>
              <a:gd name="T37" fmla="*/ 2239061 h 212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371" h="21246">
                <a:moveTo>
                  <a:pt x="556" y="152"/>
                </a:moveTo>
                <a:cubicBezTo>
                  <a:pt x="4739" y="152"/>
                  <a:pt x="8921" y="195"/>
                  <a:pt x="13104" y="195"/>
                </a:cubicBezTo>
                <a:cubicBezTo>
                  <a:pt x="14688" y="195"/>
                  <a:pt x="16295" y="240"/>
                  <a:pt x="17902" y="152"/>
                </a:cubicBezTo>
                <a:cubicBezTo>
                  <a:pt x="18634" y="108"/>
                  <a:pt x="19367" y="152"/>
                  <a:pt x="20100" y="108"/>
                </a:cubicBezTo>
                <a:cubicBezTo>
                  <a:pt x="20336" y="108"/>
                  <a:pt x="20596" y="64"/>
                  <a:pt x="20832" y="152"/>
                </a:cubicBezTo>
                <a:cubicBezTo>
                  <a:pt x="21210" y="240"/>
                  <a:pt x="21187" y="371"/>
                  <a:pt x="21210" y="1031"/>
                </a:cubicBezTo>
                <a:cubicBezTo>
                  <a:pt x="21257" y="3140"/>
                  <a:pt x="21187" y="5294"/>
                  <a:pt x="21210" y="7448"/>
                </a:cubicBezTo>
                <a:cubicBezTo>
                  <a:pt x="21234" y="9557"/>
                  <a:pt x="21376" y="11711"/>
                  <a:pt x="21328" y="13865"/>
                </a:cubicBezTo>
                <a:cubicBezTo>
                  <a:pt x="21281" y="15842"/>
                  <a:pt x="21494" y="18172"/>
                  <a:pt x="21257" y="20150"/>
                </a:cubicBezTo>
                <a:cubicBezTo>
                  <a:pt x="21116" y="21293"/>
                  <a:pt x="20643" y="21117"/>
                  <a:pt x="20076" y="21117"/>
                </a:cubicBezTo>
                <a:cubicBezTo>
                  <a:pt x="19414" y="21117"/>
                  <a:pt x="18753" y="21117"/>
                  <a:pt x="18091" y="21073"/>
                </a:cubicBezTo>
                <a:cubicBezTo>
                  <a:pt x="16058" y="20985"/>
                  <a:pt x="14002" y="21029"/>
                  <a:pt x="11946" y="21117"/>
                </a:cubicBezTo>
                <a:cubicBezTo>
                  <a:pt x="9512" y="21205"/>
                  <a:pt x="7102" y="21029"/>
                  <a:pt x="4668" y="21029"/>
                </a:cubicBezTo>
                <a:cubicBezTo>
                  <a:pt x="3935" y="21029"/>
                  <a:pt x="3203" y="21073"/>
                  <a:pt x="2470" y="21117"/>
                </a:cubicBezTo>
                <a:cubicBezTo>
                  <a:pt x="1903" y="21161"/>
                  <a:pt x="1102" y="21356"/>
                  <a:pt x="556" y="21161"/>
                </a:cubicBezTo>
                <a:cubicBezTo>
                  <a:pt x="-59" y="20941"/>
                  <a:pt x="-12" y="17205"/>
                  <a:pt x="12" y="15842"/>
                </a:cubicBezTo>
                <a:cubicBezTo>
                  <a:pt x="50" y="13686"/>
                  <a:pt x="178" y="11228"/>
                  <a:pt x="107" y="9118"/>
                </a:cubicBezTo>
                <a:cubicBezTo>
                  <a:pt x="38" y="7077"/>
                  <a:pt x="130" y="4723"/>
                  <a:pt x="154" y="3009"/>
                </a:cubicBezTo>
                <a:cubicBezTo>
                  <a:pt x="165" y="2172"/>
                  <a:pt x="-106" y="-244"/>
                  <a:pt x="650" y="2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0" name="AutoShape 33"/>
          <p:cNvSpPr>
            <a:spLocks/>
          </p:cNvSpPr>
          <p:nvPr/>
        </p:nvSpPr>
        <p:spPr bwMode="auto">
          <a:xfrm>
            <a:off x="374575" y="3730620"/>
            <a:ext cx="4237552" cy="625051"/>
          </a:xfrm>
          <a:custGeom>
            <a:avLst/>
            <a:gdLst>
              <a:gd name="T0" fmla="*/ 2147483647 w 21491"/>
              <a:gd name="T1" fmla="*/ 13991737 h 21027"/>
              <a:gd name="T2" fmla="*/ 2147483647 w 21491"/>
              <a:gd name="T3" fmla="*/ 27982016 h 21027"/>
              <a:gd name="T4" fmla="*/ 2147483647 w 21491"/>
              <a:gd name="T5" fmla="*/ 18673803 h 21027"/>
              <a:gd name="T6" fmla="*/ 2147483647 w 21491"/>
              <a:gd name="T7" fmla="*/ 37347606 h 21027"/>
              <a:gd name="T8" fmla="*/ 2147483647 w 21491"/>
              <a:gd name="T9" fmla="*/ 18673803 h 21027"/>
              <a:gd name="T10" fmla="*/ 2147483647 w 21491"/>
              <a:gd name="T11" fmla="*/ 0 h 21027"/>
              <a:gd name="T12" fmla="*/ 2147483647 w 21491"/>
              <a:gd name="T13" fmla="*/ 13991737 h 21027"/>
              <a:gd name="T14" fmla="*/ 2147483647 w 21491"/>
              <a:gd name="T15" fmla="*/ 27982016 h 21027"/>
              <a:gd name="T16" fmla="*/ 2147483647 w 21491"/>
              <a:gd name="T17" fmla="*/ 182053125 h 21027"/>
              <a:gd name="T18" fmla="*/ 2147483647 w 21491"/>
              <a:gd name="T19" fmla="*/ 331499505 h 21027"/>
              <a:gd name="T20" fmla="*/ 2147483647 w 21491"/>
              <a:gd name="T21" fmla="*/ 980449364 h 21027"/>
              <a:gd name="T22" fmla="*/ 2147483647 w 21491"/>
              <a:gd name="T23" fmla="*/ 1134520472 h 21027"/>
              <a:gd name="T24" fmla="*/ 2147483647 w 21491"/>
              <a:gd name="T25" fmla="*/ 1162559865 h 21027"/>
              <a:gd name="T26" fmla="*/ 2147483647 w 21491"/>
              <a:gd name="T27" fmla="*/ 1157876341 h 21027"/>
              <a:gd name="T28" fmla="*/ 2147483647 w 21491"/>
              <a:gd name="T29" fmla="*/ 1176550144 h 21027"/>
              <a:gd name="T30" fmla="*/ 2147483647 w 21491"/>
              <a:gd name="T31" fmla="*/ 1181233667 h 21027"/>
              <a:gd name="T32" fmla="*/ 2147483647 w 21491"/>
              <a:gd name="T33" fmla="*/ 1176550144 h 21027"/>
              <a:gd name="T34" fmla="*/ 2147483647 w 21491"/>
              <a:gd name="T35" fmla="*/ 1176550144 h 21027"/>
              <a:gd name="T36" fmla="*/ 1778190270 w 21491"/>
              <a:gd name="T37" fmla="*/ 1162559865 h 21027"/>
              <a:gd name="T38" fmla="*/ 543326779 w 21491"/>
              <a:gd name="T39" fmla="*/ 868408004 h 21027"/>
              <a:gd name="T40" fmla="*/ 757356830 w 21491"/>
              <a:gd name="T41" fmla="*/ 242756599 h 21027"/>
              <a:gd name="T42" fmla="*/ 1169042611 w 21491"/>
              <a:gd name="T43" fmla="*/ 42029672 h 2102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491" h="21027">
                <a:moveTo>
                  <a:pt x="233" y="248"/>
                </a:moveTo>
                <a:cubicBezTo>
                  <a:pt x="919" y="1241"/>
                  <a:pt x="1743" y="579"/>
                  <a:pt x="2442" y="496"/>
                </a:cubicBezTo>
                <a:cubicBezTo>
                  <a:pt x="3889" y="414"/>
                  <a:pt x="5337" y="331"/>
                  <a:pt x="6772" y="331"/>
                </a:cubicBezTo>
                <a:cubicBezTo>
                  <a:pt x="7558" y="331"/>
                  <a:pt x="8344" y="662"/>
                  <a:pt x="9130" y="662"/>
                </a:cubicBezTo>
                <a:cubicBezTo>
                  <a:pt x="9916" y="662"/>
                  <a:pt x="10690" y="331"/>
                  <a:pt x="11476" y="331"/>
                </a:cubicBezTo>
                <a:cubicBezTo>
                  <a:pt x="12911" y="331"/>
                  <a:pt x="14346" y="0"/>
                  <a:pt x="15781" y="0"/>
                </a:cubicBezTo>
                <a:cubicBezTo>
                  <a:pt x="17416" y="0"/>
                  <a:pt x="19050" y="248"/>
                  <a:pt x="20685" y="248"/>
                </a:cubicBezTo>
                <a:cubicBezTo>
                  <a:pt x="20847" y="248"/>
                  <a:pt x="21384" y="-414"/>
                  <a:pt x="21471" y="496"/>
                </a:cubicBezTo>
                <a:cubicBezTo>
                  <a:pt x="21521" y="993"/>
                  <a:pt x="21459" y="2648"/>
                  <a:pt x="21459" y="3227"/>
                </a:cubicBezTo>
                <a:cubicBezTo>
                  <a:pt x="21459" y="4138"/>
                  <a:pt x="21484" y="4965"/>
                  <a:pt x="21484" y="5876"/>
                </a:cubicBezTo>
                <a:cubicBezTo>
                  <a:pt x="21496" y="9765"/>
                  <a:pt x="21396" y="13489"/>
                  <a:pt x="21459" y="17379"/>
                </a:cubicBezTo>
                <a:cubicBezTo>
                  <a:pt x="21471" y="18041"/>
                  <a:pt x="21484" y="19531"/>
                  <a:pt x="21421" y="20110"/>
                </a:cubicBezTo>
                <a:cubicBezTo>
                  <a:pt x="21334" y="20855"/>
                  <a:pt x="21159" y="20607"/>
                  <a:pt x="21022" y="20607"/>
                </a:cubicBezTo>
                <a:cubicBezTo>
                  <a:pt x="20610" y="20607"/>
                  <a:pt x="20198" y="20524"/>
                  <a:pt x="19787" y="20524"/>
                </a:cubicBezTo>
                <a:cubicBezTo>
                  <a:pt x="18788" y="20524"/>
                  <a:pt x="17790" y="20689"/>
                  <a:pt x="16792" y="20855"/>
                </a:cubicBezTo>
                <a:cubicBezTo>
                  <a:pt x="14309" y="21186"/>
                  <a:pt x="11800" y="20938"/>
                  <a:pt x="9305" y="20938"/>
                </a:cubicBezTo>
                <a:cubicBezTo>
                  <a:pt x="6622" y="20938"/>
                  <a:pt x="3927" y="20772"/>
                  <a:pt x="1244" y="20855"/>
                </a:cubicBezTo>
                <a:cubicBezTo>
                  <a:pt x="1019" y="20855"/>
                  <a:pt x="794" y="20855"/>
                  <a:pt x="570" y="20855"/>
                </a:cubicBezTo>
                <a:cubicBezTo>
                  <a:pt x="445" y="20855"/>
                  <a:pt x="208" y="21186"/>
                  <a:pt x="108" y="20607"/>
                </a:cubicBezTo>
                <a:cubicBezTo>
                  <a:pt x="-79" y="19696"/>
                  <a:pt x="33" y="16634"/>
                  <a:pt x="33" y="15393"/>
                </a:cubicBezTo>
                <a:cubicBezTo>
                  <a:pt x="33" y="11669"/>
                  <a:pt x="58" y="8027"/>
                  <a:pt x="46" y="4303"/>
                </a:cubicBezTo>
                <a:cubicBezTo>
                  <a:pt x="46" y="3393"/>
                  <a:pt x="-17" y="1489"/>
                  <a:pt x="71" y="74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1" name="AutoShape 34"/>
          <p:cNvSpPr>
            <a:spLocks/>
          </p:cNvSpPr>
          <p:nvPr/>
        </p:nvSpPr>
        <p:spPr bwMode="auto">
          <a:xfrm>
            <a:off x="589899" y="6014272"/>
            <a:ext cx="1611845" cy="280535"/>
          </a:xfrm>
          <a:custGeom>
            <a:avLst/>
            <a:gdLst>
              <a:gd name="T0" fmla="*/ 218801009 w 21477"/>
              <a:gd name="T1" fmla="*/ 2518938 h 20986"/>
              <a:gd name="T2" fmla="*/ 1825772960 w 21477"/>
              <a:gd name="T3" fmla="*/ 625867 h 20986"/>
              <a:gd name="T4" fmla="*/ 2147483647 w 21477"/>
              <a:gd name="T5" fmla="*/ 625867 h 20986"/>
              <a:gd name="T6" fmla="*/ 2147483647 w 21477"/>
              <a:gd name="T7" fmla="*/ 2518938 h 20986"/>
              <a:gd name="T8" fmla="*/ 2147483647 w 21477"/>
              <a:gd name="T9" fmla="*/ 0 h 20986"/>
              <a:gd name="T10" fmla="*/ 2147483647 w 21477"/>
              <a:gd name="T11" fmla="*/ 1888018 h 20986"/>
              <a:gd name="T12" fmla="*/ 2147483647 w 21477"/>
              <a:gd name="T13" fmla="*/ 4406956 h 20986"/>
              <a:gd name="T14" fmla="*/ 2147483647 w 21477"/>
              <a:gd name="T15" fmla="*/ 43444659 h 20986"/>
              <a:gd name="T16" fmla="*/ 2147483647 w 21477"/>
              <a:gd name="T17" fmla="*/ 83113575 h 20986"/>
              <a:gd name="T18" fmla="*/ 2147483647 w 21477"/>
              <a:gd name="T19" fmla="*/ 107667948 h 20986"/>
              <a:gd name="T20" fmla="*/ 2147483647 w 21477"/>
              <a:gd name="T21" fmla="*/ 105779913 h 20986"/>
              <a:gd name="T22" fmla="*/ 2147483647 w 21477"/>
              <a:gd name="T23" fmla="*/ 104517780 h 20986"/>
              <a:gd name="T24" fmla="*/ 39951613 w 21477"/>
              <a:gd name="T25" fmla="*/ 105779913 h 20986"/>
              <a:gd name="T26" fmla="*/ 0 w 21477"/>
              <a:gd name="T27" fmla="*/ 1888018 h 20986"/>
              <a:gd name="T28" fmla="*/ 436692491 w 21477"/>
              <a:gd name="T29" fmla="*/ 1888018 h 2098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7" h="20986">
                <a:moveTo>
                  <a:pt x="241" y="491"/>
                </a:moveTo>
                <a:cubicBezTo>
                  <a:pt x="809" y="736"/>
                  <a:pt x="1421" y="122"/>
                  <a:pt x="2011" y="122"/>
                </a:cubicBezTo>
                <a:cubicBezTo>
                  <a:pt x="2820" y="122"/>
                  <a:pt x="3629" y="0"/>
                  <a:pt x="4438" y="122"/>
                </a:cubicBezTo>
                <a:cubicBezTo>
                  <a:pt x="6537" y="491"/>
                  <a:pt x="8636" y="736"/>
                  <a:pt x="10734" y="491"/>
                </a:cubicBezTo>
                <a:cubicBezTo>
                  <a:pt x="12724" y="245"/>
                  <a:pt x="14735" y="0"/>
                  <a:pt x="16725" y="0"/>
                </a:cubicBezTo>
                <a:cubicBezTo>
                  <a:pt x="17730" y="0"/>
                  <a:pt x="18736" y="368"/>
                  <a:pt x="19742" y="368"/>
                </a:cubicBezTo>
                <a:cubicBezTo>
                  <a:pt x="20135" y="368"/>
                  <a:pt x="20922" y="-614"/>
                  <a:pt x="21250" y="859"/>
                </a:cubicBezTo>
                <a:cubicBezTo>
                  <a:pt x="21600" y="2331"/>
                  <a:pt x="21447" y="6259"/>
                  <a:pt x="21425" y="8468"/>
                </a:cubicBezTo>
                <a:cubicBezTo>
                  <a:pt x="21403" y="11045"/>
                  <a:pt x="21425" y="13500"/>
                  <a:pt x="21425" y="16200"/>
                </a:cubicBezTo>
                <a:cubicBezTo>
                  <a:pt x="21425" y="19636"/>
                  <a:pt x="21272" y="20986"/>
                  <a:pt x="20616" y="20986"/>
                </a:cubicBezTo>
                <a:cubicBezTo>
                  <a:pt x="19895" y="20986"/>
                  <a:pt x="19173" y="20618"/>
                  <a:pt x="18452" y="20618"/>
                </a:cubicBezTo>
                <a:cubicBezTo>
                  <a:pt x="13883" y="20618"/>
                  <a:pt x="9313" y="20618"/>
                  <a:pt x="4744" y="20372"/>
                </a:cubicBezTo>
                <a:cubicBezTo>
                  <a:pt x="3192" y="20250"/>
                  <a:pt x="1618" y="20986"/>
                  <a:pt x="44" y="20618"/>
                </a:cubicBezTo>
                <a:cubicBezTo>
                  <a:pt x="0" y="13868"/>
                  <a:pt x="88" y="7118"/>
                  <a:pt x="0" y="368"/>
                </a:cubicBezTo>
                <a:cubicBezTo>
                  <a:pt x="153" y="368"/>
                  <a:pt x="328" y="368"/>
                  <a:pt x="481" y="3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2" name="AutoShape 35"/>
          <p:cNvSpPr>
            <a:spLocks/>
          </p:cNvSpPr>
          <p:nvPr/>
        </p:nvSpPr>
        <p:spPr bwMode="auto">
          <a:xfrm>
            <a:off x="374575" y="6014273"/>
            <a:ext cx="235010" cy="273152"/>
          </a:xfrm>
          <a:custGeom>
            <a:avLst/>
            <a:gdLst>
              <a:gd name="T0" fmla="*/ 64119436 w 20851"/>
              <a:gd name="T1" fmla="*/ 102099964 h 20674"/>
              <a:gd name="T2" fmla="*/ 8395020 w 20851"/>
              <a:gd name="T3" fmla="*/ 100257310 h 20674"/>
              <a:gd name="T4" fmla="*/ 1263938 w 20851"/>
              <a:gd name="T5" fmla="*/ 67047825 h 20674"/>
              <a:gd name="T6" fmla="*/ 1263938 w 20851"/>
              <a:gd name="T7" fmla="*/ 29538735 h 20674"/>
              <a:gd name="T8" fmla="*/ 1709705 w 20851"/>
              <a:gd name="T9" fmla="*/ 4943854 h 20674"/>
              <a:gd name="T10" fmla="*/ 22211606 w 20851"/>
              <a:gd name="T11" fmla="*/ 634072 h 20674"/>
              <a:gd name="T12" fmla="*/ 62781698 w 20851"/>
              <a:gd name="T13" fmla="*/ 1253330 h 20674"/>
              <a:gd name="T14" fmla="*/ 61889945 w 20851"/>
              <a:gd name="T15" fmla="*/ 50448018 h 20674"/>
              <a:gd name="T16" fmla="*/ 60995008 w 20851"/>
              <a:gd name="T17" fmla="*/ 100257310 h 206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851" h="20674">
                <a:moveTo>
                  <a:pt x="20851" y="20611"/>
                </a:moveTo>
                <a:cubicBezTo>
                  <a:pt x="15051" y="20363"/>
                  <a:pt x="8384" y="21108"/>
                  <a:pt x="2730" y="20239"/>
                </a:cubicBezTo>
                <a:cubicBezTo>
                  <a:pt x="-749" y="19742"/>
                  <a:pt x="846" y="16142"/>
                  <a:pt x="411" y="13535"/>
                </a:cubicBezTo>
                <a:cubicBezTo>
                  <a:pt x="-24" y="10928"/>
                  <a:pt x="265" y="8570"/>
                  <a:pt x="411" y="5963"/>
                </a:cubicBezTo>
                <a:cubicBezTo>
                  <a:pt x="411" y="4597"/>
                  <a:pt x="-605" y="2239"/>
                  <a:pt x="556" y="998"/>
                </a:cubicBezTo>
                <a:cubicBezTo>
                  <a:pt x="1716" y="-492"/>
                  <a:pt x="5339" y="128"/>
                  <a:pt x="7223" y="128"/>
                </a:cubicBezTo>
                <a:cubicBezTo>
                  <a:pt x="11572" y="128"/>
                  <a:pt x="16067" y="4"/>
                  <a:pt x="20416" y="253"/>
                </a:cubicBezTo>
                <a:cubicBezTo>
                  <a:pt x="20561" y="3480"/>
                  <a:pt x="20126" y="6832"/>
                  <a:pt x="20126" y="10184"/>
                </a:cubicBezTo>
                <a:cubicBezTo>
                  <a:pt x="20126" y="13411"/>
                  <a:pt x="19256" y="17135"/>
                  <a:pt x="19835" y="2023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3" name="AutoShape 36"/>
          <p:cNvSpPr>
            <a:spLocks/>
          </p:cNvSpPr>
          <p:nvPr/>
        </p:nvSpPr>
        <p:spPr bwMode="auto">
          <a:xfrm>
            <a:off x="589899" y="6604872"/>
            <a:ext cx="1611845" cy="280535"/>
          </a:xfrm>
          <a:custGeom>
            <a:avLst/>
            <a:gdLst>
              <a:gd name="T0" fmla="*/ 218801009 w 21477"/>
              <a:gd name="T1" fmla="*/ 2518938 h 20986"/>
              <a:gd name="T2" fmla="*/ 1825772960 w 21477"/>
              <a:gd name="T3" fmla="*/ 625867 h 20986"/>
              <a:gd name="T4" fmla="*/ 2147483647 w 21477"/>
              <a:gd name="T5" fmla="*/ 625867 h 20986"/>
              <a:gd name="T6" fmla="*/ 2147483647 w 21477"/>
              <a:gd name="T7" fmla="*/ 2518938 h 20986"/>
              <a:gd name="T8" fmla="*/ 2147483647 w 21477"/>
              <a:gd name="T9" fmla="*/ 0 h 20986"/>
              <a:gd name="T10" fmla="*/ 2147483647 w 21477"/>
              <a:gd name="T11" fmla="*/ 1888018 h 20986"/>
              <a:gd name="T12" fmla="*/ 2147483647 w 21477"/>
              <a:gd name="T13" fmla="*/ 4406956 h 20986"/>
              <a:gd name="T14" fmla="*/ 2147483647 w 21477"/>
              <a:gd name="T15" fmla="*/ 43444659 h 20986"/>
              <a:gd name="T16" fmla="*/ 2147483647 w 21477"/>
              <a:gd name="T17" fmla="*/ 83113575 h 20986"/>
              <a:gd name="T18" fmla="*/ 2147483647 w 21477"/>
              <a:gd name="T19" fmla="*/ 107667948 h 20986"/>
              <a:gd name="T20" fmla="*/ 2147483647 w 21477"/>
              <a:gd name="T21" fmla="*/ 105779913 h 20986"/>
              <a:gd name="T22" fmla="*/ 2147483647 w 21477"/>
              <a:gd name="T23" fmla="*/ 104517780 h 20986"/>
              <a:gd name="T24" fmla="*/ 39951613 w 21477"/>
              <a:gd name="T25" fmla="*/ 105779913 h 20986"/>
              <a:gd name="T26" fmla="*/ 0 w 21477"/>
              <a:gd name="T27" fmla="*/ 1888018 h 20986"/>
              <a:gd name="T28" fmla="*/ 436692491 w 21477"/>
              <a:gd name="T29" fmla="*/ 1888018 h 2098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7" h="20986">
                <a:moveTo>
                  <a:pt x="241" y="491"/>
                </a:moveTo>
                <a:cubicBezTo>
                  <a:pt x="809" y="736"/>
                  <a:pt x="1421" y="122"/>
                  <a:pt x="2011" y="122"/>
                </a:cubicBezTo>
                <a:cubicBezTo>
                  <a:pt x="2820" y="122"/>
                  <a:pt x="3629" y="0"/>
                  <a:pt x="4438" y="122"/>
                </a:cubicBezTo>
                <a:cubicBezTo>
                  <a:pt x="6537" y="491"/>
                  <a:pt x="8636" y="736"/>
                  <a:pt x="10734" y="491"/>
                </a:cubicBezTo>
                <a:cubicBezTo>
                  <a:pt x="12724" y="245"/>
                  <a:pt x="14735" y="0"/>
                  <a:pt x="16725" y="0"/>
                </a:cubicBezTo>
                <a:cubicBezTo>
                  <a:pt x="17730" y="0"/>
                  <a:pt x="18736" y="368"/>
                  <a:pt x="19742" y="368"/>
                </a:cubicBezTo>
                <a:cubicBezTo>
                  <a:pt x="20135" y="368"/>
                  <a:pt x="20922" y="-614"/>
                  <a:pt x="21250" y="859"/>
                </a:cubicBezTo>
                <a:cubicBezTo>
                  <a:pt x="21600" y="2331"/>
                  <a:pt x="21447" y="6259"/>
                  <a:pt x="21425" y="8468"/>
                </a:cubicBezTo>
                <a:cubicBezTo>
                  <a:pt x="21403" y="11045"/>
                  <a:pt x="21425" y="13500"/>
                  <a:pt x="21425" y="16200"/>
                </a:cubicBezTo>
                <a:cubicBezTo>
                  <a:pt x="21425" y="19636"/>
                  <a:pt x="21272" y="20986"/>
                  <a:pt x="20616" y="20986"/>
                </a:cubicBezTo>
                <a:cubicBezTo>
                  <a:pt x="19895" y="20986"/>
                  <a:pt x="19173" y="20618"/>
                  <a:pt x="18452" y="20618"/>
                </a:cubicBezTo>
                <a:cubicBezTo>
                  <a:pt x="13883" y="20618"/>
                  <a:pt x="9313" y="20618"/>
                  <a:pt x="4744" y="20372"/>
                </a:cubicBezTo>
                <a:cubicBezTo>
                  <a:pt x="3192" y="20250"/>
                  <a:pt x="1618" y="20986"/>
                  <a:pt x="44" y="20618"/>
                </a:cubicBezTo>
                <a:cubicBezTo>
                  <a:pt x="0" y="13868"/>
                  <a:pt x="88" y="7118"/>
                  <a:pt x="0" y="368"/>
                </a:cubicBezTo>
                <a:cubicBezTo>
                  <a:pt x="153" y="368"/>
                  <a:pt x="328" y="368"/>
                  <a:pt x="481" y="3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4" name="AutoShape 37"/>
          <p:cNvSpPr>
            <a:spLocks/>
          </p:cNvSpPr>
          <p:nvPr/>
        </p:nvSpPr>
        <p:spPr bwMode="auto">
          <a:xfrm>
            <a:off x="374575" y="6604872"/>
            <a:ext cx="235010" cy="273152"/>
          </a:xfrm>
          <a:custGeom>
            <a:avLst/>
            <a:gdLst>
              <a:gd name="T0" fmla="*/ 64119436 w 20851"/>
              <a:gd name="T1" fmla="*/ 102099964 h 20674"/>
              <a:gd name="T2" fmla="*/ 8395020 w 20851"/>
              <a:gd name="T3" fmla="*/ 100257310 h 20674"/>
              <a:gd name="T4" fmla="*/ 1263938 w 20851"/>
              <a:gd name="T5" fmla="*/ 67047825 h 20674"/>
              <a:gd name="T6" fmla="*/ 1263938 w 20851"/>
              <a:gd name="T7" fmla="*/ 29538735 h 20674"/>
              <a:gd name="T8" fmla="*/ 1709705 w 20851"/>
              <a:gd name="T9" fmla="*/ 4943854 h 20674"/>
              <a:gd name="T10" fmla="*/ 22211606 w 20851"/>
              <a:gd name="T11" fmla="*/ 634072 h 20674"/>
              <a:gd name="T12" fmla="*/ 62781698 w 20851"/>
              <a:gd name="T13" fmla="*/ 1253330 h 20674"/>
              <a:gd name="T14" fmla="*/ 61889945 w 20851"/>
              <a:gd name="T15" fmla="*/ 50448018 h 20674"/>
              <a:gd name="T16" fmla="*/ 60995008 w 20851"/>
              <a:gd name="T17" fmla="*/ 100257310 h 206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851" h="20674">
                <a:moveTo>
                  <a:pt x="20851" y="20611"/>
                </a:moveTo>
                <a:cubicBezTo>
                  <a:pt x="15051" y="20363"/>
                  <a:pt x="8384" y="21108"/>
                  <a:pt x="2730" y="20239"/>
                </a:cubicBezTo>
                <a:cubicBezTo>
                  <a:pt x="-749" y="19742"/>
                  <a:pt x="846" y="16142"/>
                  <a:pt x="411" y="13535"/>
                </a:cubicBezTo>
                <a:cubicBezTo>
                  <a:pt x="-24" y="10928"/>
                  <a:pt x="265" y="8570"/>
                  <a:pt x="411" y="5963"/>
                </a:cubicBezTo>
                <a:cubicBezTo>
                  <a:pt x="411" y="4597"/>
                  <a:pt x="-605" y="2239"/>
                  <a:pt x="556" y="998"/>
                </a:cubicBezTo>
                <a:cubicBezTo>
                  <a:pt x="1716" y="-492"/>
                  <a:pt x="5339" y="128"/>
                  <a:pt x="7223" y="128"/>
                </a:cubicBezTo>
                <a:cubicBezTo>
                  <a:pt x="11572" y="128"/>
                  <a:pt x="16067" y="4"/>
                  <a:pt x="20416" y="253"/>
                </a:cubicBezTo>
                <a:cubicBezTo>
                  <a:pt x="20561" y="3480"/>
                  <a:pt x="20126" y="6832"/>
                  <a:pt x="20126" y="10184"/>
                </a:cubicBezTo>
                <a:cubicBezTo>
                  <a:pt x="20126" y="13411"/>
                  <a:pt x="19256" y="17135"/>
                  <a:pt x="19835" y="2023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5" name="AutoShape 38"/>
          <p:cNvSpPr>
            <a:spLocks/>
          </p:cNvSpPr>
          <p:nvPr/>
        </p:nvSpPr>
        <p:spPr bwMode="auto">
          <a:xfrm>
            <a:off x="374575" y="7077351"/>
            <a:ext cx="1610615" cy="280535"/>
          </a:xfrm>
          <a:custGeom>
            <a:avLst/>
            <a:gdLst>
              <a:gd name="T0" fmla="*/ 2147483647 w 21477"/>
              <a:gd name="T1" fmla="*/ 2518938 h 20986"/>
              <a:gd name="T2" fmla="*/ 2147483647 w 21477"/>
              <a:gd name="T3" fmla="*/ 625867 h 20986"/>
              <a:gd name="T4" fmla="*/ 2147483647 w 21477"/>
              <a:gd name="T5" fmla="*/ 625867 h 20986"/>
              <a:gd name="T6" fmla="*/ 2147483647 w 21477"/>
              <a:gd name="T7" fmla="*/ 2518938 h 20986"/>
              <a:gd name="T8" fmla="*/ 2147483647 w 21477"/>
              <a:gd name="T9" fmla="*/ 0 h 20986"/>
              <a:gd name="T10" fmla="*/ 1571585491 w 21477"/>
              <a:gd name="T11" fmla="*/ 1888018 h 20986"/>
              <a:gd name="T12" fmla="*/ 205622716 w 21477"/>
              <a:gd name="T13" fmla="*/ 4406956 h 20986"/>
              <a:gd name="T14" fmla="*/ 47099292 w 21477"/>
              <a:gd name="T15" fmla="*/ 43444659 h 20986"/>
              <a:gd name="T16" fmla="*/ 47099292 w 21477"/>
              <a:gd name="T17" fmla="*/ 83113575 h 20986"/>
              <a:gd name="T18" fmla="*/ 779904197 w 21477"/>
              <a:gd name="T19" fmla="*/ 107667948 h 20986"/>
              <a:gd name="T20" fmla="*/ 2147483647 w 21477"/>
              <a:gd name="T21" fmla="*/ 105779913 h 20986"/>
              <a:gd name="T22" fmla="*/ 2147483647 w 21477"/>
              <a:gd name="T23" fmla="*/ 104517780 h 20986"/>
              <a:gd name="T24" fmla="*/ 2147483647 w 21477"/>
              <a:gd name="T25" fmla="*/ 105779913 h 20986"/>
              <a:gd name="T26" fmla="*/ 2147483647 w 21477"/>
              <a:gd name="T27" fmla="*/ 1888018 h 20986"/>
              <a:gd name="T28" fmla="*/ 2147483647 w 21477"/>
              <a:gd name="T29" fmla="*/ 1888018 h 2098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77" h="20986">
                <a:moveTo>
                  <a:pt x="21236" y="491"/>
                </a:moveTo>
                <a:cubicBezTo>
                  <a:pt x="20668" y="736"/>
                  <a:pt x="20056" y="122"/>
                  <a:pt x="19466" y="122"/>
                </a:cubicBezTo>
                <a:cubicBezTo>
                  <a:pt x="18657" y="122"/>
                  <a:pt x="17848" y="0"/>
                  <a:pt x="17039" y="122"/>
                </a:cubicBezTo>
                <a:cubicBezTo>
                  <a:pt x="14940" y="491"/>
                  <a:pt x="12841" y="736"/>
                  <a:pt x="10743" y="491"/>
                </a:cubicBezTo>
                <a:cubicBezTo>
                  <a:pt x="8753" y="245"/>
                  <a:pt x="6742" y="0"/>
                  <a:pt x="4752" y="0"/>
                </a:cubicBezTo>
                <a:cubicBezTo>
                  <a:pt x="3747" y="0"/>
                  <a:pt x="2741" y="368"/>
                  <a:pt x="1735" y="368"/>
                </a:cubicBezTo>
                <a:cubicBezTo>
                  <a:pt x="1342" y="368"/>
                  <a:pt x="555" y="-614"/>
                  <a:pt x="227" y="859"/>
                </a:cubicBezTo>
                <a:cubicBezTo>
                  <a:pt x="-123" y="2331"/>
                  <a:pt x="30" y="6259"/>
                  <a:pt x="52" y="8468"/>
                </a:cubicBezTo>
                <a:cubicBezTo>
                  <a:pt x="74" y="11045"/>
                  <a:pt x="52" y="13500"/>
                  <a:pt x="52" y="16200"/>
                </a:cubicBezTo>
                <a:cubicBezTo>
                  <a:pt x="52" y="19636"/>
                  <a:pt x="205" y="20986"/>
                  <a:pt x="861" y="20986"/>
                </a:cubicBezTo>
                <a:cubicBezTo>
                  <a:pt x="1582" y="20986"/>
                  <a:pt x="2304" y="20618"/>
                  <a:pt x="3025" y="20618"/>
                </a:cubicBezTo>
                <a:cubicBezTo>
                  <a:pt x="7594" y="20618"/>
                  <a:pt x="12164" y="20618"/>
                  <a:pt x="16733" y="20372"/>
                </a:cubicBezTo>
                <a:cubicBezTo>
                  <a:pt x="18285" y="20250"/>
                  <a:pt x="19859" y="20986"/>
                  <a:pt x="21433" y="20618"/>
                </a:cubicBezTo>
                <a:cubicBezTo>
                  <a:pt x="21477" y="13868"/>
                  <a:pt x="21390" y="7118"/>
                  <a:pt x="21477" y="368"/>
                </a:cubicBezTo>
                <a:cubicBezTo>
                  <a:pt x="21324" y="368"/>
                  <a:pt x="21149" y="368"/>
                  <a:pt x="20996" y="3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6" name="AutoShape 39"/>
          <p:cNvSpPr>
            <a:spLocks/>
          </p:cNvSpPr>
          <p:nvPr/>
        </p:nvSpPr>
        <p:spPr bwMode="auto">
          <a:xfrm>
            <a:off x="1969194" y="7077352"/>
            <a:ext cx="235010" cy="273152"/>
          </a:xfrm>
          <a:custGeom>
            <a:avLst/>
            <a:gdLst>
              <a:gd name="T0" fmla="*/ 0 w 20852"/>
              <a:gd name="T1" fmla="*/ 102099964 h 20674"/>
              <a:gd name="T2" fmla="*/ 55716319 w 20852"/>
              <a:gd name="T3" fmla="*/ 100257310 h 20674"/>
              <a:gd name="T4" fmla="*/ 62849677 w 20852"/>
              <a:gd name="T5" fmla="*/ 67047825 h 20674"/>
              <a:gd name="T6" fmla="*/ 62849677 w 20852"/>
              <a:gd name="T7" fmla="*/ 29538735 h 20674"/>
              <a:gd name="T8" fmla="*/ 62400776 w 20852"/>
              <a:gd name="T9" fmla="*/ 4943854 h 20674"/>
              <a:gd name="T10" fmla="*/ 41898723 w 20852"/>
              <a:gd name="T11" fmla="*/ 634072 h 20674"/>
              <a:gd name="T12" fmla="*/ 1337397 w 20852"/>
              <a:gd name="T13" fmla="*/ 1253330 h 20674"/>
              <a:gd name="T14" fmla="*/ 2229063 w 20852"/>
              <a:gd name="T15" fmla="*/ 50448018 h 20674"/>
              <a:gd name="T16" fmla="*/ 3120730 w 20852"/>
              <a:gd name="T17" fmla="*/ 100257310 h 206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852" h="20674">
                <a:moveTo>
                  <a:pt x="0" y="20611"/>
                </a:moveTo>
                <a:cubicBezTo>
                  <a:pt x="5799" y="20363"/>
                  <a:pt x="12467" y="21108"/>
                  <a:pt x="18121" y="20239"/>
                </a:cubicBezTo>
                <a:cubicBezTo>
                  <a:pt x="21600" y="19742"/>
                  <a:pt x="20006" y="16142"/>
                  <a:pt x="20441" y="13535"/>
                </a:cubicBezTo>
                <a:cubicBezTo>
                  <a:pt x="20875" y="10928"/>
                  <a:pt x="20586" y="8570"/>
                  <a:pt x="20441" y="5963"/>
                </a:cubicBezTo>
                <a:cubicBezTo>
                  <a:pt x="20441" y="4597"/>
                  <a:pt x="21456" y="2239"/>
                  <a:pt x="20295" y="998"/>
                </a:cubicBezTo>
                <a:cubicBezTo>
                  <a:pt x="19136" y="-492"/>
                  <a:pt x="15511" y="128"/>
                  <a:pt x="13627" y="128"/>
                </a:cubicBezTo>
                <a:cubicBezTo>
                  <a:pt x="9278" y="128"/>
                  <a:pt x="4784" y="4"/>
                  <a:pt x="435" y="253"/>
                </a:cubicBezTo>
                <a:cubicBezTo>
                  <a:pt x="290" y="3480"/>
                  <a:pt x="725" y="6832"/>
                  <a:pt x="725" y="10184"/>
                </a:cubicBezTo>
                <a:cubicBezTo>
                  <a:pt x="725" y="13411"/>
                  <a:pt x="1594" y="17135"/>
                  <a:pt x="1015" y="2023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7" name="AutoShape 40"/>
          <p:cNvSpPr>
            <a:spLocks/>
          </p:cNvSpPr>
          <p:nvPr/>
        </p:nvSpPr>
        <p:spPr bwMode="auto">
          <a:xfrm>
            <a:off x="443479" y="6673776"/>
            <a:ext cx="115659" cy="111968"/>
          </a:xfrm>
          <a:custGeom>
            <a:avLst/>
            <a:gdLst>
              <a:gd name="T0" fmla="*/ 1325277 w 19061"/>
              <a:gd name="T1" fmla="*/ 103538 h 18931"/>
              <a:gd name="T2" fmla="*/ 8581749 w 19061"/>
              <a:gd name="T3" fmla="*/ 1211357 h 18931"/>
              <a:gd name="T4" fmla="*/ 7415757 w 19061"/>
              <a:gd name="T5" fmla="*/ 7979614 h 18931"/>
              <a:gd name="T6" fmla="*/ 3398182 w 19061"/>
              <a:gd name="T7" fmla="*/ 8348925 h 18931"/>
              <a:gd name="T8" fmla="*/ 418920 w 19061"/>
              <a:gd name="T9" fmla="*/ 6872260 h 18931"/>
              <a:gd name="T10" fmla="*/ 1842996 w 19061"/>
              <a:gd name="T11" fmla="*/ 472788 h 189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61" h="18931">
                <a:moveTo>
                  <a:pt x="2762" y="233"/>
                </a:moveTo>
                <a:cubicBezTo>
                  <a:pt x="7082" y="1342"/>
                  <a:pt x="15183" y="-2259"/>
                  <a:pt x="17885" y="2726"/>
                </a:cubicBezTo>
                <a:cubicBezTo>
                  <a:pt x="20043" y="6326"/>
                  <a:pt x="19233" y="16295"/>
                  <a:pt x="15455" y="17957"/>
                </a:cubicBezTo>
                <a:cubicBezTo>
                  <a:pt x="13293" y="18788"/>
                  <a:pt x="9243" y="18510"/>
                  <a:pt x="7082" y="18788"/>
                </a:cubicBezTo>
                <a:cubicBezTo>
                  <a:pt x="3031" y="19065"/>
                  <a:pt x="1952" y="19341"/>
                  <a:pt x="873" y="15465"/>
                </a:cubicBezTo>
                <a:cubicBezTo>
                  <a:pt x="63" y="12142"/>
                  <a:pt x="-1557" y="-43"/>
                  <a:pt x="3841" y="10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8" name="AutoShape 41"/>
          <p:cNvSpPr>
            <a:spLocks/>
          </p:cNvSpPr>
          <p:nvPr/>
        </p:nvSpPr>
        <p:spPr bwMode="auto">
          <a:xfrm>
            <a:off x="2038098" y="7156099"/>
            <a:ext cx="115659" cy="111968"/>
          </a:xfrm>
          <a:custGeom>
            <a:avLst/>
            <a:gdLst>
              <a:gd name="T0" fmla="*/ 1325277 w 19061"/>
              <a:gd name="T1" fmla="*/ 103538 h 18931"/>
              <a:gd name="T2" fmla="*/ 8580340 w 19061"/>
              <a:gd name="T3" fmla="*/ 1211357 h 18931"/>
              <a:gd name="T4" fmla="*/ 7414348 w 19061"/>
              <a:gd name="T5" fmla="*/ 7979614 h 18931"/>
              <a:gd name="T6" fmla="*/ 3399098 w 19061"/>
              <a:gd name="T7" fmla="*/ 8348925 h 18931"/>
              <a:gd name="T8" fmla="*/ 418920 w 19061"/>
              <a:gd name="T9" fmla="*/ 6872260 h 18931"/>
              <a:gd name="T10" fmla="*/ 1844468 w 19061"/>
              <a:gd name="T11" fmla="*/ 472788 h 189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61" h="18931">
                <a:moveTo>
                  <a:pt x="2762" y="233"/>
                </a:moveTo>
                <a:cubicBezTo>
                  <a:pt x="7084" y="1342"/>
                  <a:pt x="15183" y="-2259"/>
                  <a:pt x="17882" y="2726"/>
                </a:cubicBezTo>
                <a:cubicBezTo>
                  <a:pt x="20043" y="6326"/>
                  <a:pt x="19233" y="16295"/>
                  <a:pt x="15452" y="17957"/>
                </a:cubicBezTo>
                <a:cubicBezTo>
                  <a:pt x="13291" y="18788"/>
                  <a:pt x="9241" y="18510"/>
                  <a:pt x="7084" y="18788"/>
                </a:cubicBezTo>
                <a:cubicBezTo>
                  <a:pt x="3034" y="19065"/>
                  <a:pt x="1952" y="19341"/>
                  <a:pt x="873" y="15465"/>
                </a:cubicBezTo>
                <a:cubicBezTo>
                  <a:pt x="63" y="12142"/>
                  <a:pt x="-1557" y="-43"/>
                  <a:pt x="3844" y="106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9" name="AutoShape 42"/>
          <p:cNvSpPr>
            <a:spLocks/>
          </p:cNvSpPr>
          <p:nvPr/>
        </p:nvSpPr>
        <p:spPr bwMode="auto">
          <a:xfrm>
            <a:off x="2067628" y="7126568"/>
            <a:ext cx="95972" cy="98433"/>
          </a:xfrm>
          <a:custGeom>
            <a:avLst/>
            <a:gdLst>
              <a:gd name="T0" fmla="*/ 0 w 21600"/>
              <a:gd name="T1" fmla="*/ 3292798 h 21600"/>
              <a:gd name="T2" fmla="*/ 1172164 w 21600"/>
              <a:gd name="T3" fmla="*/ 4390396 h 21600"/>
              <a:gd name="T4" fmla="*/ 4069279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cubicBezTo>
                  <a:pt x="1463" y="18360"/>
                  <a:pt x="4025" y="19801"/>
                  <a:pt x="6222" y="21600"/>
                </a:cubicBezTo>
                <a:cubicBezTo>
                  <a:pt x="13181" y="16561"/>
                  <a:pt x="16108" y="612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70" name="AutoShape 43"/>
          <p:cNvSpPr>
            <a:spLocks/>
          </p:cNvSpPr>
          <p:nvPr/>
        </p:nvSpPr>
        <p:spPr bwMode="auto">
          <a:xfrm>
            <a:off x="5355298" y="954802"/>
            <a:ext cx="1112296" cy="290378"/>
          </a:xfrm>
          <a:custGeom>
            <a:avLst/>
            <a:gdLst>
              <a:gd name="T0" fmla="*/ 263687889 w 21307"/>
              <a:gd name="T1" fmla="*/ 1868032 h 20894"/>
              <a:gd name="T2" fmla="*/ 1788981974 w 21307"/>
              <a:gd name="T3" fmla="*/ 1187695 h 20894"/>
              <a:gd name="T4" fmla="*/ 2147483647 w 21307"/>
              <a:gd name="T5" fmla="*/ 507357 h 20894"/>
              <a:gd name="T6" fmla="*/ 2147483647 w 21307"/>
              <a:gd name="T7" fmla="*/ 507357 h 20894"/>
              <a:gd name="T8" fmla="*/ 2147483647 w 21307"/>
              <a:gd name="T9" fmla="*/ 507357 h 20894"/>
              <a:gd name="T10" fmla="*/ 2147483647 w 21307"/>
              <a:gd name="T11" fmla="*/ 9356890 h 20894"/>
              <a:gd name="T12" fmla="*/ 2147483647 w 21307"/>
              <a:gd name="T13" fmla="*/ 53587448 h 20894"/>
              <a:gd name="T14" fmla="*/ 2147483647 w 21307"/>
              <a:gd name="T15" fmla="*/ 95096674 h 20894"/>
              <a:gd name="T16" fmla="*/ 2147483647 w 21307"/>
              <a:gd name="T17" fmla="*/ 120272996 h 20894"/>
              <a:gd name="T18" fmla="*/ 2147483647 w 21307"/>
              <a:gd name="T19" fmla="*/ 118912321 h 20894"/>
              <a:gd name="T20" fmla="*/ 1942369694 w 21307"/>
              <a:gd name="T21" fmla="*/ 118912321 h 20894"/>
              <a:gd name="T22" fmla="*/ 551514379 w 21307"/>
              <a:gd name="T23" fmla="*/ 120272996 h 20894"/>
              <a:gd name="T24" fmla="*/ 43083040 w 21307"/>
              <a:gd name="T25" fmla="*/ 99858713 h 20894"/>
              <a:gd name="T26" fmla="*/ 23834703 w 21307"/>
              <a:gd name="T27" fmla="*/ 56988812 h 20894"/>
              <a:gd name="T28" fmla="*/ 205938365 w 21307"/>
              <a:gd name="T29" fmla="*/ 4589059 h 2089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307" h="20894">
                <a:moveTo>
                  <a:pt x="863" y="324"/>
                </a:moveTo>
                <a:cubicBezTo>
                  <a:pt x="2401" y="1150"/>
                  <a:pt x="4253" y="324"/>
                  <a:pt x="5855" y="206"/>
                </a:cubicBezTo>
                <a:cubicBezTo>
                  <a:pt x="7770" y="-30"/>
                  <a:pt x="9685" y="88"/>
                  <a:pt x="11631" y="88"/>
                </a:cubicBezTo>
                <a:cubicBezTo>
                  <a:pt x="13327" y="88"/>
                  <a:pt x="15022" y="324"/>
                  <a:pt x="16717" y="88"/>
                </a:cubicBezTo>
                <a:cubicBezTo>
                  <a:pt x="17471" y="-30"/>
                  <a:pt x="18224" y="-30"/>
                  <a:pt x="18946" y="88"/>
                </a:cubicBezTo>
                <a:cubicBezTo>
                  <a:pt x="19574" y="206"/>
                  <a:pt x="20673" y="-620"/>
                  <a:pt x="21113" y="1623"/>
                </a:cubicBezTo>
                <a:cubicBezTo>
                  <a:pt x="21458" y="3511"/>
                  <a:pt x="21238" y="7170"/>
                  <a:pt x="21238" y="9295"/>
                </a:cubicBezTo>
                <a:cubicBezTo>
                  <a:pt x="21207" y="11656"/>
                  <a:pt x="21301" y="14134"/>
                  <a:pt x="21270" y="16495"/>
                </a:cubicBezTo>
                <a:cubicBezTo>
                  <a:pt x="21207" y="19800"/>
                  <a:pt x="20830" y="20744"/>
                  <a:pt x="20014" y="20862"/>
                </a:cubicBezTo>
                <a:cubicBezTo>
                  <a:pt x="19229" y="20980"/>
                  <a:pt x="18476" y="20744"/>
                  <a:pt x="17722" y="20626"/>
                </a:cubicBezTo>
                <a:cubicBezTo>
                  <a:pt x="13955" y="20154"/>
                  <a:pt x="10156" y="20626"/>
                  <a:pt x="6357" y="20626"/>
                </a:cubicBezTo>
                <a:cubicBezTo>
                  <a:pt x="4850" y="20626"/>
                  <a:pt x="3312" y="20980"/>
                  <a:pt x="1805" y="20862"/>
                </a:cubicBezTo>
                <a:cubicBezTo>
                  <a:pt x="957" y="20744"/>
                  <a:pt x="423" y="20626"/>
                  <a:pt x="141" y="17321"/>
                </a:cubicBezTo>
                <a:cubicBezTo>
                  <a:pt x="-111" y="14842"/>
                  <a:pt x="46" y="12482"/>
                  <a:pt x="78" y="9885"/>
                </a:cubicBezTo>
                <a:cubicBezTo>
                  <a:pt x="109" y="7760"/>
                  <a:pt x="-142" y="678"/>
                  <a:pt x="674" y="79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71" name="AutoShape 44"/>
          <p:cNvSpPr>
            <a:spLocks/>
          </p:cNvSpPr>
          <p:nvPr/>
        </p:nvSpPr>
        <p:spPr bwMode="auto">
          <a:xfrm>
            <a:off x="7304277" y="944959"/>
            <a:ext cx="1112296" cy="290378"/>
          </a:xfrm>
          <a:custGeom>
            <a:avLst/>
            <a:gdLst>
              <a:gd name="T0" fmla="*/ 263383923 w 21307"/>
              <a:gd name="T1" fmla="*/ 1868032 h 20894"/>
              <a:gd name="T2" fmla="*/ 1788678008 w 21307"/>
              <a:gd name="T3" fmla="*/ 1187695 h 20894"/>
              <a:gd name="T4" fmla="*/ 2147483647 w 21307"/>
              <a:gd name="T5" fmla="*/ 507357 h 20894"/>
              <a:gd name="T6" fmla="*/ 2147483647 w 21307"/>
              <a:gd name="T7" fmla="*/ 507357 h 20894"/>
              <a:gd name="T8" fmla="*/ 2147483647 w 21307"/>
              <a:gd name="T9" fmla="*/ 507357 h 20894"/>
              <a:gd name="T10" fmla="*/ 2147483647 w 21307"/>
              <a:gd name="T11" fmla="*/ 9356890 h 20894"/>
              <a:gd name="T12" fmla="*/ 2147483647 w 21307"/>
              <a:gd name="T13" fmla="*/ 53587448 h 20894"/>
              <a:gd name="T14" fmla="*/ 2147483647 w 21307"/>
              <a:gd name="T15" fmla="*/ 95096674 h 20894"/>
              <a:gd name="T16" fmla="*/ 2147483647 w 21307"/>
              <a:gd name="T17" fmla="*/ 120272996 h 20894"/>
              <a:gd name="T18" fmla="*/ 2147483647 w 21307"/>
              <a:gd name="T19" fmla="*/ 118912321 h 20894"/>
              <a:gd name="T20" fmla="*/ 1942065728 w 21307"/>
              <a:gd name="T21" fmla="*/ 118912321 h 20894"/>
              <a:gd name="T22" fmla="*/ 551210480 w 21307"/>
              <a:gd name="T23" fmla="*/ 120272996 h 20894"/>
              <a:gd name="T24" fmla="*/ 42774561 w 21307"/>
              <a:gd name="T25" fmla="*/ 99858713 h 20894"/>
              <a:gd name="T26" fmla="*/ 23526224 w 21307"/>
              <a:gd name="T27" fmla="*/ 56988812 h 20894"/>
              <a:gd name="T28" fmla="*/ 205634467 w 21307"/>
              <a:gd name="T29" fmla="*/ 4589059 h 2089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307" h="20894">
                <a:moveTo>
                  <a:pt x="862" y="324"/>
                </a:moveTo>
                <a:cubicBezTo>
                  <a:pt x="2400" y="1150"/>
                  <a:pt x="4252" y="324"/>
                  <a:pt x="5854" y="206"/>
                </a:cubicBezTo>
                <a:cubicBezTo>
                  <a:pt x="7769" y="-30"/>
                  <a:pt x="9684" y="88"/>
                  <a:pt x="11630" y="88"/>
                </a:cubicBezTo>
                <a:cubicBezTo>
                  <a:pt x="13326" y="88"/>
                  <a:pt x="15021" y="324"/>
                  <a:pt x="16716" y="88"/>
                </a:cubicBezTo>
                <a:cubicBezTo>
                  <a:pt x="17470" y="-30"/>
                  <a:pt x="18223" y="-30"/>
                  <a:pt x="18945" y="88"/>
                </a:cubicBezTo>
                <a:cubicBezTo>
                  <a:pt x="19573" y="206"/>
                  <a:pt x="20672" y="-620"/>
                  <a:pt x="21112" y="1623"/>
                </a:cubicBezTo>
                <a:cubicBezTo>
                  <a:pt x="21457" y="3511"/>
                  <a:pt x="21237" y="7170"/>
                  <a:pt x="21237" y="9295"/>
                </a:cubicBezTo>
                <a:cubicBezTo>
                  <a:pt x="21206" y="11656"/>
                  <a:pt x="21300" y="14134"/>
                  <a:pt x="21269" y="16495"/>
                </a:cubicBezTo>
                <a:cubicBezTo>
                  <a:pt x="21206" y="19800"/>
                  <a:pt x="20829" y="20744"/>
                  <a:pt x="20013" y="20862"/>
                </a:cubicBezTo>
                <a:cubicBezTo>
                  <a:pt x="19228" y="20980"/>
                  <a:pt x="18475" y="20744"/>
                  <a:pt x="17721" y="20626"/>
                </a:cubicBezTo>
                <a:cubicBezTo>
                  <a:pt x="13954" y="20154"/>
                  <a:pt x="10155" y="20626"/>
                  <a:pt x="6356" y="20626"/>
                </a:cubicBezTo>
                <a:cubicBezTo>
                  <a:pt x="4849" y="20626"/>
                  <a:pt x="3311" y="20980"/>
                  <a:pt x="1804" y="20862"/>
                </a:cubicBezTo>
                <a:cubicBezTo>
                  <a:pt x="956" y="20744"/>
                  <a:pt x="422" y="20626"/>
                  <a:pt x="140" y="17321"/>
                </a:cubicBezTo>
                <a:cubicBezTo>
                  <a:pt x="-112" y="14842"/>
                  <a:pt x="45" y="12482"/>
                  <a:pt x="77" y="9885"/>
                </a:cubicBezTo>
                <a:cubicBezTo>
                  <a:pt x="108" y="7760"/>
                  <a:pt x="-143" y="678"/>
                  <a:pt x="673" y="79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72" name="AutoShape 45"/>
          <p:cNvSpPr>
            <a:spLocks/>
          </p:cNvSpPr>
          <p:nvPr/>
        </p:nvSpPr>
        <p:spPr bwMode="auto">
          <a:xfrm>
            <a:off x="6556185" y="954803"/>
            <a:ext cx="653351" cy="287917"/>
          </a:xfrm>
          <a:custGeom>
            <a:avLst/>
            <a:gdLst>
              <a:gd name="T0" fmla="*/ 81538482 w 20230"/>
              <a:gd name="T1" fmla="*/ 326790 h 20384"/>
              <a:gd name="T2" fmla="*/ 1108689564 w 20230"/>
              <a:gd name="T3" fmla="*/ 1730956 h 20384"/>
              <a:gd name="T4" fmla="*/ 1369148755 w 20230"/>
              <a:gd name="T5" fmla="*/ 1730956 h 20384"/>
              <a:gd name="T6" fmla="*/ 1438823085 w 20230"/>
              <a:gd name="T7" fmla="*/ 38280860 h 20384"/>
              <a:gd name="T8" fmla="*/ 1361769474 w 20230"/>
              <a:gd name="T9" fmla="*/ 120513313 h 20384"/>
              <a:gd name="T10" fmla="*/ 745493393 w 20230"/>
              <a:gd name="T11" fmla="*/ 119103170 h 20384"/>
              <a:gd name="T12" fmla="*/ 206198000 w 20230"/>
              <a:gd name="T13" fmla="*/ 119805262 h 20384"/>
              <a:gd name="T14" fmla="*/ 11865902 w 20230"/>
              <a:gd name="T15" fmla="*/ 106453812 h 20384"/>
              <a:gd name="T16" fmla="*/ 8103320 w 20230"/>
              <a:gd name="T17" fmla="*/ 66393867 h 20384"/>
              <a:gd name="T18" fmla="*/ 85155181 w 20230"/>
              <a:gd name="T19" fmla="*/ 1730956 h 203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230" h="20384">
                <a:moveTo>
                  <a:pt x="1127" y="54"/>
                </a:moveTo>
                <a:cubicBezTo>
                  <a:pt x="5843" y="54"/>
                  <a:pt x="10608" y="634"/>
                  <a:pt x="15324" y="286"/>
                </a:cubicBezTo>
                <a:cubicBezTo>
                  <a:pt x="16440" y="170"/>
                  <a:pt x="17859" y="-295"/>
                  <a:pt x="18924" y="286"/>
                </a:cubicBezTo>
                <a:cubicBezTo>
                  <a:pt x="20242" y="1099"/>
                  <a:pt x="19837" y="3886"/>
                  <a:pt x="19887" y="6325"/>
                </a:cubicBezTo>
                <a:cubicBezTo>
                  <a:pt x="19938" y="10041"/>
                  <a:pt x="21104" y="18750"/>
                  <a:pt x="18822" y="19912"/>
                </a:cubicBezTo>
                <a:cubicBezTo>
                  <a:pt x="16135" y="21189"/>
                  <a:pt x="13042" y="19447"/>
                  <a:pt x="10304" y="19679"/>
                </a:cubicBezTo>
                <a:cubicBezTo>
                  <a:pt x="7820" y="19795"/>
                  <a:pt x="5284" y="20260"/>
                  <a:pt x="2850" y="19795"/>
                </a:cubicBezTo>
                <a:cubicBezTo>
                  <a:pt x="1989" y="19679"/>
                  <a:pt x="620" y="19563"/>
                  <a:pt x="164" y="17589"/>
                </a:cubicBezTo>
                <a:cubicBezTo>
                  <a:pt x="-141" y="15963"/>
                  <a:pt x="62" y="12712"/>
                  <a:pt x="112" y="10970"/>
                </a:cubicBezTo>
                <a:cubicBezTo>
                  <a:pt x="164" y="8879"/>
                  <a:pt x="-496" y="-411"/>
                  <a:pt x="1177" y="28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73" name="AutoShape 46"/>
          <p:cNvSpPr>
            <a:spLocks/>
          </p:cNvSpPr>
          <p:nvPr/>
        </p:nvSpPr>
        <p:spPr bwMode="auto">
          <a:xfrm>
            <a:off x="6152608" y="1663522"/>
            <a:ext cx="653351" cy="290378"/>
          </a:xfrm>
          <a:custGeom>
            <a:avLst/>
            <a:gdLst>
              <a:gd name="T0" fmla="*/ 74067365 w 20907"/>
              <a:gd name="T1" fmla="*/ 0 h 21287"/>
              <a:gd name="T2" fmla="*/ 321506379 w 20907"/>
              <a:gd name="T3" fmla="*/ 654208 h 21287"/>
              <a:gd name="T4" fmla="*/ 586117411 w 20907"/>
              <a:gd name="T5" fmla="*/ 1962623 h 21287"/>
              <a:gd name="T6" fmla="*/ 1094695048 w 20907"/>
              <a:gd name="T7" fmla="*/ 1308415 h 21287"/>
              <a:gd name="T8" fmla="*/ 1318077340 w 20907"/>
              <a:gd name="T9" fmla="*/ 4579470 h 21287"/>
              <a:gd name="T10" fmla="*/ 1362715108 w 20907"/>
              <a:gd name="T11" fmla="*/ 45140423 h 21287"/>
              <a:gd name="T12" fmla="*/ 1359306081 w 20907"/>
              <a:gd name="T13" fmla="*/ 83738437 h 21287"/>
              <a:gd name="T14" fmla="*/ 1239027313 w 20907"/>
              <a:gd name="T15" fmla="*/ 113177828 h 21287"/>
              <a:gd name="T16" fmla="*/ 616990614 w 20907"/>
              <a:gd name="T17" fmla="*/ 114486261 h 21287"/>
              <a:gd name="T18" fmla="*/ 304267751 w 20907"/>
              <a:gd name="T19" fmla="*/ 113832035 h 21287"/>
              <a:gd name="T20" fmla="*/ 46538194 w 20907"/>
              <a:gd name="T21" fmla="*/ 107289960 h 21287"/>
              <a:gd name="T22" fmla="*/ 5309453 w 20907"/>
              <a:gd name="T23" fmla="*/ 51682199 h 21287"/>
              <a:gd name="T24" fmla="*/ 67185889 w 20907"/>
              <a:gd name="T25" fmla="*/ 1962623 h 2128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907" h="21287">
                <a:moveTo>
                  <a:pt x="1130" y="0"/>
                </a:moveTo>
                <a:cubicBezTo>
                  <a:pt x="2283" y="600"/>
                  <a:pt x="3751" y="120"/>
                  <a:pt x="4905" y="120"/>
                </a:cubicBezTo>
                <a:cubicBezTo>
                  <a:pt x="6268" y="120"/>
                  <a:pt x="7630" y="360"/>
                  <a:pt x="8942" y="360"/>
                </a:cubicBezTo>
                <a:cubicBezTo>
                  <a:pt x="11511" y="360"/>
                  <a:pt x="14132" y="120"/>
                  <a:pt x="16701" y="240"/>
                </a:cubicBezTo>
                <a:cubicBezTo>
                  <a:pt x="17645" y="360"/>
                  <a:pt x="19269" y="-120"/>
                  <a:pt x="20109" y="840"/>
                </a:cubicBezTo>
                <a:cubicBezTo>
                  <a:pt x="21262" y="1920"/>
                  <a:pt x="20842" y="6000"/>
                  <a:pt x="20790" y="8280"/>
                </a:cubicBezTo>
                <a:cubicBezTo>
                  <a:pt x="20738" y="10680"/>
                  <a:pt x="20790" y="12960"/>
                  <a:pt x="20738" y="15360"/>
                </a:cubicBezTo>
                <a:cubicBezTo>
                  <a:pt x="20685" y="18720"/>
                  <a:pt x="20476" y="20280"/>
                  <a:pt x="18903" y="20760"/>
                </a:cubicBezTo>
                <a:cubicBezTo>
                  <a:pt x="15862" y="21480"/>
                  <a:pt x="12454" y="21360"/>
                  <a:pt x="9413" y="21000"/>
                </a:cubicBezTo>
                <a:cubicBezTo>
                  <a:pt x="7841" y="20760"/>
                  <a:pt x="6268" y="20880"/>
                  <a:pt x="4642" y="20880"/>
                </a:cubicBezTo>
                <a:cubicBezTo>
                  <a:pt x="3541" y="20880"/>
                  <a:pt x="1654" y="21480"/>
                  <a:pt x="710" y="19680"/>
                </a:cubicBezTo>
                <a:cubicBezTo>
                  <a:pt x="-338" y="17760"/>
                  <a:pt x="238" y="12240"/>
                  <a:pt x="81" y="9480"/>
                </a:cubicBezTo>
                <a:cubicBezTo>
                  <a:pt x="-23" y="7800"/>
                  <a:pt x="-234" y="360"/>
                  <a:pt x="1025" y="36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74" name="AutoShape 47"/>
          <p:cNvSpPr>
            <a:spLocks/>
          </p:cNvSpPr>
          <p:nvPr/>
        </p:nvSpPr>
        <p:spPr bwMode="auto">
          <a:xfrm>
            <a:off x="5365142" y="1663522"/>
            <a:ext cx="653351" cy="290378"/>
          </a:xfrm>
          <a:custGeom>
            <a:avLst/>
            <a:gdLst>
              <a:gd name="T0" fmla="*/ 74067365 w 20907"/>
              <a:gd name="T1" fmla="*/ 0 h 21287"/>
              <a:gd name="T2" fmla="*/ 321506379 w 20907"/>
              <a:gd name="T3" fmla="*/ 654208 h 21287"/>
              <a:gd name="T4" fmla="*/ 586052416 w 20907"/>
              <a:gd name="T5" fmla="*/ 1962623 h 21287"/>
              <a:gd name="T6" fmla="*/ 1094695048 w 20907"/>
              <a:gd name="T7" fmla="*/ 1308415 h 21287"/>
              <a:gd name="T8" fmla="*/ 1318077340 w 20907"/>
              <a:gd name="T9" fmla="*/ 4579470 h 21287"/>
              <a:gd name="T10" fmla="*/ 1362715108 w 20907"/>
              <a:gd name="T11" fmla="*/ 45140423 h 21287"/>
              <a:gd name="T12" fmla="*/ 1359306081 w 20907"/>
              <a:gd name="T13" fmla="*/ 83738437 h 21287"/>
              <a:gd name="T14" fmla="*/ 1239027313 w 20907"/>
              <a:gd name="T15" fmla="*/ 113177828 h 21287"/>
              <a:gd name="T16" fmla="*/ 616990614 w 20907"/>
              <a:gd name="T17" fmla="*/ 114486261 h 21287"/>
              <a:gd name="T18" fmla="*/ 304332746 w 20907"/>
              <a:gd name="T19" fmla="*/ 113832035 h 21287"/>
              <a:gd name="T20" fmla="*/ 46603230 w 20907"/>
              <a:gd name="T21" fmla="*/ 107289960 h 21287"/>
              <a:gd name="T22" fmla="*/ 5374489 w 20907"/>
              <a:gd name="T23" fmla="*/ 51682199 h 21287"/>
              <a:gd name="T24" fmla="*/ 67185889 w 20907"/>
              <a:gd name="T25" fmla="*/ 1962623 h 2128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907" h="21287">
                <a:moveTo>
                  <a:pt x="1130" y="0"/>
                </a:moveTo>
                <a:cubicBezTo>
                  <a:pt x="2284" y="600"/>
                  <a:pt x="3751" y="120"/>
                  <a:pt x="4905" y="120"/>
                </a:cubicBezTo>
                <a:cubicBezTo>
                  <a:pt x="6268" y="120"/>
                  <a:pt x="7631" y="360"/>
                  <a:pt x="8941" y="360"/>
                </a:cubicBezTo>
                <a:cubicBezTo>
                  <a:pt x="11511" y="360"/>
                  <a:pt x="14132" y="120"/>
                  <a:pt x="16701" y="240"/>
                </a:cubicBezTo>
                <a:cubicBezTo>
                  <a:pt x="17645" y="360"/>
                  <a:pt x="19270" y="-120"/>
                  <a:pt x="20109" y="840"/>
                </a:cubicBezTo>
                <a:cubicBezTo>
                  <a:pt x="21262" y="1920"/>
                  <a:pt x="20842" y="6000"/>
                  <a:pt x="20790" y="8280"/>
                </a:cubicBezTo>
                <a:cubicBezTo>
                  <a:pt x="20738" y="10680"/>
                  <a:pt x="20790" y="12960"/>
                  <a:pt x="20738" y="15360"/>
                </a:cubicBezTo>
                <a:cubicBezTo>
                  <a:pt x="20685" y="18720"/>
                  <a:pt x="20476" y="20280"/>
                  <a:pt x="18903" y="20760"/>
                </a:cubicBezTo>
                <a:cubicBezTo>
                  <a:pt x="15862" y="21480"/>
                  <a:pt x="12454" y="21360"/>
                  <a:pt x="9413" y="21000"/>
                </a:cubicBezTo>
                <a:cubicBezTo>
                  <a:pt x="7840" y="20760"/>
                  <a:pt x="6268" y="20880"/>
                  <a:pt x="4643" y="20880"/>
                </a:cubicBezTo>
                <a:cubicBezTo>
                  <a:pt x="3542" y="20880"/>
                  <a:pt x="1654" y="21480"/>
                  <a:pt x="711" y="19680"/>
                </a:cubicBezTo>
                <a:cubicBezTo>
                  <a:pt x="-338" y="17760"/>
                  <a:pt x="239" y="12240"/>
                  <a:pt x="82" y="9480"/>
                </a:cubicBezTo>
                <a:cubicBezTo>
                  <a:pt x="-23" y="7800"/>
                  <a:pt x="-233" y="360"/>
                  <a:pt x="1025" y="36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75" name="AutoShape 48"/>
          <p:cNvSpPr>
            <a:spLocks/>
          </p:cNvSpPr>
          <p:nvPr/>
        </p:nvSpPr>
        <p:spPr bwMode="auto">
          <a:xfrm>
            <a:off x="7727541" y="1663522"/>
            <a:ext cx="653351" cy="290378"/>
          </a:xfrm>
          <a:custGeom>
            <a:avLst/>
            <a:gdLst>
              <a:gd name="T0" fmla="*/ 74057009 w 20908"/>
              <a:gd name="T1" fmla="*/ 0 h 21287"/>
              <a:gd name="T2" fmla="*/ 321459392 w 20908"/>
              <a:gd name="T3" fmla="*/ 654208 h 21287"/>
              <a:gd name="T4" fmla="*/ 586033740 w 20908"/>
              <a:gd name="T5" fmla="*/ 1962623 h 21287"/>
              <a:gd name="T6" fmla="*/ 1094536695 w 20908"/>
              <a:gd name="T7" fmla="*/ 1308415 h 21287"/>
              <a:gd name="T8" fmla="*/ 1317887862 w 20908"/>
              <a:gd name="T9" fmla="*/ 4579470 h 21287"/>
              <a:gd name="T10" fmla="*/ 1362519745 w 20908"/>
              <a:gd name="T11" fmla="*/ 45140423 h 21287"/>
              <a:gd name="T12" fmla="*/ 1359111043 w 20908"/>
              <a:gd name="T13" fmla="*/ 83738437 h 21287"/>
              <a:gd name="T14" fmla="*/ 1238850284 w 20908"/>
              <a:gd name="T15" fmla="*/ 113177828 h 21287"/>
              <a:gd name="T16" fmla="*/ 616967353 w 20908"/>
              <a:gd name="T17" fmla="*/ 114486261 h 21287"/>
              <a:gd name="T18" fmla="*/ 304224008 w 20908"/>
              <a:gd name="T19" fmla="*/ 113832035 h 21287"/>
              <a:gd name="T20" fmla="*/ 46532098 w 20908"/>
              <a:gd name="T21" fmla="*/ 107289960 h 21287"/>
              <a:gd name="T22" fmla="*/ 5308957 w 20908"/>
              <a:gd name="T23" fmla="*/ 51682199 h 21287"/>
              <a:gd name="T24" fmla="*/ 67176184 w 20908"/>
              <a:gd name="T25" fmla="*/ 1962623 h 2128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908" h="21287">
                <a:moveTo>
                  <a:pt x="1130" y="0"/>
                </a:moveTo>
                <a:cubicBezTo>
                  <a:pt x="2283" y="600"/>
                  <a:pt x="3751" y="120"/>
                  <a:pt x="4905" y="120"/>
                </a:cubicBezTo>
                <a:cubicBezTo>
                  <a:pt x="6268" y="120"/>
                  <a:pt x="7631" y="360"/>
                  <a:pt x="8942" y="360"/>
                </a:cubicBezTo>
                <a:cubicBezTo>
                  <a:pt x="11510" y="360"/>
                  <a:pt x="14132" y="120"/>
                  <a:pt x="16701" y="240"/>
                </a:cubicBezTo>
                <a:cubicBezTo>
                  <a:pt x="17644" y="360"/>
                  <a:pt x="19270" y="-120"/>
                  <a:pt x="20109" y="840"/>
                </a:cubicBezTo>
                <a:cubicBezTo>
                  <a:pt x="21262" y="1920"/>
                  <a:pt x="20842" y="6000"/>
                  <a:pt x="20790" y="8280"/>
                </a:cubicBezTo>
                <a:cubicBezTo>
                  <a:pt x="20738" y="10680"/>
                  <a:pt x="20790" y="12960"/>
                  <a:pt x="20738" y="15360"/>
                </a:cubicBezTo>
                <a:cubicBezTo>
                  <a:pt x="20685" y="18720"/>
                  <a:pt x="20476" y="20280"/>
                  <a:pt x="18903" y="20760"/>
                </a:cubicBezTo>
                <a:cubicBezTo>
                  <a:pt x="15862" y="21480"/>
                  <a:pt x="12454" y="21360"/>
                  <a:pt x="9414" y="21000"/>
                </a:cubicBezTo>
                <a:cubicBezTo>
                  <a:pt x="7841" y="20760"/>
                  <a:pt x="6268" y="20880"/>
                  <a:pt x="4642" y="20880"/>
                </a:cubicBezTo>
                <a:cubicBezTo>
                  <a:pt x="3541" y="20880"/>
                  <a:pt x="1654" y="21480"/>
                  <a:pt x="710" y="19680"/>
                </a:cubicBezTo>
                <a:cubicBezTo>
                  <a:pt x="-338" y="17760"/>
                  <a:pt x="238" y="12240"/>
                  <a:pt x="81" y="9480"/>
                </a:cubicBezTo>
                <a:cubicBezTo>
                  <a:pt x="-23" y="7800"/>
                  <a:pt x="-234" y="360"/>
                  <a:pt x="1025" y="36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76" name="AutoShape 49"/>
          <p:cNvSpPr>
            <a:spLocks/>
          </p:cNvSpPr>
          <p:nvPr/>
        </p:nvSpPr>
        <p:spPr bwMode="auto">
          <a:xfrm>
            <a:off x="8505164" y="954802"/>
            <a:ext cx="653351" cy="290378"/>
          </a:xfrm>
          <a:custGeom>
            <a:avLst/>
            <a:gdLst>
              <a:gd name="T0" fmla="*/ 74067365 w 20907"/>
              <a:gd name="T1" fmla="*/ 0 h 21286"/>
              <a:gd name="T2" fmla="*/ 321506379 w 20907"/>
              <a:gd name="T3" fmla="*/ 654273 h 21286"/>
              <a:gd name="T4" fmla="*/ 586052416 w 20907"/>
              <a:gd name="T5" fmla="*/ 1962803 h 21286"/>
              <a:gd name="T6" fmla="*/ 1094695048 w 20907"/>
              <a:gd name="T7" fmla="*/ 1308547 h 21286"/>
              <a:gd name="T8" fmla="*/ 1318012345 w 20907"/>
              <a:gd name="T9" fmla="*/ 4580196 h 21286"/>
              <a:gd name="T10" fmla="*/ 1362715108 w 20907"/>
              <a:gd name="T11" fmla="*/ 45146522 h 21286"/>
              <a:gd name="T12" fmla="*/ 1359241046 w 20907"/>
              <a:gd name="T13" fmla="*/ 83750327 h 21286"/>
              <a:gd name="T14" fmla="*/ 1239027313 w 20907"/>
              <a:gd name="T15" fmla="*/ 113193741 h 21286"/>
              <a:gd name="T16" fmla="*/ 616990614 w 20907"/>
              <a:gd name="T17" fmla="*/ 114502270 h 21286"/>
              <a:gd name="T18" fmla="*/ 304332746 w 20907"/>
              <a:gd name="T19" fmla="*/ 113848014 h 21286"/>
              <a:gd name="T20" fmla="*/ 46603230 w 20907"/>
              <a:gd name="T21" fmla="*/ 107304998 h 21286"/>
              <a:gd name="T22" fmla="*/ 5374489 w 20907"/>
              <a:gd name="T23" fmla="*/ 51689538 h 21286"/>
              <a:gd name="T24" fmla="*/ 67185889 w 20907"/>
              <a:gd name="T25" fmla="*/ 1962803 h 212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907" h="21286">
                <a:moveTo>
                  <a:pt x="1130" y="0"/>
                </a:moveTo>
                <a:cubicBezTo>
                  <a:pt x="2284" y="600"/>
                  <a:pt x="3751" y="120"/>
                  <a:pt x="4905" y="120"/>
                </a:cubicBezTo>
                <a:cubicBezTo>
                  <a:pt x="6268" y="120"/>
                  <a:pt x="7631" y="360"/>
                  <a:pt x="8941" y="360"/>
                </a:cubicBezTo>
                <a:cubicBezTo>
                  <a:pt x="11511" y="360"/>
                  <a:pt x="14132" y="120"/>
                  <a:pt x="16701" y="240"/>
                </a:cubicBezTo>
                <a:cubicBezTo>
                  <a:pt x="17645" y="360"/>
                  <a:pt x="19270" y="-120"/>
                  <a:pt x="20108" y="840"/>
                </a:cubicBezTo>
                <a:cubicBezTo>
                  <a:pt x="21262" y="1920"/>
                  <a:pt x="20842" y="6000"/>
                  <a:pt x="20790" y="8280"/>
                </a:cubicBezTo>
                <a:cubicBezTo>
                  <a:pt x="20737" y="10680"/>
                  <a:pt x="20790" y="12960"/>
                  <a:pt x="20737" y="15360"/>
                </a:cubicBezTo>
                <a:cubicBezTo>
                  <a:pt x="20685" y="18720"/>
                  <a:pt x="20476" y="20280"/>
                  <a:pt x="18903" y="20760"/>
                </a:cubicBezTo>
                <a:cubicBezTo>
                  <a:pt x="15862" y="21480"/>
                  <a:pt x="12454" y="21360"/>
                  <a:pt x="9413" y="21000"/>
                </a:cubicBezTo>
                <a:cubicBezTo>
                  <a:pt x="7840" y="20760"/>
                  <a:pt x="6268" y="20880"/>
                  <a:pt x="4643" y="20880"/>
                </a:cubicBezTo>
                <a:cubicBezTo>
                  <a:pt x="3542" y="20880"/>
                  <a:pt x="1654" y="21480"/>
                  <a:pt x="711" y="19680"/>
                </a:cubicBezTo>
                <a:cubicBezTo>
                  <a:pt x="-338" y="17760"/>
                  <a:pt x="239" y="12240"/>
                  <a:pt x="82" y="9480"/>
                </a:cubicBezTo>
                <a:cubicBezTo>
                  <a:pt x="-23" y="7800"/>
                  <a:pt x="-233" y="360"/>
                  <a:pt x="1025" y="36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77" name="AutoShape 50"/>
          <p:cNvSpPr>
            <a:spLocks/>
          </p:cNvSpPr>
          <p:nvPr/>
        </p:nvSpPr>
        <p:spPr bwMode="auto">
          <a:xfrm>
            <a:off x="8515007" y="1663522"/>
            <a:ext cx="653351" cy="290378"/>
          </a:xfrm>
          <a:custGeom>
            <a:avLst/>
            <a:gdLst>
              <a:gd name="T0" fmla="*/ 74067365 w 20907"/>
              <a:gd name="T1" fmla="*/ 0 h 21287"/>
              <a:gd name="T2" fmla="*/ 321506379 w 20907"/>
              <a:gd name="T3" fmla="*/ 654208 h 21287"/>
              <a:gd name="T4" fmla="*/ 586117411 w 20907"/>
              <a:gd name="T5" fmla="*/ 1962623 h 21287"/>
              <a:gd name="T6" fmla="*/ 1094695048 w 20907"/>
              <a:gd name="T7" fmla="*/ 1308415 h 21287"/>
              <a:gd name="T8" fmla="*/ 1318077340 w 20907"/>
              <a:gd name="T9" fmla="*/ 4579470 h 21287"/>
              <a:gd name="T10" fmla="*/ 1362715108 w 20907"/>
              <a:gd name="T11" fmla="*/ 45140423 h 21287"/>
              <a:gd name="T12" fmla="*/ 1359306081 w 20907"/>
              <a:gd name="T13" fmla="*/ 83738437 h 21287"/>
              <a:gd name="T14" fmla="*/ 1239027313 w 20907"/>
              <a:gd name="T15" fmla="*/ 113177828 h 21287"/>
              <a:gd name="T16" fmla="*/ 616990614 w 20907"/>
              <a:gd name="T17" fmla="*/ 114486261 h 21287"/>
              <a:gd name="T18" fmla="*/ 304267751 w 20907"/>
              <a:gd name="T19" fmla="*/ 113832035 h 21287"/>
              <a:gd name="T20" fmla="*/ 46538194 w 20907"/>
              <a:gd name="T21" fmla="*/ 107289960 h 21287"/>
              <a:gd name="T22" fmla="*/ 5309453 w 20907"/>
              <a:gd name="T23" fmla="*/ 51682199 h 21287"/>
              <a:gd name="T24" fmla="*/ 67185889 w 20907"/>
              <a:gd name="T25" fmla="*/ 1962623 h 2128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907" h="21287">
                <a:moveTo>
                  <a:pt x="1130" y="0"/>
                </a:moveTo>
                <a:cubicBezTo>
                  <a:pt x="2283" y="600"/>
                  <a:pt x="3751" y="120"/>
                  <a:pt x="4905" y="120"/>
                </a:cubicBezTo>
                <a:cubicBezTo>
                  <a:pt x="6268" y="120"/>
                  <a:pt x="7631" y="360"/>
                  <a:pt x="8942" y="360"/>
                </a:cubicBezTo>
                <a:cubicBezTo>
                  <a:pt x="11511" y="360"/>
                  <a:pt x="14132" y="120"/>
                  <a:pt x="16701" y="240"/>
                </a:cubicBezTo>
                <a:cubicBezTo>
                  <a:pt x="17645" y="360"/>
                  <a:pt x="19270" y="-120"/>
                  <a:pt x="20109" y="840"/>
                </a:cubicBezTo>
                <a:cubicBezTo>
                  <a:pt x="21262" y="1920"/>
                  <a:pt x="20842" y="6000"/>
                  <a:pt x="20790" y="8280"/>
                </a:cubicBezTo>
                <a:cubicBezTo>
                  <a:pt x="20738" y="10680"/>
                  <a:pt x="20790" y="12960"/>
                  <a:pt x="20738" y="15360"/>
                </a:cubicBezTo>
                <a:cubicBezTo>
                  <a:pt x="20685" y="18720"/>
                  <a:pt x="20476" y="20280"/>
                  <a:pt x="18903" y="20760"/>
                </a:cubicBezTo>
                <a:cubicBezTo>
                  <a:pt x="15862" y="21480"/>
                  <a:pt x="12454" y="21360"/>
                  <a:pt x="9413" y="21000"/>
                </a:cubicBezTo>
                <a:cubicBezTo>
                  <a:pt x="7841" y="20760"/>
                  <a:pt x="6268" y="20880"/>
                  <a:pt x="4642" y="20880"/>
                </a:cubicBezTo>
                <a:cubicBezTo>
                  <a:pt x="3541" y="20880"/>
                  <a:pt x="1654" y="21480"/>
                  <a:pt x="710" y="19680"/>
                </a:cubicBezTo>
                <a:cubicBezTo>
                  <a:pt x="-338" y="17760"/>
                  <a:pt x="239" y="12240"/>
                  <a:pt x="81" y="9480"/>
                </a:cubicBezTo>
                <a:cubicBezTo>
                  <a:pt x="-23" y="7800"/>
                  <a:pt x="-233" y="360"/>
                  <a:pt x="1025" y="36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78" name="AutoShape 51"/>
          <p:cNvSpPr>
            <a:spLocks/>
          </p:cNvSpPr>
          <p:nvPr/>
        </p:nvSpPr>
        <p:spPr bwMode="auto">
          <a:xfrm>
            <a:off x="6940075" y="1663522"/>
            <a:ext cx="653351" cy="290378"/>
          </a:xfrm>
          <a:custGeom>
            <a:avLst/>
            <a:gdLst>
              <a:gd name="T0" fmla="*/ 74057009 w 20908"/>
              <a:gd name="T1" fmla="*/ 0 h 21287"/>
              <a:gd name="T2" fmla="*/ 321459392 w 20908"/>
              <a:gd name="T3" fmla="*/ 654208 h 21287"/>
              <a:gd name="T4" fmla="*/ 586033740 w 20908"/>
              <a:gd name="T5" fmla="*/ 1962623 h 21287"/>
              <a:gd name="T6" fmla="*/ 1094536695 w 20908"/>
              <a:gd name="T7" fmla="*/ 1308415 h 21287"/>
              <a:gd name="T8" fmla="*/ 1317887862 w 20908"/>
              <a:gd name="T9" fmla="*/ 4579470 h 21287"/>
              <a:gd name="T10" fmla="*/ 1362519745 w 20908"/>
              <a:gd name="T11" fmla="*/ 45140423 h 21287"/>
              <a:gd name="T12" fmla="*/ 1359111043 w 20908"/>
              <a:gd name="T13" fmla="*/ 83738437 h 21287"/>
              <a:gd name="T14" fmla="*/ 1238850284 w 20908"/>
              <a:gd name="T15" fmla="*/ 113177828 h 21287"/>
              <a:gd name="T16" fmla="*/ 616967353 w 20908"/>
              <a:gd name="T17" fmla="*/ 114486261 h 21287"/>
              <a:gd name="T18" fmla="*/ 304224008 w 20908"/>
              <a:gd name="T19" fmla="*/ 113832035 h 21287"/>
              <a:gd name="T20" fmla="*/ 46532098 w 20908"/>
              <a:gd name="T21" fmla="*/ 107289960 h 21287"/>
              <a:gd name="T22" fmla="*/ 5308957 w 20908"/>
              <a:gd name="T23" fmla="*/ 51682199 h 21287"/>
              <a:gd name="T24" fmla="*/ 67176184 w 20908"/>
              <a:gd name="T25" fmla="*/ 1962623 h 2128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908" h="21287">
                <a:moveTo>
                  <a:pt x="1130" y="0"/>
                </a:moveTo>
                <a:cubicBezTo>
                  <a:pt x="2283" y="600"/>
                  <a:pt x="3751" y="120"/>
                  <a:pt x="4905" y="120"/>
                </a:cubicBezTo>
                <a:cubicBezTo>
                  <a:pt x="6268" y="120"/>
                  <a:pt x="7631" y="360"/>
                  <a:pt x="8942" y="360"/>
                </a:cubicBezTo>
                <a:cubicBezTo>
                  <a:pt x="11510" y="360"/>
                  <a:pt x="14132" y="120"/>
                  <a:pt x="16701" y="240"/>
                </a:cubicBezTo>
                <a:cubicBezTo>
                  <a:pt x="17644" y="360"/>
                  <a:pt x="19270" y="-120"/>
                  <a:pt x="20109" y="840"/>
                </a:cubicBezTo>
                <a:cubicBezTo>
                  <a:pt x="21262" y="1920"/>
                  <a:pt x="20842" y="6000"/>
                  <a:pt x="20790" y="8280"/>
                </a:cubicBezTo>
                <a:cubicBezTo>
                  <a:pt x="20738" y="10680"/>
                  <a:pt x="20790" y="12960"/>
                  <a:pt x="20738" y="15360"/>
                </a:cubicBezTo>
                <a:cubicBezTo>
                  <a:pt x="20685" y="18720"/>
                  <a:pt x="20476" y="20280"/>
                  <a:pt x="18903" y="20760"/>
                </a:cubicBezTo>
                <a:cubicBezTo>
                  <a:pt x="15862" y="21480"/>
                  <a:pt x="12454" y="21360"/>
                  <a:pt x="9414" y="21000"/>
                </a:cubicBezTo>
                <a:cubicBezTo>
                  <a:pt x="7841" y="20760"/>
                  <a:pt x="6268" y="20880"/>
                  <a:pt x="4642" y="20880"/>
                </a:cubicBezTo>
                <a:cubicBezTo>
                  <a:pt x="3541" y="20880"/>
                  <a:pt x="1654" y="21480"/>
                  <a:pt x="710" y="19680"/>
                </a:cubicBezTo>
                <a:cubicBezTo>
                  <a:pt x="-338" y="17760"/>
                  <a:pt x="238" y="12240"/>
                  <a:pt x="81" y="9480"/>
                </a:cubicBezTo>
                <a:cubicBezTo>
                  <a:pt x="-23" y="7800"/>
                  <a:pt x="-234" y="360"/>
                  <a:pt x="1025" y="36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79" name="AutoShape 52"/>
          <p:cNvSpPr>
            <a:spLocks/>
          </p:cNvSpPr>
          <p:nvPr/>
        </p:nvSpPr>
        <p:spPr bwMode="auto">
          <a:xfrm>
            <a:off x="5374986" y="2362398"/>
            <a:ext cx="110737" cy="114429"/>
          </a:xfrm>
          <a:custGeom>
            <a:avLst/>
            <a:gdLst>
              <a:gd name="T0" fmla="*/ 1776152 w 20347"/>
              <a:gd name="T1" fmla="*/ 0 h 19953"/>
              <a:gd name="T2" fmla="*/ 6684004 w 20347"/>
              <a:gd name="T3" fmla="*/ 1472976 h 19953"/>
              <a:gd name="T4" fmla="*/ 6761912 w 20347"/>
              <a:gd name="T5" fmla="*/ 6584612 h 19953"/>
              <a:gd name="T6" fmla="*/ 1776152 w 20347"/>
              <a:gd name="T7" fmla="*/ 7970484 h 19953"/>
              <a:gd name="T8" fmla="*/ 62327 w 20347"/>
              <a:gd name="T9" fmla="*/ 3205638 h 19953"/>
              <a:gd name="T10" fmla="*/ 2321489 w 20347"/>
              <a:gd name="T11" fmla="*/ 433066 h 199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347" h="19953">
                <a:moveTo>
                  <a:pt x="5130" y="0"/>
                </a:moveTo>
                <a:cubicBezTo>
                  <a:pt x="9630" y="1069"/>
                  <a:pt x="16605" y="-1283"/>
                  <a:pt x="19305" y="3636"/>
                </a:cubicBezTo>
                <a:cubicBezTo>
                  <a:pt x="20655" y="6202"/>
                  <a:pt x="20655" y="13687"/>
                  <a:pt x="19530" y="16254"/>
                </a:cubicBezTo>
                <a:cubicBezTo>
                  <a:pt x="17505" y="20103"/>
                  <a:pt x="9180" y="20317"/>
                  <a:pt x="5130" y="19675"/>
                </a:cubicBezTo>
                <a:cubicBezTo>
                  <a:pt x="-945" y="18392"/>
                  <a:pt x="-45" y="12832"/>
                  <a:pt x="180" y="7913"/>
                </a:cubicBezTo>
                <a:cubicBezTo>
                  <a:pt x="405" y="2994"/>
                  <a:pt x="855" y="1069"/>
                  <a:pt x="6705" y="10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80" name="AutoShape 53"/>
          <p:cNvSpPr>
            <a:spLocks/>
          </p:cNvSpPr>
          <p:nvPr/>
        </p:nvSpPr>
        <p:spPr bwMode="auto">
          <a:xfrm>
            <a:off x="5365142" y="2618324"/>
            <a:ext cx="110737" cy="114429"/>
          </a:xfrm>
          <a:custGeom>
            <a:avLst/>
            <a:gdLst>
              <a:gd name="T0" fmla="*/ 1776152 w 20347"/>
              <a:gd name="T1" fmla="*/ 0 h 19953"/>
              <a:gd name="T2" fmla="*/ 6684004 w 20347"/>
              <a:gd name="T3" fmla="*/ 1472976 h 19953"/>
              <a:gd name="T4" fmla="*/ 6761912 w 20347"/>
              <a:gd name="T5" fmla="*/ 6584612 h 19953"/>
              <a:gd name="T6" fmla="*/ 1776152 w 20347"/>
              <a:gd name="T7" fmla="*/ 7970484 h 19953"/>
              <a:gd name="T8" fmla="*/ 62327 w 20347"/>
              <a:gd name="T9" fmla="*/ 3205638 h 19953"/>
              <a:gd name="T10" fmla="*/ 2321489 w 20347"/>
              <a:gd name="T11" fmla="*/ 433066 h 199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347" h="19953">
                <a:moveTo>
                  <a:pt x="5130" y="0"/>
                </a:moveTo>
                <a:cubicBezTo>
                  <a:pt x="9630" y="1069"/>
                  <a:pt x="16605" y="-1283"/>
                  <a:pt x="19305" y="3636"/>
                </a:cubicBezTo>
                <a:cubicBezTo>
                  <a:pt x="20655" y="6202"/>
                  <a:pt x="20655" y="13687"/>
                  <a:pt x="19530" y="16254"/>
                </a:cubicBezTo>
                <a:cubicBezTo>
                  <a:pt x="17505" y="20103"/>
                  <a:pt x="9180" y="20317"/>
                  <a:pt x="5130" y="19675"/>
                </a:cubicBezTo>
                <a:cubicBezTo>
                  <a:pt x="-945" y="18392"/>
                  <a:pt x="-45" y="12832"/>
                  <a:pt x="180" y="7913"/>
                </a:cubicBezTo>
                <a:cubicBezTo>
                  <a:pt x="405" y="2994"/>
                  <a:pt x="855" y="1069"/>
                  <a:pt x="6705" y="106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81" name="AutoShape 54"/>
          <p:cNvSpPr>
            <a:spLocks/>
          </p:cNvSpPr>
          <p:nvPr/>
        </p:nvSpPr>
        <p:spPr bwMode="auto">
          <a:xfrm>
            <a:off x="5384829" y="2598638"/>
            <a:ext cx="97203" cy="98433"/>
          </a:xfrm>
          <a:custGeom>
            <a:avLst/>
            <a:gdLst>
              <a:gd name="T0" fmla="*/ 0 w 21600"/>
              <a:gd name="T1" fmla="*/ 3457452 h 21600"/>
              <a:gd name="T2" fmla="*/ 1337837 w 21600"/>
              <a:gd name="T3" fmla="*/ 4390396 h 21600"/>
              <a:gd name="T4" fmla="*/ 4227858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17010"/>
                </a:moveTo>
                <a:cubicBezTo>
                  <a:pt x="1914" y="18900"/>
                  <a:pt x="4375" y="20520"/>
                  <a:pt x="6835" y="21600"/>
                </a:cubicBezTo>
                <a:cubicBezTo>
                  <a:pt x="10937" y="14580"/>
                  <a:pt x="16132" y="621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82" name="AutoShape 55"/>
          <p:cNvSpPr>
            <a:spLocks/>
          </p:cNvSpPr>
          <p:nvPr/>
        </p:nvSpPr>
        <p:spPr bwMode="auto">
          <a:xfrm>
            <a:off x="6556185" y="2372241"/>
            <a:ext cx="109507" cy="103355"/>
          </a:xfrm>
          <a:custGeom>
            <a:avLst/>
            <a:gdLst>
              <a:gd name="T0" fmla="*/ 2405454 w 13026"/>
              <a:gd name="T1" fmla="*/ 3485989 h 12453"/>
              <a:gd name="T2" fmla="*/ 15069429 w 13026"/>
              <a:gd name="T3" fmla="*/ 12206403 h 12453"/>
              <a:gd name="T4" fmla="*/ 1287547 w 13026"/>
              <a:gd name="T5" fmla="*/ 4939732 h 12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026" h="12453">
                <a:moveTo>
                  <a:pt x="1885" y="2839"/>
                </a:moveTo>
                <a:cubicBezTo>
                  <a:pt x="-4537" y="7721"/>
                  <a:pt x="7139" y="16894"/>
                  <a:pt x="11809" y="9941"/>
                </a:cubicBezTo>
                <a:cubicBezTo>
                  <a:pt x="17063" y="2395"/>
                  <a:pt x="3782" y="-4706"/>
                  <a:pt x="1009" y="402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83" name="AutoShape 56"/>
          <p:cNvSpPr>
            <a:spLocks/>
          </p:cNvSpPr>
          <p:nvPr/>
        </p:nvSpPr>
        <p:spPr bwMode="auto">
          <a:xfrm>
            <a:off x="6556185" y="2608481"/>
            <a:ext cx="109507" cy="103355"/>
          </a:xfrm>
          <a:custGeom>
            <a:avLst/>
            <a:gdLst>
              <a:gd name="T0" fmla="*/ 2405454 w 13026"/>
              <a:gd name="T1" fmla="*/ 3485989 h 12453"/>
              <a:gd name="T2" fmla="*/ 15069429 w 13026"/>
              <a:gd name="T3" fmla="*/ 12206403 h 12453"/>
              <a:gd name="T4" fmla="*/ 1287547 w 13026"/>
              <a:gd name="T5" fmla="*/ 4939732 h 12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026" h="12453">
                <a:moveTo>
                  <a:pt x="1885" y="2839"/>
                </a:moveTo>
                <a:cubicBezTo>
                  <a:pt x="-4537" y="7721"/>
                  <a:pt x="7139" y="16894"/>
                  <a:pt x="11809" y="9941"/>
                </a:cubicBezTo>
                <a:cubicBezTo>
                  <a:pt x="17063" y="2395"/>
                  <a:pt x="3782" y="-4706"/>
                  <a:pt x="1009" y="402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84" name="AutoShape 57"/>
          <p:cNvSpPr>
            <a:spLocks/>
          </p:cNvSpPr>
          <p:nvPr/>
        </p:nvSpPr>
        <p:spPr bwMode="auto">
          <a:xfrm>
            <a:off x="6595558" y="2638011"/>
            <a:ext cx="31991" cy="31991"/>
          </a:xfrm>
          <a:custGeom>
            <a:avLst/>
            <a:gdLst>
              <a:gd name="T0" fmla="*/ 70966 w 14445"/>
              <a:gd name="T1" fmla="*/ 0 h 15995"/>
              <a:gd name="T2" fmla="*/ 213090 w 14445"/>
              <a:gd name="T3" fmla="*/ 257747 h 15995"/>
              <a:gd name="T4" fmla="*/ 58042 w 14445"/>
              <a:gd name="T5" fmla="*/ 41239 h 159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5" h="15995">
                <a:moveTo>
                  <a:pt x="3042" y="0"/>
                </a:moveTo>
                <a:cubicBezTo>
                  <a:pt x="-1943" y="6000"/>
                  <a:pt x="-1389" y="19800"/>
                  <a:pt x="9134" y="15000"/>
                </a:cubicBezTo>
                <a:cubicBezTo>
                  <a:pt x="19657" y="9600"/>
                  <a:pt x="13011" y="-1800"/>
                  <a:pt x="2488" y="24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85" name="AutoShape 58"/>
          <p:cNvSpPr>
            <a:spLocks/>
          </p:cNvSpPr>
          <p:nvPr/>
        </p:nvSpPr>
        <p:spPr bwMode="auto">
          <a:xfrm>
            <a:off x="6280572" y="3149865"/>
            <a:ext cx="976950" cy="298991"/>
          </a:xfrm>
          <a:custGeom>
            <a:avLst/>
            <a:gdLst>
              <a:gd name="T0" fmla="*/ 714838965 w 19736"/>
              <a:gd name="T1" fmla="*/ 3026134 h 20192"/>
              <a:gd name="T2" fmla="*/ 2147483647 w 19736"/>
              <a:gd name="T3" fmla="*/ 7663352 h 20192"/>
              <a:gd name="T4" fmla="*/ 2147483647 w 19736"/>
              <a:gd name="T5" fmla="*/ 129315315 h 20192"/>
              <a:gd name="T6" fmla="*/ 2147483647 w 19736"/>
              <a:gd name="T7" fmla="*/ 139740182 h 20192"/>
              <a:gd name="T8" fmla="*/ 2147483647 w 19736"/>
              <a:gd name="T9" fmla="*/ 139740182 h 20192"/>
              <a:gd name="T10" fmla="*/ 572601297 w 19736"/>
              <a:gd name="T11" fmla="*/ 132788195 h 20192"/>
              <a:gd name="T12" fmla="*/ 326941451 w 19736"/>
              <a:gd name="T13" fmla="*/ 11135888 h 20192"/>
              <a:gd name="T14" fmla="*/ 702075889 w 19736"/>
              <a:gd name="T15" fmla="*/ 4183901 h 201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736" h="20192">
                <a:moveTo>
                  <a:pt x="2744" y="434"/>
                </a:moveTo>
                <a:cubicBezTo>
                  <a:pt x="7511" y="434"/>
                  <a:pt x="12626" y="-895"/>
                  <a:pt x="17343" y="1099"/>
                </a:cubicBezTo>
                <a:cubicBezTo>
                  <a:pt x="19876" y="2096"/>
                  <a:pt x="20670" y="14391"/>
                  <a:pt x="18386" y="18545"/>
                </a:cubicBezTo>
                <a:cubicBezTo>
                  <a:pt x="17194" y="20705"/>
                  <a:pt x="15357" y="20040"/>
                  <a:pt x="14066" y="20040"/>
                </a:cubicBezTo>
                <a:cubicBezTo>
                  <a:pt x="12477" y="20040"/>
                  <a:pt x="10888" y="19874"/>
                  <a:pt x="9299" y="20040"/>
                </a:cubicBezTo>
                <a:cubicBezTo>
                  <a:pt x="7015" y="20207"/>
                  <a:pt x="4433" y="20539"/>
                  <a:pt x="2198" y="19043"/>
                </a:cubicBezTo>
                <a:cubicBezTo>
                  <a:pt x="-36" y="17548"/>
                  <a:pt x="-930" y="5751"/>
                  <a:pt x="1255" y="1597"/>
                </a:cubicBezTo>
                <a:cubicBezTo>
                  <a:pt x="1652" y="933"/>
                  <a:pt x="2248" y="600"/>
                  <a:pt x="2695" y="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86" name="AutoShape 59"/>
          <p:cNvSpPr>
            <a:spLocks/>
          </p:cNvSpPr>
          <p:nvPr/>
        </p:nvSpPr>
        <p:spPr bwMode="auto">
          <a:xfrm>
            <a:off x="5256865" y="3740464"/>
            <a:ext cx="3845050" cy="359281"/>
          </a:xfrm>
          <a:custGeom>
            <a:avLst/>
            <a:gdLst>
              <a:gd name="T0" fmla="*/ 2147483647 w 21444"/>
              <a:gd name="T1" fmla="*/ 3163896 h 20780"/>
              <a:gd name="T2" fmla="*/ 2147483647 w 21444"/>
              <a:gd name="T3" fmla="*/ 3163896 h 20780"/>
              <a:gd name="T4" fmla="*/ 2147483647 w 21444"/>
              <a:gd name="T5" fmla="*/ 0 h 20780"/>
              <a:gd name="T6" fmla="*/ 2147483647 w 21444"/>
              <a:gd name="T7" fmla="*/ 1576472 h 20780"/>
              <a:gd name="T8" fmla="*/ 2147483647 w 21444"/>
              <a:gd name="T9" fmla="*/ 4739877 h 20780"/>
              <a:gd name="T10" fmla="*/ 2147483647 w 21444"/>
              <a:gd name="T11" fmla="*/ 4739877 h 20780"/>
              <a:gd name="T12" fmla="*/ 2147483647 w 21444"/>
              <a:gd name="T13" fmla="*/ 1576472 h 20780"/>
              <a:gd name="T14" fmla="*/ 2147483647 w 21444"/>
              <a:gd name="T15" fmla="*/ 41017237 h 20780"/>
              <a:gd name="T16" fmla="*/ 2147483647 w 21444"/>
              <a:gd name="T17" fmla="*/ 137238974 h 20780"/>
              <a:gd name="T18" fmla="*/ 2147483647 w 21444"/>
              <a:gd name="T19" fmla="*/ 219273427 h 20780"/>
              <a:gd name="T20" fmla="*/ 2147483647 w 21444"/>
              <a:gd name="T21" fmla="*/ 222426370 h 20780"/>
              <a:gd name="T22" fmla="*/ 2147483647 w 21444"/>
              <a:gd name="T23" fmla="*/ 227155316 h 20780"/>
              <a:gd name="T24" fmla="*/ 2147483647 w 21444"/>
              <a:gd name="T25" fmla="*/ 227155316 h 20780"/>
              <a:gd name="T26" fmla="*/ 2147483647 w 21444"/>
              <a:gd name="T27" fmla="*/ 220849898 h 20780"/>
              <a:gd name="T28" fmla="*/ 2147483647 w 21444"/>
              <a:gd name="T29" fmla="*/ 224002351 h 20780"/>
              <a:gd name="T30" fmla="*/ 2147483647 w 21444"/>
              <a:gd name="T31" fmla="*/ 227155316 h 20780"/>
              <a:gd name="T32" fmla="*/ 2147483647 w 21444"/>
              <a:gd name="T33" fmla="*/ 225578822 h 20780"/>
              <a:gd name="T34" fmla="*/ 371428602 w 21444"/>
              <a:gd name="T35" fmla="*/ 104114066 h 20780"/>
              <a:gd name="T36" fmla="*/ 37142953 w 21444"/>
              <a:gd name="T37" fmla="*/ 36288291 h 20780"/>
              <a:gd name="T38" fmla="*/ 2147483647 w 21444"/>
              <a:gd name="T39" fmla="*/ 4739877 h 2078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444" h="20780">
                <a:moveTo>
                  <a:pt x="346" y="285"/>
                </a:moveTo>
                <a:cubicBezTo>
                  <a:pt x="606" y="853"/>
                  <a:pt x="936" y="427"/>
                  <a:pt x="1197" y="285"/>
                </a:cubicBezTo>
                <a:cubicBezTo>
                  <a:pt x="1677" y="142"/>
                  <a:pt x="2157" y="0"/>
                  <a:pt x="2637" y="0"/>
                </a:cubicBezTo>
                <a:cubicBezTo>
                  <a:pt x="3722" y="0"/>
                  <a:pt x="4819" y="142"/>
                  <a:pt x="5904" y="142"/>
                </a:cubicBezTo>
                <a:cubicBezTo>
                  <a:pt x="8525" y="142"/>
                  <a:pt x="11146" y="142"/>
                  <a:pt x="13767" y="427"/>
                </a:cubicBezTo>
                <a:cubicBezTo>
                  <a:pt x="15084" y="569"/>
                  <a:pt x="16374" y="427"/>
                  <a:pt x="17678" y="427"/>
                </a:cubicBezTo>
                <a:cubicBezTo>
                  <a:pt x="18693" y="427"/>
                  <a:pt x="19709" y="-142"/>
                  <a:pt x="20724" y="142"/>
                </a:cubicBezTo>
                <a:cubicBezTo>
                  <a:pt x="21054" y="285"/>
                  <a:pt x="21383" y="-426"/>
                  <a:pt x="21424" y="3695"/>
                </a:cubicBezTo>
                <a:cubicBezTo>
                  <a:pt x="21452" y="6537"/>
                  <a:pt x="21438" y="9521"/>
                  <a:pt x="21438" y="12363"/>
                </a:cubicBezTo>
                <a:cubicBezTo>
                  <a:pt x="21424" y="15774"/>
                  <a:pt x="21534" y="18758"/>
                  <a:pt x="21177" y="19753"/>
                </a:cubicBezTo>
                <a:cubicBezTo>
                  <a:pt x="20820" y="20748"/>
                  <a:pt x="20395" y="20179"/>
                  <a:pt x="20024" y="20037"/>
                </a:cubicBezTo>
                <a:cubicBezTo>
                  <a:pt x="18474" y="19611"/>
                  <a:pt x="16923" y="20463"/>
                  <a:pt x="15372" y="20463"/>
                </a:cubicBezTo>
                <a:cubicBezTo>
                  <a:pt x="14439" y="20463"/>
                  <a:pt x="13520" y="20748"/>
                  <a:pt x="12587" y="20463"/>
                </a:cubicBezTo>
                <a:cubicBezTo>
                  <a:pt x="11530" y="20037"/>
                  <a:pt x="10473" y="19469"/>
                  <a:pt x="9417" y="19895"/>
                </a:cubicBezTo>
                <a:cubicBezTo>
                  <a:pt x="7550" y="20748"/>
                  <a:pt x="5698" y="19042"/>
                  <a:pt x="3831" y="20179"/>
                </a:cubicBezTo>
                <a:cubicBezTo>
                  <a:pt x="3118" y="20606"/>
                  <a:pt x="2390" y="20179"/>
                  <a:pt x="1677" y="20463"/>
                </a:cubicBezTo>
                <a:cubicBezTo>
                  <a:pt x="1265" y="20606"/>
                  <a:pt x="757" y="21174"/>
                  <a:pt x="359" y="20321"/>
                </a:cubicBezTo>
                <a:cubicBezTo>
                  <a:pt x="-66" y="19469"/>
                  <a:pt x="30" y="13074"/>
                  <a:pt x="30" y="9379"/>
                </a:cubicBezTo>
                <a:cubicBezTo>
                  <a:pt x="30" y="7390"/>
                  <a:pt x="-11" y="5258"/>
                  <a:pt x="3" y="3269"/>
                </a:cubicBezTo>
                <a:cubicBezTo>
                  <a:pt x="30" y="427"/>
                  <a:pt x="195" y="285"/>
                  <a:pt x="442" y="42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87" name="AutoShape 60"/>
          <p:cNvSpPr>
            <a:spLocks/>
          </p:cNvSpPr>
          <p:nvPr/>
        </p:nvSpPr>
        <p:spPr bwMode="auto">
          <a:xfrm>
            <a:off x="5256865" y="4468870"/>
            <a:ext cx="3845050" cy="359281"/>
          </a:xfrm>
          <a:custGeom>
            <a:avLst/>
            <a:gdLst>
              <a:gd name="T0" fmla="*/ 2147483647 w 21444"/>
              <a:gd name="T1" fmla="*/ 3163896 h 20780"/>
              <a:gd name="T2" fmla="*/ 2147483647 w 21444"/>
              <a:gd name="T3" fmla="*/ 3163896 h 20780"/>
              <a:gd name="T4" fmla="*/ 2147483647 w 21444"/>
              <a:gd name="T5" fmla="*/ 0 h 20780"/>
              <a:gd name="T6" fmla="*/ 2147483647 w 21444"/>
              <a:gd name="T7" fmla="*/ 1576472 h 20780"/>
              <a:gd name="T8" fmla="*/ 2147483647 w 21444"/>
              <a:gd name="T9" fmla="*/ 4739877 h 20780"/>
              <a:gd name="T10" fmla="*/ 2147483647 w 21444"/>
              <a:gd name="T11" fmla="*/ 4739877 h 20780"/>
              <a:gd name="T12" fmla="*/ 2147483647 w 21444"/>
              <a:gd name="T13" fmla="*/ 1576472 h 20780"/>
              <a:gd name="T14" fmla="*/ 2147483647 w 21444"/>
              <a:gd name="T15" fmla="*/ 41017237 h 20780"/>
              <a:gd name="T16" fmla="*/ 2147483647 w 21444"/>
              <a:gd name="T17" fmla="*/ 137238974 h 20780"/>
              <a:gd name="T18" fmla="*/ 2147483647 w 21444"/>
              <a:gd name="T19" fmla="*/ 219273427 h 20780"/>
              <a:gd name="T20" fmla="*/ 2147483647 w 21444"/>
              <a:gd name="T21" fmla="*/ 222426370 h 20780"/>
              <a:gd name="T22" fmla="*/ 2147483647 w 21444"/>
              <a:gd name="T23" fmla="*/ 227155316 h 20780"/>
              <a:gd name="T24" fmla="*/ 2147483647 w 21444"/>
              <a:gd name="T25" fmla="*/ 227155316 h 20780"/>
              <a:gd name="T26" fmla="*/ 2147483647 w 21444"/>
              <a:gd name="T27" fmla="*/ 220849898 h 20780"/>
              <a:gd name="T28" fmla="*/ 2147483647 w 21444"/>
              <a:gd name="T29" fmla="*/ 224002351 h 20780"/>
              <a:gd name="T30" fmla="*/ 2147483647 w 21444"/>
              <a:gd name="T31" fmla="*/ 227155316 h 20780"/>
              <a:gd name="T32" fmla="*/ 2147483647 w 21444"/>
              <a:gd name="T33" fmla="*/ 225578822 h 20780"/>
              <a:gd name="T34" fmla="*/ 371428602 w 21444"/>
              <a:gd name="T35" fmla="*/ 104114066 h 20780"/>
              <a:gd name="T36" fmla="*/ 37142953 w 21444"/>
              <a:gd name="T37" fmla="*/ 36288291 h 20780"/>
              <a:gd name="T38" fmla="*/ 2147483647 w 21444"/>
              <a:gd name="T39" fmla="*/ 4739877 h 2078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444" h="20780">
                <a:moveTo>
                  <a:pt x="346" y="285"/>
                </a:moveTo>
                <a:cubicBezTo>
                  <a:pt x="606" y="853"/>
                  <a:pt x="936" y="427"/>
                  <a:pt x="1197" y="285"/>
                </a:cubicBezTo>
                <a:cubicBezTo>
                  <a:pt x="1677" y="142"/>
                  <a:pt x="2157" y="0"/>
                  <a:pt x="2637" y="0"/>
                </a:cubicBezTo>
                <a:cubicBezTo>
                  <a:pt x="3722" y="0"/>
                  <a:pt x="4819" y="142"/>
                  <a:pt x="5904" y="142"/>
                </a:cubicBezTo>
                <a:cubicBezTo>
                  <a:pt x="8525" y="142"/>
                  <a:pt x="11146" y="142"/>
                  <a:pt x="13767" y="427"/>
                </a:cubicBezTo>
                <a:cubicBezTo>
                  <a:pt x="15084" y="569"/>
                  <a:pt x="16374" y="427"/>
                  <a:pt x="17678" y="427"/>
                </a:cubicBezTo>
                <a:cubicBezTo>
                  <a:pt x="18693" y="427"/>
                  <a:pt x="19709" y="-142"/>
                  <a:pt x="20724" y="142"/>
                </a:cubicBezTo>
                <a:cubicBezTo>
                  <a:pt x="21054" y="285"/>
                  <a:pt x="21383" y="-426"/>
                  <a:pt x="21424" y="3695"/>
                </a:cubicBezTo>
                <a:cubicBezTo>
                  <a:pt x="21452" y="6537"/>
                  <a:pt x="21438" y="9521"/>
                  <a:pt x="21438" y="12363"/>
                </a:cubicBezTo>
                <a:cubicBezTo>
                  <a:pt x="21424" y="15774"/>
                  <a:pt x="21534" y="18758"/>
                  <a:pt x="21177" y="19753"/>
                </a:cubicBezTo>
                <a:cubicBezTo>
                  <a:pt x="20820" y="20748"/>
                  <a:pt x="20395" y="20179"/>
                  <a:pt x="20024" y="20037"/>
                </a:cubicBezTo>
                <a:cubicBezTo>
                  <a:pt x="18474" y="19611"/>
                  <a:pt x="16923" y="20463"/>
                  <a:pt x="15372" y="20463"/>
                </a:cubicBezTo>
                <a:cubicBezTo>
                  <a:pt x="14439" y="20463"/>
                  <a:pt x="13520" y="20748"/>
                  <a:pt x="12587" y="20463"/>
                </a:cubicBezTo>
                <a:cubicBezTo>
                  <a:pt x="11530" y="20037"/>
                  <a:pt x="10473" y="19469"/>
                  <a:pt x="9417" y="19895"/>
                </a:cubicBezTo>
                <a:cubicBezTo>
                  <a:pt x="7550" y="20748"/>
                  <a:pt x="5698" y="19042"/>
                  <a:pt x="3831" y="20179"/>
                </a:cubicBezTo>
                <a:cubicBezTo>
                  <a:pt x="3118" y="20606"/>
                  <a:pt x="2390" y="20179"/>
                  <a:pt x="1677" y="20463"/>
                </a:cubicBezTo>
                <a:cubicBezTo>
                  <a:pt x="1265" y="20606"/>
                  <a:pt x="757" y="21174"/>
                  <a:pt x="359" y="20321"/>
                </a:cubicBezTo>
                <a:cubicBezTo>
                  <a:pt x="-66" y="19469"/>
                  <a:pt x="30" y="13074"/>
                  <a:pt x="30" y="9379"/>
                </a:cubicBezTo>
                <a:cubicBezTo>
                  <a:pt x="30" y="7390"/>
                  <a:pt x="-11" y="5258"/>
                  <a:pt x="3" y="3269"/>
                </a:cubicBezTo>
                <a:cubicBezTo>
                  <a:pt x="30" y="427"/>
                  <a:pt x="195" y="285"/>
                  <a:pt x="442" y="42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88" name="AutoShape 61"/>
          <p:cNvSpPr>
            <a:spLocks/>
          </p:cNvSpPr>
          <p:nvPr/>
        </p:nvSpPr>
        <p:spPr bwMode="auto">
          <a:xfrm>
            <a:off x="6172294" y="4488556"/>
            <a:ext cx="4922" cy="335904"/>
          </a:xfrm>
          <a:custGeom>
            <a:avLst/>
            <a:gdLst>
              <a:gd name="T0" fmla="*/ 94 w 15869"/>
              <a:gd name="T1" fmla="*/ 0 h 21600"/>
              <a:gd name="T2" fmla="*/ 1017 w 15869"/>
              <a:gd name="T3" fmla="*/ 85321236 h 21600"/>
              <a:gd name="T4" fmla="*/ 1017 w 15869"/>
              <a:gd name="T5" fmla="*/ 17447095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69" h="21600">
                <a:moveTo>
                  <a:pt x="1469" y="0"/>
                </a:moveTo>
                <a:cubicBezTo>
                  <a:pt x="-5731" y="3468"/>
                  <a:pt x="15869" y="7095"/>
                  <a:pt x="15869" y="10563"/>
                </a:cubicBezTo>
                <a:cubicBezTo>
                  <a:pt x="15869" y="14347"/>
                  <a:pt x="15869" y="17974"/>
                  <a:pt x="15869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89" name="AutoShape 62"/>
          <p:cNvSpPr>
            <a:spLocks/>
          </p:cNvSpPr>
          <p:nvPr/>
        </p:nvSpPr>
        <p:spPr bwMode="auto">
          <a:xfrm>
            <a:off x="6506968" y="4488556"/>
            <a:ext cx="4922" cy="335904"/>
          </a:xfrm>
          <a:custGeom>
            <a:avLst/>
            <a:gdLst>
              <a:gd name="T0" fmla="*/ 94 w 15869"/>
              <a:gd name="T1" fmla="*/ 0 h 21600"/>
              <a:gd name="T2" fmla="*/ 1017 w 15869"/>
              <a:gd name="T3" fmla="*/ 85321236 h 21600"/>
              <a:gd name="T4" fmla="*/ 1017 w 15869"/>
              <a:gd name="T5" fmla="*/ 17447095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69" h="21600">
                <a:moveTo>
                  <a:pt x="1469" y="0"/>
                </a:moveTo>
                <a:cubicBezTo>
                  <a:pt x="-5731" y="3468"/>
                  <a:pt x="15869" y="7095"/>
                  <a:pt x="15869" y="10563"/>
                </a:cubicBezTo>
                <a:cubicBezTo>
                  <a:pt x="15869" y="14347"/>
                  <a:pt x="15869" y="17974"/>
                  <a:pt x="15869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90" name="AutoShape 63"/>
          <p:cNvSpPr>
            <a:spLocks/>
          </p:cNvSpPr>
          <p:nvPr/>
        </p:nvSpPr>
        <p:spPr bwMode="auto">
          <a:xfrm>
            <a:off x="6841641" y="4488556"/>
            <a:ext cx="4922" cy="335904"/>
          </a:xfrm>
          <a:custGeom>
            <a:avLst/>
            <a:gdLst>
              <a:gd name="T0" fmla="*/ 94 w 15869"/>
              <a:gd name="T1" fmla="*/ 0 h 21600"/>
              <a:gd name="T2" fmla="*/ 1017 w 15869"/>
              <a:gd name="T3" fmla="*/ 85321236 h 21600"/>
              <a:gd name="T4" fmla="*/ 1017 w 15869"/>
              <a:gd name="T5" fmla="*/ 17447095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69" h="21600">
                <a:moveTo>
                  <a:pt x="1469" y="0"/>
                </a:moveTo>
                <a:cubicBezTo>
                  <a:pt x="-5731" y="3468"/>
                  <a:pt x="15869" y="7095"/>
                  <a:pt x="15869" y="10563"/>
                </a:cubicBezTo>
                <a:cubicBezTo>
                  <a:pt x="15869" y="14347"/>
                  <a:pt x="15869" y="17974"/>
                  <a:pt x="15869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91" name="AutoShape 64"/>
          <p:cNvSpPr>
            <a:spLocks/>
          </p:cNvSpPr>
          <p:nvPr/>
        </p:nvSpPr>
        <p:spPr bwMode="auto">
          <a:xfrm>
            <a:off x="7176314" y="4488556"/>
            <a:ext cx="4922" cy="335904"/>
          </a:xfrm>
          <a:custGeom>
            <a:avLst/>
            <a:gdLst>
              <a:gd name="T0" fmla="*/ 94 w 15869"/>
              <a:gd name="T1" fmla="*/ 0 h 21600"/>
              <a:gd name="T2" fmla="*/ 1017 w 15869"/>
              <a:gd name="T3" fmla="*/ 85321236 h 21600"/>
              <a:gd name="T4" fmla="*/ 1017 w 15869"/>
              <a:gd name="T5" fmla="*/ 17447095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69" h="21600">
                <a:moveTo>
                  <a:pt x="1469" y="0"/>
                </a:moveTo>
                <a:cubicBezTo>
                  <a:pt x="-5731" y="3468"/>
                  <a:pt x="15869" y="7095"/>
                  <a:pt x="15869" y="10563"/>
                </a:cubicBezTo>
                <a:cubicBezTo>
                  <a:pt x="15869" y="14347"/>
                  <a:pt x="15869" y="17974"/>
                  <a:pt x="15869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92" name="AutoShape 65"/>
          <p:cNvSpPr>
            <a:spLocks/>
          </p:cNvSpPr>
          <p:nvPr/>
        </p:nvSpPr>
        <p:spPr bwMode="auto">
          <a:xfrm>
            <a:off x="7510987" y="4488556"/>
            <a:ext cx="4922" cy="335904"/>
          </a:xfrm>
          <a:custGeom>
            <a:avLst/>
            <a:gdLst>
              <a:gd name="T0" fmla="*/ 94 w 15869"/>
              <a:gd name="T1" fmla="*/ 0 h 21600"/>
              <a:gd name="T2" fmla="*/ 1017 w 15869"/>
              <a:gd name="T3" fmla="*/ 85321236 h 21600"/>
              <a:gd name="T4" fmla="*/ 1017 w 15869"/>
              <a:gd name="T5" fmla="*/ 17447095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69" h="21600">
                <a:moveTo>
                  <a:pt x="1469" y="0"/>
                </a:moveTo>
                <a:cubicBezTo>
                  <a:pt x="-5731" y="3468"/>
                  <a:pt x="15869" y="7095"/>
                  <a:pt x="15869" y="10563"/>
                </a:cubicBezTo>
                <a:cubicBezTo>
                  <a:pt x="15869" y="14347"/>
                  <a:pt x="15869" y="17974"/>
                  <a:pt x="15869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93" name="AutoShape 66"/>
          <p:cNvSpPr>
            <a:spLocks/>
          </p:cNvSpPr>
          <p:nvPr/>
        </p:nvSpPr>
        <p:spPr bwMode="auto">
          <a:xfrm>
            <a:off x="7845660" y="4488556"/>
            <a:ext cx="4922" cy="335904"/>
          </a:xfrm>
          <a:custGeom>
            <a:avLst/>
            <a:gdLst>
              <a:gd name="T0" fmla="*/ 94 w 15869"/>
              <a:gd name="T1" fmla="*/ 0 h 21600"/>
              <a:gd name="T2" fmla="*/ 1017 w 15869"/>
              <a:gd name="T3" fmla="*/ 85321236 h 21600"/>
              <a:gd name="T4" fmla="*/ 1017 w 15869"/>
              <a:gd name="T5" fmla="*/ 17447095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69" h="21600">
                <a:moveTo>
                  <a:pt x="1469" y="0"/>
                </a:moveTo>
                <a:cubicBezTo>
                  <a:pt x="-5731" y="3468"/>
                  <a:pt x="15869" y="7095"/>
                  <a:pt x="15869" y="10563"/>
                </a:cubicBezTo>
                <a:cubicBezTo>
                  <a:pt x="15869" y="14347"/>
                  <a:pt x="15869" y="17974"/>
                  <a:pt x="15869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94" name="AutoShape 67"/>
          <p:cNvSpPr>
            <a:spLocks/>
          </p:cNvSpPr>
          <p:nvPr/>
        </p:nvSpPr>
        <p:spPr bwMode="auto">
          <a:xfrm>
            <a:off x="8180333" y="4488556"/>
            <a:ext cx="4922" cy="335904"/>
          </a:xfrm>
          <a:custGeom>
            <a:avLst/>
            <a:gdLst>
              <a:gd name="T0" fmla="*/ 94 w 15869"/>
              <a:gd name="T1" fmla="*/ 0 h 21600"/>
              <a:gd name="T2" fmla="*/ 1017 w 15869"/>
              <a:gd name="T3" fmla="*/ 85321236 h 21600"/>
              <a:gd name="T4" fmla="*/ 1017 w 15869"/>
              <a:gd name="T5" fmla="*/ 17447095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69" h="21600">
                <a:moveTo>
                  <a:pt x="1469" y="0"/>
                </a:moveTo>
                <a:cubicBezTo>
                  <a:pt x="-5731" y="3468"/>
                  <a:pt x="15869" y="7095"/>
                  <a:pt x="15869" y="10563"/>
                </a:cubicBezTo>
                <a:cubicBezTo>
                  <a:pt x="15869" y="14347"/>
                  <a:pt x="15869" y="17974"/>
                  <a:pt x="15869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95" name="AutoShape 68"/>
          <p:cNvSpPr>
            <a:spLocks/>
          </p:cNvSpPr>
          <p:nvPr/>
        </p:nvSpPr>
        <p:spPr bwMode="auto">
          <a:xfrm>
            <a:off x="5256865" y="5167746"/>
            <a:ext cx="3853662" cy="354360"/>
          </a:xfrm>
          <a:custGeom>
            <a:avLst/>
            <a:gdLst>
              <a:gd name="T0" fmla="*/ 2147483647 w 21562"/>
              <a:gd name="T1" fmla="*/ 700064 h 20915"/>
              <a:gd name="T2" fmla="*/ 2147483647 w 21562"/>
              <a:gd name="T3" fmla="*/ 5243995 h 20915"/>
              <a:gd name="T4" fmla="*/ 2147483647 w 21562"/>
              <a:gd name="T5" fmla="*/ 5243995 h 20915"/>
              <a:gd name="T6" fmla="*/ 2147483647 w 21562"/>
              <a:gd name="T7" fmla="*/ 700064 h 20915"/>
              <a:gd name="T8" fmla="*/ 2147483647 w 21562"/>
              <a:gd name="T9" fmla="*/ 6758319 h 20915"/>
              <a:gd name="T10" fmla="*/ 2147483647 w 21562"/>
              <a:gd name="T11" fmla="*/ 700064 h 20915"/>
              <a:gd name="T12" fmla="*/ 2147483647 w 21562"/>
              <a:gd name="T13" fmla="*/ 2214387 h 20915"/>
              <a:gd name="T14" fmla="*/ 2147483647 w 21562"/>
              <a:gd name="T15" fmla="*/ 20380059 h 20915"/>
              <a:gd name="T16" fmla="*/ 2147483647 w 21562"/>
              <a:gd name="T17" fmla="*/ 67323645 h 20915"/>
              <a:gd name="T18" fmla="*/ 2147483647 w 21562"/>
              <a:gd name="T19" fmla="*/ 155152563 h 20915"/>
              <a:gd name="T20" fmla="*/ 2147483647 w 21562"/>
              <a:gd name="T21" fmla="*/ 215728405 h 20915"/>
              <a:gd name="T22" fmla="*/ 2147483647 w 21562"/>
              <a:gd name="T23" fmla="*/ 217243209 h 20915"/>
              <a:gd name="T24" fmla="*/ 2147483647 w 21562"/>
              <a:gd name="T25" fmla="*/ 214213600 h 20915"/>
              <a:gd name="T26" fmla="*/ 2147483647 w 21562"/>
              <a:gd name="T27" fmla="*/ 214213600 h 20915"/>
              <a:gd name="T28" fmla="*/ 2147483647 w 21562"/>
              <a:gd name="T29" fmla="*/ 215728405 h 20915"/>
              <a:gd name="T30" fmla="*/ 2147483647 w 21562"/>
              <a:gd name="T31" fmla="*/ 214213600 h 20915"/>
              <a:gd name="T32" fmla="*/ 649829779 w 21562"/>
              <a:gd name="T33" fmla="*/ 200581805 h 20915"/>
              <a:gd name="T34" fmla="*/ 134900465 w 21562"/>
              <a:gd name="T35" fmla="*/ 73382382 h 20915"/>
              <a:gd name="T36" fmla="*/ 478186597 w 21562"/>
              <a:gd name="T37" fmla="*/ 15846161 h 20915"/>
              <a:gd name="T38" fmla="*/ 2147483647 w 21562"/>
              <a:gd name="T39" fmla="*/ 2214387 h 2091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562" h="20915">
                <a:moveTo>
                  <a:pt x="521" y="67"/>
                </a:moveTo>
                <a:cubicBezTo>
                  <a:pt x="782" y="1082"/>
                  <a:pt x="1168" y="357"/>
                  <a:pt x="1443" y="502"/>
                </a:cubicBezTo>
                <a:cubicBezTo>
                  <a:pt x="1760" y="647"/>
                  <a:pt x="2076" y="502"/>
                  <a:pt x="2393" y="502"/>
                </a:cubicBezTo>
                <a:cubicBezTo>
                  <a:pt x="3191" y="502"/>
                  <a:pt x="3976" y="67"/>
                  <a:pt x="4775" y="67"/>
                </a:cubicBezTo>
                <a:cubicBezTo>
                  <a:pt x="6440" y="67"/>
                  <a:pt x="8092" y="647"/>
                  <a:pt x="9744" y="647"/>
                </a:cubicBezTo>
                <a:cubicBezTo>
                  <a:pt x="12759" y="647"/>
                  <a:pt x="15774" y="-223"/>
                  <a:pt x="18789" y="67"/>
                </a:cubicBezTo>
                <a:cubicBezTo>
                  <a:pt x="19560" y="212"/>
                  <a:pt x="20331" y="67"/>
                  <a:pt x="21102" y="212"/>
                </a:cubicBezTo>
                <a:cubicBezTo>
                  <a:pt x="21295" y="212"/>
                  <a:pt x="21391" y="-78"/>
                  <a:pt x="21487" y="1951"/>
                </a:cubicBezTo>
                <a:cubicBezTo>
                  <a:pt x="21542" y="2966"/>
                  <a:pt x="21542" y="5286"/>
                  <a:pt x="21556" y="6445"/>
                </a:cubicBezTo>
                <a:cubicBezTo>
                  <a:pt x="21570" y="9200"/>
                  <a:pt x="21556" y="12244"/>
                  <a:pt x="21542" y="14853"/>
                </a:cubicBezTo>
                <a:cubicBezTo>
                  <a:pt x="21529" y="18623"/>
                  <a:pt x="21460" y="20217"/>
                  <a:pt x="21088" y="20652"/>
                </a:cubicBezTo>
                <a:cubicBezTo>
                  <a:pt x="20606" y="21232"/>
                  <a:pt x="20083" y="20652"/>
                  <a:pt x="19588" y="20797"/>
                </a:cubicBezTo>
                <a:cubicBezTo>
                  <a:pt x="18294" y="21087"/>
                  <a:pt x="17013" y="20507"/>
                  <a:pt x="15705" y="20507"/>
                </a:cubicBezTo>
                <a:cubicBezTo>
                  <a:pt x="12525" y="20507"/>
                  <a:pt x="9331" y="20507"/>
                  <a:pt x="6151" y="20507"/>
                </a:cubicBezTo>
                <a:cubicBezTo>
                  <a:pt x="4788" y="20507"/>
                  <a:pt x="3425" y="20652"/>
                  <a:pt x="2063" y="20652"/>
                </a:cubicBezTo>
                <a:cubicBezTo>
                  <a:pt x="1691" y="20652"/>
                  <a:pt x="1333" y="20362"/>
                  <a:pt x="961" y="20507"/>
                </a:cubicBezTo>
                <a:cubicBezTo>
                  <a:pt x="727" y="20652"/>
                  <a:pt x="140" y="20855"/>
                  <a:pt x="53" y="19202"/>
                </a:cubicBezTo>
                <a:cubicBezTo>
                  <a:pt x="-16" y="17898"/>
                  <a:pt x="-2" y="10215"/>
                  <a:pt x="11" y="7025"/>
                </a:cubicBezTo>
                <a:cubicBezTo>
                  <a:pt x="25" y="5721"/>
                  <a:pt x="-30" y="2821"/>
                  <a:pt x="39" y="1517"/>
                </a:cubicBezTo>
                <a:cubicBezTo>
                  <a:pt x="121" y="-368"/>
                  <a:pt x="369" y="-78"/>
                  <a:pt x="548" y="2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96" name="AutoShape 69"/>
          <p:cNvSpPr>
            <a:spLocks/>
          </p:cNvSpPr>
          <p:nvPr/>
        </p:nvSpPr>
        <p:spPr bwMode="auto">
          <a:xfrm>
            <a:off x="8908740" y="5315396"/>
            <a:ext cx="68903" cy="59060"/>
          </a:xfrm>
          <a:custGeom>
            <a:avLst/>
            <a:gdLst>
              <a:gd name="T0" fmla="*/ 0 w 21600"/>
              <a:gd name="T1" fmla="*/ 948327 h 21600"/>
              <a:gd name="T2" fmla="*/ 1505904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714" y="14400"/>
                  <a:pt x="14657" y="810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97" name="AutoShape 70"/>
          <p:cNvSpPr>
            <a:spLocks/>
          </p:cNvSpPr>
          <p:nvPr/>
        </p:nvSpPr>
        <p:spPr bwMode="auto">
          <a:xfrm>
            <a:off x="8908740" y="5315397"/>
            <a:ext cx="71364" cy="66442"/>
          </a:xfrm>
          <a:custGeom>
            <a:avLst/>
            <a:gdLst>
              <a:gd name="T0" fmla="*/ 0 w 21600"/>
              <a:gd name="T1" fmla="*/ 0 h 21600"/>
              <a:gd name="T2" fmla="*/ 1673084 w 21600"/>
              <a:gd name="T3" fmla="*/ 1350252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214" y="8000"/>
                  <a:pt x="13407" y="168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98" name="AutoShape 71"/>
          <p:cNvSpPr>
            <a:spLocks/>
          </p:cNvSpPr>
          <p:nvPr/>
        </p:nvSpPr>
        <p:spPr bwMode="auto">
          <a:xfrm>
            <a:off x="5256865" y="5659912"/>
            <a:ext cx="3853662" cy="354360"/>
          </a:xfrm>
          <a:custGeom>
            <a:avLst/>
            <a:gdLst>
              <a:gd name="T0" fmla="*/ 2147483647 w 21562"/>
              <a:gd name="T1" fmla="*/ 700064 h 20915"/>
              <a:gd name="T2" fmla="*/ 2147483647 w 21562"/>
              <a:gd name="T3" fmla="*/ 5243995 h 20915"/>
              <a:gd name="T4" fmla="*/ 2147483647 w 21562"/>
              <a:gd name="T5" fmla="*/ 5243995 h 20915"/>
              <a:gd name="T6" fmla="*/ 2147483647 w 21562"/>
              <a:gd name="T7" fmla="*/ 700064 h 20915"/>
              <a:gd name="T8" fmla="*/ 2147483647 w 21562"/>
              <a:gd name="T9" fmla="*/ 6758319 h 20915"/>
              <a:gd name="T10" fmla="*/ 2147483647 w 21562"/>
              <a:gd name="T11" fmla="*/ 700064 h 20915"/>
              <a:gd name="T12" fmla="*/ 2147483647 w 21562"/>
              <a:gd name="T13" fmla="*/ 2214387 h 20915"/>
              <a:gd name="T14" fmla="*/ 2147483647 w 21562"/>
              <a:gd name="T15" fmla="*/ 20380059 h 20915"/>
              <a:gd name="T16" fmla="*/ 2147483647 w 21562"/>
              <a:gd name="T17" fmla="*/ 67323645 h 20915"/>
              <a:gd name="T18" fmla="*/ 2147483647 w 21562"/>
              <a:gd name="T19" fmla="*/ 155152563 h 20915"/>
              <a:gd name="T20" fmla="*/ 2147483647 w 21562"/>
              <a:gd name="T21" fmla="*/ 215728405 h 20915"/>
              <a:gd name="T22" fmla="*/ 2147483647 w 21562"/>
              <a:gd name="T23" fmla="*/ 217243209 h 20915"/>
              <a:gd name="T24" fmla="*/ 2147483647 w 21562"/>
              <a:gd name="T25" fmla="*/ 214213600 h 20915"/>
              <a:gd name="T26" fmla="*/ 2147483647 w 21562"/>
              <a:gd name="T27" fmla="*/ 214213600 h 20915"/>
              <a:gd name="T28" fmla="*/ 2147483647 w 21562"/>
              <a:gd name="T29" fmla="*/ 215728405 h 20915"/>
              <a:gd name="T30" fmla="*/ 2147483647 w 21562"/>
              <a:gd name="T31" fmla="*/ 214213600 h 20915"/>
              <a:gd name="T32" fmla="*/ 649829779 w 21562"/>
              <a:gd name="T33" fmla="*/ 200581805 h 20915"/>
              <a:gd name="T34" fmla="*/ 134900465 w 21562"/>
              <a:gd name="T35" fmla="*/ 73382382 h 20915"/>
              <a:gd name="T36" fmla="*/ 478186597 w 21562"/>
              <a:gd name="T37" fmla="*/ 15846161 h 20915"/>
              <a:gd name="T38" fmla="*/ 2147483647 w 21562"/>
              <a:gd name="T39" fmla="*/ 2214387 h 2091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562" h="20915">
                <a:moveTo>
                  <a:pt x="521" y="67"/>
                </a:moveTo>
                <a:cubicBezTo>
                  <a:pt x="782" y="1082"/>
                  <a:pt x="1168" y="357"/>
                  <a:pt x="1443" y="502"/>
                </a:cubicBezTo>
                <a:cubicBezTo>
                  <a:pt x="1760" y="647"/>
                  <a:pt x="2076" y="502"/>
                  <a:pt x="2393" y="502"/>
                </a:cubicBezTo>
                <a:cubicBezTo>
                  <a:pt x="3191" y="502"/>
                  <a:pt x="3976" y="67"/>
                  <a:pt x="4775" y="67"/>
                </a:cubicBezTo>
                <a:cubicBezTo>
                  <a:pt x="6440" y="67"/>
                  <a:pt x="8092" y="647"/>
                  <a:pt x="9744" y="647"/>
                </a:cubicBezTo>
                <a:cubicBezTo>
                  <a:pt x="12759" y="647"/>
                  <a:pt x="15774" y="-223"/>
                  <a:pt x="18789" y="67"/>
                </a:cubicBezTo>
                <a:cubicBezTo>
                  <a:pt x="19560" y="212"/>
                  <a:pt x="20331" y="67"/>
                  <a:pt x="21102" y="212"/>
                </a:cubicBezTo>
                <a:cubicBezTo>
                  <a:pt x="21295" y="212"/>
                  <a:pt x="21391" y="-78"/>
                  <a:pt x="21487" y="1951"/>
                </a:cubicBezTo>
                <a:cubicBezTo>
                  <a:pt x="21542" y="2966"/>
                  <a:pt x="21542" y="5286"/>
                  <a:pt x="21556" y="6445"/>
                </a:cubicBezTo>
                <a:cubicBezTo>
                  <a:pt x="21570" y="9200"/>
                  <a:pt x="21556" y="12244"/>
                  <a:pt x="21542" y="14853"/>
                </a:cubicBezTo>
                <a:cubicBezTo>
                  <a:pt x="21529" y="18623"/>
                  <a:pt x="21460" y="20217"/>
                  <a:pt x="21088" y="20652"/>
                </a:cubicBezTo>
                <a:cubicBezTo>
                  <a:pt x="20606" y="21232"/>
                  <a:pt x="20083" y="20652"/>
                  <a:pt x="19588" y="20797"/>
                </a:cubicBezTo>
                <a:cubicBezTo>
                  <a:pt x="18294" y="21087"/>
                  <a:pt x="17013" y="20507"/>
                  <a:pt x="15705" y="20507"/>
                </a:cubicBezTo>
                <a:cubicBezTo>
                  <a:pt x="12525" y="20507"/>
                  <a:pt x="9331" y="20507"/>
                  <a:pt x="6151" y="20507"/>
                </a:cubicBezTo>
                <a:cubicBezTo>
                  <a:pt x="4788" y="20507"/>
                  <a:pt x="3425" y="20652"/>
                  <a:pt x="2063" y="20652"/>
                </a:cubicBezTo>
                <a:cubicBezTo>
                  <a:pt x="1691" y="20652"/>
                  <a:pt x="1333" y="20362"/>
                  <a:pt x="961" y="20507"/>
                </a:cubicBezTo>
                <a:cubicBezTo>
                  <a:pt x="727" y="20652"/>
                  <a:pt x="140" y="20855"/>
                  <a:pt x="53" y="19202"/>
                </a:cubicBezTo>
                <a:cubicBezTo>
                  <a:pt x="-16" y="17898"/>
                  <a:pt x="-2" y="10215"/>
                  <a:pt x="11" y="7025"/>
                </a:cubicBezTo>
                <a:cubicBezTo>
                  <a:pt x="25" y="5721"/>
                  <a:pt x="-30" y="2821"/>
                  <a:pt x="39" y="1517"/>
                </a:cubicBezTo>
                <a:cubicBezTo>
                  <a:pt x="121" y="-368"/>
                  <a:pt x="369" y="-78"/>
                  <a:pt x="548" y="2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99" name="AutoShape 72"/>
          <p:cNvSpPr>
            <a:spLocks/>
          </p:cNvSpPr>
          <p:nvPr/>
        </p:nvSpPr>
        <p:spPr bwMode="auto">
          <a:xfrm>
            <a:off x="8908740" y="5817406"/>
            <a:ext cx="68903" cy="59060"/>
          </a:xfrm>
          <a:custGeom>
            <a:avLst/>
            <a:gdLst>
              <a:gd name="T0" fmla="*/ 0 w 21600"/>
              <a:gd name="T1" fmla="*/ 948327 h 21600"/>
              <a:gd name="T2" fmla="*/ 1505904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714" y="14400"/>
                  <a:pt x="14657" y="810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900" name="AutoShape 73"/>
          <p:cNvSpPr>
            <a:spLocks/>
          </p:cNvSpPr>
          <p:nvPr/>
        </p:nvSpPr>
        <p:spPr bwMode="auto">
          <a:xfrm>
            <a:off x="8908740" y="5807563"/>
            <a:ext cx="71364" cy="66442"/>
          </a:xfrm>
          <a:custGeom>
            <a:avLst/>
            <a:gdLst>
              <a:gd name="T0" fmla="*/ 0 w 21600"/>
              <a:gd name="T1" fmla="*/ 0 h 21600"/>
              <a:gd name="T2" fmla="*/ 1673084 w 21600"/>
              <a:gd name="T3" fmla="*/ 1350252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214" y="8000"/>
                  <a:pt x="13407" y="168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901" name="AutoShape 74"/>
          <p:cNvSpPr>
            <a:spLocks/>
          </p:cNvSpPr>
          <p:nvPr/>
        </p:nvSpPr>
        <p:spPr bwMode="auto">
          <a:xfrm>
            <a:off x="5256865" y="6152079"/>
            <a:ext cx="3853662" cy="354360"/>
          </a:xfrm>
          <a:custGeom>
            <a:avLst/>
            <a:gdLst>
              <a:gd name="T0" fmla="*/ 2147483647 w 21562"/>
              <a:gd name="T1" fmla="*/ 700064 h 20915"/>
              <a:gd name="T2" fmla="*/ 2147483647 w 21562"/>
              <a:gd name="T3" fmla="*/ 5243995 h 20915"/>
              <a:gd name="T4" fmla="*/ 2147483647 w 21562"/>
              <a:gd name="T5" fmla="*/ 5243995 h 20915"/>
              <a:gd name="T6" fmla="*/ 2147483647 w 21562"/>
              <a:gd name="T7" fmla="*/ 700064 h 20915"/>
              <a:gd name="T8" fmla="*/ 2147483647 w 21562"/>
              <a:gd name="T9" fmla="*/ 6758319 h 20915"/>
              <a:gd name="T10" fmla="*/ 2147483647 w 21562"/>
              <a:gd name="T11" fmla="*/ 700064 h 20915"/>
              <a:gd name="T12" fmla="*/ 2147483647 w 21562"/>
              <a:gd name="T13" fmla="*/ 2214387 h 20915"/>
              <a:gd name="T14" fmla="*/ 2147483647 w 21562"/>
              <a:gd name="T15" fmla="*/ 20380059 h 20915"/>
              <a:gd name="T16" fmla="*/ 2147483647 w 21562"/>
              <a:gd name="T17" fmla="*/ 67323645 h 20915"/>
              <a:gd name="T18" fmla="*/ 2147483647 w 21562"/>
              <a:gd name="T19" fmla="*/ 155152563 h 20915"/>
              <a:gd name="T20" fmla="*/ 2147483647 w 21562"/>
              <a:gd name="T21" fmla="*/ 215728405 h 20915"/>
              <a:gd name="T22" fmla="*/ 2147483647 w 21562"/>
              <a:gd name="T23" fmla="*/ 217243209 h 20915"/>
              <a:gd name="T24" fmla="*/ 2147483647 w 21562"/>
              <a:gd name="T25" fmla="*/ 214213600 h 20915"/>
              <a:gd name="T26" fmla="*/ 2147483647 w 21562"/>
              <a:gd name="T27" fmla="*/ 214213600 h 20915"/>
              <a:gd name="T28" fmla="*/ 2147483647 w 21562"/>
              <a:gd name="T29" fmla="*/ 215728405 h 20915"/>
              <a:gd name="T30" fmla="*/ 2147483647 w 21562"/>
              <a:gd name="T31" fmla="*/ 214213600 h 20915"/>
              <a:gd name="T32" fmla="*/ 649829779 w 21562"/>
              <a:gd name="T33" fmla="*/ 200581805 h 20915"/>
              <a:gd name="T34" fmla="*/ 134900465 w 21562"/>
              <a:gd name="T35" fmla="*/ 73382382 h 20915"/>
              <a:gd name="T36" fmla="*/ 478186597 w 21562"/>
              <a:gd name="T37" fmla="*/ 15846161 h 20915"/>
              <a:gd name="T38" fmla="*/ 2147483647 w 21562"/>
              <a:gd name="T39" fmla="*/ 2214387 h 2091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562" h="20915">
                <a:moveTo>
                  <a:pt x="521" y="67"/>
                </a:moveTo>
                <a:cubicBezTo>
                  <a:pt x="782" y="1082"/>
                  <a:pt x="1168" y="357"/>
                  <a:pt x="1443" y="502"/>
                </a:cubicBezTo>
                <a:cubicBezTo>
                  <a:pt x="1760" y="647"/>
                  <a:pt x="2076" y="502"/>
                  <a:pt x="2393" y="502"/>
                </a:cubicBezTo>
                <a:cubicBezTo>
                  <a:pt x="3191" y="502"/>
                  <a:pt x="3976" y="67"/>
                  <a:pt x="4775" y="67"/>
                </a:cubicBezTo>
                <a:cubicBezTo>
                  <a:pt x="6440" y="67"/>
                  <a:pt x="8092" y="647"/>
                  <a:pt x="9744" y="647"/>
                </a:cubicBezTo>
                <a:cubicBezTo>
                  <a:pt x="12759" y="647"/>
                  <a:pt x="15774" y="-223"/>
                  <a:pt x="18789" y="67"/>
                </a:cubicBezTo>
                <a:cubicBezTo>
                  <a:pt x="19560" y="212"/>
                  <a:pt x="20331" y="67"/>
                  <a:pt x="21102" y="212"/>
                </a:cubicBezTo>
                <a:cubicBezTo>
                  <a:pt x="21295" y="212"/>
                  <a:pt x="21391" y="-78"/>
                  <a:pt x="21487" y="1951"/>
                </a:cubicBezTo>
                <a:cubicBezTo>
                  <a:pt x="21542" y="2966"/>
                  <a:pt x="21542" y="5286"/>
                  <a:pt x="21556" y="6445"/>
                </a:cubicBezTo>
                <a:cubicBezTo>
                  <a:pt x="21570" y="9200"/>
                  <a:pt x="21556" y="12244"/>
                  <a:pt x="21542" y="14853"/>
                </a:cubicBezTo>
                <a:cubicBezTo>
                  <a:pt x="21529" y="18623"/>
                  <a:pt x="21460" y="20217"/>
                  <a:pt x="21088" y="20652"/>
                </a:cubicBezTo>
                <a:cubicBezTo>
                  <a:pt x="20606" y="21232"/>
                  <a:pt x="20083" y="20652"/>
                  <a:pt x="19588" y="20797"/>
                </a:cubicBezTo>
                <a:cubicBezTo>
                  <a:pt x="18294" y="21087"/>
                  <a:pt x="17013" y="20507"/>
                  <a:pt x="15705" y="20507"/>
                </a:cubicBezTo>
                <a:cubicBezTo>
                  <a:pt x="12525" y="20507"/>
                  <a:pt x="9331" y="20507"/>
                  <a:pt x="6151" y="20507"/>
                </a:cubicBezTo>
                <a:cubicBezTo>
                  <a:pt x="4788" y="20507"/>
                  <a:pt x="3425" y="20652"/>
                  <a:pt x="2063" y="20652"/>
                </a:cubicBezTo>
                <a:cubicBezTo>
                  <a:pt x="1691" y="20652"/>
                  <a:pt x="1333" y="20362"/>
                  <a:pt x="961" y="20507"/>
                </a:cubicBezTo>
                <a:cubicBezTo>
                  <a:pt x="727" y="20652"/>
                  <a:pt x="140" y="20855"/>
                  <a:pt x="53" y="19202"/>
                </a:cubicBezTo>
                <a:cubicBezTo>
                  <a:pt x="-16" y="17898"/>
                  <a:pt x="-2" y="10215"/>
                  <a:pt x="11" y="7025"/>
                </a:cubicBezTo>
                <a:cubicBezTo>
                  <a:pt x="25" y="5721"/>
                  <a:pt x="-30" y="2821"/>
                  <a:pt x="39" y="1517"/>
                </a:cubicBezTo>
                <a:cubicBezTo>
                  <a:pt x="121" y="-368"/>
                  <a:pt x="369" y="-78"/>
                  <a:pt x="548" y="2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902" name="AutoShape 75"/>
          <p:cNvSpPr>
            <a:spLocks/>
          </p:cNvSpPr>
          <p:nvPr/>
        </p:nvSpPr>
        <p:spPr bwMode="auto">
          <a:xfrm>
            <a:off x="8908740" y="6309572"/>
            <a:ext cx="68903" cy="59060"/>
          </a:xfrm>
          <a:custGeom>
            <a:avLst/>
            <a:gdLst>
              <a:gd name="T0" fmla="*/ 0 w 21600"/>
              <a:gd name="T1" fmla="*/ 948327 h 21600"/>
              <a:gd name="T2" fmla="*/ 1505904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714" y="14400"/>
                  <a:pt x="14657" y="810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903" name="AutoShape 76"/>
          <p:cNvSpPr>
            <a:spLocks/>
          </p:cNvSpPr>
          <p:nvPr/>
        </p:nvSpPr>
        <p:spPr bwMode="auto">
          <a:xfrm>
            <a:off x="8908740" y="6299729"/>
            <a:ext cx="71364" cy="66442"/>
          </a:xfrm>
          <a:custGeom>
            <a:avLst/>
            <a:gdLst>
              <a:gd name="T0" fmla="*/ 0 w 21600"/>
              <a:gd name="T1" fmla="*/ 0 h 21600"/>
              <a:gd name="T2" fmla="*/ 1673084 w 21600"/>
              <a:gd name="T3" fmla="*/ 1350252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214" y="8000"/>
                  <a:pt x="13407" y="168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904" name="AutoShape 77"/>
          <p:cNvSpPr>
            <a:spLocks/>
          </p:cNvSpPr>
          <p:nvPr/>
        </p:nvSpPr>
        <p:spPr bwMode="auto">
          <a:xfrm>
            <a:off x="5266709" y="6703305"/>
            <a:ext cx="3853662" cy="354360"/>
          </a:xfrm>
          <a:custGeom>
            <a:avLst/>
            <a:gdLst>
              <a:gd name="T0" fmla="*/ 2147483647 w 21562"/>
              <a:gd name="T1" fmla="*/ 700064 h 20915"/>
              <a:gd name="T2" fmla="*/ 2147483647 w 21562"/>
              <a:gd name="T3" fmla="*/ 5243995 h 20915"/>
              <a:gd name="T4" fmla="*/ 2147483647 w 21562"/>
              <a:gd name="T5" fmla="*/ 5243995 h 20915"/>
              <a:gd name="T6" fmla="*/ 2147483647 w 21562"/>
              <a:gd name="T7" fmla="*/ 700064 h 20915"/>
              <a:gd name="T8" fmla="*/ 2147483647 w 21562"/>
              <a:gd name="T9" fmla="*/ 6758319 h 20915"/>
              <a:gd name="T10" fmla="*/ 2147483647 w 21562"/>
              <a:gd name="T11" fmla="*/ 700064 h 20915"/>
              <a:gd name="T12" fmla="*/ 2147483647 w 21562"/>
              <a:gd name="T13" fmla="*/ 2214387 h 20915"/>
              <a:gd name="T14" fmla="*/ 2147483647 w 21562"/>
              <a:gd name="T15" fmla="*/ 20380059 h 20915"/>
              <a:gd name="T16" fmla="*/ 2147483647 w 21562"/>
              <a:gd name="T17" fmla="*/ 67323645 h 20915"/>
              <a:gd name="T18" fmla="*/ 2147483647 w 21562"/>
              <a:gd name="T19" fmla="*/ 155152563 h 20915"/>
              <a:gd name="T20" fmla="*/ 2147483647 w 21562"/>
              <a:gd name="T21" fmla="*/ 215728405 h 20915"/>
              <a:gd name="T22" fmla="*/ 2147483647 w 21562"/>
              <a:gd name="T23" fmla="*/ 217243209 h 20915"/>
              <a:gd name="T24" fmla="*/ 2147483647 w 21562"/>
              <a:gd name="T25" fmla="*/ 214213600 h 20915"/>
              <a:gd name="T26" fmla="*/ 2147483647 w 21562"/>
              <a:gd name="T27" fmla="*/ 214213600 h 20915"/>
              <a:gd name="T28" fmla="*/ 2147483647 w 21562"/>
              <a:gd name="T29" fmla="*/ 215728405 h 20915"/>
              <a:gd name="T30" fmla="*/ 2147483647 w 21562"/>
              <a:gd name="T31" fmla="*/ 214213600 h 20915"/>
              <a:gd name="T32" fmla="*/ 649829779 w 21562"/>
              <a:gd name="T33" fmla="*/ 200581805 h 20915"/>
              <a:gd name="T34" fmla="*/ 134900465 w 21562"/>
              <a:gd name="T35" fmla="*/ 73382382 h 20915"/>
              <a:gd name="T36" fmla="*/ 478186597 w 21562"/>
              <a:gd name="T37" fmla="*/ 15846161 h 20915"/>
              <a:gd name="T38" fmla="*/ 2147483647 w 21562"/>
              <a:gd name="T39" fmla="*/ 2214387 h 2091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562" h="20915">
                <a:moveTo>
                  <a:pt x="521" y="67"/>
                </a:moveTo>
                <a:cubicBezTo>
                  <a:pt x="782" y="1082"/>
                  <a:pt x="1168" y="357"/>
                  <a:pt x="1443" y="502"/>
                </a:cubicBezTo>
                <a:cubicBezTo>
                  <a:pt x="1760" y="647"/>
                  <a:pt x="2076" y="502"/>
                  <a:pt x="2393" y="502"/>
                </a:cubicBezTo>
                <a:cubicBezTo>
                  <a:pt x="3191" y="502"/>
                  <a:pt x="3976" y="67"/>
                  <a:pt x="4775" y="67"/>
                </a:cubicBezTo>
                <a:cubicBezTo>
                  <a:pt x="6440" y="67"/>
                  <a:pt x="8092" y="647"/>
                  <a:pt x="9744" y="647"/>
                </a:cubicBezTo>
                <a:cubicBezTo>
                  <a:pt x="12759" y="647"/>
                  <a:pt x="15774" y="-223"/>
                  <a:pt x="18789" y="67"/>
                </a:cubicBezTo>
                <a:cubicBezTo>
                  <a:pt x="19560" y="212"/>
                  <a:pt x="20331" y="67"/>
                  <a:pt x="21102" y="212"/>
                </a:cubicBezTo>
                <a:cubicBezTo>
                  <a:pt x="21295" y="212"/>
                  <a:pt x="21391" y="-78"/>
                  <a:pt x="21487" y="1951"/>
                </a:cubicBezTo>
                <a:cubicBezTo>
                  <a:pt x="21542" y="2966"/>
                  <a:pt x="21542" y="5286"/>
                  <a:pt x="21556" y="6445"/>
                </a:cubicBezTo>
                <a:cubicBezTo>
                  <a:pt x="21570" y="9200"/>
                  <a:pt x="21556" y="12244"/>
                  <a:pt x="21542" y="14853"/>
                </a:cubicBezTo>
                <a:cubicBezTo>
                  <a:pt x="21529" y="18623"/>
                  <a:pt x="21460" y="20217"/>
                  <a:pt x="21088" y="20652"/>
                </a:cubicBezTo>
                <a:cubicBezTo>
                  <a:pt x="20606" y="21232"/>
                  <a:pt x="20083" y="20652"/>
                  <a:pt x="19588" y="20797"/>
                </a:cubicBezTo>
                <a:cubicBezTo>
                  <a:pt x="18294" y="21087"/>
                  <a:pt x="17013" y="20507"/>
                  <a:pt x="15705" y="20507"/>
                </a:cubicBezTo>
                <a:cubicBezTo>
                  <a:pt x="12525" y="20507"/>
                  <a:pt x="9331" y="20507"/>
                  <a:pt x="6151" y="20507"/>
                </a:cubicBezTo>
                <a:cubicBezTo>
                  <a:pt x="4788" y="20507"/>
                  <a:pt x="3425" y="20652"/>
                  <a:pt x="2063" y="20652"/>
                </a:cubicBezTo>
                <a:cubicBezTo>
                  <a:pt x="1691" y="20652"/>
                  <a:pt x="1333" y="20362"/>
                  <a:pt x="961" y="20507"/>
                </a:cubicBezTo>
                <a:cubicBezTo>
                  <a:pt x="727" y="20652"/>
                  <a:pt x="140" y="20855"/>
                  <a:pt x="53" y="19202"/>
                </a:cubicBezTo>
                <a:cubicBezTo>
                  <a:pt x="-16" y="17898"/>
                  <a:pt x="-2" y="10215"/>
                  <a:pt x="11" y="7025"/>
                </a:cubicBezTo>
                <a:cubicBezTo>
                  <a:pt x="25" y="5721"/>
                  <a:pt x="-30" y="2821"/>
                  <a:pt x="39" y="1517"/>
                </a:cubicBezTo>
                <a:cubicBezTo>
                  <a:pt x="121" y="-368"/>
                  <a:pt x="369" y="-78"/>
                  <a:pt x="548" y="2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905" name="AutoShape 78"/>
          <p:cNvSpPr>
            <a:spLocks/>
          </p:cNvSpPr>
          <p:nvPr/>
        </p:nvSpPr>
        <p:spPr bwMode="auto">
          <a:xfrm>
            <a:off x="8918583" y="6860798"/>
            <a:ext cx="68903" cy="59060"/>
          </a:xfrm>
          <a:custGeom>
            <a:avLst/>
            <a:gdLst>
              <a:gd name="T0" fmla="*/ 0 w 21600"/>
              <a:gd name="T1" fmla="*/ 948327 h 21600"/>
              <a:gd name="T2" fmla="*/ 1505904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714" y="14400"/>
                  <a:pt x="14657" y="810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906" name="AutoShape 79"/>
          <p:cNvSpPr>
            <a:spLocks/>
          </p:cNvSpPr>
          <p:nvPr/>
        </p:nvSpPr>
        <p:spPr bwMode="auto">
          <a:xfrm>
            <a:off x="8908740" y="6850956"/>
            <a:ext cx="71364" cy="66442"/>
          </a:xfrm>
          <a:custGeom>
            <a:avLst/>
            <a:gdLst>
              <a:gd name="T0" fmla="*/ 0 w 21600"/>
              <a:gd name="T1" fmla="*/ 0 h 21600"/>
              <a:gd name="T2" fmla="*/ 1673084 w 21600"/>
              <a:gd name="T3" fmla="*/ 1350252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214" y="8000"/>
                  <a:pt x="13407" y="168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907" name="AutoShape 80"/>
          <p:cNvSpPr>
            <a:spLocks/>
          </p:cNvSpPr>
          <p:nvPr/>
        </p:nvSpPr>
        <p:spPr bwMode="auto">
          <a:xfrm>
            <a:off x="5374985" y="4626363"/>
            <a:ext cx="73825" cy="63982"/>
          </a:xfrm>
          <a:custGeom>
            <a:avLst/>
            <a:gdLst>
              <a:gd name="T0" fmla="*/ 1852198 w 21600"/>
              <a:gd name="T1" fmla="*/ 510079 h 21600"/>
              <a:gd name="T2" fmla="*/ 0 w 21600"/>
              <a:gd name="T3" fmla="*/ 510079 h 21600"/>
              <a:gd name="T4" fmla="*/ 740877 w 21600"/>
              <a:gd name="T5" fmla="*/ 0 h 21600"/>
              <a:gd name="T6" fmla="*/ 926099 w 21600"/>
              <a:gd name="T7" fmla="*/ 120571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9138"/>
                </a:moveTo>
                <a:cubicBezTo>
                  <a:pt x="14400" y="9138"/>
                  <a:pt x="7200" y="9138"/>
                  <a:pt x="0" y="9138"/>
                </a:cubicBezTo>
                <a:cubicBezTo>
                  <a:pt x="2880" y="5815"/>
                  <a:pt x="5760" y="2492"/>
                  <a:pt x="8640" y="0"/>
                </a:cubicBezTo>
                <a:cubicBezTo>
                  <a:pt x="1440" y="10800"/>
                  <a:pt x="1440" y="12462"/>
                  <a:pt x="108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908" name="AutoShape 81"/>
          <p:cNvSpPr>
            <a:spLocks/>
          </p:cNvSpPr>
          <p:nvPr/>
        </p:nvSpPr>
        <p:spPr bwMode="auto">
          <a:xfrm>
            <a:off x="8810306" y="4616520"/>
            <a:ext cx="73825" cy="63982"/>
          </a:xfrm>
          <a:custGeom>
            <a:avLst/>
            <a:gdLst>
              <a:gd name="T0" fmla="*/ 0 w 21600"/>
              <a:gd name="T1" fmla="*/ 510079 h 21600"/>
              <a:gd name="T2" fmla="*/ 1852198 w 21600"/>
              <a:gd name="T3" fmla="*/ 510079 h 21600"/>
              <a:gd name="T4" fmla="*/ 1111321 w 21600"/>
              <a:gd name="T5" fmla="*/ 0 h 21600"/>
              <a:gd name="T6" fmla="*/ 926099 w 21600"/>
              <a:gd name="T7" fmla="*/ 120571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9138"/>
                </a:moveTo>
                <a:cubicBezTo>
                  <a:pt x="7200" y="9138"/>
                  <a:pt x="14400" y="9138"/>
                  <a:pt x="21600" y="9138"/>
                </a:cubicBezTo>
                <a:cubicBezTo>
                  <a:pt x="18720" y="5815"/>
                  <a:pt x="15840" y="2492"/>
                  <a:pt x="12960" y="0"/>
                </a:cubicBezTo>
                <a:cubicBezTo>
                  <a:pt x="20160" y="10800"/>
                  <a:pt x="20160" y="12462"/>
                  <a:pt x="108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909" name="Rectangle 82"/>
          <p:cNvSpPr>
            <a:spLocks/>
          </p:cNvSpPr>
          <p:nvPr/>
        </p:nvSpPr>
        <p:spPr bwMode="auto">
          <a:xfrm>
            <a:off x="1799979" y="209322"/>
            <a:ext cx="449167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Home</a:t>
            </a:r>
          </a:p>
        </p:txBody>
      </p:sp>
      <p:sp>
        <p:nvSpPr>
          <p:cNvPr id="35910" name="Rectangle 83"/>
          <p:cNvSpPr>
            <a:spLocks/>
          </p:cNvSpPr>
          <p:nvPr/>
        </p:nvSpPr>
        <p:spPr bwMode="auto">
          <a:xfrm>
            <a:off x="410701" y="966704"/>
            <a:ext cx="577407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Text Box</a:t>
            </a:r>
          </a:p>
        </p:txBody>
      </p:sp>
      <p:sp>
        <p:nvSpPr>
          <p:cNvPr id="35911" name="Rectangle 84"/>
          <p:cNvSpPr>
            <a:spLocks/>
          </p:cNvSpPr>
          <p:nvPr/>
        </p:nvSpPr>
        <p:spPr bwMode="auto">
          <a:xfrm>
            <a:off x="5487831" y="966704"/>
            <a:ext cx="859536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Primary action</a:t>
            </a:r>
          </a:p>
        </p:txBody>
      </p:sp>
      <p:sp>
        <p:nvSpPr>
          <p:cNvPr id="35912" name="Rectangle 85"/>
          <p:cNvSpPr>
            <a:spLocks/>
          </p:cNvSpPr>
          <p:nvPr/>
        </p:nvSpPr>
        <p:spPr bwMode="auto">
          <a:xfrm>
            <a:off x="6672518" y="966704"/>
            <a:ext cx="421915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Action</a:t>
            </a:r>
          </a:p>
        </p:txBody>
      </p:sp>
      <p:sp>
        <p:nvSpPr>
          <p:cNvPr id="35913" name="Rectangle 86"/>
          <p:cNvSpPr>
            <a:spLocks/>
          </p:cNvSpPr>
          <p:nvPr/>
        </p:nvSpPr>
        <p:spPr bwMode="auto">
          <a:xfrm>
            <a:off x="7366911" y="956861"/>
            <a:ext cx="984569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Primary disabled</a:t>
            </a:r>
          </a:p>
        </p:txBody>
      </p:sp>
      <p:sp>
        <p:nvSpPr>
          <p:cNvPr id="35914" name="Rectangle 87"/>
          <p:cNvSpPr>
            <a:spLocks/>
          </p:cNvSpPr>
          <p:nvPr/>
        </p:nvSpPr>
        <p:spPr bwMode="auto">
          <a:xfrm>
            <a:off x="8571171" y="956861"/>
            <a:ext cx="537332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Disabled</a:t>
            </a:r>
          </a:p>
        </p:txBody>
      </p:sp>
      <p:sp>
        <p:nvSpPr>
          <p:cNvPr id="35915" name="Rectangle 88"/>
          <p:cNvSpPr>
            <a:spLocks/>
          </p:cNvSpPr>
          <p:nvPr/>
        </p:nvSpPr>
        <p:spPr bwMode="auto">
          <a:xfrm>
            <a:off x="6238298" y="1675424"/>
            <a:ext cx="484432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Default</a:t>
            </a:r>
          </a:p>
        </p:txBody>
      </p:sp>
      <p:sp>
        <p:nvSpPr>
          <p:cNvPr id="35916" name="Rectangle 89"/>
          <p:cNvSpPr>
            <a:spLocks/>
          </p:cNvSpPr>
          <p:nvPr/>
        </p:nvSpPr>
        <p:spPr bwMode="auto">
          <a:xfrm>
            <a:off x="5440000" y="1675424"/>
            <a:ext cx="487639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Primary</a:t>
            </a:r>
          </a:p>
        </p:txBody>
      </p:sp>
      <p:sp>
        <p:nvSpPr>
          <p:cNvPr id="35917" name="Rectangle 90"/>
          <p:cNvSpPr>
            <a:spLocks/>
          </p:cNvSpPr>
          <p:nvPr/>
        </p:nvSpPr>
        <p:spPr bwMode="auto">
          <a:xfrm>
            <a:off x="5313151" y="3162977"/>
            <a:ext cx="425121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Home</a:t>
            </a:r>
          </a:p>
        </p:txBody>
      </p:sp>
      <p:sp>
        <p:nvSpPr>
          <p:cNvPr id="35918" name="Rectangle 91"/>
          <p:cNvSpPr>
            <a:spLocks/>
          </p:cNvSpPr>
          <p:nvPr/>
        </p:nvSpPr>
        <p:spPr bwMode="auto">
          <a:xfrm>
            <a:off x="5529029" y="4511513"/>
            <a:ext cx="59504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Previous</a:t>
            </a:r>
          </a:p>
        </p:txBody>
      </p:sp>
      <p:sp>
        <p:nvSpPr>
          <p:cNvPr id="35919" name="Rectangle 92"/>
          <p:cNvSpPr>
            <a:spLocks/>
          </p:cNvSpPr>
          <p:nvPr/>
        </p:nvSpPr>
        <p:spPr bwMode="auto">
          <a:xfrm>
            <a:off x="5233870" y="5209178"/>
            <a:ext cx="3653570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Holy guacamole! Best check yo self, you are not looking good.</a:t>
            </a:r>
          </a:p>
        </p:txBody>
      </p:sp>
      <p:sp>
        <p:nvSpPr>
          <p:cNvPr id="35920" name="Rectangle 93"/>
          <p:cNvSpPr>
            <a:spLocks/>
          </p:cNvSpPr>
          <p:nvPr/>
        </p:nvSpPr>
        <p:spPr bwMode="auto">
          <a:xfrm>
            <a:off x="5247456" y="5711188"/>
            <a:ext cx="2694974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Oh snap! Change this and that and try again.</a:t>
            </a:r>
          </a:p>
        </p:txBody>
      </p:sp>
      <p:sp>
        <p:nvSpPr>
          <p:cNvPr id="35921" name="Rectangle 94"/>
          <p:cNvSpPr>
            <a:spLocks/>
          </p:cNvSpPr>
          <p:nvPr/>
        </p:nvSpPr>
        <p:spPr bwMode="auto">
          <a:xfrm>
            <a:off x="5253700" y="6203354"/>
            <a:ext cx="3122976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Well done! You successfully read this alert message.</a:t>
            </a:r>
          </a:p>
        </p:txBody>
      </p:sp>
      <p:sp>
        <p:nvSpPr>
          <p:cNvPr id="35922" name="Rectangle 95"/>
          <p:cNvSpPr>
            <a:spLocks/>
          </p:cNvSpPr>
          <p:nvPr/>
        </p:nvSpPr>
        <p:spPr bwMode="auto">
          <a:xfrm>
            <a:off x="5232617" y="6744737"/>
            <a:ext cx="3161448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Hands up! This is an alert that needs your attention.</a:t>
            </a:r>
          </a:p>
        </p:txBody>
      </p:sp>
      <p:sp>
        <p:nvSpPr>
          <p:cNvPr id="35923" name="Rectangle 96"/>
          <p:cNvSpPr>
            <a:spLocks/>
          </p:cNvSpPr>
          <p:nvPr/>
        </p:nvSpPr>
        <p:spPr bwMode="auto">
          <a:xfrm>
            <a:off x="6249609" y="4511513"/>
            <a:ext cx="207113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10</a:t>
            </a:r>
          </a:p>
        </p:txBody>
      </p:sp>
      <p:sp>
        <p:nvSpPr>
          <p:cNvPr id="35924" name="Rectangle 97"/>
          <p:cNvSpPr>
            <a:spLocks/>
          </p:cNvSpPr>
          <p:nvPr/>
        </p:nvSpPr>
        <p:spPr bwMode="auto">
          <a:xfrm>
            <a:off x="6584430" y="4511513"/>
            <a:ext cx="184671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11</a:t>
            </a:r>
          </a:p>
        </p:txBody>
      </p:sp>
      <p:sp>
        <p:nvSpPr>
          <p:cNvPr id="35925" name="Rectangle 98"/>
          <p:cNvSpPr>
            <a:spLocks/>
          </p:cNvSpPr>
          <p:nvPr/>
        </p:nvSpPr>
        <p:spPr bwMode="auto">
          <a:xfrm>
            <a:off x="6909112" y="4511513"/>
            <a:ext cx="207113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12</a:t>
            </a:r>
          </a:p>
        </p:txBody>
      </p:sp>
      <p:sp>
        <p:nvSpPr>
          <p:cNvPr id="35926" name="Rectangle 99"/>
          <p:cNvSpPr>
            <a:spLocks/>
          </p:cNvSpPr>
          <p:nvPr/>
        </p:nvSpPr>
        <p:spPr bwMode="auto">
          <a:xfrm>
            <a:off x="7282465" y="4511513"/>
            <a:ext cx="165435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...</a:t>
            </a:r>
          </a:p>
        </p:txBody>
      </p:sp>
      <p:sp>
        <p:nvSpPr>
          <p:cNvPr id="35927" name="Rectangle 100"/>
          <p:cNvSpPr>
            <a:spLocks/>
          </p:cNvSpPr>
          <p:nvPr/>
        </p:nvSpPr>
        <p:spPr bwMode="auto">
          <a:xfrm>
            <a:off x="7598145" y="4511513"/>
            <a:ext cx="207113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19</a:t>
            </a:r>
          </a:p>
        </p:txBody>
      </p:sp>
      <p:sp>
        <p:nvSpPr>
          <p:cNvPr id="35928" name="Rectangle 101"/>
          <p:cNvSpPr>
            <a:spLocks/>
          </p:cNvSpPr>
          <p:nvPr/>
        </p:nvSpPr>
        <p:spPr bwMode="auto">
          <a:xfrm>
            <a:off x="7893298" y="4511513"/>
            <a:ext cx="229555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20</a:t>
            </a:r>
          </a:p>
        </p:txBody>
      </p:sp>
      <p:sp>
        <p:nvSpPr>
          <p:cNvPr id="35929" name="Rectangle 102"/>
          <p:cNvSpPr>
            <a:spLocks/>
          </p:cNvSpPr>
          <p:nvPr/>
        </p:nvSpPr>
        <p:spPr bwMode="auto">
          <a:xfrm>
            <a:off x="8315829" y="4511513"/>
            <a:ext cx="39466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Next</a:t>
            </a:r>
          </a:p>
        </p:txBody>
      </p:sp>
      <p:sp>
        <p:nvSpPr>
          <p:cNvPr id="35930" name="Rectangle 103"/>
          <p:cNvSpPr>
            <a:spLocks/>
          </p:cNvSpPr>
          <p:nvPr/>
        </p:nvSpPr>
        <p:spPr bwMode="auto">
          <a:xfrm>
            <a:off x="5297990" y="3724047"/>
            <a:ext cx="329770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Home / Middle Page / Another one / You are here</a:t>
            </a:r>
          </a:p>
        </p:txBody>
      </p:sp>
      <p:sp>
        <p:nvSpPr>
          <p:cNvPr id="35931" name="Rectangle 104"/>
          <p:cNvSpPr>
            <a:spLocks/>
          </p:cNvSpPr>
          <p:nvPr/>
        </p:nvSpPr>
        <p:spPr bwMode="auto">
          <a:xfrm>
            <a:off x="6523495" y="3162977"/>
            <a:ext cx="497256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Profile</a:t>
            </a:r>
          </a:p>
        </p:txBody>
      </p:sp>
      <p:sp>
        <p:nvSpPr>
          <p:cNvPr id="35932" name="Rectangle 105"/>
          <p:cNvSpPr>
            <a:spLocks/>
          </p:cNvSpPr>
          <p:nvPr/>
        </p:nvSpPr>
        <p:spPr bwMode="auto">
          <a:xfrm>
            <a:off x="7487448" y="3162977"/>
            <a:ext cx="68320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Messages</a:t>
            </a:r>
          </a:p>
        </p:txBody>
      </p:sp>
      <p:sp>
        <p:nvSpPr>
          <p:cNvPr id="35933" name="Rectangle 106"/>
          <p:cNvSpPr>
            <a:spLocks/>
          </p:cNvSpPr>
          <p:nvPr/>
        </p:nvSpPr>
        <p:spPr bwMode="auto">
          <a:xfrm>
            <a:off x="8433463" y="3162977"/>
            <a:ext cx="615879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Settings</a:t>
            </a:r>
          </a:p>
        </p:txBody>
      </p:sp>
      <p:sp>
        <p:nvSpPr>
          <p:cNvPr id="35934" name="Rectangle 107"/>
          <p:cNvSpPr>
            <a:spLocks/>
          </p:cNvSpPr>
          <p:nvPr/>
        </p:nvSpPr>
        <p:spPr bwMode="auto">
          <a:xfrm>
            <a:off x="5482087" y="2295572"/>
            <a:ext cx="369016" cy="17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77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Option</a:t>
            </a:r>
          </a:p>
        </p:txBody>
      </p:sp>
      <p:sp>
        <p:nvSpPr>
          <p:cNvPr id="35935" name="Rectangle 108"/>
          <p:cNvSpPr>
            <a:spLocks/>
          </p:cNvSpPr>
          <p:nvPr/>
        </p:nvSpPr>
        <p:spPr bwMode="auto">
          <a:xfrm>
            <a:off x="5491930" y="2551499"/>
            <a:ext cx="369016" cy="17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77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Option</a:t>
            </a:r>
          </a:p>
        </p:txBody>
      </p:sp>
      <p:sp>
        <p:nvSpPr>
          <p:cNvPr id="35936" name="Rectangle 109"/>
          <p:cNvSpPr>
            <a:spLocks/>
          </p:cNvSpPr>
          <p:nvPr/>
        </p:nvSpPr>
        <p:spPr bwMode="auto">
          <a:xfrm>
            <a:off x="6682972" y="2285729"/>
            <a:ext cx="369016" cy="17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77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Option</a:t>
            </a:r>
          </a:p>
        </p:txBody>
      </p:sp>
      <p:sp>
        <p:nvSpPr>
          <p:cNvPr id="35937" name="Rectangle 110"/>
          <p:cNvSpPr>
            <a:spLocks/>
          </p:cNvSpPr>
          <p:nvPr/>
        </p:nvSpPr>
        <p:spPr bwMode="auto">
          <a:xfrm>
            <a:off x="6682972" y="2541655"/>
            <a:ext cx="369016" cy="17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77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Option</a:t>
            </a:r>
          </a:p>
        </p:txBody>
      </p:sp>
      <p:sp>
        <p:nvSpPr>
          <p:cNvPr id="35938" name="Rectangle 111"/>
          <p:cNvSpPr>
            <a:spLocks/>
          </p:cNvSpPr>
          <p:nvPr/>
        </p:nvSpPr>
        <p:spPr bwMode="auto">
          <a:xfrm>
            <a:off x="7104944" y="1675424"/>
            <a:ext cx="311308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Info</a:t>
            </a:r>
          </a:p>
        </p:txBody>
      </p:sp>
      <p:sp>
        <p:nvSpPr>
          <p:cNvPr id="35939" name="Rectangle 112"/>
          <p:cNvSpPr>
            <a:spLocks/>
          </p:cNvSpPr>
          <p:nvPr/>
        </p:nvSpPr>
        <p:spPr bwMode="auto">
          <a:xfrm>
            <a:off x="7783981" y="1675424"/>
            <a:ext cx="508478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Success</a:t>
            </a:r>
          </a:p>
        </p:txBody>
      </p:sp>
      <p:sp>
        <p:nvSpPr>
          <p:cNvPr id="35940" name="Rectangle 113"/>
          <p:cNvSpPr>
            <a:spLocks/>
          </p:cNvSpPr>
          <p:nvPr/>
        </p:nvSpPr>
        <p:spPr bwMode="auto">
          <a:xfrm>
            <a:off x="8620659" y="1675424"/>
            <a:ext cx="455579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Danger</a:t>
            </a:r>
          </a:p>
        </p:txBody>
      </p:sp>
      <p:sp>
        <p:nvSpPr>
          <p:cNvPr id="35941" name="Rectangle 114"/>
          <p:cNvSpPr>
            <a:spLocks/>
          </p:cNvSpPr>
          <p:nvPr/>
        </p:nvSpPr>
        <p:spPr bwMode="auto">
          <a:xfrm>
            <a:off x="423509" y="1409654"/>
            <a:ext cx="112535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</a:t>
            </a:r>
          </a:p>
        </p:txBody>
      </p:sp>
      <p:sp>
        <p:nvSpPr>
          <p:cNvPr id="35942" name="Rectangle 115"/>
          <p:cNvSpPr>
            <a:spLocks/>
          </p:cNvSpPr>
          <p:nvPr/>
        </p:nvSpPr>
        <p:spPr bwMode="auto">
          <a:xfrm>
            <a:off x="423509" y="1832917"/>
            <a:ext cx="112535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</a:t>
            </a:r>
          </a:p>
        </p:txBody>
      </p:sp>
      <p:sp>
        <p:nvSpPr>
          <p:cNvPr id="35943" name="Rectangle 116"/>
          <p:cNvSpPr>
            <a:spLocks/>
          </p:cNvSpPr>
          <p:nvPr/>
        </p:nvSpPr>
        <p:spPr bwMode="auto">
          <a:xfrm>
            <a:off x="433352" y="2285710"/>
            <a:ext cx="112535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</a:t>
            </a:r>
          </a:p>
        </p:txBody>
      </p:sp>
      <p:sp>
        <p:nvSpPr>
          <p:cNvPr id="35944" name="Rectangle 117"/>
          <p:cNvSpPr>
            <a:spLocks/>
          </p:cNvSpPr>
          <p:nvPr/>
        </p:nvSpPr>
        <p:spPr bwMode="auto">
          <a:xfrm>
            <a:off x="423119" y="2433360"/>
            <a:ext cx="1317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</a:t>
            </a:r>
          </a:p>
        </p:txBody>
      </p:sp>
      <p:sp>
        <p:nvSpPr>
          <p:cNvPr id="35945" name="Rectangle 118"/>
          <p:cNvSpPr>
            <a:spLocks/>
          </p:cNvSpPr>
          <p:nvPr/>
        </p:nvSpPr>
        <p:spPr bwMode="auto">
          <a:xfrm>
            <a:off x="423119" y="2581010"/>
            <a:ext cx="1317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3</a:t>
            </a:r>
          </a:p>
        </p:txBody>
      </p:sp>
      <p:sp>
        <p:nvSpPr>
          <p:cNvPr id="35946" name="Rectangle 119"/>
          <p:cNvSpPr>
            <a:spLocks/>
          </p:cNvSpPr>
          <p:nvPr/>
        </p:nvSpPr>
        <p:spPr bwMode="auto">
          <a:xfrm>
            <a:off x="423119" y="2728660"/>
            <a:ext cx="1317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4</a:t>
            </a:r>
          </a:p>
        </p:txBody>
      </p:sp>
      <p:sp>
        <p:nvSpPr>
          <p:cNvPr id="35947" name="Rectangle 120"/>
          <p:cNvSpPr>
            <a:spLocks/>
          </p:cNvSpPr>
          <p:nvPr/>
        </p:nvSpPr>
        <p:spPr bwMode="auto">
          <a:xfrm>
            <a:off x="423119" y="2876310"/>
            <a:ext cx="13177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5</a:t>
            </a:r>
          </a:p>
        </p:txBody>
      </p:sp>
      <p:sp>
        <p:nvSpPr>
          <p:cNvPr id="35948" name="Rectangle 121"/>
          <p:cNvSpPr>
            <a:spLocks/>
          </p:cNvSpPr>
          <p:nvPr/>
        </p:nvSpPr>
        <p:spPr bwMode="auto">
          <a:xfrm>
            <a:off x="418609" y="3230669"/>
            <a:ext cx="105991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Disabled text box</a:t>
            </a:r>
          </a:p>
        </p:txBody>
      </p:sp>
      <p:sp>
        <p:nvSpPr>
          <p:cNvPr id="35949" name="Rectangle 122"/>
          <p:cNvSpPr>
            <a:spLocks/>
          </p:cNvSpPr>
          <p:nvPr/>
        </p:nvSpPr>
        <p:spPr bwMode="auto">
          <a:xfrm>
            <a:off x="409905" y="3919702"/>
            <a:ext cx="631908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Text field</a:t>
            </a:r>
          </a:p>
        </p:txBody>
      </p:sp>
      <p:sp>
        <p:nvSpPr>
          <p:cNvPr id="35950" name="Rectangle 123"/>
          <p:cNvSpPr>
            <a:spLocks/>
          </p:cNvSpPr>
          <p:nvPr/>
        </p:nvSpPr>
        <p:spPr bwMode="auto">
          <a:xfrm>
            <a:off x="421386" y="4490615"/>
            <a:ext cx="369016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Error</a:t>
            </a:r>
          </a:p>
        </p:txBody>
      </p:sp>
      <p:sp>
        <p:nvSpPr>
          <p:cNvPr id="35951" name="Rectangle 124"/>
          <p:cNvSpPr>
            <a:spLocks/>
          </p:cNvSpPr>
          <p:nvPr/>
        </p:nvSpPr>
        <p:spPr bwMode="auto">
          <a:xfrm>
            <a:off x="421173" y="4943408"/>
            <a:ext cx="508478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Success</a:t>
            </a:r>
          </a:p>
        </p:txBody>
      </p:sp>
      <p:sp>
        <p:nvSpPr>
          <p:cNvPr id="35952" name="Rectangle 125"/>
          <p:cNvSpPr>
            <a:spLocks/>
          </p:cNvSpPr>
          <p:nvPr/>
        </p:nvSpPr>
        <p:spPr bwMode="auto">
          <a:xfrm>
            <a:off x="421173" y="5386358"/>
            <a:ext cx="508478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Success</a:t>
            </a:r>
          </a:p>
        </p:txBody>
      </p:sp>
      <p:sp>
        <p:nvSpPr>
          <p:cNvPr id="35953" name="Rectangle 126"/>
          <p:cNvSpPr>
            <a:spLocks/>
          </p:cNvSpPr>
          <p:nvPr/>
        </p:nvSpPr>
        <p:spPr bwMode="auto">
          <a:xfrm>
            <a:off x="403268" y="6026174"/>
            <a:ext cx="170243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@</a:t>
            </a:r>
          </a:p>
        </p:txBody>
      </p:sp>
      <p:sp>
        <p:nvSpPr>
          <p:cNvPr id="35954" name="Rectangle 127"/>
          <p:cNvSpPr>
            <a:spLocks/>
          </p:cNvSpPr>
          <p:nvPr/>
        </p:nvSpPr>
        <p:spPr bwMode="auto">
          <a:xfrm>
            <a:off x="642983" y="6026174"/>
            <a:ext cx="1167312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Prepended text box</a:t>
            </a:r>
          </a:p>
        </p:txBody>
      </p:sp>
      <p:sp>
        <p:nvSpPr>
          <p:cNvPr id="35955" name="Rectangle 128"/>
          <p:cNvSpPr>
            <a:spLocks/>
          </p:cNvSpPr>
          <p:nvPr/>
        </p:nvSpPr>
        <p:spPr bwMode="auto">
          <a:xfrm>
            <a:off x="643004" y="6616774"/>
            <a:ext cx="1204181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Prepended checkbox</a:t>
            </a:r>
          </a:p>
        </p:txBody>
      </p:sp>
      <p:sp>
        <p:nvSpPr>
          <p:cNvPr id="35956" name="Rectangle 129"/>
          <p:cNvSpPr>
            <a:spLocks/>
          </p:cNvSpPr>
          <p:nvPr/>
        </p:nvSpPr>
        <p:spPr bwMode="auto">
          <a:xfrm>
            <a:off x="407786" y="7089254"/>
            <a:ext cx="1168915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Appended checkbox</a:t>
            </a:r>
          </a:p>
        </p:txBody>
      </p:sp>
      <p:sp>
        <p:nvSpPr>
          <p:cNvPr id="35957" name="Rectangle 130"/>
          <p:cNvSpPr>
            <a:spLocks/>
          </p:cNvSpPr>
          <p:nvPr/>
        </p:nvSpPr>
        <p:spPr bwMode="auto">
          <a:xfrm>
            <a:off x="2371071" y="199479"/>
            <a:ext cx="341765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Link</a:t>
            </a:r>
          </a:p>
        </p:txBody>
      </p:sp>
      <p:sp>
        <p:nvSpPr>
          <p:cNvPr id="35958" name="Rectangle 131"/>
          <p:cNvSpPr>
            <a:spLocks/>
          </p:cNvSpPr>
          <p:nvPr/>
        </p:nvSpPr>
        <p:spPr bwMode="auto">
          <a:xfrm>
            <a:off x="2794334" y="199479"/>
            <a:ext cx="341765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Link</a:t>
            </a:r>
          </a:p>
        </p:txBody>
      </p:sp>
      <p:sp>
        <p:nvSpPr>
          <p:cNvPr id="35959" name="Rectangle 132"/>
          <p:cNvSpPr>
            <a:spLocks/>
          </p:cNvSpPr>
          <p:nvPr/>
        </p:nvSpPr>
        <p:spPr bwMode="auto">
          <a:xfrm>
            <a:off x="3217597" y="209322"/>
            <a:ext cx="341765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Link</a:t>
            </a:r>
          </a:p>
        </p:txBody>
      </p:sp>
      <p:sp>
        <p:nvSpPr>
          <p:cNvPr id="35960" name="Rectangle 133"/>
          <p:cNvSpPr>
            <a:spLocks/>
          </p:cNvSpPr>
          <p:nvPr/>
        </p:nvSpPr>
        <p:spPr bwMode="auto">
          <a:xfrm>
            <a:off x="3637594" y="199479"/>
            <a:ext cx="745722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Dropdown</a:t>
            </a:r>
          </a:p>
        </p:txBody>
      </p:sp>
      <p:sp>
        <p:nvSpPr>
          <p:cNvPr id="35961" name="Rectangle 134"/>
          <p:cNvSpPr>
            <a:spLocks/>
          </p:cNvSpPr>
          <p:nvPr/>
        </p:nvSpPr>
        <p:spPr bwMode="auto">
          <a:xfrm>
            <a:off x="8736437" y="209322"/>
            <a:ext cx="745722" cy="22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16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Dropdown</a:t>
            </a:r>
          </a:p>
        </p:txBody>
      </p:sp>
      <p:sp>
        <p:nvSpPr>
          <p:cNvPr id="35962" name="Rectangle 135"/>
          <p:cNvSpPr>
            <a:spLocks/>
          </p:cNvSpPr>
          <p:nvPr/>
        </p:nvSpPr>
        <p:spPr bwMode="auto">
          <a:xfrm>
            <a:off x="4633671" y="190293"/>
            <a:ext cx="522904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08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Search</a:t>
            </a:r>
          </a:p>
        </p:txBody>
      </p:sp>
      <p:sp>
        <p:nvSpPr>
          <p:cNvPr id="35963" name="Rectangle 136"/>
          <p:cNvSpPr>
            <a:spLocks/>
          </p:cNvSpPr>
          <p:nvPr/>
        </p:nvSpPr>
        <p:spPr bwMode="auto">
          <a:xfrm>
            <a:off x="309211" y="160725"/>
            <a:ext cx="1244256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94611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14"/>
          <p:cNvSpPr>
            <a:spLocks/>
          </p:cNvSpPr>
          <p:nvPr/>
        </p:nvSpPr>
        <p:spPr bwMode="auto">
          <a:xfrm>
            <a:off x="274912" y="502009"/>
            <a:ext cx="9645229" cy="887130"/>
          </a:xfrm>
          <a:custGeom>
            <a:avLst/>
            <a:gdLst>
              <a:gd name="T0" fmla="*/ 2147483647 w 21379"/>
              <a:gd name="T1" fmla="*/ 36452805 h 20154"/>
              <a:gd name="T2" fmla="*/ 2147483647 w 21379"/>
              <a:gd name="T3" fmla="*/ 9159998 h 20154"/>
              <a:gd name="T4" fmla="*/ 2147483647 w 21379"/>
              <a:gd name="T5" fmla="*/ 63745669 h 20154"/>
              <a:gd name="T6" fmla="*/ 2147483647 w 21379"/>
              <a:gd name="T7" fmla="*/ 36452805 h 20154"/>
              <a:gd name="T8" fmla="*/ 2147483647 w 21379"/>
              <a:gd name="T9" fmla="*/ 36452805 h 20154"/>
              <a:gd name="T10" fmla="*/ 2147483647 w 21379"/>
              <a:gd name="T11" fmla="*/ 91038533 h 20154"/>
              <a:gd name="T12" fmla="*/ 2147483647 w 21379"/>
              <a:gd name="T13" fmla="*/ 15936431 h 20154"/>
              <a:gd name="T14" fmla="*/ 2147483647 w 21379"/>
              <a:gd name="T15" fmla="*/ 1373438017 h 20154"/>
              <a:gd name="T16" fmla="*/ 2147483647 w 21379"/>
              <a:gd name="T17" fmla="*/ 2147483647 h 20154"/>
              <a:gd name="T18" fmla="*/ 2147483647 w 21379"/>
              <a:gd name="T19" fmla="*/ 2147483647 h 20154"/>
              <a:gd name="T20" fmla="*/ 2147483647 w 21379"/>
              <a:gd name="T21" fmla="*/ 2147483647 h 20154"/>
              <a:gd name="T22" fmla="*/ 2147483647 w 21379"/>
              <a:gd name="T23" fmla="*/ 2147483647 h 20154"/>
              <a:gd name="T24" fmla="*/ 2147483647 w 21379"/>
              <a:gd name="T25" fmla="*/ 2147483647 h 20154"/>
              <a:gd name="T26" fmla="*/ 2147483647 w 21379"/>
              <a:gd name="T27" fmla="*/ 2147483647 h 20154"/>
              <a:gd name="T28" fmla="*/ 2147483647 w 21379"/>
              <a:gd name="T29" fmla="*/ 2147483647 h 20154"/>
              <a:gd name="T30" fmla="*/ 2147483647 w 21379"/>
              <a:gd name="T31" fmla="*/ 2147483647 h 20154"/>
              <a:gd name="T32" fmla="*/ 2147483647 w 21379"/>
              <a:gd name="T33" fmla="*/ 2147483647 h 20154"/>
              <a:gd name="T34" fmla="*/ 2147483647 w 21379"/>
              <a:gd name="T35" fmla="*/ 2147483647 h 20154"/>
              <a:gd name="T36" fmla="*/ 2147483647 w 21379"/>
              <a:gd name="T37" fmla="*/ 793692326 h 20154"/>
              <a:gd name="T38" fmla="*/ 2147483647 w 21379"/>
              <a:gd name="T39" fmla="*/ 36452805 h 2015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379" h="20154">
                <a:moveTo>
                  <a:pt x="294" y="199"/>
                </a:moveTo>
                <a:cubicBezTo>
                  <a:pt x="992" y="1093"/>
                  <a:pt x="1792" y="-99"/>
                  <a:pt x="2520" y="50"/>
                </a:cubicBezTo>
                <a:cubicBezTo>
                  <a:pt x="3451" y="348"/>
                  <a:pt x="4382" y="348"/>
                  <a:pt x="5327" y="348"/>
                </a:cubicBezTo>
                <a:cubicBezTo>
                  <a:pt x="7363" y="348"/>
                  <a:pt x="9414" y="795"/>
                  <a:pt x="11465" y="199"/>
                </a:cubicBezTo>
                <a:cubicBezTo>
                  <a:pt x="13036" y="-248"/>
                  <a:pt x="14622" y="199"/>
                  <a:pt x="16207" y="199"/>
                </a:cubicBezTo>
                <a:cubicBezTo>
                  <a:pt x="17138" y="199"/>
                  <a:pt x="18054" y="795"/>
                  <a:pt x="18985" y="497"/>
                </a:cubicBezTo>
                <a:cubicBezTo>
                  <a:pt x="19669" y="348"/>
                  <a:pt x="20376" y="87"/>
                  <a:pt x="21062" y="87"/>
                </a:cubicBezTo>
                <a:cubicBezTo>
                  <a:pt x="21487" y="87"/>
                  <a:pt x="21356" y="2433"/>
                  <a:pt x="21371" y="7498"/>
                </a:cubicBezTo>
                <a:cubicBezTo>
                  <a:pt x="21375" y="9136"/>
                  <a:pt x="21356" y="10552"/>
                  <a:pt x="21356" y="12042"/>
                </a:cubicBezTo>
                <a:cubicBezTo>
                  <a:pt x="21356" y="13531"/>
                  <a:pt x="21356" y="15095"/>
                  <a:pt x="21356" y="16585"/>
                </a:cubicBezTo>
                <a:cubicBezTo>
                  <a:pt x="21342" y="20905"/>
                  <a:pt x="21247" y="19974"/>
                  <a:pt x="20585" y="20011"/>
                </a:cubicBezTo>
                <a:cubicBezTo>
                  <a:pt x="20207" y="20033"/>
                  <a:pt x="19843" y="19862"/>
                  <a:pt x="19480" y="20011"/>
                </a:cubicBezTo>
                <a:cubicBezTo>
                  <a:pt x="18592" y="20458"/>
                  <a:pt x="17705" y="19713"/>
                  <a:pt x="16818" y="19713"/>
                </a:cubicBezTo>
                <a:cubicBezTo>
                  <a:pt x="15800" y="19713"/>
                  <a:pt x="14767" y="19862"/>
                  <a:pt x="13749" y="19862"/>
                </a:cubicBezTo>
                <a:cubicBezTo>
                  <a:pt x="11829" y="19862"/>
                  <a:pt x="9909" y="20309"/>
                  <a:pt x="8003" y="19713"/>
                </a:cubicBezTo>
                <a:cubicBezTo>
                  <a:pt x="6142" y="19266"/>
                  <a:pt x="4280" y="19713"/>
                  <a:pt x="2418" y="19713"/>
                </a:cubicBezTo>
                <a:cubicBezTo>
                  <a:pt x="1705" y="19713"/>
                  <a:pt x="978" y="20011"/>
                  <a:pt x="280" y="19713"/>
                </a:cubicBezTo>
                <a:cubicBezTo>
                  <a:pt x="-113" y="19564"/>
                  <a:pt x="18" y="16138"/>
                  <a:pt x="32" y="13010"/>
                </a:cubicBezTo>
                <a:cubicBezTo>
                  <a:pt x="47" y="10030"/>
                  <a:pt x="32" y="7163"/>
                  <a:pt x="18" y="4333"/>
                </a:cubicBezTo>
                <a:cubicBezTo>
                  <a:pt x="3" y="1800"/>
                  <a:pt x="-55" y="-695"/>
                  <a:pt x="323" y="19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66" name="AutoShape 15"/>
          <p:cNvSpPr>
            <a:spLocks/>
          </p:cNvSpPr>
          <p:nvPr/>
        </p:nvSpPr>
        <p:spPr bwMode="auto">
          <a:xfrm>
            <a:off x="9646989" y="620129"/>
            <a:ext cx="63982" cy="54138"/>
          </a:xfrm>
          <a:custGeom>
            <a:avLst/>
            <a:gdLst>
              <a:gd name="T0" fmla="*/ 0 w 21600"/>
              <a:gd name="T1" fmla="*/ 730453 h 21600"/>
              <a:gd name="T2" fmla="*/ 1205712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6" y="13745"/>
                  <a:pt x="14954" y="589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67" name="AutoShape 16"/>
          <p:cNvSpPr>
            <a:spLocks/>
          </p:cNvSpPr>
          <p:nvPr/>
        </p:nvSpPr>
        <p:spPr bwMode="auto">
          <a:xfrm>
            <a:off x="9637146" y="620129"/>
            <a:ext cx="73825" cy="59060"/>
          </a:xfrm>
          <a:custGeom>
            <a:avLst/>
            <a:gdLst>
              <a:gd name="T0" fmla="*/ 0 w 21600"/>
              <a:gd name="T1" fmla="*/ 0 h 21600"/>
              <a:gd name="T2" fmla="*/ 1852198 w 21600"/>
              <a:gd name="T3" fmla="*/ 948327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200" y="5400"/>
                  <a:pt x="14400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68" name="AutoShape 17"/>
          <p:cNvSpPr>
            <a:spLocks/>
          </p:cNvSpPr>
          <p:nvPr/>
        </p:nvSpPr>
        <p:spPr bwMode="auto">
          <a:xfrm>
            <a:off x="364732" y="925272"/>
            <a:ext cx="1056928" cy="344516"/>
          </a:xfrm>
          <a:custGeom>
            <a:avLst/>
            <a:gdLst>
              <a:gd name="T0" fmla="*/ 255718556 w 21157"/>
              <a:gd name="T1" fmla="*/ 546912 h 20673"/>
              <a:gd name="T2" fmla="*/ 2147483647 w 21157"/>
              <a:gd name="T3" fmla="*/ 2504814 h 20673"/>
              <a:gd name="T4" fmla="*/ 2147483647 w 21157"/>
              <a:gd name="T5" fmla="*/ 80577080 h 20673"/>
              <a:gd name="T6" fmla="*/ 2147483647 w 21157"/>
              <a:gd name="T7" fmla="*/ 191840205 h 20673"/>
              <a:gd name="T8" fmla="*/ 2147483647 w 21157"/>
              <a:gd name="T9" fmla="*/ 201601488 h 20673"/>
              <a:gd name="T10" fmla="*/ 2147483647 w 21157"/>
              <a:gd name="T11" fmla="*/ 199643585 h 20673"/>
              <a:gd name="T12" fmla="*/ 624702032 w 21157"/>
              <a:gd name="T13" fmla="*/ 199643585 h 20673"/>
              <a:gd name="T14" fmla="*/ 27310901 w 21157"/>
              <a:gd name="T15" fmla="*/ 139136004 h 20673"/>
              <a:gd name="T16" fmla="*/ 79793138 w 21157"/>
              <a:gd name="T17" fmla="*/ 20069499 h 20673"/>
              <a:gd name="T18" fmla="*/ 343546265 w 21157"/>
              <a:gd name="T19" fmla="*/ 2504814 h 206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157" h="20673">
                <a:moveTo>
                  <a:pt x="955" y="55"/>
                </a:moveTo>
                <a:cubicBezTo>
                  <a:pt x="7060" y="-141"/>
                  <a:pt x="13166" y="252"/>
                  <a:pt x="19338" y="252"/>
                </a:cubicBezTo>
                <a:cubicBezTo>
                  <a:pt x="21110" y="252"/>
                  <a:pt x="21044" y="3001"/>
                  <a:pt x="21110" y="8106"/>
                </a:cubicBezTo>
                <a:cubicBezTo>
                  <a:pt x="21110" y="10659"/>
                  <a:pt x="21373" y="17335"/>
                  <a:pt x="20651" y="19299"/>
                </a:cubicBezTo>
                <a:cubicBezTo>
                  <a:pt x="19863" y="21459"/>
                  <a:pt x="17302" y="20477"/>
                  <a:pt x="16252" y="20281"/>
                </a:cubicBezTo>
                <a:cubicBezTo>
                  <a:pt x="14742" y="20084"/>
                  <a:pt x="13298" y="20084"/>
                  <a:pt x="11787" y="20084"/>
                </a:cubicBezTo>
                <a:cubicBezTo>
                  <a:pt x="8636" y="20084"/>
                  <a:pt x="5485" y="20281"/>
                  <a:pt x="2333" y="20084"/>
                </a:cubicBezTo>
                <a:cubicBezTo>
                  <a:pt x="495" y="19888"/>
                  <a:pt x="102" y="19692"/>
                  <a:pt x="102" y="13997"/>
                </a:cubicBezTo>
                <a:cubicBezTo>
                  <a:pt x="102" y="10855"/>
                  <a:pt x="-227" y="4768"/>
                  <a:pt x="298" y="2019"/>
                </a:cubicBezTo>
                <a:cubicBezTo>
                  <a:pt x="495" y="644"/>
                  <a:pt x="627" y="-141"/>
                  <a:pt x="1283" y="25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69" name="AutoShape 18"/>
          <p:cNvSpPr>
            <a:spLocks/>
          </p:cNvSpPr>
          <p:nvPr/>
        </p:nvSpPr>
        <p:spPr bwMode="auto">
          <a:xfrm>
            <a:off x="1447498" y="915429"/>
            <a:ext cx="766549" cy="340826"/>
          </a:xfrm>
          <a:custGeom>
            <a:avLst/>
            <a:gdLst>
              <a:gd name="T0" fmla="*/ 147241445 w 21027"/>
              <a:gd name="T1" fmla="*/ 900066 h 19947"/>
              <a:gd name="T2" fmla="*/ 1495829695 w 21027"/>
              <a:gd name="T3" fmla="*/ 2957292 h 19947"/>
              <a:gd name="T4" fmla="*/ 2123296568 w 21027"/>
              <a:gd name="T5" fmla="*/ 9128460 h 19947"/>
              <a:gd name="T6" fmla="*/ 2147483647 w 21027"/>
              <a:gd name="T7" fmla="*/ 130506487 h 19947"/>
              <a:gd name="T8" fmla="*/ 2132661360 w 21027"/>
              <a:gd name="T9" fmla="*/ 190161542 h 19947"/>
              <a:gd name="T10" fmla="*/ 1879801210 w 21027"/>
              <a:gd name="T11" fmla="*/ 206618352 h 19947"/>
              <a:gd name="T12" fmla="*/ 1261699081 w 21027"/>
              <a:gd name="T13" fmla="*/ 212789520 h 19947"/>
              <a:gd name="T14" fmla="*/ 606135622 w 21027"/>
              <a:gd name="T15" fmla="*/ 212789520 h 19947"/>
              <a:gd name="T16" fmla="*/ 53589199 w 21027"/>
              <a:gd name="T17" fmla="*/ 188104802 h 19947"/>
              <a:gd name="T18" fmla="*/ 147241445 w 21027"/>
              <a:gd name="T19" fmla="*/ 5014032 h 199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027" h="19947">
                <a:moveTo>
                  <a:pt x="1415" y="84"/>
                </a:moveTo>
                <a:cubicBezTo>
                  <a:pt x="5735" y="84"/>
                  <a:pt x="10055" y="84"/>
                  <a:pt x="14375" y="276"/>
                </a:cubicBezTo>
                <a:cubicBezTo>
                  <a:pt x="15995" y="468"/>
                  <a:pt x="19029" y="-779"/>
                  <a:pt x="20405" y="852"/>
                </a:cubicBezTo>
                <a:cubicBezTo>
                  <a:pt x="21215" y="1812"/>
                  <a:pt x="21035" y="9109"/>
                  <a:pt x="20945" y="12181"/>
                </a:cubicBezTo>
                <a:cubicBezTo>
                  <a:pt x="20945" y="13909"/>
                  <a:pt x="20855" y="16405"/>
                  <a:pt x="20495" y="17749"/>
                </a:cubicBezTo>
                <a:cubicBezTo>
                  <a:pt x="19955" y="19669"/>
                  <a:pt x="19055" y="19093"/>
                  <a:pt x="18065" y="19285"/>
                </a:cubicBezTo>
                <a:cubicBezTo>
                  <a:pt x="16085" y="19477"/>
                  <a:pt x="14105" y="19669"/>
                  <a:pt x="12125" y="19861"/>
                </a:cubicBezTo>
                <a:cubicBezTo>
                  <a:pt x="10055" y="19861"/>
                  <a:pt x="7985" y="20053"/>
                  <a:pt x="5825" y="19861"/>
                </a:cubicBezTo>
                <a:cubicBezTo>
                  <a:pt x="4205" y="19669"/>
                  <a:pt x="1235" y="20821"/>
                  <a:pt x="515" y="17557"/>
                </a:cubicBezTo>
                <a:cubicBezTo>
                  <a:pt x="-205" y="14869"/>
                  <a:pt x="-385" y="660"/>
                  <a:pt x="1415" y="4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0" name="AutoShape 19"/>
          <p:cNvSpPr>
            <a:spLocks/>
          </p:cNvSpPr>
          <p:nvPr/>
        </p:nvSpPr>
        <p:spPr bwMode="auto">
          <a:xfrm>
            <a:off x="274912" y="1574932"/>
            <a:ext cx="9645229" cy="887130"/>
          </a:xfrm>
          <a:custGeom>
            <a:avLst/>
            <a:gdLst>
              <a:gd name="T0" fmla="*/ 2147483647 w 21379"/>
              <a:gd name="T1" fmla="*/ 36452805 h 20154"/>
              <a:gd name="T2" fmla="*/ 2147483647 w 21379"/>
              <a:gd name="T3" fmla="*/ 9159998 h 20154"/>
              <a:gd name="T4" fmla="*/ 2147483647 w 21379"/>
              <a:gd name="T5" fmla="*/ 63745669 h 20154"/>
              <a:gd name="T6" fmla="*/ 2147483647 w 21379"/>
              <a:gd name="T7" fmla="*/ 36452805 h 20154"/>
              <a:gd name="T8" fmla="*/ 2147483647 w 21379"/>
              <a:gd name="T9" fmla="*/ 36452805 h 20154"/>
              <a:gd name="T10" fmla="*/ 2147483647 w 21379"/>
              <a:gd name="T11" fmla="*/ 91038533 h 20154"/>
              <a:gd name="T12" fmla="*/ 2147483647 w 21379"/>
              <a:gd name="T13" fmla="*/ 15936431 h 20154"/>
              <a:gd name="T14" fmla="*/ 2147483647 w 21379"/>
              <a:gd name="T15" fmla="*/ 1373438017 h 20154"/>
              <a:gd name="T16" fmla="*/ 2147483647 w 21379"/>
              <a:gd name="T17" fmla="*/ 2147483647 h 20154"/>
              <a:gd name="T18" fmla="*/ 2147483647 w 21379"/>
              <a:gd name="T19" fmla="*/ 2147483647 h 20154"/>
              <a:gd name="T20" fmla="*/ 2147483647 w 21379"/>
              <a:gd name="T21" fmla="*/ 2147483647 h 20154"/>
              <a:gd name="T22" fmla="*/ 2147483647 w 21379"/>
              <a:gd name="T23" fmla="*/ 2147483647 h 20154"/>
              <a:gd name="T24" fmla="*/ 2147483647 w 21379"/>
              <a:gd name="T25" fmla="*/ 2147483647 h 20154"/>
              <a:gd name="T26" fmla="*/ 2147483647 w 21379"/>
              <a:gd name="T27" fmla="*/ 2147483647 h 20154"/>
              <a:gd name="T28" fmla="*/ 2147483647 w 21379"/>
              <a:gd name="T29" fmla="*/ 2147483647 h 20154"/>
              <a:gd name="T30" fmla="*/ 2147483647 w 21379"/>
              <a:gd name="T31" fmla="*/ 2147483647 h 20154"/>
              <a:gd name="T32" fmla="*/ 2147483647 w 21379"/>
              <a:gd name="T33" fmla="*/ 2147483647 h 20154"/>
              <a:gd name="T34" fmla="*/ 2147483647 w 21379"/>
              <a:gd name="T35" fmla="*/ 2147483647 h 20154"/>
              <a:gd name="T36" fmla="*/ 2147483647 w 21379"/>
              <a:gd name="T37" fmla="*/ 793692326 h 20154"/>
              <a:gd name="T38" fmla="*/ 2147483647 w 21379"/>
              <a:gd name="T39" fmla="*/ 36452805 h 2015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379" h="20154">
                <a:moveTo>
                  <a:pt x="294" y="199"/>
                </a:moveTo>
                <a:cubicBezTo>
                  <a:pt x="992" y="1093"/>
                  <a:pt x="1792" y="-99"/>
                  <a:pt x="2520" y="50"/>
                </a:cubicBezTo>
                <a:cubicBezTo>
                  <a:pt x="3451" y="348"/>
                  <a:pt x="4382" y="348"/>
                  <a:pt x="5327" y="348"/>
                </a:cubicBezTo>
                <a:cubicBezTo>
                  <a:pt x="7363" y="348"/>
                  <a:pt x="9414" y="795"/>
                  <a:pt x="11465" y="199"/>
                </a:cubicBezTo>
                <a:cubicBezTo>
                  <a:pt x="13036" y="-248"/>
                  <a:pt x="14622" y="199"/>
                  <a:pt x="16207" y="199"/>
                </a:cubicBezTo>
                <a:cubicBezTo>
                  <a:pt x="17138" y="199"/>
                  <a:pt x="18054" y="795"/>
                  <a:pt x="18985" y="497"/>
                </a:cubicBezTo>
                <a:cubicBezTo>
                  <a:pt x="19669" y="348"/>
                  <a:pt x="20376" y="87"/>
                  <a:pt x="21062" y="87"/>
                </a:cubicBezTo>
                <a:cubicBezTo>
                  <a:pt x="21487" y="87"/>
                  <a:pt x="21356" y="2433"/>
                  <a:pt x="21371" y="7498"/>
                </a:cubicBezTo>
                <a:cubicBezTo>
                  <a:pt x="21375" y="9136"/>
                  <a:pt x="21356" y="10552"/>
                  <a:pt x="21356" y="12042"/>
                </a:cubicBezTo>
                <a:cubicBezTo>
                  <a:pt x="21356" y="13531"/>
                  <a:pt x="21356" y="15095"/>
                  <a:pt x="21356" y="16585"/>
                </a:cubicBezTo>
                <a:cubicBezTo>
                  <a:pt x="21342" y="20905"/>
                  <a:pt x="21247" y="19974"/>
                  <a:pt x="20585" y="20011"/>
                </a:cubicBezTo>
                <a:cubicBezTo>
                  <a:pt x="20207" y="20033"/>
                  <a:pt x="19843" y="19862"/>
                  <a:pt x="19480" y="20011"/>
                </a:cubicBezTo>
                <a:cubicBezTo>
                  <a:pt x="18592" y="20458"/>
                  <a:pt x="17705" y="19713"/>
                  <a:pt x="16818" y="19713"/>
                </a:cubicBezTo>
                <a:cubicBezTo>
                  <a:pt x="15800" y="19713"/>
                  <a:pt x="14767" y="19862"/>
                  <a:pt x="13749" y="19862"/>
                </a:cubicBezTo>
                <a:cubicBezTo>
                  <a:pt x="11829" y="19862"/>
                  <a:pt x="9909" y="20309"/>
                  <a:pt x="8003" y="19713"/>
                </a:cubicBezTo>
                <a:cubicBezTo>
                  <a:pt x="6142" y="19266"/>
                  <a:pt x="4280" y="19713"/>
                  <a:pt x="2418" y="19713"/>
                </a:cubicBezTo>
                <a:cubicBezTo>
                  <a:pt x="1705" y="19713"/>
                  <a:pt x="978" y="20011"/>
                  <a:pt x="280" y="19713"/>
                </a:cubicBezTo>
                <a:cubicBezTo>
                  <a:pt x="-113" y="19564"/>
                  <a:pt x="18" y="16138"/>
                  <a:pt x="32" y="13010"/>
                </a:cubicBezTo>
                <a:cubicBezTo>
                  <a:pt x="47" y="10030"/>
                  <a:pt x="32" y="7163"/>
                  <a:pt x="18" y="4333"/>
                </a:cubicBezTo>
                <a:cubicBezTo>
                  <a:pt x="3" y="1800"/>
                  <a:pt x="-55" y="-695"/>
                  <a:pt x="323" y="19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1" name="AutoShape 20"/>
          <p:cNvSpPr>
            <a:spLocks/>
          </p:cNvSpPr>
          <p:nvPr/>
        </p:nvSpPr>
        <p:spPr bwMode="auto">
          <a:xfrm>
            <a:off x="9646989" y="1693052"/>
            <a:ext cx="63982" cy="54138"/>
          </a:xfrm>
          <a:custGeom>
            <a:avLst/>
            <a:gdLst>
              <a:gd name="T0" fmla="*/ 0 w 21600"/>
              <a:gd name="T1" fmla="*/ 730453 h 21600"/>
              <a:gd name="T2" fmla="*/ 1205712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6" y="13745"/>
                  <a:pt x="14954" y="589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2" name="AutoShape 21"/>
          <p:cNvSpPr>
            <a:spLocks/>
          </p:cNvSpPr>
          <p:nvPr/>
        </p:nvSpPr>
        <p:spPr bwMode="auto">
          <a:xfrm>
            <a:off x="9637146" y="1693052"/>
            <a:ext cx="73825" cy="59060"/>
          </a:xfrm>
          <a:custGeom>
            <a:avLst/>
            <a:gdLst>
              <a:gd name="T0" fmla="*/ 0 w 21600"/>
              <a:gd name="T1" fmla="*/ 0 h 21600"/>
              <a:gd name="T2" fmla="*/ 1852198 w 21600"/>
              <a:gd name="T3" fmla="*/ 948327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200" y="5400"/>
                  <a:pt x="14400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3" name="AutoShape 22"/>
          <p:cNvSpPr>
            <a:spLocks/>
          </p:cNvSpPr>
          <p:nvPr/>
        </p:nvSpPr>
        <p:spPr bwMode="auto">
          <a:xfrm>
            <a:off x="364732" y="1988352"/>
            <a:ext cx="1056928" cy="344516"/>
          </a:xfrm>
          <a:custGeom>
            <a:avLst/>
            <a:gdLst>
              <a:gd name="T0" fmla="*/ 255718556 w 21157"/>
              <a:gd name="T1" fmla="*/ 546912 h 20673"/>
              <a:gd name="T2" fmla="*/ 2147483647 w 21157"/>
              <a:gd name="T3" fmla="*/ 2504814 h 20673"/>
              <a:gd name="T4" fmla="*/ 2147483647 w 21157"/>
              <a:gd name="T5" fmla="*/ 80577080 h 20673"/>
              <a:gd name="T6" fmla="*/ 2147483647 w 21157"/>
              <a:gd name="T7" fmla="*/ 191840205 h 20673"/>
              <a:gd name="T8" fmla="*/ 2147483647 w 21157"/>
              <a:gd name="T9" fmla="*/ 201601488 h 20673"/>
              <a:gd name="T10" fmla="*/ 2147483647 w 21157"/>
              <a:gd name="T11" fmla="*/ 199643585 h 20673"/>
              <a:gd name="T12" fmla="*/ 624702032 w 21157"/>
              <a:gd name="T13" fmla="*/ 199643585 h 20673"/>
              <a:gd name="T14" fmla="*/ 27310901 w 21157"/>
              <a:gd name="T15" fmla="*/ 139136004 h 20673"/>
              <a:gd name="T16" fmla="*/ 79793138 w 21157"/>
              <a:gd name="T17" fmla="*/ 20069499 h 20673"/>
              <a:gd name="T18" fmla="*/ 343546265 w 21157"/>
              <a:gd name="T19" fmla="*/ 2504814 h 206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157" h="20673">
                <a:moveTo>
                  <a:pt x="955" y="55"/>
                </a:moveTo>
                <a:cubicBezTo>
                  <a:pt x="7060" y="-141"/>
                  <a:pt x="13166" y="252"/>
                  <a:pt x="19338" y="252"/>
                </a:cubicBezTo>
                <a:cubicBezTo>
                  <a:pt x="21110" y="252"/>
                  <a:pt x="21044" y="3001"/>
                  <a:pt x="21110" y="8106"/>
                </a:cubicBezTo>
                <a:cubicBezTo>
                  <a:pt x="21110" y="10659"/>
                  <a:pt x="21373" y="17335"/>
                  <a:pt x="20651" y="19299"/>
                </a:cubicBezTo>
                <a:cubicBezTo>
                  <a:pt x="19863" y="21459"/>
                  <a:pt x="17302" y="20477"/>
                  <a:pt x="16252" y="20281"/>
                </a:cubicBezTo>
                <a:cubicBezTo>
                  <a:pt x="14742" y="20084"/>
                  <a:pt x="13298" y="20084"/>
                  <a:pt x="11787" y="20084"/>
                </a:cubicBezTo>
                <a:cubicBezTo>
                  <a:pt x="8636" y="20084"/>
                  <a:pt x="5485" y="20281"/>
                  <a:pt x="2333" y="20084"/>
                </a:cubicBezTo>
                <a:cubicBezTo>
                  <a:pt x="495" y="19888"/>
                  <a:pt x="102" y="19692"/>
                  <a:pt x="102" y="13997"/>
                </a:cubicBezTo>
                <a:cubicBezTo>
                  <a:pt x="102" y="10855"/>
                  <a:pt x="-227" y="4768"/>
                  <a:pt x="298" y="2019"/>
                </a:cubicBezTo>
                <a:cubicBezTo>
                  <a:pt x="495" y="644"/>
                  <a:pt x="627" y="-141"/>
                  <a:pt x="1283" y="25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4" name="AutoShape 23"/>
          <p:cNvSpPr>
            <a:spLocks/>
          </p:cNvSpPr>
          <p:nvPr/>
        </p:nvSpPr>
        <p:spPr bwMode="auto">
          <a:xfrm>
            <a:off x="1447498" y="1988351"/>
            <a:ext cx="766549" cy="340826"/>
          </a:xfrm>
          <a:custGeom>
            <a:avLst/>
            <a:gdLst>
              <a:gd name="T0" fmla="*/ 147241445 w 21027"/>
              <a:gd name="T1" fmla="*/ 900066 h 19947"/>
              <a:gd name="T2" fmla="*/ 1495829695 w 21027"/>
              <a:gd name="T3" fmla="*/ 2957292 h 19947"/>
              <a:gd name="T4" fmla="*/ 2123296568 w 21027"/>
              <a:gd name="T5" fmla="*/ 9128460 h 19947"/>
              <a:gd name="T6" fmla="*/ 2147483647 w 21027"/>
              <a:gd name="T7" fmla="*/ 130506487 h 19947"/>
              <a:gd name="T8" fmla="*/ 2132661360 w 21027"/>
              <a:gd name="T9" fmla="*/ 190161542 h 19947"/>
              <a:gd name="T10" fmla="*/ 1879801210 w 21027"/>
              <a:gd name="T11" fmla="*/ 206618352 h 19947"/>
              <a:gd name="T12" fmla="*/ 1261699081 w 21027"/>
              <a:gd name="T13" fmla="*/ 212789520 h 19947"/>
              <a:gd name="T14" fmla="*/ 606135622 w 21027"/>
              <a:gd name="T15" fmla="*/ 212789520 h 19947"/>
              <a:gd name="T16" fmla="*/ 53589199 w 21027"/>
              <a:gd name="T17" fmla="*/ 188104802 h 19947"/>
              <a:gd name="T18" fmla="*/ 147241445 w 21027"/>
              <a:gd name="T19" fmla="*/ 5014032 h 199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027" h="19947">
                <a:moveTo>
                  <a:pt x="1415" y="84"/>
                </a:moveTo>
                <a:cubicBezTo>
                  <a:pt x="5735" y="84"/>
                  <a:pt x="10055" y="84"/>
                  <a:pt x="14375" y="276"/>
                </a:cubicBezTo>
                <a:cubicBezTo>
                  <a:pt x="15995" y="468"/>
                  <a:pt x="19029" y="-779"/>
                  <a:pt x="20405" y="852"/>
                </a:cubicBezTo>
                <a:cubicBezTo>
                  <a:pt x="21215" y="1812"/>
                  <a:pt x="21035" y="9109"/>
                  <a:pt x="20945" y="12181"/>
                </a:cubicBezTo>
                <a:cubicBezTo>
                  <a:pt x="20945" y="13909"/>
                  <a:pt x="20855" y="16405"/>
                  <a:pt x="20495" y="17749"/>
                </a:cubicBezTo>
                <a:cubicBezTo>
                  <a:pt x="19955" y="19669"/>
                  <a:pt x="19055" y="19093"/>
                  <a:pt x="18065" y="19285"/>
                </a:cubicBezTo>
                <a:cubicBezTo>
                  <a:pt x="16085" y="19477"/>
                  <a:pt x="14105" y="19669"/>
                  <a:pt x="12125" y="19861"/>
                </a:cubicBezTo>
                <a:cubicBezTo>
                  <a:pt x="10055" y="19861"/>
                  <a:pt x="7985" y="20053"/>
                  <a:pt x="5825" y="19861"/>
                </a:cubicBezTo>
                <a:cubicBezTo>
                  <a:pt x="4205" y="19669"/>
                  <a:pt x="1235" y="20821"/>
                  <a:pt x="515" y="17557"/>
                </a:cubicBezTo>
                <a:cubicBezTo>
                  <a:pt x="-205" y="14869"/>
                  <a:pt x="-385" y="660"/>
                  <a:pt x="1415" y="4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5" name="AutoShape 24"/>
          <p:cNvSpPr>
            <a:spLocks/>
          </p:cNvSpPr>
          <p:nvPr/>
        </p:nvSpPr>
        <p:spPr bwMode="auto">
          <a:xfrm>
            <a:off x="274912" y="2697071"/>
            <a:ext cx="9645229" cy="887130"/>
          </a:xfrm>
          <a:custGeom>
            <a:avLst/>
            <a:gdLst>
              <a:gd name="T0" fmla="*/ 2147483647 w 21379"/>
              <a:gd name="T1" fmla="*/ 36452805 h 20154"/>
              <a:gd name="T2" fmla="*/ 2147483647 w 21379"/>
              <a:gd name="T3" fmla="*/ 9159998 h 20154"/>
              <a:gd name="T4" fmla="*/ 2147483647 w 21379"/>
              <a:gd name="T5" fmla="*/ 63745669 h 20154"/>
              <a:gd name="T6" fmla="*/ 2147483647 w 21379"/>
              <a:gd name="T7" fmla="*/ 36452805 h 20154"/>
              <a:gd name="T8" fmla="*/ 2147483647 w 21379"/>
              <a:gd name="T9" fmla="*/ 36452805 h 20154"/>
              <a:gd name="T10" fmla="*/ 2147483647 w 21379"/>
              <a:gd name="T11" fmla="*/ 91038533 h 20154"/>
              <a:gd name="T12" fmla="*/ 2147483647 w 21379"/>
              <a:gd name="T13" fmla="*/ 15936431 h 20154"/>
              <a:gd name="T14" fmla="*/ 2147483647 w 21379"/>
              <a:gd name="T15" fmla="*/ 1373438017 h 20154"/>
              <a:gd name="T16" fmla="*/ 2147483647 w 21379"/>
              <a:gd name="T17" fmla="*/ 2147483647 h 20154"/>
              <a:gd name="T18" fmla="*/ 2147483647 w 21379"/>
              <a:gd name="T19" fmla="*/ 2147483647 h 20154"/>
              <a:gd name="T20" fmla="*/ 2147483647 w 21379"/>
              <a:gd name="T21" fmla="*/ 2147483647 h 20154"/>
              <a:gd name="T22" fmla="*/ 2147483647 w 21379"/>
              <a:gd name="T23" fmla="*/ 2147483647 h 20154"/>
              <a:gd name="T24" fmla="*/ 2147483647 w 21379"/>
              <a:gd name="T25" fmla="*/ 2147483647 h 20154"/>
              <a:gd name="T26" fmla="*/ 2147483647 w 21379"/>
              <a:gd name="T27" fmla="*/ 2147483647 h 20154"/>
              <a:gd name="T28" fmla="*/ 2147483647 w 21379"/>
              <a:gd name="T29" fmla="*/ 2147483647 h 20154"/>
              <a:gd name="T30" fmla="*/ 2147483647 w 21379"/>
              <a:gd name="T31" fmla="*/ 2147483647 h 20154"/>
              <a:gd name="T32" fmla="*/ 2147483647 w 21379"/>
              <a:gd name="T33" fmla="*/ 2147483647 h 20154"/>
              <a:gd name="T34" fmla="*/ 2147483647 w 21379"/>
              <a:gd name="T35" fmla="*/ 2147483647 h 20154"/>
              <a:gd name="T36" fmla="*/ 2147483647 w 21379"/>
              <a:gd name="T37" fmla="*/ 793692326 h 20154"/>
              <a:gd name="T38" fmla="*/ 2147483647 w 21379"/>
              <a:gd name="T39" fmla="*/ 36452805 h 2015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379" h="20154">
                <a:moveTo>
                  <a:pt x="294" y="199"/>
                </a:moveTo>
                <a:cubicBezTo>
                  <a:pt x="992" y="1093"/>
                  <a:pt x="1792" y="-99"/>
                  <a:pt x="2520" y="50"/>
                </a:cubicBezTo>
                <a:cubicBezTo>
                  <a:pt x="3451" y="348"/>
                  <a:pt x="4382" y="348"/>
                  <a:pt x="5327" y="348"/>
                </a:cubicBezTo>
                <a:cubicBezTo>
                  <a:pt x="7363" y="348"/>
                  <a:pt x="9414" y="795"/>
                  <a:pt x="11465" y="199"/>
                </a:cubicBezTo>
                <a:cubicBezTo>
                  <a:pt x="13036" y="-248"/>
                  <a:pt x="14622" y="199"/>
                  <a:pt x="16207" y="199"/>
                </a:cubicBezTo>
                <a:cubicBezTo>
                  <a:pt x="17138" y="199"/>
                  <a:pt x="18054" y="795"/>
                  <a:pt x="18985" y="497"/>
                </a:cubicBezTo>
                <a:cubicBezTo>
                  <a:pt x="19669" y="348"/>
                  <a:pt x="20377" y="87"/>
                  <a:pt x="21062" y="87"/>
                </a:cubicBezTo>
                <a:cubicBezTo>
                  <a:pt x="21487" y="87"/>
                  <a:pt x="21356" y="2433"/>
                  <a:pt x="21371" y="7498"/>
                </a:cubicBezTo>
                <a:cubicBezTo>
                  <a:pt x="21375" y="9136"/>
                  <a:pt x="21356" y="10552"/>
                  <a:pt x="21356" y="12042"/>
                </a:cubicBezTo>
                <a:cubicBezTo>
                  <a:pt x="21356" y="13531"/>
                  <a:pt x="21356" y="15095"/>
                  <a:pt x="21356" y="16585"/>
                </a:cubicBezTo>
                <a:cubicBezTo>
                  <a:pt x="21342" y="20905"/>
                  <a:pt x="21247" y="19974"/>
                  <a:pt x="20585" y="20011"/>
                </a:cubicBezTo>
                <a:cubicBezTo>
                  <a:pt x="20207" y="20033"/>
                  <a:pt x="19843" y="19862"/>
                  <a:pt x="19480" y="20011"/>
                </a:cubicBezTo>
                <a:cubicBezTo>
                  <a:pt x="18592" y="20458"/>
                  <a:pt x="17705" y="19713"/>
                  <a:pt x="16818" y="19713"/>
                </a:cubicBezTo>
                <a:cubicBezTo>
                  <a:pt x="15800" y="19713"/>
                  <a:pt x="14767" y="19862"/>
                  <a:pt x="13749" y="19862"/>
                </a:cubicBezTo>
                <a:cubicBezTo>
                  <a:pt x="11829" y="19862"/>
                  <a:pt x="9909" y="20309"/>
                  <a:pt x="8003" y="19713"/>
                </a:cubicBezTo>
                <a:cubicBezTo>
                  <a:pt x="6142" y="19266"/>
                  <a:pt x="4280" y="19713"/>
                  <a:pt x="2418" y="19713"/>
                </a:cubicBezTo>
                <a:cubicBezTo>
                  <a:pt x="1705" y="19713"/>
                  <a:pt x="978" y="20011"/>
                  <a:pt x="280" y="19713"/>
                </a:cubicBezTo>
                <a:cubicBezTo>
                  <a:pt x="-113" y="19564"/>
                  <a:pt x="18" y="16138"/>
                  <a:pt x="32" y="13010"/>
                </a:cubicBezTo>
                <a:cubicBezTo>
                  <a:pt x="47" y="10030"/>
                  <a:pt x="32" y="7163"/>
                  <a:pt x="18" y="4333"/>
                </a:cubicBezTo>
                <a:cubicBezTo>
                  <a:pt x="3" y="1800"/>
                  <a:pt x="-55" y="-695"/>
                  <a:pt x="323" y="19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6" name="AutoShape 25"/>
          <p:cNvSpPr>
            <a:spLocks/>
          </p:cNvSpPr>
          <p:nvPr/>
        </p:nvSpPr>
        <p:spPr bwMode="auto">
          <a:xfrm>
            <a:off x="9646989" y="2815191"/>
            <a:ext cx="63982" cy="54138"/>
          </a:xfrm>
          <a:custGeom>
            <a:avLst/>
            <a:gdLst>
              <a:gd name="T0" fmla="*/ 0 w 21600"/>
              <a:gd name="T1" fmla="*/ 730453 h 21600"/>
              <a:gd name="T2" fmla="*/ 1205712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6" y="13745"/>
                  <a:pt x="14954" y="589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7" name="AutoShape 26"/>
          <p:cNvSpPr>
            <a:spLocks/>
          </p:cNvSpPr>
          <p:nvPr/>
        </p:nvSpPr>
        <p:spPr bwMode="auto">
          <a:xfrm>
            <a:off x="9637146" y="2815191"/>
            <a:ext cx="73825" cy="59060"/>
          </a:xfrm>
          <a:custGeom>
            <a:avLst/>
            <a:gdLst>
              <a:gd name="T0" fmla="*/ 0 w 21600"/>
              <a:gd name="T1" fmla="*/ 0 h 21600"/>
              <a:gd name="T2" fmla="*/ 1852198 w 21600"/>
              <a:gd name="T3" fmla="*/ 948327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200" y="5400"/>
                  <a:pt x="14400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8" name="AutoShape 27"/>
          <p:cNvSpPr>
            <a:spLocks/>
          </p:cNvSpPr>
          <p:nvPr/>
        </p:nvSpPr>
        <p:spPr bwMode="auto">
          <a:xfrm>
            <a:off x="354889" y="3120334"/>
            <a:ext cx="1056928" cy="344516"/>
          </a:xfrm>
          <a:custGeom>
            <a:avLst/>
            <a:gdLst>
              <a:gd name="T0" fmla="*/ 255718556 w 21157"/>
              <a:gd name="T1" fmla="*/ 546912 h 20673"/>
              <a:gd name="T2" fmla="*/ 2147483647 w 21157"/>
              <a:gd name="T3" fmla="*/ 2504814 h 20673"/>
              <a:gd name="T4" fmla="*/ 2147483647 w 21157"/>
              <a:gd name="T5" fmla="*/ 80577080 h 20673"/>
              <a:gd name="T6" fmla="*/ 2147483647 w 21157"/>
              <a:gd name="T7" fmla="*/ 191840205 h 20673"/>
              <a:gd name="T8" fmla="*/ 2147483647 w 21157"/>
              <a:gd name="T9" fmla="*/ 201601488 h 20673"/>
              <a:gd name="T10" fmla="*/ 2147483647 w 21157"/>
              <a:gd name="T11" fmla="*/ 199643585 h 20673"/>
              <a:gd name="T12" fmla="*/ 624702032 w 21157"/>
              <a:gd name="T13" fmla="*/ 199643585 h 20673"/>
              <a:gd name="T14" fmla="*/ 27310901 w 21157"/>
              <a:gd name="T15" fmla="*/ 139136004 h 20673"/>
              <a:gd name="T16" fmla="*/ 79793138 w 21157"/>
              <a:gd name="T17" fmla="*/ 20069499 h 20673"/>
              <a:gd name="T18" fmla="*/ 343546265 w 21157"/>
              <a:gd name="T19" fmla="*/ 2504814 h 206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157" h="20673">
                <a:moveTo>
                  <a:pt x="955" y="55"/>
                </a:moveTo>
                <a:cubicBezTo>
                  <a:pt x="7060" y="-141"/>
                  <a:pt x="13166" y="252"/>
                  <a:pt x="19338" y="252"/>
                </a:cubicBezTo>
                <a:cubicBezTo>
                  <a:pt x="21110" y="252"/>
                  <a:pt x="21044" y="3001"/>
                  <a:pt x="21110" y="8106"/>
                </a:cubicBezTo>
                <a:cubicBezTo>
                  <a:pt x="21110" y="10659"/>
                  <a:pt x="21373" y="17335"/>
                  <a:pt x="20651" y="19299"/>
                </a:cubicBezTo>
                <a:cubicBezTo>
                  <a:pt x="19863" y="21459"/>
                  <a:pt x="17302" y="20477"/>
                  <a:pt x="16252" y="20281"/>
                </a:cubicBezTo>
                <a:cubicBezTo>
                  <a:pt x="14742" y="20084"/>
                  <a:pt x="13298" y="20084"/>
                  <a:pt x="11787" y="20084"/>
                </a:cubicBezTo>
                <a:cubicBezTo>
                  <a:pt x="8636" y="20084"/>
                  <a:pt x="5485" y="20281"/>
                  <a:pt x="2333" y="20084"/>
                </a:cubicBezTo>
                <a:cubicBezTo>
                  <a:pt x="495" y="19888"/>
                  <a:pt x="102" y="19692"/>
                  <a:pt x="102" y="13997"/>
                </a:cubicBezTo>
                <a:cubicBezTo>
                  <a:pt x="102" y="10855"/>
                  <a:pt x="-227" y="4768"/>
                  <a:pt x="298" y="2019"/>
                </a:cubicBezTo>
                <a:cubicBezTo>
                  <a:pt x="495" y="644"/>
                  <a:pt x="627" y="-141"/>
                  <a:pt x="1283" y="25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9" name="AutoShape 28"/>
          <p:cNvSpPr>
            <a:spLocks/>
          </p:cNvSpPr>
          <p:nvPr/>
        </p:nvSpPr>
        <p:spPr bwMode="auto">
          <a:xfrm>
            <a:off x="1447498" y="3110491"/>
            <a:ext cx="766549" cy="340826"/>
          </a:xfrm>
          <a:custGeom>
            <a:avLst/>
            <a:gdLst>
              <a:gd name="T0" fmla="*/ 147241445 w 21027"/>
              <a:gd name="T1" fmla="*/ 900066 h 19947"/>
              <a:gd name="T2" fmla="*/ 1495829695 w 21027"/>
              <a:gd name="T3" fmla="*/ 2957292 h 19947"/>
              <a:gd name="T4" fmla="*/ 2123296568 w 21027"/>
              <a:gd name="T5" fmla="*/ 9128460 h 19947"/>
              <a:gd name="T6" fmla="*/ 2147483647 w 21027"/>
              <a:gd name="T7" fmla="*/ 130506487 h 19947"/>
              <a:gd name="T8" fmla="*/ 2132661360 w 21027"/>
              <a:gd name="T9" fmla="*/ 190161542 h 19947"/>
              <a:gd name="T10" fmla="*/ 1879801210 w 21027"/>
              <a:gd name="T11" fmla="*/ 206618352 h 19947"/>
              <a:gd name="T12" fmla="*/ 1261699081 w 21027"/>
              <a:gd name="T13" fmla="*/ 212789520 h 19947"/>
              <a:gd name="T14" fmla="*/ 606135622 w 21027"/>
              <a:gd name="T15" fmla="*/ 212789520 h 19947"/>
              <a:gd name="T16" fmla="*/ 53589199 w 21027"/>
              <a:gd name="T17" fmla="*/ 188104802 h 19947"/>
              <a:gd name="T18" fmla="*/ 147241445 w 21027"/>
              <a:gd name="T19" fmla="*/ 5014032 h 199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027" h="19947">
                <a:moveTo>
                  <a:pt x="1415" y="84"/>
                </a:moveTo>
                <a:cubicBezTo>
                  <a:pt x="5735" y="84"/>
                  <a:pt x="10055" y="84"/>
                  <a:pt x="14375" y="276"/>
                </a:cubicBezTo>
                <a:cubicBezTo>
                  <a:pt x="15995" y="468"/>
                  <a:pt x="19029" y="-779"/>
                  <a:pt x="20405" y="852"/>
                </a:cubicBezTo>
                <a:cubicBezTo>
                  <a:pt x="21215" y="1812"/>
                  <a:pt x="21035" y="9109"/>
                  <a:pt x="20945" y="12181"/>
                </a:cubicBezTo>
                <a:cubicBezTo>
                  <a:pt x="20945" y="13909"/>
                  <a:pt x="20855" y="16405"/>
                  <a:pt x="20495" y="17749"/>
                </a:cubicBezTo>
                <a:cubicBezTo>
                  <a:pt x="19955" y="19669"/>
                  <a:pt x="19055" y="19093"/>
                  <a:pt x="18065" y="19285"/>
                </a:cubicBezTo>
                <a:cubicBezTo>
                  <a:pt x="16085" y="19477"/>
                  <a:pt x="14105" y="19669"/>
                  <a:pt x="12125" y="19861"/>
                </a:cubicBezTo>
                <a:cubicBezTo>
                  <a:pt x="10055" y="19861"/>
                  <a:pt x="7985" y="20053"/>
                  <a:pt x="5825" y="19861"/>
                </a:cubicBezTo>
                <a:cubicBezTo>
                  <a:pt x="4205" y="19669"/>
                  <a:pt x="1235" y="20821"/>
                  <a:pt x="515" y="17557"/>
                </a:cubicBezTo>
                <a:cubicBezTo>
                  <a:pt x="-205" y="14869"/>
                  <a:pt x="-385" y="660"/>
                  <a:pt x="1415" y="4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0" name="AutoShape 29"/>
          <p:cNvSpPr>
            <a:spLocks/>
          </p:cNvSpPr>
          <p:nvPr/>
        </p:nvSpPr>
        <p:spPr bwMode="auto">
          <a:xfrm>
            <a:off x="285986" y="3799524"/>
            <a:ext cx="9643999" cy="887130"/>
          </a:xfrm>
          <a:custGeom>
            <a:avLst/>
            <a:gdLst>
              <a:gd name="T0" fmla="*/ 2147483647 w 21379"/>
              <a:gd name="T1" fmla="*/ 36452805 h 20154"/>
              <a:gd name="T2" fmla="*/ 2147483647 w 21379"/>
              <a:gd name="T3" fmla="*/ 9159998 h 20154"/>
              <a:gd name="T4" fmla="*/ 2147483647 w 21379"/>
              <a:gd name="T5" fmla="*/ 63745669 h 20154"/>
              <a:gd name="T6" fmla="*/ 2147483647 w 21379"/>
              <a:gd name="T7" fmla="*/ 36452805 h 20154"/>
              <a:gd name="T8" fmla="*/ 2147483647 w 21379"/>
              <a:gd name="T9" fmla="*/ 36452805 h 20154"/>
              <a:gd name="T10" fmla="*/ 2147483647 w 21379"/>
              <a:gd name="T11" fmla="*/ 91038533 h 20154"/>
              <a:gd name="T12" fmla="*/ 2147483647 w 21379"/>
              <a:gd name="T13" fmla="*/ 15936431 h 20154"/>
              <a:gd name="T14" fmla="*/ 2147483647 w 21379"/>
              <a:gd name="T15" fmla="*/ 1373438017 h 20154"/>
              <a:gd name="T16" fmla="*/ 2147483647 w 21379"/>
              <a:gd name="T17" fmla="*/ 2147483647 h 20154"/>
              <a:gd name="T18" fmla="*/ 2147483647 w 21379"/>
              <a:gd name="T19" fmla="*/ 2147483647 h 20154"/>
              <a:gd name="T20" fmla="*/ 2147483647 w 21379"/>
              <a:gd name="T21" fmla="*/ 2147483647 h 20154"/>
              <a:gd name="T22" fmla="*/ 2147483647 w 21379"/>
              <a:gd name="T23" fmla="*/ 2147483647 h 20154"/>
              <a:gd name="T24" fmla="*/ 2147483647 w 21379"/>
              <a:gd name="T25" fmla="*/ 2147483647 h 20154"/>
              <a:gd name="T26" fmla="*/ 2147483647 w 21379"/>
              <a:gd name="T27" fmla="*/ 2147483647 h 20154"/>
              <a:gd name="T28" fmla="*/ 2147483647 w 21379"/>
              <a:gd name="T29" fmla="*/ 2147483647 h 20154"/>
              <a:gd name="T30" fmla="*/ 2147483647 w 21379"/>
              <a:gd name="T31" fmla="*/ 2147483647 h 20154"/>
              <a:gd name="T32" fmla="*/ 2147483647 w 21379"/>
              <a:gd name="T33" fmla="*/ 2147483647 h 20154"/>
              <a:gd name="T34" fmla="*/ 2147483647 w 21379"/>
              <a:gd name="T35" fmla="*/ 2147483647 h 20154"/>
              <a:gd name="T36" fmla="*/ 2147483647 w 21379"/>
              <a:gd name="T37" fmla="*/ 793692326 h 20154"/>
              <a:gd name="T38" fmla="*/ 2147483647 w 21379"/>
              <a:gd name="T39" fmla="*/ 36452805 h 2015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379" h="20154">
                <a:moveTo>
                  <a:pt x="294" y="199"/>
                </a:moveTo>
                <a:cubicBezTo>
                  <a:pt x="992" y="1093"/>
                  <a:pt x="1792" y="-99"/>
                  <a:pt x="2520" y="50"/>
                </a:cubicBezTo>
                <a:cubicBezTo>
                  <a:pt x="3451" y="348"/>
                  <a:pt x="4382" y="348"/>
                  <a:pt x="5327" y="348"/>
                </a:cubicBezTo>
                <a:cubicBezTo>
                  <a:pt x="7363" y="348"/>
                  <a:pt x="9414" y="795"/>
                  <a:pt x="11465" y="199"/>
                </a:cubicBezTo>
                <a:cubicBezTo>
                  <a:pt x="13036" y="-248"/>
                  <a:pt x="14622" y="199"/>
                  <a:pt x="16207" y="199"/>
                </a:cubicBezTo>
                <a:cubicBezTo>
                  <a:pt x="17138" y="199"/>
                  <a:pt x="18054" y="795"/>
                  <a:pt x="18985" y="497"/>
                </a:cubicBezTo>
                <a:cubicBezTo>
                  <a:pt x="19669" y="348"/>
                  <a:pt x="20377" y="87"/>
                  <a:pt x="21062" y="87"/>
                </a:cubicBezTo>
                <a:cubicBezTo>
                  <a:pt x="21487" y="87"/>
                  <a:pt x="21356" y="2433"/>
                  <a:pt x="21371" y="7498"/>
                </a:cubicBezTo>
                <a:cubicBezTo>
                  <a:pt x="21375" y="9136"/>
                  <a:pt x="21356" y="10552"/>
                  <a:pt x="21356" y="12042"/>
                </a:cubicBezTo>
                <a:cubicBezTo>
                  <a:pt x="21356" y="13531"/>
                  <a:pt x="21356" y="15095"/>
                  <a:pt x="21356" y="16585"/>
                </a:cubicBezTo>
                <a:cubicBezTo>
                  <a:pt x="21342" y="20905"/>
                  <a:pt x="21247" y="19974"/>
                  <a:pt x="20585" y="20011"/>
                </a:cubicBezTo>
                <a:cubicBezTo>
                  <a:pt x="20207" y="20033"/>
                  <a:pt x="19843" y="19862"/>
                  <a:pt x="19480" y="20011"/>
                </a:cubicBezTo>
                <a:cubicBezTo>
                  <a:pt x="18592" y="20458"/>
                  <a:pt x="17705" y="19713"/>
                  <a:pt x="16818" y="19713"/>
                </a:cubicBezTo>
                <a:cubicBezTo>
                  <a:pt x="15800" y="19713"/>
                  <a:pt x="14767" y="19862"/>
                  <a:pt x="13749" y="19862"/>
                </a:cubicBezTo>
                <a:cubicBezTo>
                  <a:pt x="11829" y="19862"/>
                  <a:pt x="9909" y="20309"/>
                  <a:pt x="8003" y="19713"/>
                </a:cubicBezTo>
                <a:cubicBezTo>
                  <a:pt x="6142" y="19266"/>
                  <a:pt x="4280" y="19713"/>
                  <a:pt x="2418" y="19713"/>
                </a:cubicBezTo>
                <a:cubicBezTo>
                  <a:pt x="1705" y="19713"/>
                  <a:pt x="978" y="20011"/>
                  <a:pt x="280" y="19713"/>
                </a:cubicBezTo>
                <a:cubicBezTo>
                  <a:pt x="-113" y="19564"/>
                  <a:pt x="18" y="16138"/>
                  <a:pt x="32" y="13010"/>
                </a:cubicBezTo>
                <a:cubicBezTo>
                  <a:pt x="47" y="10030"/>
                  <a:pt x="32" y="7163"/>
                  <a:pt x="18" y="4333"/>
                </a:cubicBezTo>
                <a:cubicBezTo>
                  <a:pt x="3" y="1800"/>
                  <a:pt x="-55" y="-695"/>
                  <a:pt x="323" y="19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1" name="AutoShape 30"/>
          <p:cNvSpPr>
            <a:spLocks/>
          </p:cNvSpPr>
          <p:nvPr/>
        </p:nvSpPr>
        <p:spPr bwMode="auto">
          <a:xfrm>
            <a:off x="9656832" y="3917644"/>
            <a:ext cx="63982" cy="54138"/>
          </a:xfrm>
          <a:custGeom>
            <a:avLst/>
            <a:gdLst>
              <a:gd name="T0" fmla="*/ 0 w 21600"/>
              <a:gd name="T1" fmla="*/ 730453 h 21600"/>
              <a:gd name="T2" fmla="*/ 1205712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646" y="13745"/>
                  <a:pt x="14954" y="589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2" name="AutoShape 31"/>
          <p:cNvSpPr>
            <a:spLocks/>
          </p:cNvSpPr>
          <p:nvPr/>
        </p:nvSpPr>
        <p:spPr bwMode="auto">
          <a:xfrm>
            <a:off x="9646989" y="3917644"/>
            <a:ext cx="73825" cy="59060"/>
          </a:xfrm>
          <a:custGeom>
            <a:avLst/>
            <a:gdLst>
              <a:gd name="T0" fmla="*/ 0 w 21600"/>
              <a:gd name="T1" fmla="*/ 0 h 21600"/>
              <a:gd name="T2" fmla="*/ 1852198 w 21600"/>
              <a:gd name="T3" fmla="*/ 948327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200" y="5400"/>
                  <a:pt x="14400" y="14400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3" name="AutoShape 32"/>
          <p:cNvSpPr>
            <a:spLocks/>
          </p:cNvSpPr>
          <p:nvPr/>
        </p:nvSpPr>
        <p:spPr bwMode="auto">
          <a:xfrm>
            <a:off x="374575" y="4212944"/>
            <a:ext cx="1056928" cy="344516"/>
          </a:xfrm>
          <a:custGeom>
            <a:avLst/>
            <a:gdLst>
              <a:gd name="T0" fmla="*/ 255718556 w 21157"/>
              <a:gd name="T1" fmla="*/ 546912 h 20673"/>
              <a:gd name="T2" fmla="*/ 2147483647 w 21157"/>
              <a:gd name="T3" fmla="*/ 2504814 h 20673"/>
              <a:gd name="T4" fmla="*/ 2147483647 w 21157"/>
              <a:gd name="T5" fmla="*/ 80577080 h 20673"/>
              <a:gd name="T6" fmla="*/ 2147483647 w 21157"/>
              <a:gd name="T7" fmla="*/ 191840205 h 20673"/>
              <a:gd name="T8" fmla="*/ 2147483647 w 21157"/>
              <a:gd name="T9" fmla="*/ 201601488 h 20673"/>
              <a:gd name="T10" fmla="*/ 2147483647 w 21157"/>
              <a:gd name="T11" fmla="*/ 199643585 h 20673"/>
              <a:gd name="T12" fmla="*/ 624972096 w 21157"/>
              <a:gd name="T13" fmla="*/ 199643585 h 20673"/>
              <a:gd name="T14" fmla="*/ 27045027 w 21157"/>
              <a:gd name="T15" fmla="*/ 139136004 h 20673"/>
              <a:gd name="T16" fmla="*/ 79793138 w 21157"/>
              <a:gd name="T17" fmla="*/ 20069499 h 20673"/>
              <a:gd name="T18" fmla="*/ 343546265 w 21157"/>
              <a:gd name="T19" fmla="*/ 2504814 h 206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157" h="20673">
                <a:moveTo>
                  <a:pt x="955" y="55"/>
                </a:moveTo>
                <a:cubicBezTo>
                  <a:pt x="7061" y="-141"/>
                  <a:pt x="13166" y="252"/>
                  <a:pt x="19338" y="252"/>
                </a:cubicBezTo>
                <a:cubicBezTo>
                  <a:pt x="21111" y="252"/>
                  <a:pt x="21045" y="3001"/>
                  <a:pt x="21111" y="8106"/>
                </a:cubicBezTo>
                <a:cubicBezTo>
                  <a:pt x="21111" y="10659"/>
                  <a:pt x="21373" y="17335"/>
                  <a:pt x="20651" y="19299"/>
                </a:cubicBezTo>
                <a:cubicBezTo>
                  <a:pt x="19863" y="21459"/>
                  <a:pt x="17303" y="20477"/>
                  <a:pt x="16252" y="20281"/>
                </a:cubicBezTo>
                <a:cubicBezTo>
                  <a:pt x="14742" y="20084"/>
                  <a:pt x="13298" y="20084"/>
                  <a:pt x="11788" y="20084"/>
                </a:cubicBezTo>
                <a:cubicBezTo>
                  <a:pt x="8636" y="20084"/>
                  <a:pt x="5485" y="20281"/>
                  <a:pt x="2334" y="20084"/>
                </a:cubicBezTo>
                <a:cubicBezTo>
                  <a:pt x="495" y="19888"/>
                  <a:pt x="101" y="19692"/>
                  <a:pt x="101" y="13997"/>
                </a:cubicBezTo>
                <a:cubicBezTo>
                  <a:pt x="101" y="10855"/>
                  <a:pt x="-227" y="4768"/>
                  <a:pt x="298" y="2019"/>
                </a:cubicBezTo>
                <a:cubicBezTo>
                  <a:pt x="495" y="644"/>
                  <a:pt x="627" y="-141"/>
                  <a:pt x="1283" y="25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4" name="AutoShape 33"/>
          <p:cNvSpPr>
            <a:spLocks/>
          </p:cNvSpPr>
          <p:nvPr/>
        </p:nvSpPr>
        <p:spPr bwMode="auto">
          <a:xfrm>
            <a:off x="1457342" y="4212943"/>
            <a:ext cx="766549" cy="340826"/>
          </a:xfrm>
          <a:custGeom>
            <a:avLst/>
            <a:gdLst>
              <a:gd name="T0" fmla="*/ 147241445 w 21027"/>
              <a:gd name="T1" fmla="*/ 900066 h 19947"/>
              <a:gd name="T2" fmla="*/ 1495829695 w 21027"/>
              <a:gd name="T3" fmla="*/ 2957292 h 19947"/>
              <a:gd name="T4" fmla="*/ 2123296568 w 21027"/>
              <a:gd name="T5" fmla="*/ 9128460 h 19947"/>
              <a:gd name="T6" fmla="*/ 2147483647 w 21027"/>
              <a:gd name="T7" fmla="*/ 130506487 h 19947"/>
              <a:gd name="T8" fmla="*/ 2132661360 w 21027"/>
              <a:gd name="T9" fmla="*/ 190161542 h 19947"/>
              <a:gd name="T10" fmla="*/ 1879801210 w 21027"/>
              <a:gd name="T11" fmla="*/ 206618352 h 19947"/>
              <a:gd name="T12" fmla="*/ 1261699081 w 21027"/>
              <a:gd name="T13" fmla="*/ 212789520 h 19947"/>
              <a:gd name="T14" fmla="*/ 606135622 w 21027"/>
              <a:gd name="T15" fmla="*/ 212789520 h 19947"/>
              <a:gd name="T16" fmla="*/ 53589199 w 21027"/>
              <a:gd name="T17" fmla="*/ 188104802 h 19947"/>
              <a:gd name="T18" fmla="*/ 147241445 w 21027"/>
              <a:gd name="T19" fmla="*/ 5014032 h 199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027" h="19947">
                <a:moveTo>
                  <a:pt x="1415" y="84"/>
                </a:moveTo>
                <a:cubicBezTo>
                  <a:pt x="5735" y="84"/>
                  <a:pt x="10055" y="84"/>
                  <a:pt x="14375" y="276"/>
                </a:cubicBezTo>
                <a:cubicBezTo>
                  <a:pt x="15995" y="468"/>
                  <a:pt x="19028" y="-779"/>
                  <a:pt x="20405" y="852"/>
                </a:cubicBezTo>
                <a:cubicBezTo>
                  <a:pt x="21215" y="1812"/>
                  <a:pt x="21035" y="9109"/>
                  <a:pt x="20945" y="12181"/>
                </a:cubicBezTo>
                <a:cubicBezTo>
                  <a:pt x="20945" y="13909"/>
                  <a:pt x="20855" y="16405"/>
                  <a:pt x="20495" y="17749"/>
                </a:cubicBezTo>
                <a:cubicBezTo>
                  <a:pt x="19955" y="19669"/>
                  <a:pt x="19055" y="19093"/>
                  <a:pt x="18065" y="19285"/>
                </a:cubicBezTo>
                <a:cubicBezTo>
                  <a:pt x="16085" y="19477"/>
                  <a:pt x="14105" y="19669"/>
                  <a:pt x="12125" y="19861"/>
                </a:cubicBezTo>
                <a:cubicBezTo>
                  <a:pt x="10055" y="19861"/>
                  <a:pt x="7985" y="20053"/>
                  <a:pt x="5825" y="19861"/>
                </a:cubicBezTo>
                <a:cubicBezTo>
                  <a:pt x="4205" y="19669"/>
                  <a:pt x="1235" y="20821"/>
                  <a:pt x="515" y="17557"/>
                </a:cubicBezTo>
                <a:cubicBezTo>
                  <a:pt x="-205" y="14869"/>
                  <a:pt x="-385" y="660"/>
                  <a:pt x="1415" y="4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5" name="AutoShape 34"/>
          <p:cNvSpPr>
            <a:spLocks/>
          </p:cNvSpPr>
          <p:nvPr/>
        </p:nvSpPr>
        <p:spPr bwMode="auto">
          <a:xfrm>
            <a:off x="266299" y="4970880"/>
            <a:ext cx="5525798" cy="1603232"/>
          </a:xfrm>
          <a:custGeom>
            <a:avLst/>
            <a:gdLst>
              <a:gd name="T0" fmla="*/ 2147483647 w 21463"/>
              <a:gd name="T1" fmla="*/ 93339817 h 21166"/>
              <a:gd name="T2" fmla="*/ 2147483647 w 21463"/>
              <a:gd name="T3" fmla="*/ 133472155 h 21166"/>
              <a:gd name="T4" fmla="*/ 2147483647 w 21463"/>
              <a:gd name="T5" fmla="*/ 174540533 h 21166"/>
              <a:gd name="T6" fmla="*/ 2147483647 w 21463"/>
              <a:gd name="T7" fmla="*/ 133472155 h 21166"/>
              <a:gd name="T8" fmla="*/ 2147483647 w 21463"/>
              <a:gd name="T9" fmla="*/ 294947222 h 21166"/>
              <a:gd name="T10" fmla="*/ 2147483647 w 21463"/>
              <a:gd name="T11" fmla="*/ 2147483647 h 21166"/>
              <a:gd name="T12" fmla="*/ 2147483647 w 21463"/>
              <a:gd name="T13" fmla="*/ 2147483647 h 21166"/>
              <a:gd name="T14" fmla="*/ 2147483647 w 21463"/>
              <a:gd name="T15" fmla="*/ 2147483647 h 21166"/>
              <a:gd name="T16" fmla="*/ 2147483647 w 21463"/>
              <a:gd name="T17" fmla="*/ 2147483647 h 21166"/>
              <a:gd name="T18" fmla="*/ 2147483647 w 21463"/>
              <a:gd name="T19" fmla="*/ 2147483647 h 21166"/>
              <a:gd name="T20" fmla="*/ 2147483647 w 21463"/>
              <a:gd name="T21" fmla="*/ 2147483647 h 21166"/>
              <a:gd name="T22" fmla="*/ 2147483647 w 21463"/>
              <a:gd name="T23" fmla="*/ 2147483647 h 21166"/>
              <a:gd name="T24" fmla="*/ 2147483647 w 21463"/>
              <a:gd name="T25" fmla="*/ 2147483647 h 21166"/>
              <a:gd name="T26" fmla="*/ 2147483647 w 21463"/>
              <a:gd name="T27" fmla="*/ 2147483647 h 21166"/>
              <a:gd name="T28" fmla="*/ 2147483647 w 21463"/>
              <a:gd name="T29" fmla="*/ 2147483647 h 21166"/>
              <a:gd name="T30" fmla="*/ 2147483647 w 21463"/>
              <a:gd name="T31" fmla="*/ 2147483647 h 21166"/>
              <a:gd name="T32" fmla="*/ 2147483647 w 21463"/>
              <a:gd name="T33" fmla="*/ 2147483647 h 21166"/>
              <a:gd name="T34" fmla="*/ 2147483647 w 21463"/>
              <a:gd name="T35" fmla="*/ 2147483647 h 21166"/>
              <a:gd name="T36" fmla="*/ 2147483647 w 21463"/>
              <a:gd name="T37" fmla="*/ 2147483647 h 21166"/>
              <a:gd name="T38" fmla="*/ 2147483647 w 21463"/>
              <a:gd name="T39" fmla="*/ 2147483647 h 21166"/>
              <a:gd name="T40" fmla="*/ 2147483647 w 21463"/>
              <a:gd name="T41" fmla="*/ 2147483647 h 21166"/>
              <a:gd name="T42" fmla="*/ 2147483647 w 21463"/>
              <a:gd name="T43" fmla="*/ 1991834652 h 21166"/>
              <a:gd name="T44" fmla="*/ 2147483647 w 21463"/>
              <a:gd name="T45" fmla="*/ 133472155 h 2116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1463" h="21166">
                <a:moveTo>
                  <a:pt x="295" y="100"/>
                </a:moveTo>
                <a:cubicBezTo>
                  <a:pt x="2538" y="100"/>
                  <a:pt x="4780" y="-73"/>
                  <a:pt x="7023" y="143"/>
                </a:cubicBezTo>
                <a:cubicBezTo>
                  <a:pt x="9738" y="403"/>
                  <a:pt x="12477" y="187"/>
                  <a:pt x="15192" y="187"/>
                </a:cubicBezTo>
                <a:cubicBezTo>
                  <a:pt x="16925" y="187"/>
                  <a:pt x="18658" y="-203"/>
                  <a:pt x="20391" y="143"/>
                </a:cubicBezTo>
                <a:cubicBezTo>
                  <a:pt x="20620" y="187"/>
                  <a:pt x="21066" y="-30"/>
                  <a:pt x="21283" y="316"/>
                </a:cubicBezTo>
                <a:cubicBezTo>
                  <a:pt x="21487" y="663"/>
                  <a:pt x="21398" y="2308"/>
                  <a:pt x="21411" y="3044"/>
                </a:cubicBezTo>
                <a:cubicBezTo>
                  <a:pt x="21423" y="4039"/>
                  <a:pt x="21474" y="4991"/>
                  <a:pt x="21423" y="5944"/>
                </a:cubicBezTo>
                <a:cubicBezTo>
                  <a:pt x="21372" y="7026"/>
                  <a:pt x="21334" y="7718"/>
                  <a:pt x="21411" y="8757"/>
                </a:cubicBezTo>
                <a:cubicBezTo>
                  <a:pt x="21487" y="9839"/>
                  <a:pt x="21423" y="10922"/>
                  <a:pt x="21423" y="12047"/>
                </a:cubicBezTo>
                <a:cubicBezTo>
                  <a:pt x="21423" y="13259"/>
                  <a:pt x="21474" y="14471"/>
                  <a:pt x="21461" y="15683"/>
                </a:cubicBezTo>
                <a:cubicBezTo>
                  <a:pt x="21449" y="16722"/>
                  <a:pt x="21474" y="17761"/>
                  <a:pt x="21436" y="18800"/>
                </a:cubicBezTo>
                <a:cubicBezTo>
                  <a:pt x="21411" y="19622"/>
                  <a:pt x="21449" y="20791"/>
                  <a:pt x="21168" y="21007"/>
                </a:cubicBezTo>
                <a:cubicBezTo>
                  <a:pt x="20710" y="21311"/>
                  <a:pt x="20174" y="21094"/>
                  <a:pt x="19703" y="21051"/>
                </a:cubicBezTo>
                <a:cubicBezTo>
                  <a:pt x="19091" y="21007"/>
                  <a:pt x="18467" y="21137"/>
                  <a:pt x="17855" y="21137"/>
                </a:cubicBezTo>
                <a:cubicBezTo>
                  <a:pt x="16364" y="21137"/>
                  <a:pt x="14886" y="21094"/>
                  <a:pt x="13395" y="21137"/>
                </a:cubicBezTo>
                <a:cubicBezTo>
                  <a:pt x="11407" y="21224"/>
                  <a:pt x="9432" y="20791"/>
                  <a:pt x="7444" y="20964"/>
                </a:cubicBezTo>
                <a:cubicBezTo>
                  <a:pt x="5902" y="21137"/>
                  <a:pt x="4347" y="21094"/>
                  <a:pt x="2792" y="21094"/>
                </a:cubicBezTo>
                <a:cubicBezTo>
                  <a:pt x="2219" y="21094"/>
                  <a:pt x="1646" y="21137"/>
                  <a:pt x="1072" y="21094"/>
                </a:cubicBezTo>
                <a:cubicBezTo>
                  <a:pt x="779" y="21051"/>
                  <a:pt x="231" y="21397"/>
                  <a:pt x="104" y="20358"/>
                </a:cubicBezTo>
                <a:cubicBezTo>
                  <a:pt x="-113" y="18583"/>
                  <a:pt x="78" y="16073"/>
                  <a:pt x="78" y="14211"/>
                </a:cubicBezTo>
                <a:cubicBezTo>
                  <a:pt x="78" y="12134"/>
                  <a:pt x="-11" y="9969"/>
                  <a:pt x="78" y="7892"/>
                </a:cubicBezTo>
                <a:cubicBezTo>
                  <a:pt x="155" y="5987"/>
                  <a:pt x="40" y="3953"/>
                  <a:pt x="116" y="2134"/>
                </a:cubicBezTo>
                <a:cubicBezTo>
                  <a:pt x="142" y="1615"/>
                  <a:pt x="53" y="187"/>
                  <a:pt x="257" y="14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6" name="AutoShape 35"/>
          <p:cNvSpPr>
            <a:spLocks/>
          </p:cNvSpPr>
          <p:nvPr/>
        </p:nvSpPr>
        <p:spPr bwMode="auto">
          <a:xfrm>
            <a:off x="276142" y="6043803"/>
            <a:ext cx="5519646" cy="535231"/>
          </a:xfrm>
          <a:custGeom>
            <a:avLst/>
            <a:gdLst>
              <a:gd name="T0" fmla="*/ 2147483647 w 21514"/>
              <a:gd name="T1" fmla="*/ 19529260 h 20621"/>
              <a:gd name="T2" fmla="*/ 2147483647 w 21514"/>
              <a:gd name="T3" fmla="*/ 5295578 h 20621"/>
              <a:gd name="T4" fmla="*/ 2147483647 w 21514"/>
              <a:gd name="T5" fmla="*/ 10027044 h 20621"/>
              <a:gd name="T6" fmla="*/ 2147483647 w 21514"/>
              <a:gd name="T7" fmla="*/ 28993332 h 20621"/>
              <a:gd name="T8" fmla="*/ 2147483647 w 21514"/>
              <a:gd name="T9" fmla="*/ 28993332 h 20621"/>
              <a:gd name="T10" fmla="*/ 2147483647 w 21514"/>
              <a:gd name="T11" fmla="*/ 33762941 h 20621"/>
              <a:gd name="T12" fmla="*/ 2147483647 w 21514"/>
              <a:gd name="T13" fmla="*/ 645702425 h 20621"/>
              <a:gd name="T14" fmla="*/ 2147483647 w 21514"/>
              <a:gd name="T15" fmla="*/ 759573019 h 20621"/>
              <a:gd name="T16" fmla="*/ 2147483647 w 21514"/>
              <a:gd name="T17" fmla="*/ 754803409 h 20621"/>
              <a:gd name="T18" fmla="*/ 2147483647 w 21514"/>
              <a:gd name="T19" fmla="*/ 754803409 h 20621"/>
              <a:gd name="T20" fmla="*/ 2147483647 w 21514"/>
              <a:gd name="T21" fmla="*/ 731104517 h 20621"/>
              <a:gd name="T22" fmla="*/ 2147483647 w 21514"/>
              <a:gd name="T23" fmla="*/ 740569727 h 20621"/>
              <a:gd name="T24" fmla="*/ 2147483647 w 21514"/>
              <a:gd name="T25" fmla="*/ 764304486 h 20621"/>
              <a:gd name="T26" fmla="*/ 2147483647 w 21514"/>
              <a:gd name="T27" fmla="*/ 769037091 h 20621"/>
              <a:gd name="T28" fmla="*/ 2147483647 w 21514"/>
              <a:gd name="T29" fmla="*/ 740569727 h 20621"/>
              <a:gd name="T30" fmla="*/ 253880678 w 21514"/>
              <a:gd name="T31" fmla="*/ 394264656 h 20621"/>
              <a:gd name="T32" fmla="*/ 2103692659 w 21514"/>
              <a:gd name="T33" fmla="*/ 24260726 h 206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514" h="20621">
                <a:moveTo>
                  <a:pt x="84" y="520"/>
                </a:moveTo>
                <a:cubicBezTo>
                  <a:pt x="506" y="-491"/>
                  <a:pt x="1068" y="393"/>
                  <a:pt x="1503" y="141"/>
                </a:cubicBezTo>
                <a:cubicBezTo>
                  <a:pt x="2322" y="-238"/>
                  <a:pt x="3127" y="267"/>
                  <a:pt x="3946" y="267"/>
                </a:cubicBezTo>
                <a:cubicBezTo>
                  <a:pt x="5915" y="393"/>
                  <a:pt x="7885" y="772"/>
                  <a:pt x="9867" y="772"/>
                </a:cubicBezTo>
                <a:cubicBezTo>
                  <a:pt x="13218" y="772"/>
                  <a:pt x="16568" y="1151"/>
                  <a:pt x="19919" y="772"/>
                </a:cubicBezTo>
                <a:cubicBezTo>
                  <a:pt x="20443" y="772"/>
                  <a:pt x="20968" y="646"/>
                  <a:pt x="21479" y="899"/>
                </a:cubicBezTo>
                <a:cubicBezTo>
                  <a:pt x="21543" y="5951"/>
                  <a:pt x="21519" y="12244"/>
                  <a:pt x="21415" y="17193"/>
                </a:cubicBezTo>
                <a:cubicBezTo>
                  <a:pt x="21351" y="20225"/>
                  <a:pt x="21211" y="20098"/>
                  <a:pt x="20750" y="20225"/>
                </a:cubicBezTo>
                <a:cubicBezTo>
                  <a:pt x="20469" y="20302"/>
                  <a:pt x="20200" y="20225"/>
                  <a:pt x="19932" y="20098"/>
                </a:cubicBezTo>
                <a:cubicBezTo>
                  <a:pt x="17886" y="19593"/>
                  <a:pt x="15826" y="20098"/>
                  <a:pt x="13780" y="20098"/>
                </a:cubicBezTo>
                <a:cubicBezTo>
                  <a:pt x="12399" y="20098"/>
                  <a:pt x="11005" y="19467"/>
                  <a:pt x="9624" y="19467"/>
                </a:cubicBezTo>
                <a:cubicBezTo>
                  <a:pt x="8614" y="19467"/>
                  <a:pt x="7616" y="19972"/>
                  <a:pt x="6619" y="19719"/>
                </a:cubicBezTo>
                <a:cubicBezTo>
                  <a:pt x="5327" y="19340"/>
                  <a:pt x="4010" y="19719"/>
                  <a:pt x="2718" y="20351"/>
                </a:cubicBezTo>
                <a:cubicBezTo>
                  <a:pt x="2207" y="20604"/>
                  <a:pt x="1695" y="20477"/>
                  <a:pt x="1184" y="20477"/>
                </a:cubicBezTo>
                <a:cubicBezTo>
                  <a:pt x="915" y="20477"/>
                  <a:pt x="467" y="21109"/>
                  <a:pt x="212" y="19719"/>
                </a:cubicBezTo>
                <a:cubicBezTo>
                  <a:pt x="-57" y="18204"/>
                  <a:pt x="7" y="13277"/>
                  <a:pt x="7" y="10498"/>
                </a:cubicBezTo>
                <a:cubicBezTo>
                  <a:pt x="7" y="7341"/>
                  <a:pt x="71" y="3804"/>
                  <a:pt x="58" y="64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7" name="AutoShape 36"/>
          <p:cNvSpPr>
            <a:spLocks/>
          </p:cNvSpPr>
          <p:nvPr/>
        </p:nvSpPr>
        <p:spPr bwMode="auto">
          <a:xfrm>
            <a:off x="3987076" y="6181609"/>
            <a:ext cx="835453" cy="271922"/>
          </a:xfrm>
          <a:custGeom>
            <a:avLst/>
            <a:gdLst>
              <a:gd name="T0" fmla="*/ 126297757 w 21157"/>
              <a:gd name="T1" fmla="*/ 268716 h 20673"/>
              <a:gd name="T2" fmla="*/ 2147483647 w 21157"/>
              <a:gd name="T3" fmla="*/ 1231811 h 20673"/>
              <a:gd name="T4" fmla="*/ 2147483647 w 21157"/>
              <a:gd name="T5" fmla="*/ 39620256 h 20673"/>
              <a:gd name="T6" fmla="*/ 2147483647 w 21157"/>
              <a:gd name="T7" fmla="*/ 94323848 h 20673"/>
              <a:gd name="T8" fmla="*/ 2147483647 w 21157"/>
              <a:gd name="T9" fmla="*/ 99123521 h 20673"/>
              <a:gd name="T10" fmla="*/ 1558937370 w 21157"/>
              <a:gd name="T11" fmla="*/ 98170507 h 20673"/>
              <a:gd name="T12" fmla="*/ 308533478 w 21157"/>
              <a:gd name="T13" fmla="*/ 98170507 h 20673"/>
              <a:gd name="T14" fmla="*/ 13357623 w 21157"/>
              <a:gd name="T15" fmla="*/ 68413970 h 20673"/>
              <a:gd name="T16" fmla="*/ 39410949 w 21157"/>
              <a:gd name="T17" fmla="*/ 9868352 h 20673"/>
              <a:gd name="T18" fmla="*/ 169674980 w 21157"/>
              <a:gd name="T19" fmla="*/ 1231811 h 206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157" h="20673">
                <a:moveTo>
                  <a:pt x="955" y="55"/>
                </a:moveTo>
                <a:cubicBezTo>
                  <a:pt x="7061" y="-141"/>
                  <a:pt x="13166" y="252"/>
                  <a:pt x="19338" y="252"/>
                </a:cubicBezTo>
                <a:cubicBezTo>
                  <a:pt x="21111" y="252"/>
                  <a:pt x="21045" y="3001"/>
                  <a:pt x="21111" y="8106"/>
                </a:cubicBezTo>
                <a:cubicBezTo>
                  <a:pt x="21111" y="10659"/>
                  <a:pt x="21373" y="17336"/>
                  <a:pt x="20651" y="19298"/>
                </a:cubicBezTo>
                <a:cubicBezTo>
                  <a:pt x="19863" y="21459"/>
                  <a:pt x="17303" y="20477"/>
                  <a:pt x="16253" y="20280"/>
                </a:cubicBezTo>
                <a:cubicBezTo>
                  <a:pt x="14742" y="20085"/>
                  <a:pt x="13298" y="20085"/>
                  <a:pt x="11788" y="20085"/>
                </a:cubicBezTo>
                <a:cubicBezTo>
                  <a:pt x="8636" y="20085"/>
                  <a:pt x="5485" y="20280"/>
                  <a:pt x="2333" y="20085"/>
                </a:cubicBezTo>
                <a:cubicBezTo>
                  <a:pt x="495" y="19889"/>
                  <a:pt x="101" y="19692"/>
                  <a:pt x="101" y="13997"/>
                </a:cubicBezTo>
                <a:cubicBezTo>
                  <a:pt x="101" y="10855"/>
                  <a:pt x="-227" y="4767"/>
                  <a:pt x="298" y="2019"/>
                </a:cubicBezTo>
                <a:cubicBezTo>
                  <a:pt x="495" y="644"/>
                  <a:pt x="627" y="-141"/>
                  <a:pt x="1283" y="25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8" name="AutoShape 37"/>
          <p:cNvSpPr>
            <a:spLocks/>
          </p:cNvSpPr>
          <p:nvPr/>
        </p:nvSpPr>
        <p:spPr bwMode="auto">
          <a:xfrm>
            <a:off x="4991096" y="6171765"/>
            <a:ext cx="658273" cy="291609"/>
          </a:xfrm>
          <a:custGeom>
            <a:avLst/>
            <a:gdLst>
              <a:gd name="T0" fmla="*/ 93245415 w 21027"/>
              <a:gd name="T1" fmla="*/ 570308 h 19947"/>
              <a:gd name="T2" fmla="*/ 947281156 w 21027"/>
              <a:gd name="T3" fmla="*/ 1858895 h 19947"/>
              <a:gd name="T4" fmla="*/ 1344645251 w 21027"/>
              <a:gd name="T5" fmla="*/ 5723997 h 19947"/>
              <a:gd name="T6" fmla="*/ 1380231049 w 21027"/>
              <a:gd name="T7" fmla="*/ 81747198 h 19947"/>
              <a:gd name="T8" fmla="*/ 1350577314 w 21027"/>
              <a:gd name="T9" fmla="*/ 119111307 h 19947"/>
              <a:gd name="T10" fmla="*/ 1190444593 w 21027"/>
              <a:gd name="T11" fmla="*/ 129425457 h 19947"/>
              <a:gd name="T12" fmla="*/ 799010906 w 21027"/>
              <a:gd name="T13" fmla="*/ 133284146 h 19947"/>
              <a:gd name="T14" fmla="*/ 383855507 w 21027"/>
              <a:gd name="T15" fmla="*/ 133284146 h 19947"/>
              <a:gd name="T16" fmla="*/ 33937985 w 21027"/>
              <a:gd name="T17" fmla="*/ 117823060 h 19947"/>
              <a:gd name="T18" fmla="*/ 93245415 w 21027"/>
              <a:gd name="T19" fmla="*/ 3140391 h 199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027" h="19947">
                <a:moveTo>
                  <a:pt x="1415" y="85"/>
                </a:moveTo>
                <a:cubicBezTo>
                  <a:pt x="5735" y="85"/>
                  <a:pt x="10055" y="85"/>
                  <a:pt x="14375" y="277"/>
                </a:cubicBezTo>
                <a:cubicBezTo>
                  <a:pt x="15995" y="468"/>
                  <a:pt x="19029" y="-778"/>
                  <a:pt x="20405" y="853"/>
                </a:cubicBezTo>
                <a:cubicBezTo>
                  <a:pt x="21215" y="1813"/>
                  <a:pt x="21035" y="9109"/>
                  <a:pt x="20945" y="12182"/>
                </a:cubicBezTo>
                <a:cubicBezTo>
                  <a:pt x="20945" y="13910"/>
                  <a:pt x="20855" y="16406"/>
                  <a:pt x="20495" y="17750"/>
                </a:cubicBezTo>
                <a:cubicBezTo>
                  <a:pt x="19956" y="19670"/>
                  <a:pt x="19055" y="19094"/>
                  <a:pt x="18065" y="19287"/>
                </a:cubicBezTo>
                <a:cubicBezTo>
                  <a:pt x="16085" y="19478"/>
                  <a:pt x="14105" y="19670"/>
                  <a:pt x="12125" y="19862"/>
                </a:cubicBezTo>
                <a:cubicBezTo>
                  <a:pt x="10055" y="19862"/>
                  <a:pt x="7985" y="20054"/>
                  <a:pt x="5825" y="19862"/>
                </a:cubicBezTo>
                <a:cubicBezTo>
                  <a:pt x="4205" y="19670"/>
                  <a:pt x="1235" y="20822"/>
                  <a:pt x="515" y="17558"/>
                </a:cubicBezTo>
                <a:cubicBezTo>
                  <a:pt x="-205" y="14869"/>
                  <a:pt x="-385" y="661"/>
                  <a:pt x="1415" y="46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9" name="AutoShape 38"/>
          <p:cNvSpPr>
            <a:spLocks/>
          </p:cNvSpPr>
          <p:nvPr/>
        </p:nvSpPr>
        <p:spPr bwMode="auto">
          <a:xfrm>
            <a:off x="6123078" y="5020097"/>
            <a:ext cx="2351325" cy="1558937"/>
          </a:xfrm>
          <a:custGeom>
            <a:avLst/>
            <a:gdLst>
              <a:gd name="T0" fmla="*/ 1606545148 w 21325"/>
              <a:gd name="T1" fmla="*/ 25754095 h 21395"/>
              <a:gd name="T2" fmla="*/ 2147483647 w 21325"/>
              <a:gd name="T3" fmla="*/ 63147867 h 21395"/>
              <a:gd name="T4" fmla="*/ 2147483647 w 21325"/>
              <a:gd name="T5" fmla="*/ 25754095 h 21395"/>
              <a:gd name="T6" fmla="*/ 2147483647 w 21325"/>
              <a:gd name="T7" fmla="*/ 100532802 h 21395"/>
              <a:gd name="T8" fmla="*/ 2147483647 w 21325"/>
              <a:gd name="T9" fmla="*/ 623983841 h 21395"/>
              <a:gd name="T10" fmla="*/ 2147483647 w 21325"/>
              <a:gd name="T11" fmla="*/ 2147483647 h 21395"/>
              <a:gd name="T12" fmla="*/ 2147483647 w 21325"/>
              <a:gd name="T13" fmla="*/ 2147483647 h 21395"/>
              <a:gd name="T14" fmla="*/ 2147483647 w 21325"/>
              <a:gd name="T15" fmla="*/ 2147483647 h 21395"/>
              <a:gd name="T16" fmla="*/ 2147483647 w 21325"/>
              <a:gd name="T17" fmla="*/ 2147483647 h 21395"/>
              <a:gd name="T18" fmla="*/ 2147483647 w 21325"/>
              <a:gd name="T19" fmla="*/ 2147483647 h 21395"/>
              <a:gd name="T20" fmla="*/ 2147483647 w 21325"/>
              <a:gd name="T21" fmla="*/ 2147483647 h 21395"/>
              <a:gd name="T22" fmla="*/ 2147483647 w 21325"/>
              <a:gd name="T23" fmla="*/ 2147483647 h 21395"/>
              <a:gd name="T24" fmla="*/ 2147483647 w 21325"/>
              <a:gd name="T25" fmla="*/ 2147483647 h 21395"/>
              <a:gd name="T26" fmla="*/ 2147483647 w 21325"/>
              <a:gd name="T27" fmla="*/ 2147483647 h 21395"/>
              <a:gd name="T28" fmla="*/ 2147483647 w 21325"/>
              <a:gd name="T29" fmla="*/ 2147483647 h 21395"/>
              <a:gd name="T30" fmla="*/ 2147483647 w 21325"/>
              <a:gd name="T31" fmla="*/ 2147483647 h 21395"/>
              <a:gd name="T32" fmla="*/ 2147483647 w 21325"/>
              <a:gd name="T33" fmla="*/ 2147483647 h 21395"/>
              <a:gd name="T34" fmla="*/ 322454457 w 21325"/>
              <a:gd name="T35" fmla="*/ 2147483647 h 21395"/>
              <a:gd name="T36" fmla="*/ 322454457 w 21325"/>
              <a:gd name="T37" fmla="*/ 2147483647 h 21395"/>
              <a:gd name="T38" fmla="*/ 492333565 w 21325"/>
              <a:gd name="T39" fmla="*/ 2147483647 h 21395"/>
              <a:gd name="T40" fmla="*/ 149721881 w 21325"/>
              <a:gd name="T41" fmla="*/ 2147483647 h 21395"/>
              <a:gd name="T42" fmla="*/ 408830988 w 21325"/>
              <a:gd name="T43" fmla="*/ 2147483647 h 21395"/>
              <a:gd name="T44" fmla="*/ 1606545148 w 21325"/>
              <a:gd name="T45" fmla="*/ 63147867 h 2139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1325" h="21395">
                <a:moveTo>
                  <a:pt x="558" y="31"/>
                </a:moveTo>
                <a:cubicBezTo>
                  <a:pt x="4009" y="31"/>
                  <a:pt x="7461" y="76"/>
                  <a:pt x="10912" y="76"/>
                </a:cubicBezTo>
                <a:cubicBezTo>
                  <a:pt x="12816" y="76"/>
                  <a:pt x="14690" y="-59"/>
                  <a:pt x="16594" y="31"/>
                </a:cubicBezTo>
                <a:cubicBezTo>
                  <a:pt x="17308" y="76"/>
                  <a:pt x="18052" y="121"/>
                  <a:pt x="18796" y="121"/>
                </a:cubicBezTo>
                <a:cubicBezTo>
                  <a:pt x="19332" y="121"/>
                  <a:pt x="20284" y="-104"/>
                  <a:pt x="20552" y="751"/>
                </a:cubicBezTo>
                <a:cubicBezTo>
                  <a:pt x="20789" y="1426"/>
                  <a:pt x="20611" y="2686"/>
                  <a:pt x="20641" y="3406"/>
                </a:cubicBezTo>
                <a:cubicBezTo>
                  <a:pt x="20671" y="4351"/>
                  <a:pt x="20611" y="5296"/>
                  <a:pt x="20581" y="6241"/>
                </a:cubicBezTo>
                <a:cubicBezTo>
                  <a:pt x="20552" y="7141"/>
                  <a:pt x="20611" y="7996"/>
                  <a:pt x="20641" y="8896"/>
                </a:cubicBezTo>
                <a:cubicBezTo>
                  <a:pt x="20671" y="9976"/>
                  <a:pt x="20522" y="10561"/>
                  <a:pt x="21325" y="10921"/>
                </a:cubicBezTo>
                <a:cubicBezTo>
                  <a:pt x="21117" y="11236"/>
                  <a:pt x="20700" y="11416"/>
                  <a:pt x="20581" y="11776"/>
                </a:cubicBezTo>
                <a:cubicBezTo>
                  <a:pt x="20492" y="12091"/>
                  <a:pt x="20581" y="12991"/>
                  <a:pt x="20581" y="13306"/>
                </a:cubicBezTo>
                <a:cubicBezTo>
                  <a:pt x="20611" y="14341"/>
                  <a:pt x="20641" y="15331"/>
                  <a:pt x="20671" y="16366"/>
                </a:cubicBezTo>
                <a:cubicBezTo>
                  <a:pt x="20700" y="18121"/>
                  <a:pt x="21236" y="21091"/>
                  <a:pt x="19629" y="21361"/>
                </a:cubicBezTo>
                <a:cubicBezTo>
                  <a:pt x="18885" y="21496"/>
                  <a:pt x="18052" y="21181"/>
                  <a:pt x="17279" y="21181"/>
                </a:cubicBezTo>
                <a:cubicBezTo>
                  <a:pt x="16386" y="21181"/>
                  <a:pt x="15464" y="21181"/>
                  <a:pt x="14571" y="21181"/>
                </a:cubicBezTo>
                <a:cubicBezTo>
                  <a:pt x="11715" y="21181"/>
                  <a:pt x="8859" y="21226"/>
                  <a:pt x="5973" y="21226"/>
                </a:cubicBezTo>
                <a:cubicBezTo>
                  <a:pt x="4426" y="21226"/>
                  <a:pt x="2879" y="21226"/>
                  <a:pt x="1332" y="21226"/>
                </a:cubicBezTo>
                <a:cubicBezTo>
                  <a:pt x="588" y="21226"/>
                  <a:pt x="82" y="21316"/>
                  <a:pt x="112" y="19966"/>
                </a:cubicBezTo>
                <a:cubicBezTo>
                  <a:pt x="142" y="18841"/>
                  <a:pt x="201" y="18031"/>
                  <a:pt x="112" y="16951"/>
                </a:cubicBezTo>
                <a:cubicBezTo>
                  <a:pt x="-96" y="14746"/>
                  <a:pt x="23" y="12271"/>
                  <a:pt x="171" y="10111"/>
                </a:cubicBezTo>
                <a:cubicBezTo>
                  <a:pt x="231" y="8941"/>
                  <a:pt x="-37" y="7996"/>
                  <a:pt x="52" y="6826"/>
                </a:cubicBezTo>
                <a:cubicBezTo>
                  <a:pt x="142" y="5701"/>
                  <a:pt x="142" y="4486"/>
                  <a:pt x="142" y="3361"/>
                </a:cubicBezTo>
                <a:cubicBezTo>
                  <a:pt x="142" y="2506"/>
                  <a:pt x="-275" y="166"/>
                  <a:pt x="558" y="7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0" name="AutoShape 39"/>
          <p:cNvSpPr>
            <a:spLocks/>
          </p:cNvSpPr>
          <p:nvPr/>
        </p:nvSpPr>
        <p:spPr bwMode="auto">
          <a:xfrm>
            <a:off x="6132921" y="5020096"/>
            <a:ext cx="2263965" cy="394964"/>
          </a:xfrm>
          <a:custGeom>
            <a:avLst/>
            <a:gdLst>
              <a:gd name="T0" fmla="*/ 0 w 21486"/>
              <a:gd name="T1" fmla="*/ 297840286 h 20860"/>
              <a:gd name="T2" fmla="*/ 236183093 w 21486"/>
              <a:gd name="T3" fmla="*/ 124019746 h 20860"/>
              <a:gd name="T4" fmla="*/ 2147483647 w 21486"/>
              <a:gd name="T5" fmla="*/ 3105018 h 20860"/>
              <a:gd name="T6" fmla="*/ 2147483647 w 21486"/>
              <a:gd name="T7" fmla="*/ 10657180 h 20860"/>
              <a:gd name="T8" fmla="*/ 2147483647 w 21486"/>
              <a:gd name="T9" fmla="*/ 8149548 h 20860"/>
              <a:gd name="T10" fmla="*/ 2147483647 w 21486"/>
              <a:gd name="T11" fmla="*/ 101350091 h 20860"/>
              <a:gd name="T12" fmla="*/ 2147483647 w 21486"/>
              <a:gd name="T13" fmla="*/ 194565584 h 20860"/>
              <a:gd name="T14" fmla="*/ 2147483647 w 21486"/>
              <a:gd name="T15" fmla="*/ 295332629 h 20860"/>
              <a:gd name="T16" fmla="*/ 2147483647 w 21486"/>
              <a:gd name="T17" fmla="*/ 295332629 h 20860"/>
              <a:gd name="T18" fmla="*/ 2147483647 w 21486"/>
              <a:gd name="T19" fmla="*/ 295332629 h 20860"/>
              <a:gd name="T20" fmla="*/ 2147483647 w 21486"/>
              <a:gd name="T21" fmla="*/ 300376573 h 20860"/>
              <a:gd name="T22" fmla="*/ 236183093 w 21486"/>
              <a:gd name="T23" fmla="*/ 292810657 h 208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486" h="20860">
                <a:moveTo>
                  <a:pt x="0" y="20430"/>
                </a:moveTo>
                <a:cubicBezTo>
                  <a:pt x="0" y="16456"/>
                  <a:pt x="125" y="12482"/>
                  <a:pt x="94" y="8507"/>
                </a:cubicBezTo>
                <a:cubicBezTo>
                  <a:pt x="31" y="3497"/>
                  <a:pt x="0" y="731"/>
                  <a:pt x="1000" y="213"/>
                </a:cubicBezTo>
                <a:cubicBezTo>
                  <a:pt x="2845" y="-478"/>
                  <a:pt x="4751" y="731"/>
                  <a:pt x="6596" y="731"/>
                </a:cubicBezTo>
                <a:cubicBezTo>
                  <a:pt x="10972" y="731"/>
                  <a:pt x="15379" y="559"/>
                  <a:pt x="19756" y="559"/>
                </a:cubicBezTo>
                <a:cubicBezTo>
                  <a:pt x="20662" y="559"/>
                  <a:pt x="21600" y="731"/>
                  <a:pt x="21475" y="6952"/>
                </a:cubicBezTo>
                <a:cubicBezTo>
                  <a:pt x="21444" y="9199"/>
                  <a:pt x="21444" y="11099"/>
                  <a:pt x="21444" y="13346"/>
                </a:cubicBezTo>
                <a:cubicBezTo>
                  <a:pt x="21444" y="15592"/>
                  <a:pt x="21225" y="18184"/>
                  <a:pt x="21444" y="20258"/>
                </a:cubicBezTo>
                <a:cubicBezTo>
                  <a:pt x="19787" y="19739"/>
                  <a:pt x="18099" y="20258"/>
                  <a:pt x="16473" y="20258"/>
                </a:cubicBezTo>
                <a:cubicBezTo>
                  <a:pt x="13504" y="20258"/>
                  <a:pt x="10503" y="19394"/>
                  <a:pt x="7533" y="20258"/>
                </a:cubicBezTo>
                <a:cubicBezTo>
                  <a:pt x="5908" y="20776"/>
                  <a:pt x="4251" y="21122"/>
                  <a:pt x="2626" y="20604"/>
                </a:cubicBezTo>
                <a:cubicBezTo>
                  <a:pt x="1750" y="20258"/>
                  <a:pt x="969" y="19394"/>
                  <a:pt x="94" y="2008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1" name="AutoShape 40"/>
          <p:cNvSpPr>
            <a:spLocks/>
          </p:cNvSpPr>
          <p:nvPr/>
        </p:nvSpPr>
        <p:spPr bwMode="auto">
          <a:xfrm>
            <a:off x="8515007" y="5374456"/>
            <a:ext cx="1257485" cy="888360"/>
          </a:xfrm>
          <a:custGeom>
            <a:avLst/>
            <a:gdLst>
              <a:gd name="T0" fmla="*/ 0 w 21600"/>
              <a:gd name="T1" fmla="*/ 2147483647 h 21600"/>
              <a:gd name="T2" fmla="*/ 148659437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1468794347 w 21600"/>
              <a:gd name="T11" fmla="*/ 2145585953 h 21600"/>
              <a:gd name="T12" fmla="*/ 1952318083 w 21600"/>
              <a:gd name="T13" fmla="*/ 1770108256 h 21600"/>
              <a:gd name="T14" fmla="*/ 877635331 w 21600"/>
              <a:gd name="T15" fmla="*/ 1492945364 h 21600"/>
              <a:gd name="T16" fmla="*/ 716599960 w 21600"/>
              <a:gd name="T17" fmla="*/ 1206966371 h 21600"/>
              <a:gd name="T18" fmla="*/ 1325559006 w 21600"/>
              <a:gd name="T19" fmla="*/ 1126433038 h 21600"/>
              <a:gd name="T20" fmla="*/ 501746874 w 21600"/>
              <a:gd name="T21" fmla="*/ 438083102 h 21600"/>
              <a:gd name="T22" fmla="*/ 2147483647 w 21600"/>
              <a:gd name="T23" fmla="*/ 992408885 h 21600"/>
              <a:gd name="T24" fmla="*/ 2147483647 w 21600"/>
              <a:gd name="T25" fmla="*/ 1162142385 h 21600"/>
              <a:gd name="T26" fmla="*/ 2147483647 w 21600"/>
              <a:gd name="T27" fmla="*/ 1367886582 h 21600"/>
              <a:gd name="T28" fmla="*/ 2147483647 w 21600"/>
              <a:gd name="T29" fmla="*/ 1358921211 h 21600"/>
              <a:gd name="T30" fmla="*/ 2147483647 w 21600"/>
              <a:gd name="T31" fmla="*/ 1206966371 h 21600"/>
              <a:gd name="T32" fmla="*/ 2147483647 w 21600"/>
              <a:gd name="T33" fmla="*/ 920838109 h 21600"/>
              <a:gd name="T34" fmla="*/ 2147483647 w 21600"/>
              <a:gd name="T35" fmla="*/ 44674718 h 21600"/>
              <a:gd name="T36" fmla="*/ 2147483647 w 21600"/>
              <a:gd name="T37" fmla="*/ 142989523 h 21600"/>
              <a:gd name="T38" fmla="*/ 2147483647 w 21600"/>
              <a:gd name="T39" fmla="*/ 0 h 21600"/>
              <a:gd name="T40" fmla="*/ 2147483647 w 21600"/>
              <a:gd name="T41" fmla="*/ 178848086 h 21600"/>
              <a:gd name="T42" fmla="*/ 2147483647 w 21600"/>
              <a:gd name="T43" fmla="*/ 312872239 h 21600"/>
              <a:gd name="T44" fmla="*/ 2147483647 w 21600"/>
              <a:gd name="T45" fmla="*/ 750955341 h 21600"/>
              <a:gd name="T46" fmla="*/ 2147483647 w 21600"/>
              <a:gd name="T47" fmla="*/ 1144363725 h 21600"/>
              <a:gd name="T48" fmla="*/ 2147483647 w 21600"/>
              <a:gd name="T49" fmla="*/ 1492945364 h 2160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1600" h="21600">
                <a:moveTo>
                  <a:pt x="0" y="19506"/>
                </a:moveTo>
                <a:cubicBezTo>
                  <a:pt x="1268" y="20104"/>
                  <a:pt x="1987" y="21600"/>
                  <a:pt x="3508" y="21600"/>
                </a:cubicBezTo>
                <a:cubicBezTo>
                  <a:pt x="4692" y="21600"/>
                  <a:pt x="6341" y="20224"/>
                  <a:pt x="7059" y="18788"/>
                </a:cubicBezTo>
                <a:cubicBezTo>
                  <a:pt x="6510" y="18788"/>
                  <a:pt x="5749" y="18489"/>
                  <a:pt x="5495" y="17711"/>
                </a:cubicBezTo>
                <a:cubicBezTo>
                  <a:pt x="5157" y="16753"/>
                  <a:pt x="5791" y="16035"/>
                  <a:pt x="6129" y="15377"/>
                </a:cubicBezTo>
                <a:cubicBezTo>
                  <a:pt x="5241" y="15138"/>
                  <a:pt x="4185" y="15377"/>
                  <a:pt x="3466" y="14360"/>
                </a:cubicBezTo>
                <a:cubicBezTo>
                  <a:pt x="2240" y="12685"/>
                  <a:pt x="3762" y="12386"/>
                  <a:pt x="4607" y="11847"/>
                </a:cubicBezTo>
                <a:cubicBezTo>
                  <a:pt x="3804" y="11309"/>
                  <a:pt x="2621" y="11069"/>
                  <a:pt x="2071" y="9992"/>
                </a:cubicBezTo>
                <a:cubicBezTo>
                  <a:pt x="1944" y="9693"/>
                  <a:pt x="1564" y="8377"/>
                  <a:pt x="1691" y="8078"/>
                </a:cubicBezTo>
                <a:cubicBezTo>
                  <a:pt x="1860" y="7719"/>
                  <a:pt x="2832" y="7659"/>
                  <a:pt x="3128" y="7539"/>
                </a:cubicBezTo>
                <a:cubicBezTo>
                  <a:pt x="2367" y="6342"/>
                  <a:pt x="1014" y="4727"/>
                  <a:pt x="1184" y="2932"/>
                </a:cubicBezTo>
                <a:cubicBezTo>
                  <a:pt x="3339" y="3710"/>
                  <a:pt x="5411" y="5026"/>
                  <a:pt x="7313" y="6642"/>
                </a:cubicBezTo>
                <a:cubicBezTo>
                  <a:pt x="7778" y="7060"/>
                  <a:pt x="8243" y="7360"/>
                  <a:pt x="8708" y="7778"/>
                </a:cubicBezTo>
                <a:cubicBezTo>
                  <a:pt x="9130" y="8137"/>
                  <a:pt x="9553" y="8915"/>
                  <a:pt x="9976" y="9155"/>
                </a:cubicBezTo>
                <a:cubicBezTo>
                  <a:pt x="10314" y="9334"/>
                  <a:pt x="10103" y="9454"/>
                  <a:pt x="10441" y="9095"/>
                </a:cubicBezTo>
                <a:cubicBezTo>
                  <a:pt x="10610" y="8915"/>
                  <a:pt x="10737" y="8317"/>
                  <a:pt x="10821" y="8078"/>
                </a:cubicBezTo>
                <a:cubicBezTo>
                  <a:pt x="11117" y="7419"/>
                  <a:pt x="11497" y="6821"/>
                  <a:pt x="11751" y="6163"/>
                </a:cubicBezTo>
                <a:cubicBezTo>
                  <a:pt x="12512" y="4069"/>
                  <a:pt x="13019" y="1556"/>
                  <a:pt x="14499" y="299"/>
                </a:cubicBezTo>
                <a:cubicBezTo>
                  <a:pt x="14456" y="479"/>
                  <a:pt x="14456" y="718"/>
                  <a:pt x="14372" y="957"/>
                </a:cubicBezTo>
                <a:cubicBezTo>
                  <a:pt x="14964" y="598"/>
                  <a:pt x="15429" y="60"/>
                  <a:pt x="16063" y="0"/>
                </a:cubicBezTo>
                <a:cubicBezTo>
                  <a:pt x="15809" y="539"/>
                  <a:pt x="15302" y="718"/>
                  <a:pt x="15006" y="1197"/>
                </a:cubicBezTo>
                <a:cubicBezTo>
                  <a:pt x="15851" y="1017"/>
                  <a:pt x="15598" y="1556"/>
                  <a:pt x="15175" y="2094"/>
                </a:cubicBezTo>
                <a:cubicBezTo>
                  <a:pt x="16739" y="2393"/>
                  <a:pt x="18303" y="3291"/>
                  <a:pt x="19444" y="5026"/>
                </a:cubicBezTo>
                <a:cubicBezTo>
                  <a:pt x="19909" y="5744"/>
                  <a:pt x="20374" y="6761"/>
                  <a:pt x="20712" y="7659"/>
                </a:cubicBezTo>
                <a:cubicBezTo>
                  <a:pt x="20924" y="8317"/>
                  <a:pt x="21093" y="10052"/>
                  <a:pt x="21600" y="999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2" name="AutoShape 41"/>
          <p:cNvSpPr>
            <a:spLocks/>
          </p:cNvSpPr>
          <p:nvPr/>
        </p:nvSpPr>
        <p:spPr bwMode="auto">
          <a:xfrm>
            <a:off x="9765109" y="5787876"/>
            <a:ext cx="140267" cy="76286"/>
          </a:xfrm>
          <a:custGeom>
            <a:avLst/>
            <a:gdLst>
              <a:gd name="T0" fmla="*/ 222884 w 21600"/>
              <a:gd name="T1" fmla="*/ 0 h 21600"/>
              <a:gd name="T2" fmla="*/ 12704227 w 21600"/>
              <a:gd name="T3" fmla="*/ 0 h 21600"/>
              <a:gd name="T4" fmla="*/ 0 w 21600"/>
              <a:gd name="T5" fmla="*/ 204365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379" y="0"/>
                </a:moveTo>
                <a:cubicBezTo>
                  <a:pt x="6063" y="2090"/>
                  <a:pt x="16295" y="3484"/>
                  <a:pt x="21600" y="0"/>
                </a:cubicBezTo>
                <a:cubicBezTo>
                  <a:pt x="14779" y="12542"/>
                  <a:pt x="10232" y="20903"/>
                  <a:pt x="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3" name="AutoShape 42"/>
          <p:cNvSpPr>
            <a:spLocks/>
          </p:cNvSpPr>
          <p:nvPr/>
        </p:nvSpPr>
        <p:spPr bwMode="auto">
          <a:xfrm>
            <a:off x="8524850" y="5866623"/>
            <a:ext cx="1365762" cy="62259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30756470 h 21600"/>
              <a:gd name="T4" fmla="*/ 2147483647 w 21600"/>
              <a:gd name="T5" fmla="*/ 149306881 h 21600"/>
              <a:gd name="T6" fmla="*/ 2147483647 w 21600"/>
              <a:gd name="T7" fmla="*/ 175639128 h 21600"/>
              <a:gd name="T8" fmla="*/ 2147483647 w 21600"/>
              <a:gd name="T9" fmla="*/ 465457067 h 21600"/>
              <a:gd name="T10" fmla="*/ 2147483647 w 21600"/>
              <a:gd name="T11" fmla="*/ 992375864 h 21600"/>
              <a:gd name="T12" fmla="*/ 2147483647 w 21600"/>
              <a:gd name="T13" fmla="*/ 1110926313 h 21600"/>
              <a:gd name="T14" fmla="*/ 1288933497 w 21600"/>
              <a:gd name="T15" fmla="*/ 847441997 h 21600"/>
              <a:gd name="T16" fmla="*/ 0 w 21600"/>
              <a:gd name="T17" fmla="*/ 588379153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19576" y="0"/>
                </a:moveTo>
                <a:cubicBezTo>
                  <a:pt x="20238" y="512"/>
                  <a:pt x="20861" y="512"/>
                  <a:pt x="21600" y="598"/>
                </a:cubicBezTo>
                <a:cubicBezTo>
                  <a:pt x="21366" y="1451"/>
                  <a:pt x="20899" y="2476"/>
                  <a:pt x="20471" y="2903"/>
                </a:cubicBezTo>
                <a:cubicBezTo>
                  <a:pt x="20121" y="3244"/>
                  <a:pt x="19576" y="2988"/>
                  <a:pt x="19304" y="3415"/>
                </a:cubicBezTo>
                <a:cubicBezTo>
                  <a:pt x="18681" y="4354"/>
                  <a:pt x="18448" y="7684"/>
                  <a:pt x="18097" y="9050"/>
                </a:cubicBezTo>
                <a:cubicBezTo>
                  <a:pt x="17008" y="13489"/>
                  <a:pt x="14789" y="16904"/>
                  <a:pt x="12843" y="19295"/>
                </a:cubicBezTo>
                <a:cubicBezTo>
                  <a:pt x="11248" y="21173"/>
                  <a:pt x="9418" y="21600"/>
                  <a:pt x="7628" y="21600"/>
                </a:cubicBezTo>
                <a:cubicBezTo>
                  <a:pt x="5488" y="21600"/>
                  <a:pt x="3931" y="19380"/>
                  <a:pt x="2374" y="16477"/>
                </a:cubicBezTo>
                <a:cubicBezTo>
                  <a:pt x="1635" y="15026"/>
                  <a:pt x="467" y="13404"/>
                  <a:pt x="0" y="1144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4" name="Rectangle 43"/>
          <p:cNvSpPr>
            <a:spLocks/>
          </p:cNvSpPr>
          <p:nvPr/>
        </p:nvSpPr>
        <p:spPr bwMode="auto">
          <a:xfrm>
            <a:off x="326159" y="544634"/>
            <a:ext cx="4862235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Holy guacamole! Best check yo self, you are not looking good.</a:t>
            </a:r>
          </a:p>
        </p:txBody>
      </p:sp>
      <p:sp>
        <p:nvSpPr>
          <p:cNvPr id="36895" name="Rectangle 44"/>
          <p:cNvSpPr>
            <a:spLocks/>
          </p:cNvSpPr>
          <p:nvPr/>
        </p:nvSpPr>
        <p:spPr bwMode="auto">
          <a:xfrm>
            <a:off x="389819" y="956861"/>
            <a:ext cx="1000600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Take this action</a:t>
            </a:r>
          </a:p>
        </p:txBody>
      </p:sp>
      <p:sp>
        <p:nvSpPr>
          <p:cNvPr id="36896" name="Rectangle 45"/>
          <p:cNvSpPr>
            <a:spLocks/>
          </p:cNvSpPr>
          <p:nvPr/>
        </p:nvSpPr>
        <p:spPr bwMode="auto">
          <a:xfrm>
            <a:off x="1513554" y="956861"/>
            <a:ext cx="663968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Or do this</a:t>
            </a:r>
          </a:p>
        </p:txBody>
      </p:sp>
      <p:sp>
        <p:nvSpPr>
          <p:cNvPr id="36897" name="Rectangle 46"/>
          <p:cNvSpPr>
            <a:spLocks/>
          </p:cNvSpPr>
          <p:nvPr/>
        </p:nvSpPr>
        <p:spPr bwMode="auto">
          <a:xfrm>
            <a:off x="316315" y="1617556"/>
            <a:ext cx="4862235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Holy guacamole! Best check yo self, you are not looking good.</a:t>
            </a:r>
          </a:p>
        </p:txBody>
      </p:sp>
      <p:sp>
        <p:nvSpPr>
          <p:cNvPr id="36898" name="Rectangle 47"/>
          <p:cNvSpPr>
            <a:spLocks/>
          </p:cNvSpPr>
          <p:nvPr/>
        </p:nvSpPr>
        <p:spPr bwMode="auto">
          <a:xfrm>
            <a:off x="389819" y="2029784"/>
            <a:ext cx="1000600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Take this action</a:t>
            </a:r>
          </a:p>
        </p:txBody>
      </p:sp>
      <p:sp>
        <p:nvSpPr>
          <p:cNvPr id="36899" name="Rectangle 48"/>
          <p:cNvSpPr>
            <a:spLocks/>
          </p:cNvSpPr>
          <p:nvPr/>
        </p:nvSpPr>
        <p:spPr bwMode="auto">
          <a:xfrm>
            <a:off x="1503710" y="2029784"/>
            <a:ext cx="663968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Or do this</a:t>
            </a:r>
          </a:p>
        </p:txBody>
      </p:sp>
      <p:sp>
        <p:nvSpPr>
          <p:cNvPr id="36900" name="Rectangle 49"/>
          <p:cNvSpPr>
            <a:spLocks/>
          </p:cNvSpPr>
          <p:nvPr/>
        </p:nvSpPr>
        <p:spPr bwMode="auto">
          <a:xfrm>
            <a:off x="306472" y="2729852"/>
            <a:ext cx="4862235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Holy guacamole! Best check yo self, you are not looking good.</a:t>
            </a:r>
          </a:p>
        </p:txBody>
      </p:sp>
      <p:sp>
        <p:nvSpPr>
          <p:cNvPr id="36901" name="Rectangle 50"/>
          <p:cNvSpPr>
            <a:spLocks/>
          </p:cNvSpPr>
          <p:nvPr/>
        </p:nvSpPr>
        <p:spPr bwMode="auto">
          <a:xfrm>
            <a:off x="379976" y="3142080"/>
            <a:ext cx="1000600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Take this action</a:t>
            </a:r>
          </a:p>
        </p:txBody>
      </p:sp>
      <p:sp>
        <p:nvSpPr>
          <p:cNvPr id="36902" name="Rectangle 51"/>
          <p:cNvSpPr>
            <a:spLocks/>
          </p:cNvSpPr>
          <p:nvPr/>
        </p:nvSpPr>
        <p:spPr bwMode="auto">
          <a:xfrm>
            <a:off x="1493867" y="3142080"/>
            <a:ext cx="663968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Or do this</a:t>
            </a:r>
          </a:p>
        </p:txBody>
      </p:sp>
      <p:sp>
        <p:nvSpPr>
          <p:cNvPr id="36903" name="Rectangle 52"/>
          <p:cNvSpPr>
            <a:spLocks/>
          </p:cNvSpPr>
          <p:nvPr/>
        </p:nvSpPr>
        <p:spPr bwMode="auto">
          <a:xfrm>
            <a:off x="316315" y="3842148"/>
            <a:ext cx="4862235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Holy guacamole! Best check yo self, you are not looking good.</a:t>
            </a:r>
          </a:p>
        </p:txBody>
      </p:sp>
      <p:sp>
        <p:nvSpPr>
          <p:cNvPr id="36904" name="Rectangle 53"/>
          <p:cNvSpPr>
            <a:spLocks/>
          </p:cNvSpPr>
          <p:nvPr/>
        </p:nvSpPr>
        <p:spPr bwMode="auto">
          <a:xfrm>
            <a:off x="448130" y="5121781"/>
            <a:ext cx="1181739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Modal Heading</a:t>
            </a:r>
          </a:p>
        </p:txBody>
      </p:sp>
      <p:sp>
        <p:nvSpPr>
          <p:cNvPr id="36905" name="Rectangle 54"/>
          <p:cNvSpPr>
            <a:spLocks/>
          </p:cNvSpPr>
          <p:nvPr/>
        </p:nvSpPr>
        <p:spPr bwMode="auto">
          <a:xfrm>
            <a:off x="446861" y="5524165"/>
            <a:ext cx="933273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One fine body...</a:t>
            </a:r>
          </a:p>
        </p:txBody>
      </p:sp>
      <p:sp>
        <p:nvSpPr>
          <p:cNvPr id="36906" name="Rectangle 55"/>
          <p:cNvSpPr>
            <a:spLocks/>
          </p:cNvSpPr>
          <p:nvPr/>
        </p:nvSpPr>
        <p:spPr bwMode="auto">
          <a:xfrm>
            <a:off x="6185520" y="5435575"/>
            <a:ext cx="933273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One fine body...</a:t>
            </a:r>
          </a:p>
        </p:txBody>
      </p:sp>
      <p:sp>
        <p:nvSpPr>
          <p:cNvPr id="36907" name="Rectangle 56"/>
          <p:cNvSpPr>
            <a:spLocks/>
          </p:cNvSpPr>
          <p:nvPr/>
        </p:nvSpPr>
        <p:spPr bwMode="auto">
          <a:xfrm>
            <a:off x="389819" y="4254375"/>
            <a:ext cx="1000600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Take this action</a:t>
            </a:r>
          </a:p>
        </p:txBody>
      </p:sp>
      <p:sp>
        <p:nvSpPr>
          <p:cNvPr id="36908" name="Rectangle 57"/>
          <p:cNvSpPr>
            <a:spLocks/>
          </p:cNvSpPr>
          <p:nvPr/>
        </p:nvSpPr>
        <p:spPr bwMode="auto">
          <a:xfrm>
            <a:off x="4081748" y="6173824"/>
            <a:ext cx="655954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Secondary</a:t>
            </a:r>
          </a:p>
        </p:txBody>
      </p:sp>
      <p:sp>
        <p:nvSpPr>
          <p:cNvPr id="36909" name="Rectangle 58"/>
          <p:cNvSpPr>
            <a:spLocks/>
          </p:cNvSpPr>
          <p:nvPr/>
        </p:nvSpPr>
        <p:spPr bwMode="auto">
          <a:xfrm>
            <a:off x="5076526" y="6183668"/>
            <a:ext cx="497256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Primary</a:t>
            </a:r>
          </a:p>
        </p:txBody>
      </p:sp>
      <p:sp>
        <p:nvSpPr>
          <p:cNvPr id="36910" name="Rectangle 59"/>
          <p:cNvSpPr>
            <a:spLocks/>
          </p:cNvSpPr>
          <p:nvPr/>
        </p:nvSpPr>
        <p:spPr bwMode="auto">
          <a:xfrm>
            <a:off x="1503710" y="4254375"/>
            <a:ext cx="663968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Or do this</a:t>
            </a:r>
          </a:p>
        </p:txBody>
      </p:sp>
    </p:spTree>
    <p:extLst>
      <p:ext uri="{BB962C8B-B14F-4D97-AF65-F5344CB8AC3E}">
        <p14:creationId xmlns:p14="http://schemas.microsoft.com/office/powerpoint/2010/main" val="1395950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MVP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can be pre-set</a:t>
            </a:r>
          </a:p>
          <a:p>
            <a:pPr lvl="1"/>
            <a:r>
              <a:rPr lang="en-US" sz="2400" dirty="0" smtClean="0"/>
              <a:t>Gamers</a:t>
            </a:r>
          </a:p>
          <a:p>
            <a:pPr lvl="1"/>
            <a:r>
              <a:rPr lang="en-US" sz="2400" dirty="0" smtClean="0"/>
              <a:t>Current Season Tournaments</a:t>
            </a:r>
          </a:p>
          <a:p>
            <a:pPr lvl="1"/>
            <a:r>
              <a:rPr lang="en-US" sz="2400" dirty="0" smtClean="0"/>
              <a:t>Draft Picks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What we need via UI</a:t>
            </a:r>
          </a:p>
          <a:p>
            <a:pPr lvl="1"/>
            <a:r>
              <a:rPr lang="en-US" sz="2400" dirty="0" smtClean="0"/>
              <a:t>Set Line Up for the week</a:t>
            </a:r>
          </a:p>
          <a:p>
            <a:pPr lvl="1"/>
            <a:r>
              <a:rPr lang="en-US" sz="2400" dirty="0" smtClean="0"/>
              <a:t>Adds/Drops</a:t>
            </a:r>
          </a:p>
          <a:p>
            <a:pPr lvl="1"/>
            <a:r>
              <a:rPr lang="en-US" sz="2400" dirty="0" smtClean="0"/>
              <a:t>Per tournament scoring</a:t>
            </a:r>
          </a:p>
          <a:p>
            <a:pPr lvl="1"/>
            <a:r>
              <a:rPr lang="en-US" sz="2400" dirty="0"/>
              <a:t>Season </a:t>
            </a:r>
            <a:r>
              <a:rPr lang="en-US" sz="2400" dirty="0" smtClean="0"/>
              <a:t>View</a:t>
            </a:r>
          </a:p>
          <a:p>
            <a:pPr lvl="2"/>
            <a:r>
              <a:rPr lang="en-US" sz="2000" dirty="0" smtClean="0"/>
              <a:t>Tournaments</a:t>
            </a:r>
            <a:endParaRPr lang="en-US" sz="2000" dirty="0"/>
          </a:p>
          <a:p>
            <a:pPr lvl="2"/>
            <a:r>
              <a:rPr lang="en-US" sz="2000" dirty="0" smtClean="0"/>
              <a:t>Current season standings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9114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14"/>
          <p:cNvSpPr>
            <a:spLocks/>
          </p:cNvSpPr>
          <p:nvPr/>
        </p:nvSpPr>
        <p:spPr bwMode="auto">
          <a:xfrm>
            <a:off x="2786191" y="1565088"/>
            <a:ext cx="2464523" cy="414651"/>
          </a:xfrm>
          <a:custGeom>
            <a:avLst/>
            <a:gdLst>
              <a:gd name="T0" fmla="*/ 1853112552 w 21133"/>
              <a:gd name="T1" fmla="*/ 7615179 h 20461"/>
              <a:gd name="T2" fmla="*/ 2147483647 w 21133"/>
              <a:gd name="T3" fmla="*/ 7615179 h 20461"/>
              <a:gd name="T4" fmla="*/ 2147483647 w 21133"/>
              <a:gd name="T5" fmla="*/ 4719247 h 20461"/>
              <a:gd name="T6" fmla="*/ 2147483647 w 21133"/>
              <a:gd name="T7" fmla="*/ 11940657 h 20461"/>
              <a:gd name="T8" fmla="*/ 2147483647 w 21133"/>
              <a:gd name="T9" fmla="*/ 146433911 h 20461"/>
              <a:gd name="T10" fmla="*/ 2147483647 w 21133"/>
              <a:gd name="T11" fmla="*/ 359006258 h 20461"/>
              <a:gd name="T12" fmla="*/ 2147483647 w 21133"/>
              <a:gd name="T13" fmla="*/ 354680127 h 20461"/>
              <a:gd name="T14" fmla="*/ 2147483647 w 21133"/>
              <a:gd name="T15" fmla="*/ 354680127 h 20461"/>
              <a:gd name="T16" fmla="*/ 2147483647 w 21133"/>
              <a:gd name="T17" fmla="*/ 359006258 h 20461"/>
              <a:gd name="T18" fmla="*/ 2147483647 w 21133"/>
              <a:gd name="T19" fmla="*/ 359006258 h 20461"/>
              <a:gd name="T20" fmla="*/ 1996171644 w 21133"/>
              <a:gd name="T21" fmla="*/ 363349490 h 20461"/>
              <a:gd name="T22" fmla="*/ 126034202 w 21133"/>
              <a:gd name="T23" fmla="*/ 181147653 h 20461"/>
              <a:gd name="T24" fmla="*/ 1710030740 w 21133"/>
              <a:gd name="T25" fmla="*/ 7615179 h 20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133" h="20461">
                <a:moveTo>
                  <a:pt x="544" y="426"/>
                </a:moveTo>
                <a:cubicBezTo>
                  <a:pt x="5016" y="426"/>
                  <a:pt x="9488" y="426"/>
                  <a:pt x="13960" y="426"/>
                </a:cubicBezTo>
                <a:cubicBezTo>
                  <a:pt x="15859" y="426"/>
                  <a:pt x="17659" y="264"/>
                  <a:pt x="19572" y="264"/>
                </a:cubicBezTo>
                <a:cubicBezTo>
                  <a:pt x="19870" y="264"/>
                  <a:pt x="20753" y="-545"/>
                  <a:pt x="20964" y="668"/>
                </a:cubicBezTo>
                <a:cubicBezTo>
                  <a:pt x="21217" y="2125"/>
                  <a:pt x="21091" y="6251"/>
                  <a:pt x="21091" y="8192"/>
                </a:cubicBezTo>
                <a:cubicBezTo>
                  <a:pt x="21091" y="12803"/>
                  <a:pt x="21386" y="19113"/>
                  <a:pt x="20416" y="20084"/>
                </a:cubicBezTo>
                <a:cubicBezTo>
                  <a:pt x="19445" y="21055"/>
                  <a:pt x="18306" y="19842"/>
                  <a:pt x="17336" y="19842"/>
                </a:cubicBezTo>
                <a:cubicBezTo>
                  <a:pt x="16239" y="19842"/>
                  <a:pt x="15142" y="20084"/>
                  <a:pt x="14045" y="19842"/>
                </a:cubicBezTo>
                <a:cubicBezTo>
                  <a:pt x="11471" y="19356"/>
                  <a:pt x="8855" y="20084"/>
                  <a:pt x="6282" y="20084"/>
                </a:cubicBezTo>
                <a:cubicBezTo>
                  <a:pt x="5143" y="20084"/>
                  <a:pt x="4003" y="20084"/>
                  <a:pt x="2864" y="20084"/>
                </a:cubicBezTo>
                <a:cubicBezTo>
                  <a:pt x="2189" y="20084"/>
                  <a:pt x="1289" y="20489"/>
                  <a:pt x="586" y="20327"/>
                </a:cubicBezTo>
                <a:cubicBezTo>
                  <a:pt x="-214" y="20143"/>
                  <a:pt x="37" y="14259"/>
                  <a:pt x="37" y="10134"/>
                </a:cubicBezTo>
                <a:cubicBezTo>
                  <a:pt x="37" y="7707"/>
                  <a:pt x="-131" y="-302"/>
                  <a:pt x="502" y="42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0" name="AutoShape 15"/>
          <p:cNvSpPr>
            <a:spLocks/>
          </p:cNvSpPr>
          <p:nvPr/>
        </p:nvSpPr>
        <p:spPr bwMode="auto">
          <a:xfrm>
            <a:off x="4891432" y="2500205"/>
            <a:ext cx="423263" cy="419572"/>
          </a:xfrm>
          <a:custGeom>
            <a:avLst/>
            <a:gdLst>
              <a:gd name="T0" fmla="*/ 46239345 w 20743"/>
              <a:gd name="T1" fmla="*/ 85922340 h 18619"/>
              <a:gd name="T2" fmla="*/ 0 w 20743"/>
              <a:gd name="T3" fmla="*/ 254843026 h 18619"/>
              <a:gd name="T4" fmla="*/ 70453087 w 20743"/>
              <a:gd name="T5" fmla="*/ 415702693 h 18619"/>
              <a:gd name="T6" fmla="*/ 358908909 w 20743"/>
              <a:gd name="T7" fmla="*/ 324545229 h 18619"/>
              <a:gd name="T8" fmla="*/ 303874703 w 20743"/>
              <a:gd name="T9" fmla="*/ 29616006 h 18619"/>
              <a:gd name="T10" fmla="*/ 37425792 w 20743"/>
              <a:gd name="T11" fmla="*/ 99317366 h 18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743" h="18619">
                <a:moveTo>
                  <a:pt x="2534" y="3496"/>
                </a:moveTo>
                <a:cubicBezTo>
                  <a:pt x="483" y="4696"/>
                  <a:pt x="0" y="8296"/>
                  <a:pt x="0" y="10369"/>
                </a:cubicBezTo>
                <a:cubicBezTo>
                  <a:pt x="0" y="12987"/>
                  <a:pt x="1569" y="15278"/>
                  <a:pt x="3861" y="16914"/>
                </a:cubicBezTo>
                <a:cubicBezTo>
                  <a:pt x="9050" y="20405"/>
                  <a:pt x="17015" y="18223"/>
                  <a:pt x="19669" y="13205"/>
                </a:cubicBezTo>
                <a:cubicBezTo>
                  <a:pt x="21600" y="9278"/>
                  <a:pt x="21117" y="3496"/>
                  <a:pt x="16653" y="1205"/>
                </a:cubicBezTo>
                <a:cubicBezTo>
                  <a:pt x="11705" y="-1195"/>
                  <a:pt x="5309" y="114"/>
                  <a:pt x="2051" y="404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1" name="AutoShape 16"/>
          <p:cNvSpPr>
            <a:spLocks/>
          </p:cNvSpPr>
          <p:nvPr/>
        </p:nvSpPr>
        <p:spPr bwMode="auto">
          <a:xfrm>
            <a:off x="5010782" y="2578951"/>
            <a:ext cx="248544" cy="163646"/>
          </a:xfrm>
          <a:custGeom>
            <a:avLst/>
            <a:gdLst>
              <a:gd name="T0" fmla="*/ 0 w 21600"/>
              <a:gd name="T1" fmla="*/ 5281273 h 16976"/>
              <a:gd name="T2" fmla="*/ 60181537 w 21600"/>
              <a:gd name="T3" fmla="*/ 32660919 h 16976"/>
              <a:gd name="T4" fmla="*/ 51084953 w 21600"/>
              <a:gd name="T5" fmla="*/ 25326759 h 16976"/>
              <a:gd name="T6" fmla="*/ 70678581 w 21600"/>
              <a:gd name="T7" fmla="*/ 24349438 h 169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16976">
                <a:moveTo>
                  <a:pt x="0" y="2745"/>
                </a:moveTo>
                <a:cubicBezTo>
                  <a:pt x="9410" y="-4624"/>
                  <a:pt x="20745" y="3762"/>
                  <a:pt x="18392" y="16976"/>
                </a:cubicBezTo>
                <a:cubicBezTo>
                  <a:pt x="17750" y="15705"/>
                  <a:pt x="16895" y="14181"/>
                  <a:pt x="15612" y="13164"/>
                </a:cubicBezTo>
                <a:cubicBezTo>
                  <a:pt x="17964" y="16722"/>
                  <a:pt x="19675" y="16722"/>
                  <a:pt x="21600" y="1265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2" name="AutoShape 17"/>
          <p:cNvSpPr>
            <a:spLocks/>
          </p:cNvSpPr>
          <p:nvPr/>
        </p:nvSpPr>
        <p:spPr bwMode="auto">
          <a:xfrm>
            <a:off x="4961566" y="2657698"/>
            <a:ext cx="228857" cy="174719"/>
          </a:xfrm>
          <a:custGeom>
            <a:avLst/>
            <a:gdLst>
              <a:gd name="T0" fmla="*/ 55178832 w 21600"/>
              <a:gd name="T1" fmla="*/ 23679916 h 19692"/>
              <a:gd name="T2" fmla="*/ 17204991 w 21600"/>
              <a:gd name="T3" fmla="*/ 26587317 h 19692"/>
              <a:gd name="T4" fmla="*/ 7119668 w 21600"/>
              <a:gd name="T5" fmla="*/ 415546 h 19692"/>
              <a:gd name="T6" fmla="*/ 0 w 21600"/>
              <a:gd name="T7" fmla="*/ 5400550 h 19692"/>
              <a:gd name="T8" fmla="*/ 7119668 w 21600"/>
              <a:gd name="T9" fmla="*/ 0 h 19692"/>
              <a:gd name="T10" fmla="*/ 16019667 w 21600"/>
              <a:gd name="T11" fmla="*/ 7062733 h 196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19692">
                <a:moveTo>
                  <a:pt x="21600" y="15785"/>
                </a:moveTo>
                <a:cubicBezTo>
                  <a:pt x="17652" y="19108"/>
                  <a:pt x="11148" y="21600"/>
                  <a:pt x="6735" y="17723"/>
                </a:cubicBezTo>
                <a:cubicBezTo>
                  <a:pt x="2090" y="13846"/>
                  <a:pt x="3019" y="6369"/>
                  <a:pt x="2787" y="277"/>
                </a:cubicBezTo>
                <a:cubicBezTo>
                  <a:pt x="1626" y="1108"/>
                  <a:pt x="697" y="2492"/>
                  <a:pt x="0" y="3600"/>
                </a:cubicBezTo>
                <a:cubicBezTo>
                  <a:pt x="1161" y="2492"/>
                  <a:pt x="1858" y="1108"/>
                  <a:pt x="2787" y="0"/>
                </a:cubicBezTo>
                <a:cubicBezTo>
                  <a:pt x="3716" y="1662"/>
                  <a:pt x="4877" y="3323"/>
                  <a:pt x="6271" y="470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3" name="AutoShape 18"/>
          <p:cNvSpPr>
            <a:spLocks/>
          </p:cNvSpPr>
          <p:nvPr/>
        </p:nvSpPr>
        <p:spPr bwMode="auto">
          <a:xfrm>
            <a:off x="5630912" y="2431302"/>
            <a:ext cx="588139" cy="406037"/>
          </a:xfrm>
          <a:custGeom>
            <a:avLst/>
            <a:gdLst>
              <a:gd name="T0" fmla="*/ 180237273 w 21600"/>
              <a:gd name="T1" fmla="*/ 165113447 h 20651"/>
              <a:gd name="T2" fmla="*/ 0 w 21600"/>
              <a:gd name="T3" fmla="*/ 95812935 h 20651"/>
              <a:gd name="T4" fmla="*/ 168486728 w 21600"/>
              <a:gd name="T5" fmla="*/ 36698952 h 20651"/>
              <a:gd name="T6" fmla="*/ 340919099 w 21600"/>
              <a:gd name="T7" fmla="*/ 22431114 h 20651"/>
              <a:gd name="T8" fmla="*/ 513308260 w 21600"/>
              <a:gd name="T9" fmla="*/ 71341166 h 20651"/>
              <a:gd name="T10" fmla="*/ 662242000 w 21600"/>
              <a:gd name="T11" fmla="*/ 0 h 20651"/>
              <a:gd name="T12" fmla="*/ 924771385 w 21600"/>
              <a:gd name="T13" fmla="*/ 87650317 h 20651"/>
              <a:gd name="T14" fmla="*/ 760185896 w 21600"/>
              <a:gd name="T15" fmla="*/ 181422598 h 20651"/>
              <a:gd name="T16" fmla="*/ 936520701 w 21600"/>
              <a:gd name="T17" fmla="*/ 256828964 h 20651"/>
              <a:gd name="T18" fmla="*/ 803283187 w 21600"/>
              <a:gd name="T19" fmla="*/ 293527941 h 20651"/>
              <a:gd name="T20" fmla="*/ 677893749 w 21600"/>
              <a:gd name="T21" fmla="*/ 336332773 h 20651"/>
              <a:gd name="T22" fmla="*/ 462364087 w 21600"/>
              <a:gd name="T23" fmla="*/ 260910273 h 20651"/>
              <a:gd name="T24" fmla="*/ 356572078 w 21600"/>
              <a:gd name="T25" fmla="*/ 301674450 h 20651"/>
              <a:gd name="T26" fmla="*/ 297821809 w 21600"/>
              <a:gd name="T27" fmla="*/ 328170156 h 20651"/>
              <a:gd name="T28" fmla="*/ 246877636 w 21600"/>
              <a:gd name="T29" fmla="*/ 326129501 h 20651"/>
              <a:gd name="T30" fmla="*/ 11749316 w 21600"/>
              <a:gd name="T31" fmla="*/ 252763764 h 20651"/>
              <a:gd name="T32" fmla="*/ 199834702 w 21600"/>
              <a:gd name="T33" fmla="*/ 175300635 h 2065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600" h="20651">
                <a:moveTo>
                  <a:pt x="4157" y="10114"/>
                </a:moveTo>
                <a:cubicBezTo>
                  <a:pt x="3796" y="9365"/>
                  <a:pt x="1265" y="6743"/>
                  <a:pt x="0" y="5869"/>
                </a:cubicBezTo>
                <a:cubicBezTo>
                  <a:pt x="994" y="4495"/>
                  <a:pt x="2711" y="3372"/>
                  <a:pt x="3886" y="2248"/>
                </a:cubicBezTo>
                <a:cubicBezTo>
                  <a:pt x="5513" y="874"/>
                  <a:pt x="6417" y="-499"/>
                  <a:pt x="7863" y="1374"/>
                </a:cubicBezTo>
                <a:cubicBezTo>
                  <a:pt x="9128" y="2997"/>
                  <a:pt x="10032" y="5619"/>
                  <a:pt x="11839" y="4370"/>
                </a:cubicBezTo>
                <a:cubicBezTo>
                  <a:pt x="13105" y="3496"/>
                  <a:pt x="14279" y="1374"/>
                  <a:pt x="15274" y="0"/>
                </a:cubicBezTo>
                <a:cubicBezTo>
                  <a:pt x="16991" y="1998"/>
                  <a:pt x="19069" y="4370"/>
                  <a:pt x="21329" y="5369"/>
                </a:cubicBezTo>
                <a:cubicBezTo>
                  <a:pt x="20515" y="6867"/>
                  <a:pt x="17352" y="9489"/>
                  <a:pt x="17533" y="11113"/>
                </a:cubicBezTo>
                <a:cubicBezTo>
                  <a:pt x="17804" y="12861"/>
                  <a:pt x="20696" y="14484"/>
                  <a:pt x="21600" y="15732"/>
                </a:cubicBezTo>
                <a:cubicBezTo>
                  <a:pt x="20606" y="16606"/>
                  <a:pt x="19612" y="17230"/>
                  <a:pt x="18527" y="17980"/>
                </a:cubicBezTo>
                <a:cubicBezTo>
                  <a:pt x="17623" y="18729"/>
                  <a:pt x="16629" y="20352"/>
                  <a:pt x="15635" y="20602"/>
                </a:cubicBezTo>
                <a:cubicBezTo>
                  <a:pt x="14279" y="21101"/>
                  <a:pt x="11387" y="17730"/>
                  <a:pt x="10664" y="15982"/>
                </a:cubicBezTo>
                <a:cubicBezTo>
                  <a:pt x="9941" y="16856"/>
                  <a:pt x="9038" y="17605"/>
                  <a:pt x="8224" y="18479"/>
                </a:cubicBezTo>
                <a:cubicBezTo>
                  <a:pt x="7863" y="18978"/>
                  <a:pt x="7411" y="19852"/>
                  <a:pt x="6869" y="20102"/>
                </a:cubicBezTo>
                <a:cubicBezTo>
                  <a:pt x="5965" y="20726"/>
                  <a:pt x="6507" y="20352"/>
                  <a:pt x="5694" y="19977"/>
                </a:cubicBezTo>
                <a:cubicBezTo>
                  <a:pt x="3977" y="19228"/>
                  <a:pt x="1175" y="17605"/>
                  <a:pt x="271" y="15483"/>
                </a:cubicBezTo>
                <a:cubicBezTo>
                  <a:pt x="1536" y="13360"/>
                  <a:pt x="3073" y="12361"/>
                  <a:pt x="4609" y="1073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4" name="AutoShape 19"/>
          <p:cNvSpPr>
            <a:spLocks/>
          </p:cNvSpPr>
          <p:nvPr/>
        </p:nvSpPr>
        <p:spPr bwMode="auto">
          <a:xfrm>
            <a:off x="5758875" y="2529735"/>
            <a:ext cx="346977" cy="219014"/>
          </a:xfrm>
          <a:custGeom>
            <a:avLst/>
            <a:gdLst>
              <a:gd name="T0" fmla="*/ 0 w 21600"/>
              <a:gd name="T1" fmla="*/ 26628551 h 21144"/>
              <a:gd name="T2" fmla="*/ 95465036 w 21600"/>
              <a:gd name="T3" fmla="*/ 0 h 21144"/>
              <a:gd name="T4" fmla="*/ 192300765 w 21600"/>
              <a:gd name="T5" fmla="*/ 23795344 h 21144"/>
              <a:gd name="T6" fmla="*/ 92740788 w 21600"/>
              <a:gd name="T7" fmla="*/ 50423894 h 21144"/>
              <a:gd name="T8" fmla="*/ 46374695 w 21600"/>
              <a:gd name="T9" fmla="*/ 36827953 h 21144"/>
              <a:gd name="T10" fmla="*/ 5457490 w 21600"/>
              <a:gd name="T11" fmla="*/ 23229525 h 21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144">
                <a:moveTo>
                  <a:pt x="0" y="11156"/>
                </a:moveTo>
                <a:cubicBezTo>
                  <a:pt x="1072" y="8545"/>
                  <a:pt x="8119" y="0"/>
                  <a:pt x="10723" y="0"/>
                </a:cubicBezTo>
                <a:cubicBezTo>
                  <a:pt x="13787" y="0"/>
                  <a:pt x="19302" y="7121"/>
                  <a:pt x="21600" y="9969"/>
                </a:cubicBezTo>
                <a:cubicBezTo>
                  <a:pt x="19609" y="12818"/>
                  <a:pt x="12868" y="21600"/>
                  <a:pt x="10417" y="21125"/>
                </a:cubicBezTo>
                <a:cubicBezTo>
                  <a:pt x="9191" y="21125"/>
                  <a:pt x="6128" y="16853"/>
                  <a:pt x="5209" y="15429"/>
                </a:cubicBezTo>
                <a:cubicBezTo>
                  <a:pt x="3677" y="13530"/>
                  <a:pt x="2145" y="11631"/>
                  <a:pt x="613" y="973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5" name="AutoShape 20"/>
          <p:cNvSpPr>
            <a:spLocks/>
          </p:cNvSpPr>
          <p:nvPr/>
        </p:nvSpPr>
        <p:spPr bwMode="auto">
          <a:xfrm>
            <a:off x="5749032" y="2756131"/>
            <a:ext cx="195637" cy="216553"/>
          </a:xfrm>
          <a:custGeom>
            <a:avLst/>
            <a:gdLst>
              <a:gd name="T0" fmla="*/ 203405 w 20993"/>
              <a:gd name="T1" fmla="*/ 15405560 h 21600"/>
              <a:gd name="T2" fmla="*/ 203405 w 20993"/>
              <a:gd name="T3" fmla="*/ 20718946 h 21600"/>
              <a:gd name="T4" fmla="*/ 34546001 w 20993"/>
              <a:gd name="T5" fmla="*/ 46748936 h 21600"/>
              <a:gd name="T6" fmla="*/ 35003129 w 20993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993" h="21600">
                <a:moveTo>
                  <a:pt x="117" y="7118"/>
                </a:moveTo>
                <a:cubicBezTo>
                  <a:pt x="-146" y="7609"/>
                  <a:pt x="117" y="8836"/>
                  <a:pt x="117" y="9573"/>
                </a:cubicBezTo>
                <a:cubicBezTo>
                  <a:pt x="7493" y="11782"/>
                  <a:pt x="11444" y="21109"/>
                  <a:pt x="19874" y="21600"/>
                </a:cubicBezTo>
                <a:cubicBezTo>
                  <a:pt x="21454" y="14727"/>
                  <a:pt x="21191" y="6873"/>
                  <a:pt x="20137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6" name="AutoShape 21"/>
          <p:cNvSpPr>
            <a:spLocks/>
          </p:cNvSpPr>
          <p:nvPr/>
        </p:nvSpPr>
        <p:spPr bwMode="auto">
          <a:xfrm>
            <a:off x="5936055" y="2815192"/>
            <a:ext cx="167337" cy="155032"/>
          </a:xfrm>
          <a:custGeom>
            <a:avLst/>
            <a:gdLst>
              <a:gd name="T0" fmla="*/ 0 w 21600"/>
              <a:gd name="T1" fmla="*/ 17153209 h 21600"/>
              <a:gd name="T2" fmla="*/ 21570009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988" y="16457"/>
                  <a:pt x="20647" y="857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7" name="AutoShape 22"/>
          <p:cNvSpPr>
            <a:spLocks/>
          </p:cNvSpPr>
          <p:nvPr/>
        </p:nvSpPr>
        <p:spPr bwMode="auto">
          <a:xfrm>
            <a:off x="2864937" y="1653678"/>
            <a:ext cx="273152" cy="188254"/>
          </a:xfrm>
          <a:custGeom>
            <a:avLst/>
            <a:gdLst>
              <a:gd name="T0" fmla="*/ 18051502 w 21600"/>
              <a:gd name="T1" fmla="*/ 16454177 h 20651"/>
              <a:gd name="T2" fmla="*/ 0 w 21600"/>
              <a:gd name="T3" fmla="*/ 9547424 h 20651"/>
              <a:gd name="T4" fmla="*/ 16878841 w 21600"/>
              <a:gd name="T5" fmla="*/ 3655905 h 20651"/>
              <a:gd name="T6" fmla="*/ 34144223 w 21600"/>
              <a:gd name="T7" fmla="*/ 2233956 h 20651"/>
              <a:gd name="T8" fmla="*/ 51418106 w 21600"/>
              <a:gd name="T9" fmla="*/ 7108452 h 20651"/>
              <a:gd name="T10" fmla="*/ 66338165 w 21600"/>
              <a:gd name="T11" fmla="*/ 0 h 20651"/>
              <a:gd name="T12" fmla="*/ 92637946 w 21600"/>
              <a:gd name="T13" fmla="*/ 8733877 h 20651"/>
              <a:gd name="T14" fmla="*/ 76154441 w 21600"/>
              <a:gd name="T15" fmla="*/ 18079460 h 20651"/>
              <a:gd name="T16" fmla="*/ 93819402 w 21600"/>
              <a:gd name="T17" fmla="*/ 25594757 h 20651"/>
              <a:gd name="T18" fmla="*/ 80467585 w 21600"/>
              <a:gd name="T19" fmla="*/ 29252308 h 20651"/>
              <a:gd name="T20" fmla="*/ 67906146 w 21600"/>
              <a:gd name="T21" fmla="*/ 33518403 h 20651"/>
              <a:gd name="T22" fmla="*/ 46314584 w 21600"/>
              <a:gd name="T23" fmla="*/ 26001601 h 20651"/>
              <a:gd name="T24" fmla="*/ 35716463 w 21600"/>
              <a:gd name="T25" fmla="*/ 30064197 h 20651"/>
              <a:gd name="T26" fmla="*/ 29831063 w 21600"/>
              <a:gd name="T27" fmla="*/ 32704867 h 20651"/>
              <a:gd name="T28" fmla="*/ 24727541 w 21600"/>
              <a:gd name="T29" fmla="*/ 32501510 h 20651"/>
              <a:gd name="T30" fmla="*/ 1177181 w 21600"/>
              <a:gd name="T31" fmla="*/ 25189571 h 20651"/>
              <a:gd name="T32" fmla="*/ 20014803 w 21600"/>
              <a:gd name="T33" fmla="*/ 17469412 h 2065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600" h="20651">
                <a:moveTo>
                  <a:pt x="4156" y="10113"/>
                </a:moveTo>
                <a:cubicBezTo>
                  <a:pt x="3795" y="9364"/>
                  <a:pt x="1265" y="6742"/>
                  <a:pt x="0" y="5868"/>
                </a:cubicBezTo>
                <a:cubicBezTo>
                  <a:pt x="993" y="4494"/>
                  <a:pt x="2711" y="3371"/>
                  <a:pt x="3886" y="2247"/>
                </a:cubicBezTo>
                <a:cubicBezTo>
                  <a:pt x="5512" y="874"/>
                  <a:pt x="6416" y="-500"/>
                  <a:pt x="7861" y="1373"/>
                </a:cubicBezTo>
                <a:cubicBezTo>
                  <a:pt x="9127" y="2997"/>
                  <a:pt x="10031" y="5618"/>
                  <a:pt x="11838" y="4369"/>
                </a:cubicBezTo>
                <a:cubicBezTo>
                  <a:pt x="13103" y="3496"/>
                  <a:pt x="14278" y="1373"/>
                  <a:pt x="15273" y="0"/>
                </a:cubicBezTo>
                <a:cubicBezTo>
                  <a:pt x="16990" y="1997"/>
                  <a:pt x="19069" y="4369"/>
                  <a:pt x="21328" y="5368"/>
                </a:cubicBezTo>
                <a:cubicBezTo>
                  <a:pt x="20515" y="6867"/>
                  <a:pt x="17352" y="9489"/>
                  <a:pt x="17533" y="11112"/>
                </a:cubicBezTo>
                <a:cubicBezTo>
                  <a:pt x="17803" y="12860"/>
                  <a:pt x="20695" y="14483"/>
                  <a:pt x="21600" y="15731"/>
                </a:cubicBezTo>
                <a:cubicBezTo>
                  <a:pt x="20605" y="16605"/>
                  <a:pt x="19611" y="17230"/>
                  <a:pt x="18526" y="17979"/>
                </a:cubicBezTo>
                <a:cubicBezTo>
                  <a:pt x="17623" y="18728"/>
                  <a:pt x="16629" y="20351"/>
                  <a:pt x="15634" y="20601"/>
                </a:cubicBezTo>
                <a:cubicBezTo>
                  <a:pt x="14278" y="21100"/>
                  <a:pt x="11387" y="17729"/>
                  <a:pt x="10663" y="15981"/>
                </a:cubicBezTo>
                <a:cubicBezTo>
                  <a:pt x="9941" y="16855"/>
                  <a:pt x="9036" y="17604"/>
                  <a:pt x="8223" y="18478"/>
                </a:cubicBezTo>
                <a:cubicBezTo>
                  <a:pt x="7861" y="18978"/>
                  <a:pt x="7410" y="19851"/>
                  <a:pt x="6868" y="20101"/>
                </a:cubicBezTo>
                <a:cubicBezTo>
                  <a:pt x="5964" y="20725"/>
                  <a:pt x="6507" y="20351"/>
                  <a:pt x="5693" y="19976"/>
                </a:cubicBezTo>
                <a:cubicBezTo>
                  <a:pt x="3976" y="19228"/>
                  <a:pt x="1174" y="17604"/>
                  <a:pt x="271" y="15482"/>
                </a:cubicBezTo>
                <a:cubicBezTo>
                  <a:pt x="1535" y="13360"/>
                  <a:pt x="3072" y="12360"/>
                  <a:pt x="4608" y="1073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8" name="AutoShape 23"/>
          <p:cNvSpPr>
            <a:spLocks/>
          </p:cNvSpPr>
          <p:nvPr/>
        </p:nvSpPr>
        <p:spPr bwMode="auto">
          <a:xfrm>
            <a:off x="2923997" y="1693052"/>
            <a:ext cx="159954" cy="100894"/>
          </a:xfrm>
          <a:custGeom>
            <a:avLst/>
            <a:gdLst>
              <a:gd name="T0" fmla="*/ 0 w 21600"/>
              <a:gd name="T1" fmla="*/ 2602977 h 21145"/>
              <a:gd name="T2" fmla="*/ 9350756 w 21600"/>
              <a:gd name="T3" fmla="*/ 0 h 21145"/>
              <a:gd name="T4" fmla="*/ 18839257 w 21600"/>
              <a:gd name="T5" fmla="*/ 2325777 h 21145"/>
              <a:gd name="T6" fmla="*/ 9085564 w 21600"/>
              <a:gd name="T7" fmla="*/ 4929431 h 21145"/>
              <a:gd name="T8" fmla="*/ 4541502 w 21600"/>
              <a:gd name="T9" fmla="*/ 3599971 h 21145"/>
              <a:gd name="T10" fmla="*/ 534664 w 21600"/>
              <a:gd name="T11" fmla="*/ 2270481 h 211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145">
                <a:moveTo>
                  <a:pt x="0" y="11156"/>
                </a:moveTo>
                <a:cubicBezTo>
                  <a:pt x="1072" y="8545"/>
                  <a:pt x="8119" y="0"/>
                  <a:pt x="10721" y="0"/>
                </a:cubicBezTo>
                <a:cubicBezTo>
                  <a:pt x="13786" y="0"/>
                  <a:pt x="19302" y="7119"/>
                  <a:pt x="21600" y="9968"/>
                </a:cubicBezTo>
                <a:cubicBezTo>
                  <a:pt x="19606" y="12817"/>
                  <a:pt x="12868" y="21600"/>
                  <a:pt x="10417" y="21127"/>
                </a:cubicBezTo>
                <a:cubicBezTo>
                  <a:pt x="9191" y="21127"/>
                  <a:pt x="6127" y="16852"/>
                  <a:pt x="5207" y="15429"/>
                </a:cubicBezTo>
                <a:cubicBezTo>
                  <a:pt x="3677" y="13530"/>
                  <a:pt x="2145" y="11632"/>
                  <a:pt x="613" y="973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9" name="AutoShape 24"/>
          <p:cNvSpPr>
            <a:spLocks/>
          </p:cNvSpPr>
          <p:nvPr/>
        </p:nvSpPr>
        <p:spPr bwMode="auto">
          <a:xfrm>
            <a:off x="2923997" y="1801328"/>
            <a:ext cx="91051" cy="99664"/>
          </a:xfrm>
          <a:custGeom>
            <a:avLst/>
            <a:gdLst>
              <a:gd name="T0" fmla="*/ 20666 w 20993"/>
              <a:gd name="T1" fmla="*/ 1501771 h 21600"/>
              <a:gd name="T2" fmla="*/ 20666 w 20993"/>
              <a:gd name="T3" fmla="*/ 2019689 h 21600"/>
              <a:gd name="T4" fmla="*/ 3482549 w 20993"/>
              <a:gd name="T5" fmla="*/ 4557153 h 21600"/>
              <a:gd name="T6" fmla="*/ 3528799 w 20993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993" h="21600">
                <a:moveTo>
                  <a:pt x="118" y="7118"/>
                </a:moveTo>
                <a:cubicBezTo>
                  <a:pt x="-146" y="7609"/>
                  <a:pt x="118" y="8838"/>
                  <a:pt x="118" y="9573"/>
                </a:cubicBezTo>
                <a:cubicBezTo>
                  <a:pt x="7493" y="11782"/>
                  <a:pt x="11442" y="21109"/>
                  <a:pt x="19874" y="21600"/>
                </a:cubicBezTo>
                <a:cubicBezTo>
                  <a:pt x="21454" y="14728"/>
                  <a:pt x="21190" y="6872"/>
                  <a:pt x="20138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00" name="AutoShape 25"/>
          <p:cNvSpPr>
            <a:spLocks/>
          </p:cNvSpPr>
          <p:nvPr/>
        </p:nvSpPr>
        <p:spPr bwMode="auto">
          <a:xfrm>
            <a:off x="3012587" y="1830859"/>
            <a:ext cx="77517" cy="71364"/>
          </a:xfrm>
          <a:custGeom>
            <a:avLst/>
            <a:gdLst>
              <a:gd name="T0" fmla="*/ 0 w 21600"/>
              <a:gd name="T1" fmla="*/ 1673084 h 21600"/>
              <a:gd name="T2" fmla="*/ 2144181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6989" y="16455"/>
                  <a:pt x="20646" y="8571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01" name="AutoShape 26"/>
          <p:cNvSpPr>
            <a:spLocks/>
          </p:cNvSpPr>
          <p:nvPr/>
        </p:nvSpPr>
        <p:spPr bwMode="auto">
          <a:xfrm>
            <a:off x="5689971" y="5512263"/>
            <a:ext cx="738250" cy="204249"/>
          </a:xfrm>
          <a:custGeom>
            <a:avLst/>
            <a:gdLst>
              <a:gd name="T0" fmla="*/ 32751257 w 21411"/>
              <a:gd name="T1" fmla="*/ 0 h 20877"/>
              <a:gd name="T2" fmla="*/ 949079613 w 21411"/>
              <a:gd name="T3" fmla="*/ 1009693 h 20877"/>
              <a:gd name="T4" fmla="*/ 1859158152 w 21411"/>
              <a:gd name="T5" fmla="*/ 1009693 h 20877"/>
              <a:gd name="T6" fmla="*/ 1884250483 w 21411"/>
              <a:gd name="T7" fmla="*/ 40411635 h 20877"/>
              <a:gd name="T8" fmla="*/ 1024354605 w 21411"/>
              <a:gd name="T9" fmla="*/ 39401929 h 20877"/>
              <a:gd name="T10" fmla="*/ 82933918 w 21411"/>
              <a:gd name="T11" fmla="*/ 41421164 h 20877"/>
              <a:gd name="T12" fmla="*/ 1409065 w 21411"/>
              <a:gd name="T13" fmla="*/ 41421164 h 20877"/>
              <a:gd name="T14" fmla="*/ 13910700 w 21411"/>
              <a:gd name="T15" fmla="*/ 1514464 h 208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411" h="20877">
                <a:moveTo>
                  <a:pt x="372" y="0"/>
                </a:moveTo>
                <a:cubicBezTo>
                  <a:pt x="3723" y="1507"/>
                  <a:pt x="7358" y="502"/>
                  <a:pt x="10780" y="502"/>
                </a:cubicBezTo>
                <a:cubicBezTo>
                  <a:pt x="14202" y="502"/>
                  <a:pt x="17695" y="753"/>
                  <a:pt x="21117" y="502"/>
                </a:cubicBezTo>
                <a:cubicBezTo>
                  <a:pt x="21117" y="7033"/>
                  <a:pt x="21473" y="13563"/>
                  <a:pt x="21402" y="20093"/>
                </a:cubicBezTo>
                <a:cubicBezTo>
                  <a:pt x="18123" y="20595"/>
                  <a:pt x="14915" y="19591"/>
                  <a:pt x="11635" y="19591"/>
                </a:cubicBezTo>
                <a:cubicBezTo>
                  <a:pt x="8142" y="19591"/>
                  <a:pt x="4435" y="21600"/>
                  <a:pt x="942" y="20595"/>
                </a:cubicBezTo>
                <a:cubicBezTo>
                  <a:pt x="657" y="20344"/>
                  <a:pt x="372" y="20595"/>
                  <a:pt x="16" y="20595"/>
                </a:cubicBezTo>
                <a:cubicBezTo>
                  <a:pt x="-127" y="14819"/>
                  <a:pt x="800" y="5777"/>
                  <a:pt x="158" y="75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02" name="AutoShape 27"/>
          <p:cNvSpPr>
            <a:spLocks/>
          </p:cNvSpPr>
          <p:nvPr/>
        </p:nvSpPr>
        <p:spPr bwMode="auto">
          <a:xfrm>
            <a:off x="6516811" y="5502420"/>
            <a:ext cx="809614" cy="204249"/>
          </a:xfrm>
          <a:custGeom>
            <a:avLst/>
            <a:gdLst>
              <a:gd name="T0" fmla="*/ 43080827 w 21411"/>
              <a:gd name="T1" fmla="*/ 0 h 20877"/>
              <a:gd name="T2" fmla="*/ 1251659567 w 21411"/>
              <a:gd name="T3" fmla="*/ 1009693 h 20877"/>
              <a:gd name="T4" fmla="*/ 2147483647 w 21411"/>
              <a:gd name="T5" fmla="*/ 1009693 h 20877"/>
              <a:gd name="T6" fmla="*/ 2147483647 w 21411"/>
              <a:gd name="T7" fmla="*/ 40411635 h 20877"/>
              <a:gd name="T8" fmla="*/ 1350943027 w 21411"/>
              <a:gd name="T9" fmla="*/ 39401929 h 20877"/>
              <a:gd name="T10" fmla="*/ 109268175 w 21411"/>
              <a:gd name="T11" fmla="*/ 41421164 h 20877"/>
              <a:gd name="T12" fmla="*/ 1742276 w 21411"/>
              <a:gd name="T13" fmla="*/ 41421164 h 20877"/>
              <a:gd name="T14" fmla="*/ 18231983 w 21411"/>
              <a:gd name="T15" fmla="*/ 1514464 h 208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411" h="20877">
                <a:moveTo>
                  <a:pt x="371" y="0"/>
                </a:moveTo>
                <a:cubicBezTo>
                  <a:pt x="3721" y="1507"/>
                  <a:pt x="7357" y="502"/>
                  <a:pt x="10779" y="502"/>
                </a:cubicBezTo>
                <a:cubicBezTo>
                  <a:pt x="14201" y="502"/>
                  <a:pt x="17694" y="753"/>
                  <a:pt x="21115" y="502"/>
                </a:cubicBezTo>
                <a:cubicBezTo>
                  <a:pt x="21115" y="7033"/>
                  <a:pt x="21472" y="13563"/>
                  <a:pt x="21401" y="20093"/>
                </a:cubicBezTo>
                <a:cubicBezTo>
                  <a:pt x="18121" y="20595"/>
                  <a:pt x="14914" y="19591"/>
                  <a:pt x="11634" y="19591"/>
                </a:cubicBezTo>
                <a:cubicBezTo>
                  <a:pt x="8141" y="19591"/>
                  <a:pt x="4434" y="21600"/>
                  <a:pt x="941" y="20595"/>
                </a:cubicBezTo>
                <a:cubicBezTo>
                  <a:pt x="656" y="20344"/>
                  <a:pt x="371" y="20595"/>
                  <a:pt x="15" y="20595"/>
                </a:cubicBezTo>
                <a:cubicBezTo>
                  <a:pt x="-128" y="14819"/>
                  <a:pt x="798" y="5777"/>
                  <a:pt x="157" y="753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03" name="Rectangle 28"/>
          <p:cNvSpPr>
            <a:spLocks/>
          </p:cNvSpPr>
          <p:nvPr/>
        </p:nvSpPr>
        <p:spPr bwMode="auto">
          <a:xfrm>
            <a:off x="5865807" y="5494635"/>
            <a:ext cx="354589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Allow</a:t>
            </a:r>
          </a:p>
        </p:txBody>
      </p:sp>
      <p:sp>
        <p:nvSpPr>
          <p:cNvPr id="37904" name="Rectangle 29"/>
          <p:cNvSpPr>
            <a:spLocks/>
          </p:cNvSpPr>
          <p:nvPr/>
        </p:nvSpPr>
        <p:spPr bwMode="auto">
          <a:xfrm>
            <a:off x="6740837" y="5484791"/>
            <a:ext cx="336956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93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Deny</a:t>
            </a:r>
          </a:p>
        </p:txBody>
      </p:sp>
      <p:sp>
        <p:nvSpPr>
          <p:cNvPr id="37905" name="Rectangle 30"/>
          <p:cNvSpPr>
            <a:spLocks/>
          </p:cNvSpPr>
          <p:nvPr/>
        </p:nvSpPr>
        <p:spPr bwMode="auto">
          <a:xfrm>
            <a:off x="2805877" y="3194874"/>
            <a:ext cx="1010218" cy="3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86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The app </a:t>
            </a:r>
          </a:p>
        </p:txBody>
      </p:sp>
      <p:sp>
        <p:nvSpPr>
          <p:cNvPr id="37906" name="Rectangle 31"/>
          <p:cNvSpPr>
            <a:spLocks/>
          </p:cNvSpPr>
          <p:nvPr/>
        </p:nvSpPr>
        <p:spPr bwMode="auto">
          <a:xfrm>
            <a:off x="3790210" y="3194874"/>
            <a:ext cx="2711004" cy="3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86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MyProduct would like to</a:t>
            </a:r>
          </a:p>
        </p:txBody>
      </p:sp>
      <p:sp>
        <p:nvSpPr>
          <p:cNvPr id="37907" name="Rectangle 32"/>
          <p:cNvSpPr>
            <a:spLocks/>
          </p:cNvSpPr>
          <p:nvPr/>
        </p:nvSpPr>
        <p:spPr bwMode="auto">
          <a:xfrm>
            <a:off x="2805877" y="3559077"/>
            <a:ext cx="3055650" cy="3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86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connect with your DropBox</a:t>
            </a:r>
          </a:p>
        </p:txBody>
      </p:sp>
      <p:sp>
        <p:nvSpPr>
          <p:cNvPr id="37908" name="Rectangle 33"/>
          <p:cNvSpPr>
            <a:spLocks/>
          </p:cNvSpPr>
          <p:nvPr/>
        </p:nvSpPr>
        <p:spPr bwMode="auto">
          <a:xfrm>
            <a:off x="2805877" y="3911051"/>
            <a:ext cx="4073556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This app will create a folder called MyProduct in your </a:t>
            </a:r>
          </a:p>
        </p:txBody>
      </p:sp>
      <p:sp>
        <p:nvSpPr>
          <p:cNvPr id="37909" name="Rectangle 34"/>
          <p:cNvSpPr>
            <a:spLocks/>
          </p:cNvSpPr>
          <p:nvPr/>
        </p:nvSpPr>
        <p:spPr bwMode="auto">
          <a:xfrm>
            <a:off x="2805877" y="4098075"/>
            <a:ext cx="3975773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DropBox. The app will only have access to this folder</a:t>
            </a:r>
          </a:p>
        </p:txBody>
      </p:sp>
      <p:sp>
        <p:nvSpPr>
          <p:cNvPr id="37910" name="Rectangle 35"/>
          <p:cNvSpPr>
            <a:spLocks/>
          </p:cNvSpPr>
          <p:nvPr/>
        </p:nvSpPr>
        <p:spPr bwMode="auto">
          <a:xfrm>
            <a:off x="2805877" y="4285098"/>
            <a:ext cx="4097602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Please make sure you trust this app before proceeding</a:t>
            </a:r>
          </a:p>
        </p:txBody>
      </p:sp>
      <p:sp>
        <p:nvSpPr>
          <p:cNvPr id="37911" name="Rectangle 36"/>
          <p:cNvSpPr>
            <a:spLocks/>
          </p:cNvSpPr>
          <p:nvPr/>
        </p:nvSpPr>
        <p:spPr bwMode="auto">
          <a:xfrm>
            <a:off x="2805877" y="4472121"/>
            <a:ext cx="4743611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You are currently logged in as support@myproduct.com. If you </a:t>
            </a:r>
          </a:p>
        </p:txBody>
      </p:sp>
      <p:sp>
        <p:nvSpPr>
          <p:cNvPr id="37912" name="Rectangle 37"/>
          <p:cNvSpPr>
            <a:spLocks/>
          </p:cNvSpPr>
          <p:nvPr/>
        </p:nvSpPr>
        <p:spPr bwMode="auto">
          <a:xfrm>
            <a:off x="2805877" y="4649301"/>
            <a:ext cx="4176148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24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meant to connect from another account, you can logout.</a:t>
            </a:r>
          </a:p>
        </p:txBody>
      </p:sp>
      <p:sp>
        <p:nvSpPr>
          <p:cNvPr id="37913" name="Rectangle 38"/>
          <p:cNvSpPr>
            <a:spLocks/>
          </p:cNvSpPr>
          <p:nvPr/>
        </p:nvSpPr>
        <p:spPr bwMode="auto">
          <a:xfrm>
            <a:off x="2805877" y="2478089"/>
            <a:ext cx="1608138" cy="4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3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MyProduct</a:t>
            </a:r>
          </a:p>
        </p:txBody>
      </p:sp>
      <p:sp>
        <p:nvSpPr>
          <p:cNvPr id="37914" name="Rectangle 39"/>
          <p:cNvSpPr>
            <a:spLocks/>
          </p:cNvSpPr>
          <p:nvPr/>
        </p:nvSpPr>
        <p:spPr bwMode="auto">
          <a:xfrm>
            <a:off x="5562009" y="1569494"/>
            <a:ext cx="1005408" cy="3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86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Dropbox</a:t>
            </a:r>
          </a:p>
        </p:txBody>
      </p:sp>
      <p:sp>
        <p:nvSpPr>
          <p:cNvPr id="37915" name="Rectangle 40"/>
          <p:cNvSpPr>
            <a:spLocks/>
          </p:cNvSpPr>
          <p:nvPr/>
        </p:nvSpPr>
        <p:spPr bwMode="auto">
          <a:xfrm>
            <a:off x="3298044" y="1637243"/>
            <a:ext cx="1800498" cy="23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24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Connect With Dropbox</a:t>
            </a:r>
          </a:p>
        </p:txBody>
      </p:sp>
    </p:spTree>
    <p:extLst>
      <p:ext uri="{BB962C8B-B14F-4D97-AF65-F5344CB8AC3E}">
        <p14:creationId xmlns:p14="http://schemas.microsoft.com/office/powerpoint/2010/main" val="47289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14"/>
          <p:cNvSpPr>
            <a:spLocks/>
          </p:cNvSpPr>
          <p:nvPr/>
        </p:nvSpPr>
        <p:spPr bwMode="auto">
          <a:xfrm>
            <a:off x="1801857" y="2185218"/>
            <a:ext cx="6448610" cy="3392257"/>
          </a:xfrm>
          <a:custGeom>
            <a:avLst/>
            <a:gdLst>
              <a:gd name="T0" fmla="*/ 2147483647 w 21491"/>
              <a:gd name="T1" fmla="*/ 600384836 h 21483"/>
              <a:gd name="T2" fmla="*/ 2147483647 w 21491"/>
              <a:gd name="T3" fmla="*/ 600384836 h 21483"/>
              <a:gd name="T4" fmla="*/ 2147483647 w 21491"/>
              <a:gd name="T5" fmla="*/ 600384836 h 21483"/>
              <a:gd name="T6" fmla="*/ 2147483647 w 21491"/>
              <a:gd name="T7" fmla="*/ 329765399 h 21483"/>
              <a:gd name="T8" fmla="*/ 2147483647 w 21491"/>
              <a:gd name="T9" fmla="*/ 1911062319 h 21483"/>
              <a:gd name="T10" fmla="*/ 2147483647 w 21491"/>
              <a:gd name="T11" fmla="*/ 2147483647 h 21483"/>
              <a:gd name="T12" fmla="*/ 2147483647 w 21491"/>
              <a:gd name="T13" fmla="*/ 2147483647 h 21483"/>
              <a:gd name="T14" fmla="*/ 2147483647 w 21491"/>
              <a:gd name="T15" fmla="*/ 2147483647 h 21483"/>
              <a:gd name="T16" fmla="*/ 2147483647 w 21491"/>
              <a:gd name="T17" fmla="*/ 2147483647 h 21483"/>
              <a:gd name="T18" fmla="*/ 2147483647 w 21491"/>
              <a:gd name="T19" fmla="*/ 2147483647 h 21483"/>
              <a:gd name="T20" fmla="*/ 2147483647 w 21491"/>
              <a:gd name="T21" fmla="*/ 2147483647 h 21483"/>
              <a:gd name="T22" fmla="*/ 2147483647 w 21491"/>
              <a:gd name="T23" fmla="*/ 2147483647 h 21483"/>
              <a:gd name="T24" fmla="*/ 2147483647 w 21491"/>
              <a:gd name="T25" fmla="*/ 2147483647 h 21483"/>
              <a:gd name="T26" fmla="*/ 2147483647 w 21491"/>
              <a:gd name="T27" fmla="*/ 2147483647 h 21483"/>
              <a:gd name="T28" fmla="*/ 2147483647 w 21491"/>
              <a:gd name="T29" fmla="*/ 2147483647 h 21483"/>
              <a:gd name="T30" fmla="*/ 2147483647 w 21491"/>
              <a:gd name="T31" fmla="*/ 2147483647 h 21483"/>
              <a:gd name="T32" fmla="*/ 2147483647 w 21491"/>
              <a:gd name="T33" fmla="*/ 2147483647 h 21483"/>
              <a:gd name="T34" fmla="*/ 2147483647 w 21491"/>
              <a:gd name="T35" fmla="*/ 2147483647 h 21483"/>
              <a:gd name="T36" fmla="*/ 2147483647 w 21491"/>
              <a:gd name="T37" fmla="*/ 2147483647 h 21483"/>
              <a:gd name="T38" fmla="*/ 2147483647 w 21491"/>
              <a:gd name="T39" fmla="*/ 2147483647 h 21483"/>
              <a:gd name="T40" fmla="*/ 406173680 w 21491"/>
              <a:gd name="T41" fmla="*/ 2147483647 h 21483"/>
              <a:gd name="T42" fmla="*/ 2147483647 w 21491"/>
              <a:gd name="T43" fmla="*/ 2147483647 h 21483"/>
              <a:gd name="T44" fmla="*/ 2147483647 w 21491"/>
              <a:gd name="T45" fmla="*/ 2147483647 h 21483"/>
              <a:gd name="T46" fmla="*/ 2147483647 w 21491"/>
              <a:gd name="T47" fmla="*/ 2147483647 h 2148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491" h="21483">
                <a:moveTo>
                  <a:pt x="72" y="71"/>
                </a:moveTo>
                <a:cubicBezTo>
                  <a:pt x="564" y="445"/>
                  <a:pt x="1351" y="133"/>
                  <a:pt x="1860" y="71"/>
                </a:cubicBezTo>
                <a:cubicBezTo>
                  <a:pt x="2729" y="-23"/>
                  <a:pt x="3598" y="-23"/>
                  <a:pt x="4451" y="71"/>
                </a:cubicBezTo>
                <a:cubicBezTo>
                  <a:pt x="6141" y="226"/>
                  <a:pt x="7813" y="8"/>
                  <a:pt x="9486" y="39"/>
                </a:cubicBezTo>
                <a:cubicBezTo>
                  <a:pt x="12783" y="102"/>
                  <a:pt x="16096" y="-23"/>
                  <a:pt x="19392" y="226"/>
                </a:cubicBezTo>
                <a:cubicBezTo>
                  <a:pt x="20049" y="289"/>
                  <a:pt x="20721" y="382"/>
                  <a:pt x="21377" y="351"/>
                </a:cubicBezTo>
                <a:cubicBezTo>
                  <a:pt x="21492" y="1816"/>
                  <a:pt x="21410" y="3343"/>
                  <a:pt x="21475" y="4808"/>
                </a:cubicBezTo>
                <a:cubicBezTo>
                  <a:pt x="21541" y="6211"/>
                  <a:pt x="21377" y="7676"/>
                  <a:pt x="21377" y="9109"/>
                </a:cubicBezTo>
                <a:cubicBezTo>
                  <a:pt x="21377" y="10668"/>
                  <a:pt x="21246" y="12226"/>
                  <a:pt x="21295" y="13816"/>
                </a:cubicBezTo>
                <a:cubicBezTo>
                  <a:pt x="21328" y="15312"/>
                  <a:pt x="21377" y="16808"/>
                  <a:pt x="21410" y="18304"/>
                </a:cubicBezTo>
                <a:cubicBezTo>
                  <a:pt x="21426" y="18990"/>
                  <a:pt x="21426" y="19676"/>
                  <a:pt x="21426" y="20361"/>
                </a:cubicBezTo>
                <a:cubicBezTo>
                  <a:pt x="21426" y="21296"/>
                  <a:pt x="21295" y="21421"/>
                  <a:pt x="20819" y="21421"/>
                </a:cubicBezTo>
                <a:cubicBezTo>
                  <a:pt x="19934" y="21421"/>
                  <a:pt x="19064" y="21483"/>
                  <a:pt x="18179" y="21483"/>
                </a:cubicBezTo>
                <a:cubicBezTo>
                  <a:pt x="16703" y="21483"/>
                  <a:pt x="15210" y="21359"/>
                  <a:pt x="13718" y="21359"/>
                </a:cubicBezTo>
                <a:cubicBezTo>
                  <a:pt x="12176" y="21359"/>
                  <a:pt x="10602" y="21203"/>
                  <a:pt x="9060" y="21328"/>
                </a:cubicBezTo>
                <a:cubicBezTo>
                  <a:pt x="7518" y="21452"/>
                  <a:pt x="5960" y="21203"/>
                  <a:pt x="4418" y="21296"/>
                </a:cubicBezTo>
                <a:cubicBezTo>
                  <a:pt x="3352" y="21359"/>
                  <a:pt x="2270" y="21452"/>
                  <a:pt x="1204" y="21421"/>
                </a:cubicBezTo>
                <a:cubicBezTo>
                  <a:pt x="974" y="21390"/>
                  <a:pt x="285" y="21577"/>
                  <a:pt x="121" y="21328"/>
                </a:cubicBezTo>
                <a:cubicBezTo>
                  <a:pt x="-59" y="21016"/>
                  <a:pt x="39" y="19832"/>
                  <a:pt x="39" y="19426"/>
                </a:cubicBezTo>
                <a:cubicBezTo>
                  <a:pt x="56" y="17961"/>
                  <a:pt x="72" y="16559"/>
                  <a:pt x="105" y="15094"/>
                </a:cubicBezTo>
                <a:cubicBezTo>
                  <a:pt x="121" y="13660"/>
                  <a:pt x="72" y="12164"/>
                  <a:pt x="7" y="10730"/>
                </a:cubicBezTo>
                <a:cubicBezTo>
                  <a:pt x="-26" y="10013"/>
                  <a:pt x="72" y="9390"/>
                  <a:pt x="89" y="8673"/>
                </a:cubicBezTo>
                <a:cubicBezTo>
                  <a:pt x="105" y="7863"/>
                  <a:pt x="72" y="7021"/>
                  <a:pt x="72" y="6180"/>
                </a:cubicBezTo>
                <a:cubicBezTo>
                  <a:pt x="72" y="4465"/>
                  <a:pt x="56" y="2003"/>
                  <a:pt x="39" y="25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4" name="AutoShape 15"/>
          <p:cNvSpPr>
            <a:spLocks/>
          </p:cNvSpPr>
          <p:nvPr/>
        </p:nvSpPr>
        <p:spPr bwMode="auto">
          <a:xfrm>
            <a:off x="1811701" y="1811172"/>
            <a:ext cx="6426462" cy="430646"/>
          </a:xfrm>
          <a:custGeom>
            <a:avLst/>
            <a:gdLst>
              <a:gd name="T0" fmla="*/ 229507414 w 21499"/>
              <a:gd name="T1" fmla="*/ 391274738 h 20576"/>
              <a:gd name="T2" fmla="*/ 1204654366 w 21499"/>
              <a:gd name="T3" fmla="*/ 113891702 h 20576"/>
              <a:gd name="T4" fmla="*/ 2147483647 w 21499"/>
              <a:gd name="T5" fmla="*/ 12188429 h 20576"/>
              <a:gd name="T6" fmla="*/ 2147483647 w 21499"/>
              <a:gd name="T7" fmla="*/ 26051106 h 20576"/>
              <a:gd name="T8" fmla="*/ 2147483647 w 21499"/>
              <a:gd name="T9" fmla="*/ 12188429 h 20576"/>
              <a:gd name="T10" fmla="*/ 2147483647 w 21499"/>
              <a:gd name="T11" fmla="*/ 12188429 h 20576"/>
              <a:gd name="T12" fmla="*/ 2147483647 w 21499"/>
              <a:gd name="T13" fmla="*/ 26051106 h 20576"/>
              <a:gd name="T14" fmla="*/ 2147483647 w 21499"/>
              <a:gd name="T15" fmla="*/ 201731597 h 20576"/>
              <a:gd name="T16" fmla="*/ 2147483647 w 21499"/>
              <a:gd name="T17" fmla="*/ 340433295 h 20576"/>
              <a:gd name="T18" fmla="*/ 2147483647 w 21499"/>
              <a:gd name="T19" fmla="*/ 400529637 h 20576"/>
              <a:gd name="T20" fmla="*/ 2147483647 w 21499"/>
              <a:gd name="T21" fmla="*/ 386667690 h 20576"/>
              <a:gd name="T22" fmla="*/ 2147483647 w 21499"/>
              <a:gd name="T23" fmla="*/ 391274738 h 20576"/>
              <a:gd name="T24" fmla="*/ 2147483647 w 21499"/>
              <a:gd name="T25" fmla="*/ 400529637 h 20576"/>
              <a:gd name="T26" fmla="*/ 2147483647 w 21499"/>
              <a:gd name="T27" fmla="*/ 391274738 h 20576"/>
              <a:gd name="T28" fmla="*/ 1204654366 w 21499"/>
              <a:gd name="T29" fmla="*/ 405157073 h 2057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499" h="20576">
                <a:moveTo>
                  <a:pt x="4" y="19871"/>
                </a:moveTo>
                <a:cubicBezTo>
                  <a:pt x="70" y="15410"/>
                  <a:pt x="-45" y="10480"/>
                  <a:pt x="21" y="5784"/>
                </a:cubicBezTo>
                <a:cubicBezTo>
                  <a:pt x="103" y="-85"/>
                  <a:pt x="548" y="854"/>
                  <a:pt x="893" y="619"/>
                </a:cubicBezTo>
                <a:cubicBezTo>
                  <a:pt x="1667" y="384"/>
                  <a:pt x="2441" y="1323"/>
                  <a:pt x="3215" y="1323"/>
                </a:cubicBezTo>
                <a:cubicBezTo>
                  <a:pt x="5717" y="1323"/>
                  <a:pt x="8203" y="1323"/>
                  <a:pt x="10689" y="619"/>
                </a:cubicBezTo>
                <a:cubicBezTo>
                  <a:pt x="13241" y="-85"/>
                  <a:pt x="15809" y="-320"/>
                  <a:pt x="18361" y="619"/>
                </a:cubicBezTo>
                <a:cubicBezTo>
                  <a:pt x="19250" y="854"/>
                  <a:pt x="20156" y="1323"/>
                  <a:pt x="21045" y="1323"/>
                </a:cubicBezTo>
                <a:cubicBezTo>
                  <a:pt x="21555" y="1323"/>
                  <a:pt x="21407" y="4610"/>
                  <a:pt x="21440" y="10245"/>
                </a:cubicBezTo>
                <a:cubicBezTo>
                  <a:pt x="21456" y="12593"/>
                  <a:pt x="21522" y="14706"/>
                  <a:pt x="21489" y="17289"/>
                </a:cubicBezTo>
                <a:cubicBezTo>
                  <a:pt x="21456" y="20576"/>
                  <a:pt x="21440" y="20341"/>
                  <a:pt x="21209" y="20341"/>
                </a:cubicBezTo>
                <a:cubicBezTo>
                  <a:pt x="20386" y="20810"/>
                  <a:pt x="19563" y="19637"/>
                  <a:pt x="18740" y="19637"/>
                </a:cubicBezTo>
                <a:cubicBezTo>
                  <a:pt x="17670" y="19637"/>
                  <a:pt x="16600" y="19871"/>
                  <a:pt x="15529" y="19871"/>
                </a:cubicBezTo>
                <a:cubicBezTo>
                  <a:pt x="12895" y="19871"/>
                  <a:pt x="10261" y="19402"/>
                  <a:pt x="7627" y="20341"/>
                </a:cubicBezTo>
                <a:cubicBezTo>
                  <a:pt x="5322" y="21280"/>
                  <a:pt x="3017" y="18697"/>
                  <a:pt x="712" y="19871"/>
                </a:cubicBezTo>
                <a:cubicBezTo>
                  <a:pt x="482" y="19871"/>
                  <a:pt x="251" y="20576"/>
                  <a:pt x="21" y="2057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5" name="AutoShape 16"/>
          <p:cNvSpPr>
            <a:spLocks/>
          </p:cNvSpPr>
          <p:nvPr/>
        </p:nvSpPr>
        <p:spPr bwMode="auto">
          <a:xfrm>
            <a:off x="1644365" y="1663522"/>
            <a:ext cx="362973" cy="364203"/>
          </a:xfrm>
          <a:custGeom>
            <a:avLst/>
            <a:gdLst>
              <a:gd name="T0" fmla="*/ 29726414 w 20062"/>
              <a:gd name="T1" fmla="*/ 35478266 h 20156"/>
              <a:gd name="T2" fmla="*/ 11333562 w 20062"/>
              <a:gd name="T3" fmla="*/ 182661689 h 20156"/>
              <a:gd name="T4" fmla="*/ 151583875 w 20062"/>
              <a:gd name="T5" fmla="*/ 252819792 h 20156"/>
              <a:gd name="T6" fmla="*/ 253903076 w 20062"/>
              <a:gd name="T7" fmla="*/ 141266287 h 20156"/>
              <a:gd name="T8" fmla="*/ 179173701 w 20062"/>
              <a:gd name="T9" fmla="*/ 12467970 h 20156"/>
              <a:gd name="T10" fmla="*/ 20517464 w 20062"/>
              <a:gd name="T11" fmla="*/ 50416988 h 201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062" h="20156">
                <a:moveTo>
                  <a:pt x="2337" y="2800"/>
                </a:moveTo>
                <a:cubicBezTo>
                  <a:pt x="439" y="6702"/>
                  <a:pt x="-1007" y="10151"/>
                  <a:pt x="891" y="14416"/>
                </a:cubicBezTo>
                <a:cubicBezTo>
                  <a:pt x="2789" y="18682"/>
                  <a:pt x="7307" y="20860"/>
                  <a:pt x="11917" y="19953"/>
                </a:cubicBezTo>
                <a:cubicBezTo>
                  <a:pt x="16617" y="19136"/>
                  <a:pt x="19328" y="15959"/>
                  <a:pt x="19961" y="11149"/>
                </a:cubicBezTo>
                <a:cubicBezTo>
                  <a:pt x="20593" y="6430"/>
                  <a:pt x="18244" y="2981"/>
                  <a:pt x="14086" y="984"/>
                </a:cubicBezTo>
                <a:cubicBezTo>
                  <a:pt x="10471" y="-740"/>
                  <a:pt x="3421" y="-468"/>
                  <a:pt x="1613" y="397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6" name="AutoShape 17"/>
          <p:cNvSpPr>
            <a:spLocks/>
          </p:cNvSpPr>
          <p:nvPr/>
        </p:nvSpPr>
        <p:spPr bwMode="auto">
          <a:xfrm>
            <a:off x="1742797" y="1781642"/>
            <a:ext cx="162415" cy="142728"/>
          </a:xfrm>
          <a:custGeom>
            <a:avLst/>
            <a:gdLst>
              <a:gd name="T0" fmla="*/ 0 w 21600"/>
              <a:gd name="T1" fmla="*/ 0 h 21600"/>
              <a:gd name="T2" fmla="*/ 10358697 w 21600"/>
              <a:gd name="T3" fmla="*/ 6153244 h 21600"/>
              <a:gd name="T4" fmla="*/ 19722206 w 21600"/>
              <a:gd name="T5" fmla="*/ 1338467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3927" y="3475"/>
                  <a:pt x="7855" y="5959"/>
                  <a:pt x="11345" y="9930"/>
                </a:cubicBezTo>
                <a:cubicBezTo>
                  <a:pt x="14837" y="13903"/>
                  <a:pt x="17890" y="17876"/>
                  <a:pt x="21600" y="2160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7" name="AutoShape 18"/>
          <p:cNvSpPr>
            <a:spLocks/>
          </p:cNvSpPr>
          <p:nvPr/>
        </p:nvSpPr>
        <p:spPr bwMode="auto">
          <a:xfrm>
            <a:off x="1752641" y="1771798"/>
            <a:ext cx="140267" cy="147650"/>
          </a:xfrm>
          <a:custGeom>
            <a:avLst/>
            <a:gdLst>
              <a:gd name="T0" fmla="*/ 0 w 21600"/>
              <a:gd name="T1" fmla="*/ 14817584 h 21600"/>
              <a:gd name="T2" fmla="*/ 12704227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034" y="14639"/>
                  <a:pt x="13312" y="5760"/>
                  <a:pt x="21600" y="0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8" name="Rectangle 19"/>
          <p:cNvSpPr>
            <a:spLocks/>
          </p:cNvSpPr>
          <p:nvPr/>
        </p:nvSpPr>
        <p:spPr bwMode="auto">
          <a:xfrm>
            <a:off x="4155440" y="1883307"/>
            <a:ext cx="1747599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Popup Window Title</a:t>
            </a:r>
          </a:p>
        </p:txBody>
      </p:sp>
    </p:spTree>
    <p:extLst>
      <p:ext uri="{BB962C8B-B14F-4D97-AF65-F5344CB8AC3E}">
        <p14:creationId xmlns:p14="http://schemas.microsoft.com/office/powerpoint/2010/main" val="3466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AutoShape 14"/>
          <p:cNvSpPr>
            <a:spLocks/>
          </p:cNvSpPr>
          <p:nvPr/>
        </p:nvSpPr>
        <p:spPr bwMode="auto">
          <a:xfrm>
            <a:off x="1102982" y="472479"/>
            <a:ext cx="2484210" cy="2476827"/>
          </a:xfrm>
          <a:custGeom>
            <a:avLst/>
            <a:gdLst>
              <a:gd name="T0" fmla="*/ 787634302 w 21295"/>
              <a:gd name="T1" fmla="*/ 81314230 h 21568"/>
              <a:gd name="T2" fmla="*/ 2147483647 w 21295"/>
              <a:gd name="T3" fmla="*/ 81314230 h 21568"/>
              <a:gd name="T4" fmla="*/ 2147483647 w 21295"/>
              <a:gd name="T5" fmla="*/ 81314230 h 21568"/>
              <a:gd name="T6" fmla="*/ 2147483647 w 21295"/>
              <a:gd name="T7" fmla="*/ 2147483647 h 21568"/>
              <a:gd name="T8" fmla="*/ 2147483647 w 21295"/>
              <a:gd name="T9" fmla="*/ 2147483647 h 21568"/>
              <a:gd name="T10" fmla="*/ 2147483647 w 21295"/>
              <a:gd name="T11" fmla="*/ 2147483647 h 21568"/>
              <a:gd name="T12" fmla="*/ 2147483647 w 21295"/>
              <a:gd name="T13" fmla="*/ 2147483647 h 21568"/>
              <a:gd name="T14" fmla="*/ 2147483647 w 21295"/>
              <a:gd name="T15" fmla="*/ 2147483647 h 21568"/>
              <a:gd name="T16" fmla="*/ 405755875 w 21295"/>
              <a:gd name="T17" fmla="*/ 2147483647 h 21568"/>
              <a:gd name="T18" fmla="*/ 214805223 w 21295"/>
              <a:gd name="T19" fmla="*/ 2147483647 h 21568"/>
              <a:gd name="T20" fmla="*/ 405755875 w 21295"/>
              <a:gd name="T21" fmla="*/ 2147483647 h 21568"/>
              <a:gd name="T22" fmla="*/ 596706377 w 21295"/>
              <a:gd name="T23" fmla="*/ 2147483647 h 21568"/>
              <a:gd name="T24" fmla="*/ 982005652 w 21295"/>
              <a:gd name="T25" fmla="*/ 452123659 h 21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295" h="21568">
                <a:moveTo>
                  <a:pt x="231" y="25"/>
                </a:moveTo>
                <a:cubicBezTo>
                  <a:pt x="6250" y="25"/>
                  <a:pt x="12269" y="25"/>
                  <a:pt x="18288" y="25"/>
                </a:cubicBezTo>
                <a:cubicBezTo>
                  <a:pt x="19244" y="25"/>
                  <a:pt x="20257" y="-32"/>
                  <a:pt x="21157" y="25"/>
                </a:cubicBezTo>
                <a:cubicBezTo>
                  <a:pt x="21494" y="1397"/>
                  <a:pt x="21100" y="2768"/>
                  <a:pt x="21157" y="4197"/>
                </a:cubicBezTo>
                <a:cubicBezTo>
                  <a:pt x="21213" y="5625"/>
                  <a:pt x="21269" y="7111"/>
                  <a:pt x="21157" y="8539"/>
                </a:cubicBezTo>
                <a:cubicBezTo>
                  <a:pt x="20988" y="11454"/>
                  <a:pt x="20988" y="14482"/>
                  <a:pt x="21100" y="17397"/>
                </a:cubicBezTo>
                <a:cubicBezTo>
                  <a:pt x="21157" y="18768"/>
                  <a:pt x="21157" y="20139"/>
                  <a:pt x="21100" y="21568"/>
                </a:cubicBezTo>
                <a:cubicBezTo>
                  <a:pt x="17500" y="21225"/>
                  <a:pt x="13619" y="21454"/>
                  <a:pt x="9963" y="21454"/>
                </a:cubicBezTo>
                <a:cubicBezTo>
                  <a:pt x="6700" y="21454"/>
                  <a:pt x="3382" y="21111"/>
                  <a:pt x="119" y="21339"/>
                </a:cubicBezTo>
                <a:cubicBezTo>
                  <a:pt x="119" y="18482"/>
                  <a:pt x="-106" y="15625"/>
                  <a:pt x="63" y="12768"/>
                </a:cubicBezTo>
                <a:cubicBezTo>
                  <a:pt x="119" y="11282"/>
                  <a:pt x="344" y="9625"/>
                  <a:pt x="119" y="8139"/>
                </a:cubicBezTo>
                <a:cubicBezTo>
                  <a:pt x="-106" y="6597"/>
                  <a:pt x="119" y="5339"/>
                  <a:pt x="175" y="3739"/>
                </a:cubicBezTo>
                <a:cubicBezTo>
                  <a:pt x="175" y="2597"/>
                  <a:pt x="7" y="1225"/>
                  <a:pt x="288" y="139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8" name="AutoShape 15"/>
          <p:cNvSpPr>
            <a:spLocks/>
          </p:cNvSpPr>
          <p:nvPr/>
        </p:nvSpPr>
        <p:spPr bwMode="auto">
          <a:xfrm>
            <a:off x="1112825" y="3199081"/>
            <a:ext cx="1229186" cy="1230416"/>
          </a:xfrm>
          <a:custGeom>
            <a:avLst/>
            <a:gdLst>
              <a:gd name="T0" fmla="*/ 95828989 w 21295"/>
              <a:gd name="T1" fmla="*/ 9968393 h 21568"/>
              <a:gd name="T2" fmla="*/ 2147483647 w 21295"/>
              <a:gd name="T3" fmla="*/ 9968393 h 21568"/>
              <a:gd name="T4" fmla="*/ 2147483647 w 21295"/>
              <a:gd name="T5" fmla="*/ 9968393 h 21568"/>
              <a:gd name="T6" fmla="*/ 2147483647 w 21295"/>
              <a:gd name="T7" fmla="*/ 1673597144 h 21568"/>
              <a:gd name="T8" fmla="*/ 2147483647 w 21295"/>
              <a:gd name="T9" fmla="*/ 2147483647 h 21568"/>
              <a:gd name="T10" fmla="*/ 2147483647 w 21295"/>
              <a:gd name="T11" fmla="*/ 2147483647 h 21568"/>
              <a:gd name="T12" fmla="*/ 2147483647 w 21295"/>
              <a:gd name="T13" fmla="*/ 2147483647 h 21568"/>
              <a:gd name="T14" fmla="*/ 2147483647 w 21295"/>
              <a:gd name="T15" fmla="*/ 2147483647 h 21568"/>
              <a:gd name="T16" fmla="*/ 49151313 w 21295"/>
              <a:gd name="T17" fmla="*/ 2147483647 h 21568"/>
              <a:gd name="T18" fmla="*/ 26023272 w 21295"/>
              <a:gd name="T19" fmla="*/ 2147483647 h 21568"/>
              <a:gd name="T20" fmla="*/ 49151313 w 21295"/>
              <a:gd name="T21" fmla="*/ 2147483647 h 21568"/>
              <a:gd name="T22" fmla="*/ 72284939 w 21295"/>
              <a:gd name="T23" fmla="*/ 1491365054 h 21568"/>
              <a:gd name="T24" fmla="*/ 118957029 w 21295"/>
              <a:gd name="T25" fmla="*/ 55828433 h 21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295" h="21568">
                <a:moveTo>
                  <a:pt x="232" y="25"/>
                </a:moveTo>
                <a:cubicBezTo>
                  <a:pt x="6250" y="25"/>
                  <a:pt x="12269" y="25"/>
                  <a:pt x="18288" y="25"/>
                </a:cubicBezTo>
                <a:cubicBezTo>
                  <a:pt x="19244" y="25"/>
                  <a:pt x="20256" y="-32"/>
                  <a:pt x="21156" y="25"/>
                </a:cubicBezTo>
                <a:cubicBezTo>
                  <a:pt x="21494" y="1397"/>
                  <a:pt x="21100" y="2768"/>
                  <a:pt x="21156" y="4197"/>
                </a:cubicBezTo>
                <a:cubicBezTo>
                  <a:pt x="21213" y="5625"/>
                  <a:pt x="21269" y="7111"/>
                  <a:pt x="21156" y="8539"/>
                </a:cubicBezTo>
                <a:cubicBezTo>
                  <a:pt x="20988" y="11454"/>
                  <a:pt x="20988" y="14482"/>
                  <a:pt x="21100" y="17397"/>
                </a:cubicBezTo>
                <a:cubicBezTo>
                  <a:pt x="21156" y="18768"/>
                  <a:pt x="21156" y="20139"/>
                  <a:pt x="21100" y="21568"/>
                </a:cubicBezTo>
                <a:cubicBezTo>
                  <a:pt x="17500" y="21225"/>
                  <a:pt x="13619" y="21454"/>
                  <a:pt x="9963" y="21454"/>
                </a:cubicBezTo>
                <a:cubicBezTo>
                  <a:pt x="6700" y="21454"/>
                  <a:pt x="3382" y="21111"/>
                  <a:pt x="119" y="21340"/>
                </a:cubicBezTo>
                <a:cubicBezTo>
                  <a:pt x="119" y="18482"/>
                  <a:pt x="-106" y="15625"/>
                  <a:pt x="63" y="12768"/>
                </a:cubicBezTo>
                <a:cubicBezTo>
                  <a:pt x="119" y="11282"/>
                  <a:pt x="344" y="9625"/>
                  <a:pt x="119" y="8139"/>
                </a:cubicBezTo>
                <a:cubicBezTo>
                  <a:pt x="-106" y="6597"/>
                  <a:pt x="119" y="5339"/>
                  <a:pt x="175" y="3740"/>
                </a:cubicBezTo>
                <a:cubicBezTo>
                  <a:pt x="175" y="2596"/>
                  <a:pt x="7" y="1225"/>
                  <a:pt x="288" y="14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AutoShape 16"/>
          <p:cNvSpPr>
            <a:spLocks/>
          </p:cNvSpPr>
          <p:nvPr/>
        </p:nvSpPr>
        <p:spPr bwMode="auto">
          <a:xfrm>
            <a:off x="4548146" y="3199081"/>
            <a:ext cx="1181199" cy="885899"/>
          </a:xfrm>
          <a:custGeom>
            <a:avLst/>
            <a:gdLst>
              <a:gd name="T0" fmla="*/ 85035693 w 21295"/>
              <a:gd name="T1" fmla="*/ 3721268 h 21568"/>
              <a:gd name="T2" fmla="*/ 2147483647 w 21295"/>
              <a:gd name="T3" fmla="*/ 3721268 h 21568"/>
              <a:gd name="T4" fmla="*/ 2147483647 w 21295"/>
              <a:gd name="T5" fmla="*/ 3721268 h 21568"/>
              <a:gd name="T6" fmla="*/ 2147483647 w 21295"/>
              <a:gd name="T7" fmla="*/ 624666882 h 21568"/>
              <a:gd name="T8" fmla="*/ 2147483647 w 21295"/>
              <a:gd name="T9" fmla="*/ 1271063113 h 21568"/>
              <a:gd name="T10" fmla="*/ 2147483647 w 21295"/>
              <a:gd name="T11" fmla="*/ 2147483647 h 21568"/>
              <a:gd name="T12" fmla="*/ 2147483647 w 21295"/>
              <a:gd name="T13" fmla="*/ 2147483647 h 21568"/>
              <a:gd name="T14" fmla="*/ 2147483647 w 21295"/>
              <a:gd name="T15" fmla="*/ 2147483647 h 21568"/>
              <a:gd name="T16" fmla="*/ 43616458 w 21295"/>
              <a:gd name="T17" fmla="*/ 2147483647 h 21568"/>
              <a:gd name="T18" fmla="*/ 23093806 w 21295"/>
              <a:gd name="T19" fmla="*/ 1900341530 h 21568"/>
              <a:gd name="T20" fmla="*/ 43616458 w 21295"/>
              <a:gd name="T21" fmla="*/ 1211528754 h 21568"/>
              <a:gd name="T22" fmla="*/ 64144262 w 21295"/>
              <a:gd name="T23" fmla="*/ 556648101 h 21568"/>
              <a:gd name="T24" fmla="*/ 105563497 w 21295"/>
              <a:gd name="T25" fmla="*/ 20836167 h 21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295" h="21568">
                <a:moveTo>
                  <a:pt x="232" y="25"/>
                </a:moveTo>
                <a:cubicBezTo>
                  <a:pt x="6250" y="25"/>
                  <a:pt x="12269" y="25"/>
                  <a:pt x="18288" y="25"/>
                </a:cubicBezTo>
                <a:cubicBezTo>
                  <a:pt x="19244" y="25"/>
                  <a:pt x="20256" y="-32"/>
                  <a:pt x="21156" y="25"/>
                </a:cubicBezTo>
                <a:cubicBezTo>
                  <a:pt x="21494" y="1397"/>
                  <a:pt x="21100" y="2768"/>
                  <a:pt x="21156" y="4197"/>
                </a:cubicBezTo>
                <a:cubicBezTo>
                  <a:pt x="21213" y="5625"/>
                  <a:pt x="21269" y="7111"/>
                  <a:pt x="21156" y="8540"/>
                </a:cubicBezTo>
                <a:cubicBezTo>
                  <a:pt x="20988" y="11454"/>
                  <a:pt x="20988" y="14482"/>
                  <a:pt x="21100" y="17397"/>
                </a:cubicBezTo>
                <a:cubicBezTo>
                  <a:pt x="21156" y="18768"/>
                  <a:pt x="21156" y="20139"/>
                  <a:pt x="21100" y="21568"/>
                </a:cubicBezTo>
                <a:cubicBezTo>
                  <a:pt x="17500" y="21225"/>
                  <a:pt x="13619" y="21454"/>
                  <a:pt x="9963" y="21454"/>
                </a:cubicBezTo>
                <a:cubicBezTo>
                  <a:pt x="6700" y="21454"/>
                  <a:pt x="3382" y="21111"/>
                  <a:pt x="119" y="21340"/>
                </a:cubicBezTo>
                <a:cubicBezTo>
                  <a:pt x="119" y="18483"/>
                  <a:pt x="-106" y="15625"/>
                  <a:pt x="63" y="12768"/>
                </a:cubicBezTo>
                <a:cubicBezTo>
                  <a:pt x="119" y="11283"/>
                  <a:pt x="344" y="9625"/>
                  <a:pt x="119" y="8140"/>
                </a:cubicBezTo>
                <a:cubicBezTo>
                  <a:pt x="-106" y="6597"/>
                  <a:pt x="119" y="5339"/>
                  <a:pt x="175" y="3740"/>
                </a:cubicBezTo>
                <a:cubicBezTo>
                  <a:pt x="175" y="2597"/>
                  <a:pt x="7" y="1225"/>
                  <a:pt x="288" y="14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0" name="AutoShape 17"/>
          <p:cNvSpPr>
            <a:spLocks/>
          </p:cNvSpPr>
          <p:nvPr/>
        </p:nvSpPr>
        <p:spPr bwMode="auto">
          <a:xfrm>
            <a:off x="4538303" y="482323"/>
            <a:ext cx="1179969" cy="2361168"/>
          </a:xfrm>
          <a:custGeom>
            <a:avLst/>
            <a:gdLst>
              <a:gd name="T0" fmla="*/ 84771773 w 21295"/>
              <a:gd name="T1" fmla="*/ 70445899 h 21568"/>
              <a:gd name="T2" fmla="*/ 2147483647 w 21295"/>
              <a:gd name="T3" fmla="*/ 70445899 h 21568"/>
              <a:gd name="T4" fmla="*/ 2147483647 w 21295"/>
              <a:gd name="T5" fmla="*/ 70445899 h 21568"/>
              <a:gd name="T6" fmla="*/ 2147483647 w 21295"/>
              <a:gd name="T7" fmla="*/ 2147483647 h 21568"/>
              <a:gd name="T8" fmla="*/ 2147483647 w 21295"/>
              <a:gd name="T9" fmla="*/ 2147483647 h 21568"/>
              <a:gd name="T10" fmla="*/ 2147483647 w 21295"/>
              <a:gd name="T11" fmla="*/ 2147483647 h 21568"/>
              <a:gd name="T12" fmla="*/ 2147483647 w 21295"/>
              <a:gd name="T13" fmla="*/ 2147483647 h 21568"/>
              <a:gd name="T14" fmla="*/ 2147483647 w 21295"/>
              <a:gd name="T15" fmla="*/ 2147483647 h 21568"/>
              <a:gd name="T16" fmla="*/ 43479672 w 21295"/>
              <a:gd name="T17" fmla="*/ 2147483647 h 21568"/>
              <a:gd name="T18" fmla="*/ 23020143 w 21295"/>
              <a:gd name="T19" fmla="*/ 2147483647 h 21568"/>
              <a:gd name="T20" fmla="*/ 43479672 w 21295"/>
              <a:gd name="T21" fmla="*/ 2147483647 h 21568"/>
              <a:gd name="T22" fmla="*/ 63944277 w 21295"/>
              <a:gd name="T23" fmla="*/ 2147483647 h 21568"/>
              <a:gd name="T24" fmla="*/ 105236379 w 21295"/>
              <a:gd name="T25" fmla="*/ 391691760 h 21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295" h="21568">
                <a:moveTo>
                  <a:pt x="232" y="25"/>
                </a:moveTo>
                <a:cubicBezTo>
                  <a:pt x="6250" y="25"/>
                  <a:pt x="12269" y="25"/>
                  <a:pt x="18288" y="25"/>
                </a:cubicBezTo>
                <a:cubicBezTo>
                  <a:pt x="19244" y="25"/>
                  <a:pt x="20256" y="-32"/>
                  <a:pt x="21157" y="25"/>
                </a:cubicBezTo>
                <a:cubicBezTo>
                  <a:pt x="21494" y="1396"/>
                  <a:pt x="21100" y="2768"/>
                  <a:pt x="21157" y="4197"/>
                </a:cubicBezTo>
                <a:cubicBezTo>
                  <a:pt x="21213" y="5625"/>
                  <a:pt x="21269" y="7111"/>
                  <a:pt x="21157" y="8540"/>
                </a:cubicBezTo>
                <a:cubicBezTo>
                  <a:pt x="20987" y="11454"/>
                  <a:pt x="20987" y="14482"/>
                  <a:pt x="21100" y="17397"/>
                </a:cubicBezTo>
                <a:cubicBezTo>
                  <a:pt x="21157" y="18768"/>
                  <a:pt x="21157" y="20139"/>
                  <a:pt x="21100" y="21568"/>
                </a:cubicBezTo>
                <a:cubicBezTo>
                  <a:pt x="17500" y="21225"/>
                  <a:pt x="13619" y="21454"/>
                  <a:pt x="9963" y="21454"/>
                </a:cubicBezTo>
                <a:cubicBezTo>
                  <a:pt x="6700" y="21454"/>
                  <a:pt x="3382" y="21111"/>
                  <a:pt x="119" y="21340"/>
                </a:cubicBezTo>
                <a:cubicBezTo>
                  <a:pt x="119" y="18482"/>
                  <a:pt x="-106" y="15625"/>
                  <a:pt x="63" y="12768"/>
                </a:cubicBezTo>
                <a:cubicBezTo>
                  <a:pt x="119" y="11283"/>
                  <a:pt x="344" y="9625"/>
                  <a:pt x="119" y="8139"/>
                </a:cubicBezTo>
                <a:cubicBezTo>
                  <a:pt x="-106" y="6597"/>
                  <a:pt x="119" y="5339"/>
                  <a:pt x="175" y="3739"/>
                </a:cubicBezTo>
                <a:cubicBezTo>
                  <a:pt x="175" y="2596"/>
                  <a:pt x="6" y="1225"/>
                  <a:pt x="288" y="139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1" name="AutoShape 18"/>
          <p:cNvSpPr>
            <a:spLocks/>
          </p:cNvSpPr>
          <p:nvPr/>
        </p:nvSpPr>
        <p:spPr bwMode="auto">
          <a:xfrm>
            <a:off x="5965585" y="246083"/>
            <a:ext cx="1181199" cy="5907227"/>
          </a:xfrm>
          <a:custGeom>
            <a:avLst/>
            <a:gdLst>
              <a:gd name="T0" fmla="*/ 87518537 w 21302"/>
              <a:gd name="T1" fmla="*/ 1103134752 h 21568"/>
              <a:gd name="T2" fmla="*/ 2147483647 w 21302"/>
              <a:gd name="T3" fmla="*/ 1103134752 h 21568"/>
              <a:gd name="T4" fmla="*/ 2147483647 w 21302"/>
              <a:gd name="T5" fmla="*/ 1103134752 h 21568"/>
              <a:gd name="T6" fmla="*/ 2147483647 w 21302"/>
              <a:gd name="T7" fmla="*/ 2147483647 h 21568"/>
              <a:gd name="T8" fmla="*/ 2147483647 w 21302"/>
              <a:gd name="T9" fmla="*/ 2147483647 h 21568"/>
              <a:gd name="T10" fmla="*/ 2147483647 w 21302"/>
              <a:gd name="T11" fmla="*/ 2147483647 h 21568"/>
              <a:gd name="T12" fmla="*/ 2147483647 w 21302"/>
              <a:gd name="T13" fmla="*/ 2147483647 h 21568"/>
              <a:gd name="T14" fmla="*/ 2147483647 w 21302"/>
              <a:gd name="T15" fmla="*/ 2147483647 h 21568"/>
              <a:gd name="T16" fmla="*/ 32588503 w 21302"/>
              <a:gd name="T17" fmla="*/ 2147483647 h 21568"/>
              <a:gd name="T18" fmla="*/ 25632633 w 21302"/>
              <a:gd name="T19" fmla="*/ 2147483647 h 21568"/>
              <a:gd name="T20" fmla="*/ 46136736 w 21302"/>
              <a:gd name="T21" fmla="*/ 2147483647 h 21568"/>
              <a:gd name="T22" fmla="*/ 66645918 w 21302"/>
              <a:gd name="T23" fmla="*/ 2147483647 h 21568"/>
              <a:gd name="T24" fmla="*/ 108022568 w 21302"/>
              <a:gd name="T25" fmla="*/ 2147483647 h 21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302" h="21568">
                <a:moveTo>
                  <a:pt x="239" y="25"/>
                </a:moveTo>
                <a:cubicBezTo>
                  <a:pt x="6257" y="25"/>
                  <a:pt x="12276" y="25"/>
                  <a:pt x="18295" y="25"/>
                </a:cubicBezTo>
                <a:cubicBezTo>
                  <a:pt x="19251" y="25"/>
                  <a:pt x="20263" y="-32"/>
                  <a:pt x="21164" y="25"/>
                </a:cubicBezTo>
                <a:cubicBezTo>
                  <a:pt x="21501" y="1396"/>
                  <a:pt x="21107" y="2767"/>
                  <a:pt x="21164" y="4195"/>
                </a:cubicBezTo>
                <a:cubicBezTo>
                  <a:pt x="21220" y="5624"/>
                  <a:pt x="21276" y="7109"/>
                  <a:pt x="21164" y="8537"/>
                </a:cubicBezTo>
                <a:cubicBezTo>
                  <a:pt x="20995" y="11451"/>
                  <a:pt x="20995" y="14479"/>
                  <a:pt x="21107" y="17392"/>
                </a:cubicBezTo>
                <a:cubicBezTo>
                  <a:pt x="21164" y="18763"/>
                  <a:pt x="21164" y="20134"/>
                  <a:pt x="21107" y="21563"/>
                </a:cubicBezTo>
                <a:cubicBezTo>
                  <a:pt x="16652" y="21568"/>
                  <a:pt x="13683" y="21568"/>
                  <a:pt x="10027" y="21568"/>
                </a:cubicBezTo>
                <a:cubicBezTo>
                  <a:pt x="6764" y="21568"/>
                  <a:pt x="3838" y="21490"/>
                  <a:pt x="89" y="21520"/>
                </a:cubicBezTo>
                <a:cubicBezTo>
                  <a:pt x="89" y="18664"/>
                  <a:pt x="-99" y="15621"/>
                  <a:pt x="70" y="12765"/>
                </a:cubicBezTo>
                <a:cubicBezTo>
                  <a:pt x="126" y="11280"/>
                  <a:pt x="351" y="9623"/>
                  <a:pt x="126" y="8138"/>
                </a:cubicBezTo>
                <a:cubicBezTo>
                  <a:pt x="-99" y="6595"/>
                  <a:pt x="126" y="5338"/>
                  <a:pt x="182" y="3739"/>
                </a:cubicBezTo>
                <a:cubicBezTo>
                  <a:pt x="182" y="2596"/>
                  <a:pt x="14" y="1225"/>
                  <a:pt x="295" y="139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2" name="AutoShape 19"/>
          <p:cNvSpPr>
            <a:spLocks/>
          </p:cNvSpPr>
          <p:nvPr/>
        </p:nvSpPr>
        <p:spPr bwMode="auto">
          <a:xfrm>
            <a:off x="7491301" y="236239"/>
            <a:ext cx="1574932" cy="5905996"/>
          </a:xfrm>
          <a:custGeom>
            <a:avLst/>
            <a:gdLst>
              <a:gd name="T0" fmla="*/ 203254862 w 21297"/>
              <a:gd name="T1" fmla="*/ 1102550194 h 21568"/>
              <a:gd name="T2" fmla="*/ 2147483647 w 21297"/>
              <a:gd name="T3" fmla="*/ 1102550194 h 21568"/>
              <a:gd name="T4" fmla="*/ 2147483647 w 21297"/>
              <a:gd name="T5" fmla="*/ 1102550194 h 21568"/>
              <a:gd name="T6" fmla="*/ 2147483647 w 21297"/>
              <a:gd name="T7" fmla="*/ 2147483647 h 21568"/>
              <a:gd name="T8" fmla="*/ 2147483647 w 21297"/>
              <a:gd name="T9" fmla="*/ 2147483647 h 21568"/>
              <a:gd name="T10" fmla="*/ 2147483647 w 21297"/>
              <a:gd name="T11" fmla="*/ 2147483647 h 21568"/>
              <a:gd name="T12" fmla="*/ 2147483647 w 21297"/>
              <a:gd name="T13" fmla="*/ 2147483647 h 21568"/>
              <a:gd name="T14" fmla="*/ 2147483647 w 21297"/>
              <a:gd name="T15" fmla="*/ 2147483647 h 21568"/>
              <a:gd name="T16" fmla="*/ 93812050 w 21297"/>
              <a:gd name="T17" fmla="*/ 2147483647 h 21568"/>
              <a:gd name="T18" fmla="*/ 56460156 w 21297"/>
              <a:gd name="T19" fmla="*/ 2147483647 h 21568"/>
              <a:gd name="T20" fmla="*/ 105100398 w 21297"/>
              <a:gd name="T21" fmla="*/ 2147483647 h 21568"/>
              <a:gd name="T22" fmla="*/ 153740641 w 21297"/>
              <a:gd name="T23" fmla="*/ 2147483647 h 21568"/>
              <a:gd name="T24" fmla="*/ 251895105 w 21297"/>
              <a:gd name="T25" fmla="*/ 2147483647 h 21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297" h="21568">
                <a:moveTo>
                  <a:pt x="234" y="25"/>
                </a:moveTo>
                <a:cubicBezTo>
                  <a:pt x="6252" y="25"/>
                  <a:pt x="12271" y="25"/>
                  <a:pt x="18290" y="25"/>
                </a:cubicBezTo>
                <a:cubicBezTo>
                  <a:pt x="19246" y="25"/>
                  <a:pt x="20258" y="-32"/>
                  <a:pt x="21159" y="25"/>
                </a:cubicBezTo>
                <a:cubicBezTo>
                  <a:pt x="21496" y="1397"/>
                  <a:pt x="21102" y="2768"/>
                  <a:pt x="21159" y="4196"/>
                </a:cubicBezTo>
                <a:cubicBezTo>
                  <a:pt x="21215" y="5625"/>
                  <a:pt x="21271" y="7111"/>
                  <a:pt x="21159" y="8540"/>
                </a:cubicBezTo>
                <a:cubicBezTo>
                  <a:pt x="20990" y="11454"/>
                  <a:pt x="20990" y="14482"/>
                  <a:pt x="21102" y="17397"/>
                </a:cubicBezTo>
                <a:cubicBezTo>
                  <a:pt x="21159" y="18768"/>
                  <a:pt x="21159" y="20139"/>
                  <a:pt x="21102" y="21568"/>
                </a:cubicBezTo>
                <a:cubicBezTo>
                  <a:pt x="17055" y="21502"/>
                  <a:pt x="13613" y="21549"/>
                  <a:pt x="9957" y="21549"/>
                </a:cubicBezTo>
                <a:cubicBezTo>
                  <a:pt x="6694" y="21549"/>
                  <a:pt x="3391" y="21502"/>
                  <a:pt x="108" y="21525"/>
                </a:cubicBezTo>
                <a:cubicBezTo>
                  <a:pt x="108" y="18668"/>
                  <a:pt x="-104" y="15625"/>
                  <a:pt x="65" y="12768"/>
                </a:cubicBezTo>
                <a:cubicBezTo>
                  <a:pt x="121" y="11283"/>
                  <a:pt x="346" y="9625"/>
                  <a:pt x="121" y="8140"/>
                </a:cubicBezTo>
                <a:cubicBezTo>
                  <a:pt x="-104" y="6597"/>
                  <a:pt x="121" y="5339"/>
                  <a:pt x="177" y="3739"/>
                </a:cubicBezTo>
                <a:cubicBezTo>
                  <a:pt x="177" y="2596"/>
                  <a:pt x="9" y="1225"/>
                  <a:pt x="290" y="139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3" name="AutoShape 20"/>
          <p:cNvSpPr>
            <a:spLocks/>
          </p:cNvSpPr>
          <p:nvPr/>
        </p:nvSpPr>
        <p:spPr bwMode="auto">
          <a:xfrm>
            <a:off x="4548146" y="4606676"/>
            <a:ext cx="1181199" cy="590600"/>
          </a:xfrm>
          <a:custGeom>
            <a:avLst/>
            <a:gdLst>
              <a:gd name="T0" fmla="*/ 85035693 w 21295"/>
              <a:gd name="T1" fmla="*/ 1102158 h 21568"/>
              <a:gd name="T2" fmla="*/ 2147483647 w 21295"/>
              <a:gd name="T3" fmla="*/ 1102158 h 21568"/>
              <a:gd name="T4" fmla="*/ 2147483647 w 21295"/>
              <a:gd name="T5" fmla="*/ 1102158 h 21568"/>
              <a:gd name="T6" fmla="*/ 2147483647 w 21295"/>
              <a:gd name="T7" fmla="*/ 185086896 h 21568"/>
              <a:gd name="T8" fmla="*/ 2147483647 w 21295"/>
              <a:gd name="T9" fmla="*/ 376567201 h 21568"/>
              <a:gd name="T10" fmla="*/ 2147483647 w 21295"/>
              <a:gd name="T11" fmla="*/ 767201759 h 21568"/>
              <a:gd name="T12" fmla="*/ 2147483647 w 21295"/>
              <a:gd name="T13" fmla="*/ 951141557 h 21568"/>
              <a:gd name="T14" fmla="*/ 2147483647 w 21295"/>
              <a:gd name="T15" fmla="*/ 946113763 h 21568"/>
              <a:gd name="T16" fmla="*/ 43616458 w 21295"/>
              <a:gd name="T17" fmla="*/ 941042231 h 21568"/>
              <a:gd name="T18" fmla="*/ 23093806 w 21295"/>
              <a:gd name="T19" fmla="*/ 563064581 h 21568"/>
              <a:gd name="T20" fmla="*/ 43616458 w 21295"/>
              <a:gd name="T21" fmla="*/ 358971070 h 21568"/>
              <a:gd name="T22" fmla="*/ 64144262 w 21295"/>
              <a:gd name="T23" fmla="*/ 164933183 h 21568"/>
              <a:gd name="T24" fmla="*/ 105563497 w 21295"/>
              <a:gd name="T25" fmla="*/ 6173691 h 21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295" h="21568">
                <a:moveTo>
                  <a:pt x="232" y="25"/>
                </a:moveTo>
                <a:cubicBezTo>
                  <a:pt x="6250" y="25"/>
                  <a:pt x="12269" y="25"/>
                  <a:pt x="18288" y="25"/>
                </a:cubicBezTo>
                <a:cubicBezTo>
                  <a:pt x="19244" y="25"/>
                  <a:pt x="20256" y="-32"/>
                  <a:pt x="21156" y="25"/>
                </a:cubicBezTo>
                <a:cubicBezTo>
                  <a:pt x="21494" y="1396"/>
                  <a:pt x="21100" y="2768"/>
                  <a:pt x="21156" y="4197"/>
                </a:cubicBezTo>
                <a:cubicBezTo>
                  <a:pt x="21213" y="5625"/>
                  <a:pt x="21269" y="7111"/>
                  <a:pt x="21156" y="8539"/>
                </a:cubicBezTo>
                <a:cubicBezTo>
                  <a:pt x="20988" y="11454"/>
                  <a:pt x="20988" y="14482"/>
                  <a:pt x="21100" y="17397"/>
                </a:cubicBezTo>
                <a:cubicBezTo>
                  <a:pt x="21156" y="18768"/>
                  <a:pt x="21156" y="20140"/>
                  <a:pt x="21100" y="21568"/>
                </a:cubicBezTo>
                <a:cubicBezTo>
                  <a:pt x="17500" y="21225"/>
                  <a:pt x="13619" y="21454"/>
                  <a:pt x="9963" y="21454"/>
                </a:cubicBezTo>
                <a:cubicBezTo>
                  <a:pt x="6700" y="21454"/>
                  <a:pt x="3382" y="21111"/>
                  <a:pt x="119" y="21339"/>
                </a:cubicBezTo>
                <a:cubicBezTo>
                  <a:pt x="119" y="18482"/>
                  <a:pt x="-106" y="15625"/>
                  <a:pt x="63" y="12768"/>
                </a:cubicBezTo>
                <a:cubicBezTo>
                  <a:pt x="119" y="11283"/>
                  <a:pt x="344" y="9626"/>
                  <a:pt x="119" y="8140"/>
                </a:cubicBezTo>
                <a:cubicBezTo>
                  <a:pt x="-106" y="6597"/>
                  <a:pt x="119" y="5339"/>
                  <a:pt x="175" y="3740"/>
                </a:cubicBezTo>
                <a:cubicBezTo>
                  <a:pt x="175" y="2596"/>
                  <a:pt x="7" y="1226"/>
                  <a:pt x="288" y="14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4" name="AutoShape 21"/>
          <p:cNvSpPr>
            <a:spLocks/>
          </p:cNvSpPr>
          <p:nvPr/>
        </p:nvSpPr>
        <p:spPr bwMode="auto">
          <a:xfrm>
            <a:off x="1102981" y="6427692"/>
            <a:ext cx="7165942" cy="885899"/>
          </a:xfrm>
          <a:custGeom>
            <a:avLst/>
            <a:gdLst>
              <a:gd name="T0" fmla="*/ 2147483647 w 21548"/>
              <a:gd name="T1" fmla="*/ 5358607 h 21568"/>
              <a:gd name="T2" fmla="*/ 2147483647 w 21548"/>
              <a:gd name="T3" fmla="*/ 3870079 h 21568"/>
              <a:gd name="T4" fmla="*/ 2147483647 w 21548"/>
              <a:gd name="T5" fmla="*/ 3870079 h 21568"/>
              <a:gd name="T6" fmla="*/ 2147483647 w 21548"/>
              <a:gd name="T7" fmla="*/ 627941613 h 21568"/>
              <a:gd name="T8" fmla="*/ 2147483647 w 21548"/>
              <a:gd name="T9" fmla="*/ 1277761332 h 21568"/>
              <a:gd name="T10" fmla="*/ 2147483647 w 21548"/>
              <a:gd name="T11" fmla="*/ 2147483647 h 21568"/>
              <a:gd name="T12" fmla="*/ 2147483647 w 21548"/>
              <a:gd name="T13" fmla="*/ 2147483647 h 21568"/>
              <a:gd name="T14" fmla="*/ 2147483647 w 21548"/>
              <a:gd name="T15" fmla="*/ 2147483647 h 21568"/>
              <a:gd name="T16" fmla="*/ 1737914071 w 21548"/>
              <a:gd name="T17" fmla="*/ 2147483647 h 21568"/>
              <a:gd name="T18" fmla="*/ 1816893412 w 21548"/>
              <a:gd name="T19" fmla="*/ 1965532170 h 21568"/>
              <a:gd name="T20" fmla="*/ 1816893412 w 21548"/>
              <a:gd name="T21" fmla="*/ 1217929299 h 21568"/>
              <a:gd name="T22" fmla="*/ 1816893412 w 21548"/>
              <a:gd name="T23" fmla="*/ 559476242 h 21568"/>
              <a:gd name="T24" fmla="*/ 2147483647 w 21548"/>
              <a:gd name="T25" fmla="*/ 5358607 h 21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48" h="21568">
                <a:moveTo>
                  <a:pt x="42" y="36"/>
                </a:moveTo>
                <a:cubicBezTo>
                  <a:pt x="6193" y="36"/>
                  <a:pt x="12438" y="26"/>
                  <a:pt x="18589" y="26"/>
                </a:cubicBezTo>
                <a:cubicBezTo>
                  <a:pt x="19566" y="26"/>
                  <a:pt x="20601" y="-32"/>
                  <a:pt x="21521" y="26"/>
                </a:cubicBezTo>
                <a:cubicBezTo>
                  <a:pt x="21566" y="3409"/>
                  <a:pt x="21526" y="2710"/>
                  <a:pt x="21521" y="4219"/>
                </a:cubicBezTo>
                <a:cubicBezTo>
                  <a:pt x="21516" y="5497"/>
                  <a:pt x="21527" y="6877"/>
                  <a:pt x="21521" y="8585"/>
                </a:cubicBezTo>
                <a:cubicBezTo>
                  <a:pt x="21506" y="12243"/>
                  <a:pt x="21549" y="14706"/>
                  <a:pt x="21546" y="17704"/>
                </a:cubicBezTo>
                <a:cubicBezTo>
                  <a:pt x="21544" y="19159"/>
                  <a:pt x="21564" y="19962"/>
                  <a:pt x="21506" y="21398"/>
                </a:cubicBezTo>
                <a:cubicBezTo>
                  <a:pt x="17827" y="21053"/>
                  <a:pt x="13817" y="21568"/>
                  <a:pt x="10081" y="21568"/>
                </a:cubicBezTo>
                <a:cubicBezTo>
                  <a:pt x="6746" y="21568"/>
                  <a:pt x="3357" y="21329"/>
                  <a:pt x="22" y="21558"/>
                </a:cubicBezTo>
                <a:cubicBezTo>
                  <a:pt x="22" y="18686"/>
                  <a:pt x="12" y="15616"/>
                  <a:pt x="23" y="13206"/>
                </a:cubicBezTo>
                <a:cubicBezTo>
                  <a:pt x="31" y="11644"/>
                  <a:pt x="12" y="10797"/>
                  <a:pt x="23" y="8183"/>
                </a:cubicBezTo>
                <a:cubicBezTo>
                  <a:pt x="34" y="5767"/>
                  <a:pt x="-34" y="5368"/>
                  <a:pt x="23" y="3759"/>
                </a:cubicBezTo>
                <a:cubicBezTo>
                  <a:pt x="23" y="2610"/>
                  <a:pt x="42" y="3248"/>
                  <a:pt x="42" y="36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5" name="AutoShape 22"/>
          <p:cNvSpPr>
            <a:spLocks/>
          </p:cNvSpPr>
          <p:nvPr/>
        </p:nvSpPr>
        <p:spPr bwMode="auto">
          <a:xfrm>
            <a:off x="1112825" y="5541793"/>
            <a:ext cx="4606677" cy="589370"/>
          </a:xfrm>
          <a:custGeom>
            <a:avLst/>
            <a:gdLst>
              <a:gd name="T0" fmla="*/ 881416737 w 21548"/>
              <a:gd name="T1" fmla="*/ 1577413 h 21568"/>
              <a:gd name="T2" fmla="*/ 2147483647 w 21548"/>
              <a:gd name="T3" fmla="*/ 1139844 h 21568"/>
              <a:gd name="T4" fmla="*/ 2147483647 w 21548"/>
              <a:gd name="T5" fmla="*/ 1139844 h 21568"/>
              <a:gd name="T6" fmla="*/ 2147483647 w 21548"/>
              <a:gd name="T7" fmla="*/ 184896000 h 21568"/>
              <a:gd name="T8" fmla="*/ 2147483647 w 21548"/>
              <a:gd name="T9" fmla="*/ 376234604 h 21568"/>
              <a:gd name="T10" fmla="*/ 2147483647 w 21548"/>
              <a:gd name="T11" fmla="*/ 775828110 h 21568"/>
              <a:gd name="T12" fmla="*/ 2147483647 w 21548"/>
              <a:gd name="T13" fmla="*/ 937760505 h 21568"/>
              <a:gd name="T14" fmla="*/ 2147483647 w 21548"/>
              <a:gd name="T15" fmla="*/ 945211164 h 21568"/>
              <a:gd name="T16" fmla="*/ 461669158 w 21548"/>
              <a:gd name="T17" fmla="*/ 944817136 h 21568"/>
              <a:gd name="T18" fmla="*/ 482667873 w 21548"/>
              <a:gd name="T19" fmla="*/ 578749213 h 21568"/>
              <a:gd name="T20" fmla="*/ 482667873 w 21548"/>
              <a:gd name="T21" fmla="*/ 358617230 h 21568"/>
              <a:gd name="T22" fmla="*/ 482667873 w 21548"/>
              <a:gd name="T23" fmla="*/ 164736665 h 21568"/>
              <a:gd name="T24" fmla="*/ 881416737 w 21548"/>
              <a:gd name="T25" fmla="*/ 1577413 h 21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48" h="21568">
                <a:moveTo>
                  <a:pt x="42" y="36"/>
                </a:moveTo>
                <a:cubicBezTo>
                  <a:pt x="6193" y="36"/>
                  <a:pt x="12438" y="26"/>
                  <a:pt x="18589" y="26"/>
                </a:cubicBezTo>
                <a:cubicBezTo>
                  <a:pt x="19566" y="26"/>
                  <a:pt x="20601" y="-32"/>
                  <a:pt x="21521" y="26"/>
                </a:cubicBezTo>
                <a:cubicBezTo>
                  <a:pt x="21566" y="3409"/>
                  <a:pt x="21526" y="2710"/>
                  <a:pt x="21521" y="4219"/>
                </a:cubicBezTo>
                <a:cubicBezTo>
                  <a:pt x="21516" y="5497"/>
                  <a:pt x="21527" y="6877"/>
                  <a:pt x="21521" y="8585"/>
                </a:cubicBezTo>
                <a:cubicBezTo>
                  <a:pt x="21506" y="12243"/>
                  <a:pt x="21549" y="14706"/>
                  <a:pt x="21546" y="17703"/>
                </a:cubicBezTo>
                <a:cubicBezTo>
                  <a:pt x="21544" y="19159"/>
                  <a:pt x="21564" y="19962"/>
                  <a:pt x="21506" y="21398"/>
                </a:cubicBezTo>
                <a:cubicBezTo>
                  <a:pt x="17827" y="21053"/>
                  <a:pt x="13817" y="21568"/>
                  <a:pt x="10081" y="21568"/>
                </a:cubicBezTo>
                <a:cubicBezTo>
                  <a:pt x="6746" y="21568"/>
                  <a:pt x="3357" y="21329"/>
                  <a:pt x="22" y="21559"/>
                </a:cubicBezTo>
                <a:cubicBezTo>
                  <a:pt x="22" y="18686"/>
                  <a:pt x="12" y="15615"/>
                  <a:pt x="23" y="13206"/>
                </a:cubicBezTo>
                <a:cubicBezTo>
                  <a:pt x="31" y="11644"/>
                  <a:pt x="12" y="10797"/>
                  <a:pt x="23" y="8183"/>
                </a:cubicBezTo>
                <a:cubicBezTo>
                  <a:pt x="34" y="5767"/>
                  <a:pt x="-34" y="5368"/>
                  <a:pt x="23" y="3759"/>
                </a:cubicBezTo>
                <a:cubicBezTo>
                  <a:pt x="23" y="2610"/>
                  <a:pt x="42" y="3248"/>
                  <a:pt x="42" y="36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6" name="AutoShape 23"/>
          <p:cNvSpPr>
            <a:spLocks/>
          </p:cNvSpPr>
          <p:nvPr/>
        </p:nvSpPr>
        <p:spPr bwMode="auto">
          <a:xfrm>
            <a:off x="1091908" y="4596833"/>
            <a:ext cx="2303338" cy="589370"/>
          </a:xfrm>
          <a:custGeom>
            <a:avLst/>
            <a:gdLst>
              <a:gd name="T0" fmla="*/ 110167610 w 21548"/>
              <a:gd name="T1" fmla="*/ 1577413 h 21568"/>
              <a:gd name="T2" fmla="*/ 2147483647 w 21548"/>
              <a:gd name="T3" fmla="*/ 1139844 h 21568"/>
              <a:gd name="T4" fmla="*/ 2147483647 w 21548"/>
              <a:gd name="T5" fmla="*/ 1139844 h 21568"/>
              <a:gd name="T6" fmla="*/ 2147483647 w 21548"/>
              <a:gd name="T7" fmla="*/ 184896000 h 21568"/>
              <a:gd name="T8" fmla="*/ 2147483647 w 21548"/>
              <a:gd name="T9" fmla="*/ 376234604 h 21568"/>
              <a:gd name="T10" fmla="*/ 2147483647 w 21548"/>
              <a:gd name="T11" fmla="*/ 775828110 h 21568"/>
              <a:gd name="T12" fmla="*/ 2147483647 w 21548"/>
              <a:gd name="T13" fmla="*/ 937760505 h 21568"/>
              <a:gd name="T14" fmla="*/ 2147483647 w 21548"/>
              <a:gd name="T15" fmla="*/ 945211164 h 21568"/>
              <a:gd name="T16" fmla="*/ 57708610 w 21548"/>
              <a:gd name="T17" fmla="*/ 944817136 h 21568"/>
              <a:gd name="T18" fmla="*/ 62958358 w 21548"/>
              <a:gd name="T19" fmla="*/ 578749213 h 21568"/>
              <a:gd name="T20" fmla="*/ 62958358 w 21548"/>
              <a:gd name="T21" fmla="*/ 358617230 h 21568"/>
              <a:gd name="T22" fmla="*/ 62958358 w 21548"/>
              <a:gd name="T23" fmla="*/ 164736665 h 21568"/>
              <a:gd name="T24" fmla="*/ 110167610 w 21548"/>
              <a:gd name="T25" fmla="*/ 1577413 h 215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48" h="21568">
                <a:moveTo>
                  <a:pt x="42" y="36"/>
                </a:moveTo>
                <a:cubicBezTo>
                  <a:pt x="6193" y="36"/>
                  <a:pt x="12438" y="26"/>
                  <a:pt x="18589" y="26"/>
                </a:cubicBezTo>
                <a:cubicBezTo>
                  <a:pt x="19566" y="26"/>
                  <a:pt x="20601" y="-32"/>
                  <a:pt x="21521" y="26"/>
                </a:cubicBezTo>
                <a:cubicBezTo>
                  <a:pt x="21566" y="3409"/>
                  <a:pt x="21526" y="2710"/>
                  <a:pt x="21521" y="4219"/>
                </a:cubicBezTo>
                <a:cubicBezTo>
                  <a:pt x="21516" y="5497"/>
                  <a:pt x="21527" y="6877"/>
                  <a:pt x="21521" y="8585"/>
                </a:cubicBezTo>
                <a:cubicBezTo>
                  <a:pt x="21506" y="12243"/>
                  <a:pt x="21549" y="14706"/>
                  <a:pt x="21546" y="17703"/>
                </a:cubicBezTo>
                <a:cubicBezTo>
                  <a:pt x="21545" y="19159"/>
                  <a:pt x="21564" y="19962"/>
                  <a:pt x="21506" y="21398"/>
                </a:cubicBezTo>
                <a:cubicBezTo>
                  <a:pt x="17827" y="21053"/>
                  <a:pt x="13817" y="21568"/>
                  <a:pt x="10081" y="21568"/>
                </a:cubicBezTo>
                <a:cubicBezTo>
                  <a:pt x="6746" y="21568"/>
                  <a:pt x="3357" y="21329"/>
                  <a:pt x="22" y="21559"/>
                </a:cubicBezTo>
                <a:cubicBezTo>
                  <a:pt x="22" y="18686"/>
                  <a:pt x="12" y="15615"/>
                  <a:pt x="24" y="13206"/>
                </a:cubicBezTo>
                <a:cubicBezTo>
                  <a:pt x="31" y="11644"/>
                  <a:pt x="12" y="10797"/>
                  <a:pt x="24" y="8183"/>
                </a:cubicBezTo>
                <a:cubicBezTo>
                  <a:pt x="34" y="5767"/>
                  <a:pt x="-34" y="5368"/>
                  <a:pt x="24" y="3759"/>
                </a:cubicBezTo>
                <a:cubicBezTo>
                  <a:pt x="24" y="2610"/>
                  <a:pt x="42" y="3248"/>
                  <a:pt x="42" y="36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7" name="Rectangle 24"/>
          <p:cNvSpPr>
            <a:spLocks/>
          </p:cNvSpPr>
          <p:nvPr/>
        </p:nvSpPr>
        <p:spPr bwMode="auto">
          <a:xfrm>
            <a:off x="3386633" y="6659080"/>
            <a:ext cx="2781536" cy="35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093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LeaderBoard 728x90</a:t>
            </a:r>
          </a:p>
        </p:txBody>
      </p:sp>
      <p:sp>
        <p:nvSpPr>
          <p:cNvPr id="39948" name="Rectangle 25"/>
          <p:cNvSpPr>
            <a:spLocks/>
          </p:cNvSpPr>
          <p:nvPr/>
        </p:nvSpPr>
        <p:spPr bwMode="auto">
          <a:xfrm>
            <a:off x="2481048" y="5635374"/>
            <a:ext cx="2032934" cy="35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093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Banner 468x60</a:t>
            </a:r>
          </a:p>
        </p:txBody>
      </p:sp>
      <p:sp>
        <p:nvSpPr>
          <p:cNvPr id="39949" name="Rectangle 26"/>
          <p:cNvSpPr>
            <a:spLocks/>
          </p:cNvSpPr>
          <p:nvPr/>
        </p:nvSpPr>
        <p:spPr bwMode="auto">
          <a:xfrm>
            <a:off x="1398281" y="4728602"/>
            <a:ext cx="1928738" cy="27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73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Half Banner 234x60</a:t>
            </a:r>
          </a:p>
        </p:txBody>
      </p:sp>
      <p:sp>
        <p:nvSpPr>
          <p:cNvPr id="39950" name="Rectangle 27"/>
          <p:cNvSpPr>
            <a:spLocks/>
          </p:cNvSpPr>
          <p:nvPr/>
        </p:nvSpPr>
        <p:spPr bwMode="auto">
          <a:xfrm>
            <a:off x="1890448" y="1343684"/>
            <a:ext cx="952510" cy="35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093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Square</a:t>
            </a:r>
          </a:p>
        </p:txBody>
      </p:sp>
      <p:sp>
        <p:nvSpPr>
          <p:cNvPr id="39951" name="Rectangle 28"/>
          <p:cNvSpPr>
            <a:spLocks/>
          </p:cNvSpPr>
          <p:nvPr/>
        </p:nvSpPr>
        <p:spPr bwMode="auto">
          <a:xfrm>
            <a:off x="1821544" y="1668514"/>
            <a:ext cx="1199372" cy="35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093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250x250</a:t>
            </a:r>
          </a:p>
        </p:txBody>
      </p:sp>
      <p:sp>
        <p:nvSpPr>
          <p:cNvPr id="39952" name="Rectangle 29"/>
          <p:cNvSpPr>
            <a:spLocks/>
          </p:cNvSpPr>
          <p:nvPr/>
        </p:nvSpPr>
        <p:spPr bwMode="auto">
          <a:xfrm>
            <a:off x="4715482" y="1323411"/>
            <a:ext cx="944494" cy="3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86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Banner </a:t>
            </a:r>
          </a:p>
        </p:txBody>
      </p:sp>
      <p:sp>
        <p:nvSpPr>
          <p:cNvPr id="39953" name="Rectangle 30"/>
          <p:cNvSpPr>
            <a:spLocks/>
          </p:cNvSpPr>
          <p:nvPr/>
        </p:nvSpPr>
        <p:spPr bwMode="auto">
          <a:xfrm>
            <a:off x="4666266" y="1608867"/>
            <a:ext cx="1075941" cy="3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86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120x240</a:t>
            </a:r>
          </a:p>
        </p:txBody>
      </p:sp>
      <p:sp>
        <p:nvSpPr>
          <p:cNvPr id="39954" name="Rectangle 31"/>
          <p:cNvSpPr>
            <a:spLocks/>
          </p:cNvSpPr>
          <p:nvPr/>
        </p:nvSpPr>
        <p:spPr bwMode="auto">
          <a:xfrm>
            <a:off x="4754856" y="3311157"/>
            <a:ext cx="877168" cy="31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783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Button </a:t>
            </a:r>
          </a:p>
        </p:txBody>
      </p:sp>
      <p:sp>
        <p:nvSpPr>
          <p:cNvPr id="39955" name="Rectangle 32"/>
          <p:cNvSpPr>
            <a:spLocks/>
          </p:cNvSpPr>
          <p:nvPr/>
        </p:nvSpPr>
        <p:spPr bwMode="auto">
          <a:xfrm>
            <a:off x="4745013" y="3586770"/>
            <a:ext cx="891596" cy="31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783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120x90</a:t>
            </a:r>
          </a:p>
        </p:txBody>
      </p:sp>
      <p:sp>
        <p:nvSpPr>
          <p:cNvPr id="39956" name="Rectangle 33"/>
          <p:cNvSpPr>
            <a:spLocks/>
          </p:cNvSpPr>
          <p:nvPr/>
        </p:nvSpPr>
        <p:spPr bwMode="auto">
          <a:xfrm>
            <a:off x="1388438" y="3399161"/>
            <a:ext cx="806636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Square </a:t>
            </a:r>
          </a:p>
        </p:txBody>
      </p:sp>
      <p:sp>
        <p:nvSpPr>
          <p:cNvPr id="39957" name="Rectangle 34"/>
          <p:cNvSpPr>
            <a:spLocks/>
          </p:cNvSpPr>
          <p:nvPr/>
        </p:nvSpPr>
        <p:spPr bwMode="auto">
          <a:xfrm>
            <a:off x="1408125" y="3645244"/>
            <a:ext cx="768164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Button </a:t>
            </a:r>
          </a:p>
        </p:txBody>
      </p:sp>
      <p:sp>
        <p:nvSpPr>
          <p:cNvPr id="39958" name="Rectangle 35"/>
          <p:cNvSpPr>
            <a:spLocks/>
          </p:cNvSpPr>
          <p:nvPr/>
        </p:nvSpPr>
        <p:spPr bwMode="auto">
          <a:xfrm>
            <a:off x="1339222" y="3891327"/>
            <a:ext cx="907626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125x125</a:t>
            </a:r>
          </a:p>
        </p:txBody>
      </p:sp>
      <p:sp>
        <p:nvSpPr>
          <p:cNvPr id="39959" name="Rectangle 36"/>
          <p:cNvSpPr>
            <a:spLocks/>
          </p:cNvSpPr>
          <p:nvPr/>
        </p:nvSpPr>
        <p:spPr bwMode="auto">
          <a:xfrm>
            <a:off x="4656423" y="4746523"/>
            <a:ext cx="1064720" cy="2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085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Button 120x60</a:t>
            </a:r>
          </a:p>
        </p:txBody>
      </p:sp>
      <p:sp>
        <p:nvSpPr>
          <p:cNvPr id="39960" name="Rectangle 37"/>
          <p:cNvSpPr>
            <a:spLocks/>
          </p:cNvSpPr>
          <p:nvPr/>
        </p:nvSpPr>
        <p:spPr bwMode="auto">
          <a:xfrm>
            <a:off x="6349475" y="2849127"/>
            <a:ext cx="484433" cy="3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86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Sky</a:t>
            </a:r>
          </a:p>
        </p:txBody>
      </p:sp>
      <p:sp>
        <p:nvSpPr>
          <p:cNvPr id="39961" name="Rectangle 38"/>
          <p:cNvSpPr>
            <a:spLocks/>
          </p:cNvSpPr>
          <p:nvPr/>
        </p:nvSpPr>
        <p:spPr bwMode="auto">
          <a:xfrm>
            <a:off x="6103391" y="3134583"/>
            <a:ext cx="1075941" cy="3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86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120x600</a:t>
            </a:r>
          </a:p>
        </p:txBody>
      </p:sp>
      <p:sp>
        <p:nvSpPr>
          <p:cNvPr id="39962" name="Rectangle 39"/>
          <p:cNvSpPr>
            <a:spLocks/>
          </p:cNvSpPr>
          <p:nvPr/>
        </p:nvSpPr>
        <p:spPr bwMode="auto">
          <a:xfrm>
            <a:off x="7727540" y="2839889"/>
            <a:ext cx="1330819" cy="33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938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Wide Sky </a:t>
            </a:r>
          </a:p>
        </p:txBody>
      </p:sp>
      <p:sp>
        <p:nvSpPr>
          <p:cNvPr id="39963" name="Rectangle 40"/>
          <p:cNvSpPr>
            <a:spLocks/>
          </p:cNvSpPr>
          <p:nvPr/>
        </p:nvSpPr>
        <p:spPr bwMode="auto">
          <a:xfrm>
            <a:off x="7796444" y="3135188"/>
            <a:ext cx="1120825" cy="33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938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160x600</a:t>
            </a:r>
          </a:p>
        </p:txBody>
      </p:sp>
    </p:spTree>
    <p:extLst>
      <p:ext uri="{BB962C8B-B14F-4D97-AF65-F5344CB8AC3E}">
        <p14:creationId xmlns:p14="http://schemas.microsoft.com/office/powerpoint/2010/main" val="63604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Game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056687" cy="5592762"/>
          </a:xfrm>
        </p:spPr>
        <p:txBody>
          <a:bodyPr/>
          <a:lstStyle/>
          <a:p>
            <a:r>
              <a:rPr lang="en-US" sz="2400" dirty="0" smtClean="0"/>
              <a:t>Create</a:t>
            </a:r>
          </a:p>
          <a:p>
            <a:pPr lvl="1"/>
            <a:r>
              <a:rPr lang="en-US" sz="2000" dirty="0" smtClean="0"/>
              <a:t>Name</a:t>
            </a:r>
          </a:p>
          <a:p>
            <a:pPr lvl="1"/>
            <a:r>
              <a:rPr lang="en-US" sz="2000" dirty="0" smtClean="0"/>
              <a:t>Season (Year)</a:t>
            </a:r>
          </a:p>
          <a:p>
            <a:pPr lvl="1"/>
            <a:r>
              <a:rPr lang="en-US" sz="2000" dirty="0" smtClean="0"/>
              <a:t>Gamers participating</a:t>
            </a:r>
          </a:p>
          <a:p>
            <a:pPr lvl="1"/>
            <a:r>
              <a:rPr lang="en-US" sz="2000" dirty="0" smtClean="0"/>
              <a:t>Events included from PGA tour season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Updates</a:t>
            </a:r>
          </a:p>
          <a:p>
            <a:pPr lvl="1"/>
            <a:r>
              <a:rPr lang="en-US" sz="2000" dirty="0" smtClean="0"/>
              <a:t>Starting Roster for each event</a:t>
            </a:r>
            <a:r>
              <a:rPr lang="en-US" sz="1600" dirty="0"/>
              <a:t/>
            </a:r>
            <a:br>
              <a:rPr lang="en-US" sz="1600" dirty="0"/>
            </a:br>
            <a:endParaRPr lang="en-US" sz="2800" dirty="0" smtClean="0"/>
          </a:p>
          <a:p>
            <a:r>
              <a:rPr lang="en-US" sz="2800" dirty="0" smtClean="0"/>
              <a:t>Standings</a:t>
            </a:r>
          </a:p>
          <a:p>
            <a:pPr lvl="1"/>
            <a:r>
              <a:rPr lang="en-US" sz="2000" dirty="0" smtClean="0"/>
              <a:t>Current</a:t>
            </a:r>
          </a:p>
          <a:p>
            <a:pPr lvl="1"/>
            <a:r>
              <a:rPr lang="en-US" sz="2000" dirty="0" smtClean="0"/>
              <a:t>Per event</a:t>
            </a:r>
          </a:p>
        </p:txBody>
      </p:sp>
    </p:spTree>
    <p:extLst>
      <p:ext uri="{BB962C8B-B14F-4D97-AF65-F5344CB8AC3E}">
        <p14:creationId xmlns:p14="http://schemas.microsoft.com/office/powerpoint/2010/main" val="83283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Roster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Create</a:t>
            </a:r>
          </a:p>
          <a:p>
            <a:pPr lvl="1"/>
            <a:r>
              <a:rPr lang="en-US" sz="2000" dirty="0" smtClean="0"/>
              <a:t>Season id, Year</a:t>
            </a:r>
          </a:p>
          <a:p>
            <a:pPr lvl="1"/>
            <a:r>
              <a:rPr lang="en-US" sz="2000" dirty="0" smtClean="0"/>
              <a:t>Initially builds a list of undrafted players</a:t>
            </a:r>
            <a:endParaRPr lang="en-US" sz="1600" dirty="0" smtClean="0"/>
          </a:p>
          <a:p>
            <a:r>
              <a:rPr lang="en-US" sz="2400" dirty="0"/>
              <a:t>Transactions</a:t>
            </a:r>
          </a:p>
          <a:p>
            <a:pPr lvl="1"/>
            <a:r>
              <a:rPr lang="en-US" sz="1600" dirty="0" smtClean="0"/>
              <a:t>Draft</a:t>
            </a:r>
          </a:p>
          <a:p>
            <a:pPr lvl="1"/>
            <a:r>
              <a:rPr lang="en-US" sz="1600" dirty="0" smtClean="0"/>
              <a:t>Add/drop</a:t>
            </a:r>
            <a:endParaRPr lang="en-US" sz="1600" dirty="0"/>
          </a:p>
          <a:p>
            <a:pPr lvl="1"/>
            <a:r>
              <a:rPr lang="en-US" sz="1600" dirty="0" smtClean="0"/>
              <a:t>Trade</a:t>
            </a:r>
          </a:p>
          <a:p>
            <a:r>
              <a:rPr lang="en-US" sz="2000" dirty="0" smtClean="0"/>
              <a:t>Get roster contents</a:t>
            </a:r>
          </a:p>
          <a:p>
            <a:pPr lvl="1"/>
            <a:r>
              <a:rPr lang="en-US" sz="1600" dirty="0" smtClean="0"/>
              <a:t>Current</a:t>
            </a:r>
          </a:p>
          <a:p>
            <a:pPr lvl="1"/>
            <a:r>
              <a:rPr lang="en-US" sz="1600" dirty="0" smtClean="0"/>
              <a:t>Drafted by a gamer</a:t>
            </a:r>
          </a:p>
          <a:p>
            <a:pPr lvl="1"/>
            <a:r>
              <a:rPr lang="en-US" sz="1600" dirty="0" smtClean="0"/>
              <a:t>Free agents</a:t>
            </a:r>
          </a:p>
          <a:p>
            <a:pPr lvl="1"/>
            <a:r>
              <a:rPr lang="en-US" sz="1600" dirty="0" smtClean="0"/>
              <a:t>History</a:t>
            </a:r>
            <a:endParaRPr lang="en-US" sz="1600" dirty="0"/>
          </a:p>
          <a:p>
            <a:pPr lvl="1"/>
            <a:endParaRPr lang="en-US" sz="16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09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74"/>
          <p:cNvSpPr>
            <a:spLocks/>
          </p:cNvSpPr>
          <p:nvPr/>
        </p:nvSpPr>
        <p:spPr bwMode="auto">
          <a:xfrm>
            <a:off x="4036293" y="2500205"/>
            <a:ext cx="2003117" cy="402346"/>
          </a:xfrm>
          <a:custGeom>
            <a:avLst/>
            <a:gdLst>
              <a:gd name="T0" fmla="*/ 851237845 w 21455"/>
              <a:gd name="T1" fmla="*/ 0 h 21192"/>
              <a:gd name="T2" fmla="*/ 2147483647 w 21455"/>
              <a:gd name="T3" fmla="*/ 2542973 h 21192"/>
              <a:gd name="T4" fmla="*/ 2147483647 w 21455"/>
              <a:gd name="T5" fmla="*/ 5085945 h 21192"/>
              <a:gd name="T6" fmla="*/ 2147483647 w 21455"/>
              <a:gd name="T7" fmla="*/ 5085945 h 21192"/>
              <a:gd name="T8" fmla="*/ 2147483647 w 21455"/>
              <a:gd name="T9" fmla="*/ 2542973 h 21192"/>
              <a:gd name="T10" fmla="*/ 2147483647 w 21455"/>
              <a:gd name="T11" fmla="*/ 7613902 h 21192"/>
              <a:gd name="T12" fmla="*/ 2147483647 w 21455"/>
              <a:gd name="T13" fmla="*/ 27941443 h 21192"/>
              <a:gd name="T14" fmla="*/ 2147483647 w 21455"/>
              <a:gd name="T15" fmla="*/ 106681053 h 21192"/>
              <a:gd name="T16" fmla="*/ 2147483647 w 21455"/>
              <a:gd name="T17" fmla="*/ 264144644 h 21192"/>
              <a:gd name="T18" fmla="*/ 2147483647 w 21455"/>
              <a:gd name="T19" fmla="*/ 307313892 h 21192"/>
              <a:gd name="T20" fmla="*/ 2147483647 w 21455"/>
              <a:gd name="T21" fmla="*/ 307313892 h 21192"/>
              <a:gd name="T22" fmla="*/ 2147483647 w 21455"/>
              <a:gd name="T23" fmla="*/ 307313892 h 21192"/>
              <a:gd name="T24" fmla="*/ 2147483647 w 21455"/>
              <a:gd name="T25" fmla="*/ 309871243 h 21192"/>
              <a:gd name="T26" fmla="*/ 482427133 w 21455"/>
              <a:gd name="T27" fmla="*/ 299699989 h 21192"/>
              <a:gd name="T28" fmla="*/ 54181781 w 21455"/>
              <a:gd name="T29" fmla="*/ 203190803 h 21192"/>
              <a:gd name="T30" fmla="*/ 728871636 w 21455"/>
              <a:gd name="T31" fmla="*/ 7613902 h 211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55" h="21192">
                <a:moveTo>
                  <a:pt x="487" y="0"/>
                </a:moveTo>
                <a:cubicBezTo>
                  <a:pt x="1295" y="1383"/>
                  <a:pt x="2419" y="173"/>
                  <a:pt x="3297" y="173"/>
                </a:cubicBezTo>
                <a:cubicBezTo>
                  <a:pt x="4175" y="173"/>
                  <a:pt x="5053" y="346"/>
                  <a:pt x="5966" y="346"/>
                </a:cubicBezTo>
                <a:cubicBezTo>
                  <a:pt x="8038" y="346"/>
                  <a:pt x="10111" y="346"/>
                  <a:pt x="12183" y="346"/>
                </a:cubicBezTo>
                <a:cubicBezTo>
                  <a:pt x="14044" y="346"/>
                  <a:pt x="15906" y="0"/>
                  <a:pt x="17767" y="173"/>
                </a:cubicBezTo>
                <a:cubicBezTo>
                  <a:pt x="18645" y="346"/>
                  <a:pt x="19523" y="346"/>
                  <a:pt x="20366" y="518"/>
                </a:cubicBezTo>
                <a:cubicBezTo>
                  <a:pt x="20823" y="518"/>
                  <a:pt x="21104" y="0"/>
                  <a:pt x="21314" y="1901"/>
                </a:cubicBezTo>
                <a:cubicBezTo>
                  <a:pt x="21455" y="3283"/>
                  <a:pt x="21455" y="5875"/>
                  <a:pt x="21455" y="7258"/>
                </a:cubicBezTo>
                <a:cubicBezTo>
                  <a:pt x="21420" y="10714"/>
                  <a:pt x="21455" y="14688"/>
                  <a:pt x="21314" y="17971"/>
                </a:cubicBezTo>
                <a:cubicBezTo>
                  <a:pt x="21209" y="20390"/>
                  <a:pt x="21139" y="20563"/>
                  <a:pt x="20577" y="20908"/>
                </a:cubicBezTo>
                <a:cubicBezTo>
                  <a:pt x="20191" y="21254"/>
                  <a:pt x="19804" y="21082"/>
                  <a:pt x="19383" y="20908"/>
                </a:cubicBezTo>
                <a:cubicBezTo>
                  <a:pt x="17662" y="20390"/>
                  <a:pt x="15835" y="20736"/>
                  <a:pt x="14079" y="20908"/>
                </a:cubicBezTo>
                <a:cubicBezTo>
                  <a:pt x="10005" y="21427"/>
                  <a:pt x="5896" y="20390"/>
                  <a:pt x="1857" y="21082"/>
                </a:cubicBezTo>
                <a:cubicBezTo>
                  <a:pt x="1435" y="21082"/>
                  <a:pt x="663" y="21600"/>
                  <a:pt x="276" y="20390"/>
                </a:cubicBezTo>
                <a:cubicBezTo>
                  <a:pt x="-75" y="19181"/>
                  <a:pt x="-5" y="16070"/>
                  <a:pt x="31" y="13824"/>
                </a:cubicBezTo>
                <a:cubicBezTo>
                  <a:pt x="66" y="11405"/>
                  <a:pt x="-145" y="1209"/>
                  <a:pt x="417" y="51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8" name="AutoShape 75"/>
          <p:cNvSpPr>
            <a:spLocks/>
          </p:cNvSpPr>
          <p:nvPr/>
        </p:nvSpPr>
        <p:spPr bwMode="auto">
          <a:xfrm>
            <a:off x="4036293" y="1948979"/>
            <a:ext cx="2003117" cy="402346"/>
          </a:xfrm>
          <a:custGeom>
            <a:avLst/>
            <a:gdLst>
              <a:gd name="T0" fmla="*/ 851237845 w 21455"/>
              <a:gd name="T1" fmla="*/ 0 h 21192"/>
              <a:gd name="T2" fmla="*/ 2147483647 w 21455"/>
              <a:gd name="T3" fmla="*/ 2542973 h 21192"/>
              <a:gd name="T4" fmla="*/ 2147483647 w 21455"/>
              <a:gd name="T5" fmla="*/ 5085945 h 21192"/>
              <a:gd name="T6" fmla="*/ 2147483647 w 21455"/>
              <a:gd name="T7" fmla="*/ 5085945 h 21192"/>
              <a:gd name="T8" fmla="*/ 2147483647 w 21455"/>
              <a:gd name="T9" fmla="*/ 2542973 h 21192"/>
              <a:gd name="T10" fmla="*/ 2147483647 w 21455"/>
              <a:gd name="T11" fmla="*/ 7613902 h 21192"/>
              <a:gd name="T12" fmla="*/ 2147483647 w 21455"/>
              <a:gd name="T13" fmla="*/ 27941443 h 21192"/>
              <a:gd name="T14" fmla="*/ 2147483647 w 21455"/>
              <a:gd name="T15" fmla="*/ 106681053 h 21192"/>
              <a:gd name="T16" fmla="*/ 2147483647 w 21455"/>
              <a:gd name="T17" fmla="*/ 264144644 h 21192"/>
              <a:gd name="T18" fmla="*/ 2147483647 w 21455"/>
              <a:gd name="T19" fmla="*/ 307313892 h 21192"/>
              <a:gd name="T20" fmla="*/ 2147483647 w 21455"/>
              <a:gd name="T21" fmla="*/ 307313892 h 21192"/>
              <a:gd name="T22" fmla="*/ 2147483647 w 21455"/>
              <a:gd name="T23" fmla="*/ 307313892 h 21192"/>
              <a:gd name="T24" fmla="*/ 2147483647 w 21455"/>
              <a:gd name="T25" fmla="*/ 309871243 h 21192"/>
              <a:gd name="T26" fmla="*/ 482427133 w 21455"/>
              <a:gd name="T27" fmla="*/ 299699989 h 21192"/>
              <a:gd name="T28" fmla="*/ 54181781 w 21455"/>
              <a:gd name="T29" fmla="*/ 203190803 h 21192"/>
              <a:gd name="T30" fmla="*/ 728871636 w 21455"/>
              <a:gd name="T31" fmla="*/ 7613902 h 211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55" h="21192">
                <a:moveTo>
                  <a:pt x="487" y="0"/>
                </a:moveTo>
                <a:cubicBezTo>
                  <a:pt x="1295" y="1383"/>
                  <a:pt x="2419" y="173"/>
                  <a:pt x="3297" y="173"/>
                </a:cubicBezTo>
                <a:cubicBezTo>
                  <a:pt x="4175" y="173"/>
                  <a:pt x="5053" y="346"/>
                  <a:pt x="5966" y="346"/>
                </a:cubicBezTo>
                <a:cubicBezTo>
                  <a:pt x="8038" y="346"/>
                  <a:pt x="10111" y="346"/>
                  <a:pt x="12183" y="346"/>
                </a:cubicBezTo>
                <a:cubicBezTo>
                  <a:pt x="14044" y="346"/>
                  <a:pt x="15906" y="0"/>
                  <a:pt x="17767" y="173"/>
                </a:cubicBezTo>
                <a:cubicBezTo>
                  <a:pt x="18645" y="346"/>
                  <a:pt x="19523" y="346"/>
                  <a:pt x="20366" y="518"/>
                </a:cubicBezTo>
                <a:cubicBezTo>
                  <a:pt x="20823" y="518"/>
                  <a:pt x="21104" y="0"/>
                  <a:pt x="21314" y="1901"/>
                </a:cubicBezTo>
                <a:cubicBezTo>
                  <a:pt x="21455" y="3283"/>
                  <a:pt x="21455" y="5875"/>
                  <a:pt x="21455" y="7258"/>
                </a:cubicBezTo>
                <a:cubicBezTo>
                  <a:pt x="21420" y="10714"/>
                  <a:pt x="21455" y="14688"/>
                  <a:pt x="21314" y="17971"/>
                </a:cubicBezTo>
                <a:cubicBezTo>
                  <a:pt x="21209" y="20390"/>
                  <a:pt x="21139" y="20563"/>
                  <a:pt x="20577" y="20908"/>
                </a:cubicBezTo>
                <a:cubicBezTo>
                  <a:pt x="20191" y="21254"/>
                  <a:pt x="19804" y="21082"/>
                  <a:pt x="19383" y="20908"/>
                </a:cubicBezTo>
                <a:cubicBezTo>
                  <a:pt x="17662" y="20390"/>
                  <a:pt x="15835" y="20736"/>
                  <a:pt x="14079" y="20908"/>
                </a:cubicBezTo>
                <a:cubicBezTo>
                  <a:pt x="10005" y="21427"/>
                  <a:pt x="5896" y="20390"/>
                  <a:pt x="1857" y="21082"/>
                </a:cubicBezTo>
                <a:cubicBezTo>
                  <a:pt x="1435" y="21082"/>
                  <a:pt x="663" y="21600"/>
                  <a:pt x="276" y="20390"/>
                </a:cubicBezTo>
                <a:cubicBezTo>
                  <a:pt x="-75" y="19181"/>
                  <a:pt x="-5" y="16070"/>
                  <a:pt x="31" y="13824"/>
                </a:cubicBezTo>
                <a:cubicBezTo>
                  <a:pt x="66" y="11405"/>
                  <a:pt x="-145" y="1209"/>
                  <a:pt x="417" y="51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9" name="Rectangle 128"/>
          <p:cNvSpPr>
            <a:spLocks/>
          </p:cNvSpPr>
          <p:nvPr/>
        </p:nvSpPr>
        <p:spPr bwMode="auto">
          <a:xfrm>
            <a:off x="4091422" y="2002658"/>
            <a:ext cx="869153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User1234</a:t>
            </a:r>
          </a:p>
        </p:txBody>
      </p:sp>
      <p:sp>
        <p:nvSpPr>
          <p:cNvPr id="4100" name="Rectangle 129"/>
          <p:cNvSpPr>
            <a:spLocks/>
          </p:cNvSpPr>
          <p:nvPr/>
        </p:nvSpPr>
        <p:spPr bwMode="auto">
          <a:xfrm>
            <a:off x="3086961" y="1933754"/>
            <a:ext cx="936480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Username:</a:t>
            </a:r>
          </a:p>
        </p:txBody>
      </p:sp>
      <p:sp>
        <p:nvSpPr>
          <p:cNvPr id="4101" name="Rectangle 130"/>
          <p:cNvSpPr>
            <a:spLocks/>
          </p:cNvSpPr>
          <p:nvPr/>
        </p:nvSpPr>
        <p:spPr bwMode="auto">
          <a:xfrm>
            <a:off x="3145960" y="2504667"/>
            <a:ext cx="878772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Password:</a:t>
            </a:r>
          </a:p>
        </p:txBody>
      </p:sp>
      <p:sp>
        <p:nvSpPr>
          <p:cNvPr id="4102" name="Rectangle 135"/>
          <p:cNvSpPr>
            <a:spLocks/>
          </p:cNvSpPr>
          <p:nvPr/>
        </p:nvSpPr>
        <p:spPr bwMode="auto">
          <a:xfrm>
            <a:off x="4110571" y="2553884"/>
            <a:ext cx="910832" cy="25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395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*********</a:t>
            </a:r>
          </a:p>
        </p:txBody>
      </p:sp>
      <p:sp>
        <p:nvSpPr>
          <p:cNvPr id="4103" name="Rectangle 129"/>
          <p:cNvSpPr>
            <a:spLocks/>
          </p:cNvSpPr>
          <p:nvPr/>
        </p:nvSpPr>
        <p:spPr bwMode="auto">
          <a:xfrm>
            <a:off x="3455741" y="1170840"/>
            <a:ext cx="2114687" cy="3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6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Fantasy Golf Login</a:t>
            </a:r>
            <a:endParaRPr lang="en-US" altLang="x-none" sz="186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4104" name="TextBox 16"/>
          <p:cNvSpPr txBox="1">
            <a:spLocks noChangeArrowheads="1"/>
          </p:cNvSpPr>
          <p:nvPr/>
        </p:nvSpPr>
        <p:spPr bwMode="auto">
          <a:xfrm>
            <a:off x="1184189" y="338365"/>
            <a:ext cx="1026243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/>
              <a:t>/login.html</a:t>
            </a:r>
          </a:p>
        </p:txBody>
      </p:sp>
    </p:spTree>
    <p:extLst>
      <p:ext uri="{BB962C8B-B14F-4D97-AF65-F5344CB8AC3E}">
        <p14:creationId xmlns:p14="http://schemas.microsoft.com/office/powerpoint/2010/main" val="1253920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73"/>
          <p:cNvSpPr>
            <a:spLocks/>
          </p:cNvSpPr>
          <p:nvPr/>
        </p:nvSpPr>
        <p:spPr bwMode="auto">
          <a:xfrm>
            <a:off x="2264494" y="1948978"/>
            <a:ext cx="5747618" cy="2074339"/>
          </a:xfrm>
          <a:custGeom>
            <a:avLst/>
            <a:gdLst>
              <a:gd name="T0" fmla="*/ 2147483647 w 21250"/>
              <a:gd name="T1" fmla="*/ 42014694 h 21089"/>
              <a:gd name="T2" fmla="*/ 2147483647 w 21250"/>
              <a:gd name="T3" fmla="*/ 103188509 h 21089"/>
              <a:gd name="T4" fmla="*/ 2147483647 w 21250"/>
              <a:gd name="T5" fmla="*/ 42014694 h 21089"/>
              <a:gd name="T6" fmla="*/ 2147483647 w 21250"/>
              <a:gd name="T7" fmla="*/ 103188509 h 21089"/>
              <a:gd name="T8" fmla="*/ 2147483647 w 21250"/>
              <a:gd name="T9" fmla="*/ 1328223108 h 21089"/>
              <a:gd name="T10" fmla="*/ 2147483647 w 21250"/>
              <a:gd name="T11" fmla="*/ 2147483647 h 21089"/>
              <a:gd name="T12" fmla="*/ 2147483647 w 21250"/>
              <a:gd name="T13" fmla="*/ 2147483647 h 21089"/>
              <a:gd name="T14" fmla="*/ 2147483647 w 21250"/>
              <a:gd name="T15" fmla="*/ 2147483647 h 21089"/>
              <a:gd name="T16" fmla="*/ 2147483647 w 21250"/>
              <a:gd name="T17" fmla="*/ 2147483647 h 21089"/>
              <a:gd name="T18" fmla="*/ 2147483647 w 21250"/>
              <a:gd name="T19" fmla="*/ 2147483647 h 21089"/>
              <a:gd name="T20" fmla="*/ 2147483647 w 21250"/>
              <a:gd name="T21" fmla="*/ 2147483647 h 21089"/>
              <a:gd name="T22" fmla="*/ 2147483647 w 21250"/>
              <a:gd name="T23" fmla="*/ 2147483647 h 21089"/>
              <a:gd name="T24" fmla="*/ 1288322472 w 21250"/>
              <a:gd name="T25" fmla="*/ 2147483647 h 21089"/>
              <a:gd name="T26" fmla="*/ 1288322472 w 21250"/>
              <a:gd name="T27" fmla="*/ 2147483647 h 21089"/>
              <a:gd name="T28" fmla="*/ 2147483647 w 21250"/>
              <a:gd name="T29" fmla="*/ 225544268 h 2108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250" h="21089">
                <a:moveTo>
                  <a:pt x="4511" y="57"/>
                </a:moveTo>
                <a:cubicBezTo>
                  <a:pt x="5829" y="639"/>
                  <a:pt x="7172" y="140"/>
                  <a:pt x="8490" y="140"/>
                </a:cubicBezTo>
                <a:cubicBezTo>
                  <a:pt x="9782" y="140"/>
                  <a:pt x="11048" y="-109"/>
                  <a:pt x="12340" y="57"/>
                </a:cubicBezTo>
                <a:cubicBezTo>
                  <a:pt x="14794" y="306"/>
                  <a:pt x="17249" y="-109"/>
                  <a:pt x="19703" y="140"/>
                </a:cubicBezTo>
                <a:cubicBezTo>
                  <a:pt x="20246" y="223"/>
                  <a:pt x="20969" y="-192"/>
                  <a:pt x="21176" y="1802"/>
                </a:cubicBezTo>
                <a:cubicBezTo>
                  <a:pt x="21357" y="3463"/>
                  <a:pt x="21150" y="5457"/>
                  <a:pt x="21150" y="7202"/>
                </a:cubicBezTo>
                <a:cubicBezTo>
                  <a:pt x="21150" y="10857"/>
                  <a:pt x="21202" y="14679"/>
                  <a:pt x="21176" y="18251"/>
                </a:cubicBezTo>
                <a:cubicBezTo>
                  <a:pt x="21150" y="20743"/>
                  <a:pt x="20763" y="20660"/>
                  <a:pt x="20091" y="20743"/>
                </a:cubicBezTo>
                <a:cubicBezTo>
                  <a:pt x="19523" y="20826"/>
                  <a:pt x="18928" y="20660"/>
                  <a:pt x="18334" y="20743"/>
                </a:cubicBezTo>
                <a:cubicBezTo>
                  <a:pt x="17016" y="20910"/>
                  <a:pt x="15699" y="20826"/>
                  <a:pt x="14381" y="20826"/>
                </a:cubicBezTo>
                <a:cubicBezTo>
                  <a:pt x="10299" y="20826"/>
                  <a:pt x="6242" y="20910"/>
                  <a:pt x="2160" y="20910"/>
                </a:cubicBezTo>
                <a:cubicBezTo>
                  <a:pt x="1643" y="20910"/>
                  <a:pt x="816" y="21408"/>
                  <a:pt x="351" y="20743"/>
                </a:cubicBezTo>
                <a:cubicBezTo>
                  <a:pt x="-114" y="20079"/>
                  <a:pt x="41" y="17586"/>
                  <a:pt x="41" y="16091"/>
                </a:cubicBezTo>
                <a:cubicBezTo>
                  <a:pt x="15" y="12519"/>
                  <a:pt x="15" y="8946"/>
                  <a:pt x="41" y="5374"/>
                </a:cubicBezTo>
                <a:cubicBezTo>
                  <a:pt x="41" y="3131"/>
                  <a:pt x="-243" y="140"/>
                  <a:pt x="687" y="30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" name="TextBox 16"/>
          <p:cNvSpPr txBox="1">
            <a:spLocks noChangeArrowheads="1"/>
          </p:cNvSpPr>
          <p:nvPr/>
        </p:nvSpPr>
        <p:spPr bwMode="auto">
          <a:xfrm>
            <a:off x="1184189" y="338365"/>
            <a:ext cx="1083951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/>
              <a:t>/index.html</a:t>
            </a:r>
          </a:p>
        </p:txBody>
      </p:sp>
      <p:sp>
        <p:nvSpPr>
          <p:cNvPr id="5123" name="AutoShape 2"/>
          <p:cNvSpPr>
            <a:spLocks/>
          </p:cNvSpPr>
          <p:nvPr/>
        </p:nvSpPr>
        <p:spPr bwMode="auto">
          <a:xfrm>
            <a:off x="2412144" y="5373083"/>
            <a:ext cx="5599968" cy="1985891"/>
          </a:xfrm>
          <a:custGeom>
            <a:avLst/>
            <a:gdLst>
              <a:gd name="T0" fmla="*/ 0 w 21535"/>
              <a:gd name="T1" fmla="*/ 530871898 h 21277"/>
              <a:gd name="T2" fmla="*/ 2147483647 w 21535"/>
              <a:gd name="T3" fmla="*/ 167652149 h 21277"/>
              <a:gd name="T4" fmla="*/ 2147483647 w 21535"/>
              <a:gd name="T5" fmla="*/ 677569365 h 21277"/>
              <a:gd name="T6" fmla="*/ 2147483647 w 21535"/>
              <a:gd name="T7" fmla="*/ 459277838 h 21277"/>
              <a:gd name="T8" fmla="*/ 2147483647 w 21535"/>
              <a:gd name="T9" fmla="*/ 530871898 h 21277"/>
              <a:gd name="T10" fmla="*/ 2147483647 w 21535"/>
              <a:gd name="T11" fmla="*/ 677569365 h 21277"/>
              <a:gd name="T12" fmla="*/ 2147483647 w 21535"/>
              <a:gd name="T13" fmla="*/ 2147483647 h 21277"/>
              <a:gd name="T14" fmla="*/ 2147483647 w 21535"/>
              <a:gd name="T15" fmla="*/ 2147483647 h 21277"/>
              <a:gd name="T16" fmla="*/ 2147483647 w 21535"/>
              <a:gd name="T17" fmla="*/ 2147483647 h 21277"/>
              <a:gd name="T18" fmla="*/ 2147483647 w 21535"/>
              <a:gd name="T19" fmla="*/ 2147483647 h 21277"/>
              <a:gd name="T20" fmla="*/ 2147483647 w 21535"/>
              <a:gd name="T21" fmla="*/ 2147483647 h 21277"/>
              <a:gd name="T22" fmla="*/ 2147483647 w 21535"/>
              <a:gd name="T23" fmla="*/ 2147483647 h 21277"/>
              <a:gd name="T24" fmla="*/ 2147483647 w 21535"/>
              <a:gd name="T25" fmla="*/ 2147483647 h 21277"/>
              <a:gd name="T26" fmla="*/ 2147483647 w 21535"/>
              <a:gd name="T27" fmla="*/ 2147483647 h 21277"/>
              <a:gd name="T28" fmla="*/ 2147483647 w 21535"/>
              <a:gd name="T29" fmla="*/ 2147483647 h 21277"/>
              <a:gd name="T30" fmla="*/ 1678831682 w 21535"/>
              <a:gd name="T31" fmla="*/ 2147483647 h 21277"/>
              <a:gd name="T32" fmla="*/ 1271078697 w 21535"/>
              <a:gd name="T33" fmla="*/ 2147483647 h 21277"/>
              <a:gd name="T34" fmla="*/ 839374458 w 21535"/>
              <a:gd name="T35" fmla="*/ 2147483647 h 21277"/>
              <a:gd name="T36" fmla="*/ 431704239 w 21535"/>
              <a:gd name="T37" fmla="*/ 2147483647 h 21277"/>
              <a:gd name="T38" fmla="*/ 2110536210 w 21535"/>
              <a:gd name="T39" fmla="*/ 2147483647 h 21277"/>
              <a:gd name="T40" fmla="*/ 2147483647 w 21535"/>
              <a:gd name="T41" fmla="*/ 2147483647 h 21277"/>
              <a:gd name="T42" fmla="*/ 1678831682 w 21535"/>
              <a:gd name="T43" fmla="*/ 2147483647 h 21277"/>
              <a:gd name="T44" fmla="*/ 2147483647 w 21535"/>
              <a:gd name="T45" fmla="*/ 2147483647 h 21277"/>
              <a:gd name="T46" fmla="*/ 2147483647 w 21535"/>
              <a:gd name="T47" fmla="*/ 749163425 h 2127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535" h="21277">
                <a:moveTo>
                  <a:pt x="0" y="304"/>
                </a:moveTo>
                <a:cubicBezTo>
                  <a:pt x="1568" y="304"/>
                  <a:pt x="3101" y="304"/>
                  <a:pt x="4669" y="96"/>
                </a:cubicBezTo>
                <a:cubicBezTo>
                  <a:pt x="6951" y="-196"/>
                  <a:pt x="9285" y="263"/>
                  <a:pt x="11567" y="388"/>
                </a:cubicBezTo>
                <a:cubicBezTo>
                  <a:pt x="13396" y="513"/>
                  <a:pt x="15277" y="596"/>
                  <a:pt x="17106" y="263"/>
                </a:cubicBezTo>
                <a:cubicBezTo>
                  <a:pt x="17960" y="96"/>
                  <a:pt x="18848" y="304"/>
                  <a:pt x="19719" y="304"/>
                </a:cubicBezTo>
                <a:cubicBezTo>
                  <a:pt x="20294" y="304"/>
                  <a:pt x="20973" y="96"/>
                  <a:pt x="21531" y="388"/>
                </a:cubicBezTo>
                <a:cubicBezTo>
                  <a:pt x="21461" y="1180"/>
                  <a:pt x="21531" y="2223"/>
                  <a:pt x="21531" y="3057"/>
                </a:cubicBezTo>
                <a:cubicBezTo>
                  <a:pt x="21531" y="4057"/>
                  <a:pt x="21478" y="5016"/>
                  <a:pt x="21513" y="6017"/>
                </a:cubicBezTo>
                <a:cubicBezTo>
                  <a:pt x="21583" y="7935"/>
                  <a:pt x="21461" y="9895"/>
                  <a:pt x="21478" y="11772"/>
                </a:cubicBezTo>
                <a:cubicBezTo>
                  <a:pt x="21513" y="14857"/>
                  <a:pt x="21426" y="17985"/>
                  <a:pt x="21426" y="21070"/>
                </a:cubicBezTo>
                <a:cubicBezTo>
                  <a:pt x="20137" y="21279"/>
                  <a:pt x="18848" y="21154"/>
                  <a:pt x="17559" y="21154"/>
                </a:cubicBezTo>
                <a:cubicBezTo>
                  <a:pt x="16392" y="21154"/>
                  <a:pt x="15242" y="21362"/>
                  <a:pt x="14075" y="21237"/>
                </a:cubicBezTo>
                <a:cubicBezTo>
                  <a:pt x="12943" y="21112"/>
                  <a:pt x="11793" y="21029"/>
                  <a:pt x="10661" y="21154"/>
                </a:cubicBezTo>
                <a:cubicBezTo>
                  <a:pt x="8431" y="21404"/>
                  <a:pt x="6167" y="21112"/>
                  <a:pt x="3937" y="21070"/>
                </a:cubicBezTo>
                <a:cubicBezTo>
                  <a:pt x="3136" y="21070"/>
                  <a:pt x="2352" y="20945"/>
                  <a:pt x="1551" y="20945"/>
                </a:cubicBezTo>
                <a:cubicBezTo>
                  <a:pt x="1063" y="20945"/>
                  <a:pt x="558" y="21029"/>
                  <a:pt x="70" y="20862"/>
                </a:cubicBezTo>
                <a:cubicBezTo>
                  <a:pt x="18" y="19861"/>
                  <a:pt x="0" y="18944"/>
                  <a:pt x="53" y="17943"/>
                </a:cubicBezTo>
                <a:cubicBezTo>
                  <a:pt x="105" y="16901"/>
                  <a:pt x="35" y="15941"/>
                  <a:pt x="35" y="14899"/>
                </a:cubicBezTo>
                <a:cubicBezTo>
                  <a:pt x="35" y="13898"/>
                  <a:pt x="-17" y="12981"/>
                  <a:pt x="18" y="11980"/>
                </a:cubicBezTo>
                <a:cubicBezTo>
                  <a:pt x="53" y="11021"/>
                  <a:pt x="88" y="10020"/>
                  <a:pt x="88" y="9061"/>
                </a:cubicBezTo>
                <a:cubicBezTo>
                  <a:pt x="88" y="8269"/>
                  <a:pt x="53" y="7643"/>
                  <a:pt x="122" y="6809"/>
                </a:cubicBezTo>
                <a:cubicBezTo>
                  <a:pt x="175" y="6017"/>
                  <a:pt x="140" y="5308"/>
                  <a:pt x="70" y="4516"/>
                </a:cubicBezTo>
                <a:cubicBezTo>
                  <a:pt x="0" y="3765"/>
                  <a:pt x="70" y="3182"/>
                  <a:pt x="105" y="2431"/>
                </a:cubicBezTo>
                <a:cubicBezTo>
                  <a:pt x="140" y="1722"/>
                  <a:pt x="18" y="1097"/>
                  <a:pt x="122" y="429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AutoShape 7"/>
          <p:cNvSpPr>
            <a:spLocks/>
          </p:cNvSpPr>
          <p:nvPr/>
        </p:nvSpPr>
        <p:spPr bwMode="auto">
          <a:xfrm>
            <a:off x="2402299" y="4999037"/>
            <a:ext cx="5611419" cy="430646"/>
          </a:xfrm>
          <a:custGeom>
            <a:avLst/>
            <a:gdLst>
              <a:gd name="T0" fmla="*/ 2147483647 w 21381"/>
              <a:gd name="T1" fmla="*/ 6170180 h 20546"/>
              <a:gd name="T2" fmla="*/ 2147483647 w 21381"/>
              <a:gd name="T3" fmla="*/ 9255621 h 20546"/>
              <a:gd name="T4" fmla="*/ 2147483647 w 21381"/>
              <a:gd name="T5" fmla="*/ 6170180 h 20546"/>
              <a:gd name="T6" fmla="*/ 2147483647 w 21381"/>
              <a:gd name="T7" fmla="*/ 15446272 h 20546"/>
              <a:gd name="T8" fmla="*/ 2147483647 w 21381"/>
              <a:gd name="T9" fmla="*/ 9255621 h 20546"/>
              <a:gd name="T10" fmla="*/ 2147483647 w 21381"/>
              <a:gd name="T11" fmla="*/ 386920121 h 20546"/>
              <a:gd name="T12" fmla="*/ 2147483647 w 21381"/>
              <a:gd name="T13" fmla="*/ 393110015 h 20546"/>
              <a:gd name="T14" fmla="*/ 1923125872 w 21381"/>
              <a:gd name="T15" fmla="*/ 393110015 h 20546"/>
              <a:gd name="T16" fmla="*/ 2147483647 w 21381"/>
              <a:gd name="T17" fmla="*/ 6170180 h 205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381" h="20546">
                <a:moveTo>
                  <a:pt x="182" y="312"/>
                </a:moveTo>
                <a:cubicBezTo>
                  <a:pt x="1473" y="-471"/>
                  <a:pt x="2920" y="468"/>
                  <a:pt x="4212" y="468"/>
                </a:cubicBezTo>
                <a:cubicBezTo>
                  <a:pt x="5608" y="468"/>
                  <a:pt x="7054" y="312"/>
                  <a:pt x="8450" y="312"/>
                </a:cubicBezTo>
                <a:cubicBezTo>
                  <a:pt x="11602" y="155"/>
                  <a:pt x="14651" y="781"/>
                  <a:pt x="17803" y="781"/>
                </a:cubicBezTo>
                <a:cubicBezTo>
                  <a:pt x="18940" y="781"/>
                  <a:pt x="20128" y="312"/>
                  <a:pt x="21317" y="468"/>
                </a:cubicBezTo>
                <a:cubicBezTo>
                  <a:pt x="21420" y="6729"/>
                  <a:pt x="21368" y="13146"/>
                  <a:pt x="21368" y="19564"/>
                </a:cubicBezTo>
                <a:cubicBezTo>
                  <a:pt x="15271" y="21129"/>
                  <a:pt x="8811" y="20503"/>
                  <a:pt x="2662" y="19877"/>
                </a:cubicBezTo>
                <a:cubicBezTo>
                  <a:pt x="1784" y="19720"/>
                  <a:pt x="957" y="20033"/>
                  <a:pt x="78" y="19877"/>
                </a:cubicBezTo>
                <a:cubicBezTo>
                  <a:pt x="-180" y="13459"/>
                  <a:pt x="285" y="6729"/>
                  <a:pt x="285" y="312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Rectangle 38"/>
          <p:cNvSpPr>
            <a:spLocks/>
          </p:cNvSpPr>
          <p:nvPr/>
        </p:nvSpPr>
        <p:spPr bwMode="auto">
          <a:xfrm>
            <a:off x="2637449" y="5056024"/>
            <a:ext cx="1433411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smtClean="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Season Events</a:t>
            </a:r>
            <a:endParaRPr lang="en-US" altLang="x-none" sz="1550">
              <a:solidFill>
                <a:schemeClr val="tx1"/>
              </a:solidFill>
              <a:latin typeface="Comic Sans MS Bold" charset="0"/>
              <a:ea typeface="ＭＳ Ｐゴシック" charset="-128"/>
              <a:sym typeface="Comic Sans MS Bold" charset="0"/>
            </a:endParaRPr>
          </a:p>
        </p:txBody>
      </p:sp>
      <p:sp>
        <p:nvSpPr>
          <p:cNvPr id="5126" name="Rectangle 39"/>
          <p:cNvSpPr>
            <a:spLocks/>
          </p:cNvSpPr>
          <p:nvPr/>
        </p:nvSpPr>
        <p:spPr bwMode="auto">
          <a:xfrm>
            <a:off x="2600623" y="5908551"/>
            <a:ext cx="1293949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2017 Fantasy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5130" name="Rectangle 47"/>
          <p:cNvSpPr>
            <a:spLocks/>
          </p:cNvSpPr>
          <p:nvPr/>
        </p:nvSpPr>
        <p:spPr bwMode="auto">
          <a:xfrm>
            <a:off x="6785687" y="5908551"/>
            <a:ext cx="712059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 dirty="0" smtClean="0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Details</a:t>
            </a:r>
            <a:endParaRPr lang="en-US" altLang="x-none" sz="1550" u="sng" dirty="0">
              <a:solidFill>
                <a:srgbClr val="0000FF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5134" name="TextBox 1"/>
          <p:cNvSpPr txBox="1">
            <a:spLocks noChangeArrowheads="1"/>
          </p:cNvSpPr>
          <p:nvPr/>
        </p:nvSpPr>
        <p:spPr bwMode="auto">
          <a:xfrm>
            <a:off x="2264494" y="1063079"/>
            <a:ext cx="1454244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 b="1" dirty="0" smtClean="0">
                <a:latin typeface="Comic Sans MS" charset="0"/>
              </a:rPr>
              <a:t>Carter Boulia</a:t>
            </a:r>
            <a:endParaRPr lang="en-US" altLang="x-none" sz="1550" b="1" dirty="0">
              <a:latin typeface="Comic Sans MS" charset="0"/>
            </a:endParaRPr>
          </a:p>
        </p:txBody>
      </p:sp>
      <p:sp>
        <p:nvSpPr>
          <p:cNvPr id="5135" name="TextBox 38"/>
          <p:cNvSpPr txBox="1">
            <a:spLocks noChangeArrowheads="1"/>
          </p:cNvSpPr>
          <p:nvPr/>
        </p:nvSpPr>
        <p:spPr bwMode="auto">
          <a:xfrm>
            <a:off x="2485969" y="1771799"/>
            <a:ext cx="1736373" cy="31418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 dirty="0" smtClean="0">
                <a:latin typeface="Comic Sans MS" charset="0"/>
              </a:rPr>
              <a:t>Current Season: </a:t>
            </a:r>
            <a:endParaRPr lang="en-US" altLang="x-none" sz="1550" dirty="0">
              <a:latin typeface="Comic Sans MS" charset="0"/>
            </a:endParaRPr>
          </a:p>
        </p:txBody>
      </p:sp>
      <p:sp>
        <p:nvSpPr>
          <p:cNvPr id="5136" name="TextBox 39"/>
          <p:cNvSpPr txBox="1">
            <a:spLocks noChangeArrowheads="1"/>
          </p:cNvSpPr>
          <p:nvPr/>
        </p:nvSpPr>
        <p:spPr bwMode="auto">
          <a:xfrm>
            <a:off x="2398610" y="4467497"/>
            <a:ext cx="2114681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 dirty="0" smtClean="0">
                <a:latin typeface="Comic Sans MS" charset="0"/>
              </a:rPr>
              <a:t>Prior Season History</a:t>
            </a:r>
            <a:endParaRPr lang="en-US" altLang="x-none" sz="1550" dirty="0">
              <a:latin typeface="Comic Sans MS" charset="0"/>
            </a:endParaRPr>
          </a:p>
        </p:txBody>
      </p:sp>
      <p:sp>
        <p:nvSpPr>
          <p:cNvPr id="21" name="Rectangle 39"/>
          <p:cNvSpPr>
            <a:spLocks/>
          </p:cNvSpPr>
          <p:nvPr/>
        </p:nvSpPr>
        <p:spPr bwMode="auto">
          <a:xfrm>
            <a:off x="2601912" y="6275224"/>
            <a:ext cx="1293949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2016 Fantasy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22" name="Rectangle 47"/>
          <p:cNvSpPr>
            <a:spLocks/>
          </p:cNvSpPr>
          <p:nvPr/>
        </p:nvSpPr>
        <p:spPr bwMode="auto">
          <a:xfrm>
            <a:off x="6786976" y="6275224"/>
            <a:ext cx="712059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 dirty="0" smtClean="0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Details</a:t>
            </a:r>
            <a:endParaRPr lang="en-US" altLang="x-none" sz="1550" u="sng" dirty="0">
              <a:solidFill>
                <a:srgbClr val="0000FF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23" name="Rectangle 39"/>
          <p:cNvSpPr>
            <a:spLocks/>
          </p:cNvSpPr>
          <p:nvPr/>
        </p:nvSpPr>
        <p:spPr bwMode="auto">
          <a:xfrm>
            <a:off x="2458849" y="2193352"/>
            <a:ext cx="2005683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2018 Fantasy Season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25" name="Rectangle 47"/>
          <p:cNvSpPr>
            <a:spLocks/>
          </p:cNvSpPr>
          <p:nvPr/>
        </p:nvSpPr>
        <p:spPr bwMode="auto">
          <a:xfrm>
            <a:off x="5238481" y="2198011"/>
            <a:ext cx="1237844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 dirty="0" smtClean="0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Leaderboard</a:t>
            </a:r>
            <a:endParaRPr lang="en-US" altLang="x-none" sz="1550" u="sng" dirty="0">
              <a:solidFill>
                <a:srgbClr val="0000FF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26" name="Rectangle 39"/>
          <p:cNvSpPr>
            <a:spLocks/>
          </p:cNvSpPr>
          <p:nvPr/>
        </p:nvSpPr>
        <p:spPr bwMode="auto">
          <a:xfrm>
            <a:off x="2453752" y="3345945"/>
            <a:ext cx="2037742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dirty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Valspar Championship</a:t>
            </a:r>
          </a:p>
        </p:txBody>
      </p:sp>
      <p:sp>
        <p:nvSpPr>
          <p:cNvPr id="27" name="Rectangle 47"/>
          <p:cNvSpPr>
            <a:spLocks/>
          </p:cNvSpPr>
          <p:nvPr/>
        </p:nvSpPr>
        <p:spPr bwMode="auto">
          <a:xfrm>
            <a:off x="5229273" y="3345945"/>
            <a:ext cx="1088765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u="sng" dirty="0" smtClean="0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Set </a:t>
            </a:r>
            <a:r>
              <a:rPr lang="en-US" altLang="x-none" sz="1550" u="sng" dirty="0" err="1" smtClean="0">
                <a:solidFill>
                  <a:srgbClr val="0000FF"/>
                </a:solidFill>
                <a:latin typeface="Comic Sans MS" charset="0"/>
                <a:ea typeface="ＭＳ Ｐゴシック" charset="-128"/>
                <a:sym typeface="Comic Sans MS" charset="0"/>
              </a:rPr>
              <a:t>LineUp</a:t>
            </a:r>
            <a:endParaRPr lang="en-US" altLang="x-none" sz="1550" u="sng" dirty="0">
              <a:solidFill>
                <a:srgbClr val="0000FF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29" name="Rectangle 39"/>
          <p:cNvSpPr>
            <a:spLocks/>
          </p:cNvSpPr>
          <p:nvPr/>
        </p:nvSpPr>
        <p:spPr bwMode="auto">
          <a:xfrm>
            <a:off x="2485969" y="2958547"/>
            <a:ext cx="1758821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Next Tournament: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9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73"/>
          <p:cNvSpPr>
            <a:spLocks/>
          </p:cNvSpPr>
          <p:nvPr/>
        </p:nvSpPr>
        <p:spPr bwMode="auto">
          <a:xfrm>
            <a:off x="1382712" y="1267571"/>
            <a:ext cx="7391400" cy="2516659"/>
          </a:xfrm>
          <a:custGeom>
            <a:avLst/>
            <a:gdLst>
              <a:gd name="T0" fmla="*/ 2147483647 w 21250"/>
              <a:gd name="T1" fmla="*/ 42014694 h 21089"/>
              <a:gd name="T2" fmla="*/ 2147483647 w 21250"/>
              <a:gd name="T3" fmla="*/ 103188509 h 21089"/>
              <a:gd name="T4" fmla="*/ 2147483647 w 21250"/>
              <a:gd name="T5" fmla="*/ 42014694 h 21089"/>
              <a:gd name="T6" fmla="*/ 2147483647 w 21250"/>
              <a:gd name="T7" fmla="*/ 103188509 h 21089"/>
              <a:gd name="T8" fmla="*/ 2147483647 w 21250"/>
              <a:gd name="T9" fmla="*/ 1328223108 h 21089"/>
              <a:gd name="T10" fmla="*/ 2147483647 w 21250"/>
              <a:gd name="T11" fmla="*/ 2147483647 h 21089"/>
              <a:gd name="T12" fmla="*/ 2147483647 w 21250"/>
              <a:gd name="T13" fmla="*/ 2147483647 h 21089"/>
              <a:gd name="T14" fmla="*/ 2147483647 w 21250"/>
              <a:gd name="T15" fmla="*/ 2147483647 h 21089"/>
              <a:gd name="T16" fmla="*/ 2147483647 w 21250"/>
              <a:gd name="T17" fmla="*/ 2147483647 h 21089"/>
              <a:gd name="T18" fmla="*/ 2147483647 w 21250"/>
              <a:gd name="T19" fmla="*/ 2147483647 h 21089"/>
              <a:gd name="T20" fmla="*/ 2147483647 w 21250"/>
              <a:gd name="T21" fmla="*/ 2147483647 h 21089"/>
              <a:gd name="T22" fmla="*/ 2147483647 w 21250"/>
              <a:gd name="T23" fmla="*/ 2147483647 h 21089"/>
              <a:gd name="T24" fmla="*/ 1288322472 w 21250"/>
              <a:gd name="T25" fmla="*/ 2147483647 h 21089"/>
              <a:gd name="T26" fmla="*/ 1288322472 w 21250"/>
              <a:gd name="T27" fmla="*/ 2147483647 h 21089"/>
              <a:gd name="T28" fmla="*/ 2147483647 w 21250"/>
              <a:gd name="T29" fmla="*/ 225544268 h 2108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250" h="21089">
                <a:moveTo>
                  <a:pt x="4511" y="57"/>
                </a:moveTo>
                <a:cubicBezTo>
                  <a:pt x="5829" y="639"/>
                  <a:pt x="7172" y="140"/>
                  <a:pt x="8490" y="140"/>
                </a:cubicBezTo>
                <a:cubicBezTo>
                  <a:pt x="9782" y="140"/>
                  <a:pt x="11048" y="-109"/>
                  <a:pt x="12340" y="57"/>
                </a:cubicBezTo>
                <a:cubicBezTo>
                  <a:pt x="14794" y="306"/>
                  <a:pt x="17249" y="-109"/>
                  <a:pt x="19703" y="140"/>
                </a:cubicBezTo>
                <a:cubicBezTo>
                  <a:pt x="20246" y="223"/>
                  <a:pt x="20969" y="-192"/>
                  <a:pt x="21176" y="1802"/>
                </a:cubicBezTo>
                <a:cubicBezTo>
                  <a:pt x="21357" y="3463"/>
                  <a:pt x="21150" y="5457"/>
                  <a:pt x="21150" y="7202"/>
                </a:cubicBezTo>
                <a:cubicBezTo>
                  <a:pt x="21150" y="10857"/>
                  <a:pt x="21202" y="14679"/>
                  <a:pt x="21176" y="18251"/>
                </a:cubicBezTo>
                <a:cubicBezTo>
                  <a:pt x="21150" y="20743"/>
                  <a:pt x="20763" y="20660"/>
                  <a:pt x="20091" y="20743"/>
                </a:cubicBezTo>
                <a:cubicBezTo>
                  <a:pt x="19523" y="20826"/>
                  <a:pt x="18928" y="20660"/>
                  <a:pt x="18334" y="20743"/>
                </a:cubicBezTo>
                <a:cubicBezTo>
                  <a:pt x="17016" y="20910"/>
                  <a:pt x="15699" y="20826"/>
                  <a:pt x="14381" y="20826"/>
                </a:cubicBezTo>
                <a:cubicBezTo>
                  <a:pt x="10299" y="20826"/>
                  <a:pt x="6242" y="20910"/>
                  <a:pt x="2160" y="20910"/>
                </a:cubicBezTo>
                <a:cubicBezTo>
                  <a:pt x="1643" y="20910"/>
                  <a:pt x="816" y="21408"/>
                  <a:pt x="351" y="20743"/>
                </a:cubicBezTo>
                <a:cubicBezTo>
                  <a:pt x="-114" y="20079"/>
                  <a:pt x="41" y="17586"/>
                  <a:pt x="41" y="16091"/>
                </a:cubicBezTo>
                <a:cubicBezTo>
                  <a:pt x="15" y="12519"/>
                  <a:pt x="15" y="8946"/>
                  <a:pt x="41" y="5374"/>
                </a:cubicBezTo>
                <a:cubicBezTo>
                  <a:pt x="41" y="3131"/>
                  <a:pt x="-243" y="140"/>
                  <a:pt x="687" y="30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1184189" y="338365"/>
            <a:ext cx="1083951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/>
              <a:t>/index.html</a:t>
            </a:r>
          </a:p>
        </p:txBody>
      </p:sp>
      <p:sp>
        <p:nvSpPr>
          <p:cNvPr id="6158" name="TextBox 1"/>
          <p:cNvSpPr txBox="1">
            <a:spLocks noChangeArrowheads="1"/>
          </p:cNvSpPr>
          <p:nvPr/>
        </p:nvSpPr>
        <p:spPr bwMode="auto">
          <a:xfrm>
            <a:off x="3951340" y="755591"/>
            <a:ext cx="2254143" cy="3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 b="1" smtClean="0">
                <a:latin typeface="Comic Sans MS" charset="0"/>
              </a:rPr>
              <a:t>2018 </a:t>
            </a:r>
            <a:r>
              <a:rPr lang="en-US" altLang="x-none" sz="1550" b="1" dirty="0" smtClean="0">
                <a:latin typeface="Comic Sans MS" charset="0"/>
              </a:rPr>
              <a:t>Fantasy Season</a:t>
            </a:r>
            <a:endParaRPr lang="en-US" altLang="x-none" sz="1550" b="1" dirty="0">
              <a:latin typeface="Comic Sans MS" charset="0"/>
            </a:endParaRPr>
          </a:p>
        </p:txBody>
      </p:sp>
      <p:sp>
        <p:nvSpPr>
          <p:cNvPr id="6159" name="TextBox 38"/>
          <p:cNvSpPr txBox="1">
            <a:spLocks noChangeArrowheads="1"/>
          </p:cNvSpPr>
          <p:nvPr/>
        </p:nvSpPr>
        <p:spPr bwMode="auto">
          <a:xfrm>
            <a:off x="1761380" y="1107841"/>
            <a:ext cx="1362874" cy="31418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 dirty="0" smtClean="0">
                <a:latin typeface="Comic Sans MS" charset="0"/>
              </a:rPr>
              <a:t>Leaderboard</a:t>
            </a:r>
            <a:endParaRPr lang="en-US" altLang="x-none" sz="1550" dirty="0">
              <a:latin typeface="Comic Sans MS" charset="0"/>
            </a:endParaRPr>
          </a:p>
        </p:txBody>
      </p:sp>
      <p:sp>
        <p:nvSpPr>
          <p:cNvPr id="21" name="Rectangle 39"/>
          <p:cNvSpPr>
            <a:spLocks/>
          </p:cNvSpPr>
          <p:nvPr/>
        </p:nvSpPr>
        <p:spPr bwMode="auto">
          <a:xfrm>
            <a:off x="1754907" y="1710793"/>
            <a:ext cx="1277919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Carter Boulia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22" name="Rectangle 39"/>
          <p:cNvSpPr>
            <a:spLocks/>
          </p:cNvSpPr>
          <p:nvPr/>
        </p:nvSpPr>
        <p:spPr bwMode="auto">
          <a:xfrm>
            <a:off x="1763034" y="2166969"/>
            <a:ext cx="1204181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Tim Leonard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23" name="Rectangle 39"/>
          <p:cNvSpPr>
            <a:spLocks/>
          </p:cNvSpPr>
          <p:nvPr/>
        </p:nvSpPr>
        <p:spPr bwMode="auto">
          <a:xfrm>
            <a:off x="1754907" y="2664538"/>
            <a:ext cx="112884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Kevin Wiles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24" name="Rectangle 39"/>
          <p:cNvSpPr>
            <a:spLocks/>
          </p:cNvSpPr>
          <p:nvPr/>
        </p:nvSpPr>
        <p:spPr bwMode="auto">
          <a:xfrm>
            <a:off x="1748999" y="3178265"/>
            <a:ext cx="89961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Mike Coe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25" name="Rectangle 39"/>
          <p:cNvSpPr>
            <a:spLocks/>
          </p:cNvSpPr>
          <p:nvPr/>
        </p:nvSpPr>
        <p:spPr bwMode="auto">
          <a:xfrm>
            <a:off x="6793427" y="1713544"/>
            <a:ext cx="51489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3012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26" name="Rectangle 39"/>
          <p:cNvSpPr>
            <a:spLocks/>
          </p:cNvSpPr>
          <p:nvPr/>
        </p:nvSpPr>
        <p:spPr bwMode="auto">
          <a:xfrm>
            <a:off x="6793427" y="2166969"/>
            <a:ext cx="51489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2810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27" name="Rectangle 39"/>
          <p:cNvSpPr>
            <a:spLocks/>
          </p:cNvSpPr>
          <p:nvPr/>
        </p:nvSpPr>
        <p:spPr bwMode="auto">
          <a:xfrm>
            <a:off x="6793427" y="2738679"/>
            <a:ext cx="718471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2735.5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28" name="Rectangle 39"/>
          <p:cNvSpPr>
            <a:spLocks/>
          </p:cNvSpPr>
          <p:nvPr/>
        </p:nvSpPr>
        <p:spPr bwMode="auto">
          <a:xfrm>
            <a:off x="6793427" y="3220556"/>
            <a:ext cx="51489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2518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31" name="Rectangle 38"/>
          <p:cNvSpPr>
            <a:spLocks/>
          </p:cNvSpPr>
          <p:nvPr/>
        </p:nvSpPr>
        <p:spPr bwMode="auto">
          <a:xfrm>
            <a:off x="1698505" y="3943960"/>
            <a:ext cx="72328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dirty="0" smtClean="0">
                <a:solidFill>
                  <a:schemeClr val="tx1"/>
                </a:solidFill>
                <a:latin typeface="Comic Sans MS Bold" charset="0"/>
                <a:ea typeface="ＭＳ Ｐゴシック" charset="-128"/>
                <a:sym typeface="Comic Sans MS Bold" charset="0"/>
              </a:rPr>
              <a:t>Season</a:t>
            </a:r>
            <a:endParaRPr lang="en-US" altLang="x-none" sz="1550" dirty="0">
              <a:solidFill>
                <a:schemeClr val="tx1"/>
              </a:solidFill>
              <a:latin typeface="Comic Sans MS Bold" charset="0"/>
              <a:ea typeface="ＭＳ Ｐゴシック" charset="-128"/>
              <a:sym typeface="Comic Sans MS Bold" charset="0"/>
            </a:endParaRPr>
          </a:p>
        </p:txBody>
      </p:sp>
      <p:sp>
        <p:nvSpPr>
          <p:cNvPr id="32" name="Rectangle 39"/>
          <p:cNvSpPr>
            <a:spLocks/>
          </p:cNvSpPr>
          <p:nvPr/>
        </p:nvSpPr>
        <p:spPr bwMode="auto">
          <a:xfrm>
            <a:off x="1985739" y="4410384"/>
            <a:ext cx="1047087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Sony Open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41" name="AutoShape 73"/>
          <p:cNvSpPr>
            <a:spLocks/>
          </p:cNvSpPr>
          <p:nvPr/>
        </p:nvSpPr>
        <p:spPr bwMode="auto">
          <a:xfrm>
            <a:off x="3816198" y="4802306"/>
            <a:ext cx="4043514" cy="2516659"/>
          </a:xfrm>
          <a:custGeom>
            <a:avLst/>
            <a:gdLst>
              <a:gd name="T0" fmla="*/ 2147483647 w 21250"/>
              <a:gd name="T1" fmla="*/ 42014694 h 21089"/>
              <a:gd name="T2" fmla="*/ 2147483647 w 21250"/>
              <a:gd name="T3" fmla="*/ 103188509 h 21089"/>
              <a:gd name="T4" fmla="*/ 2147483647 w 21250"/>
              <a:gd name="T5" fmla="*/ 42014694 h 21089"/>
              <a:gd name="T6" fmla="*/ 2147483647 w 21250"/>
              <a:gd name="T7" fmla="*/ 103188509 h 21089"/>
              <a:gd name="T8" fmla="*/ 2147483647 w 21250"/>
              <a:gd name="T9" fmla="*/ 1328223108 h 21089"/>
              <a:gd name="T10" fmla="*/ 2147483647 w 21250"/>
              <a:gd name="T11" fmla="*/ 2147483647 h 21089"/>
              <a:gd name="T12" fmla="*/ 2147483647 w 21250"/>
              <a:gd name="T13" fmla="*/ 2147483647 h 21089"/>
              <a:gd name="T14" fmla="*/ 2147483647 w 21250"/>
              <a:gd name="T15" fmla="*/ 2147483647 h 21089"/>
              <a:gd name="T16" fmla="*/ 2147483647 w 21250"/>
              <a:gd name="T17" fmla="*/ 2147483647 h 21089"/>
              <a:gd name="T18" fmla="*/ 2147483647 w 21250"/>
              <a:gd name="T19" fmla="*/ 2147483647 h 21089"/>
              <a:gd name="T20" fmla="*/ 2147483647 w 21250"/>
              <a:gd name="T21" fmla="*/ 2147483647 h 21089"/>
              <a:gd name="T22" fmla="*/ 2147483647 w 21250"/>
              <a:gd name="T23" fmla="*/ 2147483647 h 21089"/>
              <a:gd name="T24" fmla="*/ 1288322472 w 21250"/>
              <a:gd name="T25" fmla="*/ 2147483647 h 21089"/>
              <a:gd name="T26" fmla="*/ 1288322472 w 21250"/>
              <a:gd name="T27" fmla="*/ 2147483647 h 21089"/>
              <a:gd name="T28" fmla="*/ 2147483647 w 21250"/>
              <a:gd name="T29" fmla="*/ 225544268 h 2108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250" h="21089">
                <a:moveTo>
                  <a:pt x="4511" y="57"/>
                </a:moveTo>
                <a:cubicBezTo>
                  <a:pt x="5829" y="639"/>
                  <a:pt x="7172" y="140"/>
                  <a:pt x="8490" y="140"/>
                </a:cubicBezTo>
                <a:cubicBezTo>
                  <a:pt x="9782" y="140"/>
                  <a:pt x="11048" y="-109"/>
                  <a:pt x="12340" y="57"/>
                </a:cubicBezTo>
                <a:cubicBezTo>
                  <a:pt x="14794" y="306"/>
                  <a:pt x="17249" y="-109"/>
                  <a:pt x="19703" y="140"/>
                </a:cubicBezTo>
                <a:cubicBezTo>
                  <a:pt x="20246" y="223"/>
                  <a:pt x="20969" y="-192"/>
                  <a:pt x="21176" y="1802"/>
                </a:cubicBezTo>
                <a:cubicBezTo>
                  <a:pt x="21357" y="3463"/>
                  <a:pt x="21150" y="5457"/>
                  <a:pt x="21150" y="7202"/>
                </a:cubicBezTo>
                <a:cubicBezTo>
                  <a:pt x="21150" y="10857"/>
                  <a:pt x="21202" y="14679"/>
                  <a:pt x="21176" y="18251"/>
                </a:cubicBezTo>
                <a:cubicBezTo>
                  <a:pt x="21150" y="20743"/>
                  <a:pt x="20763" y="20660"/>
                  <a:pt x="20091" y="20743"/>
                </a:cubicBezTo>
                <a:cubicBezTo>
                  <a:pt x="19523" y="20826"/>
                  <a:pt x="18928" y="20660"/>
                  <a:pt x="18334" y="20743"/>
                </a:cubicBezTo>
                <a:cubicBezTo>
                  <a:pt x="17016" y="20910"/>
                  <a:pt x="15699" y="20826"/>
                  <a:pt x="14381" y="20826"/>
                </a:cubicBezTo>
                <a:cubicBezTo>
                  <a:pt x="10299" y="20826"/>
                  <a:pt x="6242" y="20910"/>
                  <a:pt x="2160" y="20910"/>
                </a:cubicBezTo>
                <a:cubicBezTo>
                  <a:pt x="1643" y="20910"/>
                  <a:pt x="816" y="21408"/>
                  <a:pt x="351" y="20743"/>
                </a:cubicBezTo>
                <a:cubicBezTo>
                  <a:pt x="-114" y="20079"/>
                  <a:pt x="41" y="17586"/>
                  <a:pt x="41" y="16091"/>
                </a:cubicBezTo>
                <a:cubicBezTo>
                  <a:pt x="15" y="12519"/>
                  <a:pt x="15" y="8946"/>
                  <a:pt x="41" y="5374"/>
                </a:cubicBezTo>
                <a:cubicBezTo>
                  <a:pt x="41" y="3131"/>
                  <a:pt x="-243" y="140"/>
                  <a:pt x="687" y="306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TextBox 38"/>
          <p:cNvSpPr txBox="1">
            <a:spLocks noChangeArrowheads="1"/>
          </p:cNvSpPr>
          <p:nvPr/>
        </p:nvSpPr>
        <p:spPr bwMode="auto">
          <a:xfrm>
            <a:off x="4194866" y="4642576"/>
            <a:ext cx="1402948" cy="31418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550" dirty="0" smtClean="0">
                <a:latin typeface="Comic Sans MS" charset="0"/>
              </a:rPr>
              <a:t>Carter Boulia</a:t>
            </a:r>
            <a:endParaRPr lang="en-US" altLang="x-none" sz="1550" dirty="0">
              <a:latin typeface="Comic Sans MS" charset="0"/>
            </a:endParaRPr>
          </a:p>
        </p:txBody>
      </p:sp>
      <p:sp>
        <p:nvSpPr>
          <p:cNvPr id="43" name="Rectangle 39"/>
          <p:cNvSpPr>
            <a:spLocks/>
          </p:cNvSpPr>
          <p:nvPr/>
        </p:nvSpPr>
        <p:spPr bwMode="auto">
          <a:xfrm>
            <a:off x="4466684" y="5245528"/>
            <a:ext cx="1249065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Tiger Woods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44" name="Rectangle 39"/>
          <p:cNvSpPr>
            <a:spLocks/>
          </p:cNvSpPr>
          <p:nvPr/>
        </p:nvSpPr>
        <p:spPr bwMode="auto">
          <a:xfrm>
            <a:off x="4466684" y="5555745"/>
            <a:ext cx="1239447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Patrick Reed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45" name="Rectangle 39"/>
          <p:cNvSpPr>
            <a:spLocks/>
          </p:cNvSpPr>
          <p:nvPr/>
        </p:nvSpPr>
        <p:spPr bwMode="auto">
          <a:xfrm>
            <a:off x="4466684" y="5837237"/>
            <a:ext cx="865948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Kevin Na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46" name="Rectangle 39"/>
          <p:cNvSpPr>
            <a:spLocks/>
          </p:cNvSpPr>
          <p:nvPr/>
        </p:nvSpPr>
        <p:spPr bwMode="auto">
          <a:xfrm>
            <a:off x="4466684" y="6142037"/>
            <a:ext cx="1335628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Zach Johnson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47" name="Rectangle 39"/>
          <p:cNvSpPr>
            <a:spLocks/>
          </p:cNvSpPr>
          <p:nvPr/>
        </p:nvSpPr>
        <p:spPr bwMode="auto">
          <a:xfrm>
            <a:off x="6499121" y="5248279"/>
            <a:ext cx="393061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184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48" name="Rectangle 39"/>
          <p:cNvSpPr>
            <a:spLocks/>
          </p:cNvSpPr>
          <p:nvPr/>
        </p:nvSpPr>
        <p:spPr bwMode="auto">
          <a:xfrm>
            <a:off x="6499121" y="5555745"/>
            <a:ext cx="393061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132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49" name="Rectangle 39"/>
          <p:cNvSpPr>
            <a:spLocks/>
          </p:cNvSpPr>
          <p:nvPr/>
        </p:nvSpPr>
        <p:spPr bwMode="auto">
          <a:xfrm>
            <a:off x="6499121" y="5911378"/>
            <a:ext cx="393061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251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50" name="Rectangle 39"/>
          <p:cNvSpPr>
            <a:spLocks/>
          </p:cNvSpPr>
          <p:nvPr/>
        </p:nvSpPr>
        <p:spPr bwMode="auto">
          <a:xfrm>
            <a:off x="6499121" y="6184328"/>
            <a:ext cx="393061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165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51" name="Rectangle 39"/>
          <p:cNvSpPr>
            <a:spLocks/>
          </p:cNvSpPr>
          <p:nvPr/>
        </p:nvSpPr>
        <p:spPr bwMode="auto">
          <a:xfrm>
            <a:off x="4861024" y="6619452"/>
            <a:ext cx="54695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dirty="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Total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  <p:sp>
        <p:nvSpPr>
          <p:cNvPr id="53" name="Rectangle 39"/>
          <p:cNvSpPr>
            <a:spLocks/>
          </p:cNvSpPr>
          <p:nvPr/>
        </p:nvSpPr>
        <p:spPr bwMode="auto">
          <a:xfrm>
            <a:off x="6377292" y="6619452"/>
            <a:ext cx="514890" cy="28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9530" tIns="29530" rIns="29530" bIns="29530" anchor="ctr">
            <a:spAutoFit/>
          </a:bodyPr>
          <a:lstStyle>
            <a:lvl1pPr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550" smtClean="0">
                <a:solidFill>
                  <a:schemeClr val="tx1"/>
                </a:solidFill>
                <a:latin typeface="Comic Sans MS" charset="0"/>
                <a:ea typeface="ＭＳ Ｐゴシック" charset="-128"/>
                <a:sym typeface="Comic Sans MS" charset="0"/>
              </a:rPr>
              <a:t>3012</a:t>
            </a:r>
            <a:endParaRPr lang="en-US" altLang="x-none" sz="1550" dirty="0">
              <a:solidFill>
                <a:schemeClr val="tx1"/>
              </a:solidFill>
              <a:latin typeface="Comic Sans MS" charset="0"/>
              <a:ea typeface="ＭＳ Ｐゴシック" charset="-128"/>
              <a:sym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73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icrosoft YaHei" pitchFamily="34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46663</TotalTime>
  <Words>1750</Words>
  <Application>Microsoft Macintosh PowerPoint</Application>
  <PresentationFormat>Custom</PresentationFormat>
  <Paragraphs>845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Comic Sans MS</vt:lpstr>
      <vt:lpstr>Comic Sans MS Bold</vt:lpstr>
      <vt:lpstr>Gill Sans</vt:lpstr>
      <vt:lpstr>Lucida Sans Unicode</vt:lpstr>
      <vt:lpstr>Microsoft YaHei</vt:lpstr>
      <vt:lpstr>ＭＳ Ｐゴシック</vt:lpstr>
      <vt:lpstr>Times New Roman</vt:lpstr>
      <vt:lpstr>ヒラギノ角ゴ ProN W3</vt:lpstr>
      <vt:lpstr>Arial</vt:lpstr>
      <vt:lpstr>Office Theme</vt:lpstr>
      <vt:lpstr>Carter’s Game – Object Model</vt:lpstr>
      <vt:lpstr>Fantasy Golf – Object Model</vt:lpstr>
      <vt:lpstr>Fantasy Golf – Roster</vt:lpstr>
      <vt:lpstr>MVP UI</vt:lpstr>
      <vt:lpstr>Game API</vt:lpstr>
      <vt:lpstr>Roster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ninag</dc:creator>
  <cp:lastModifiedBy>Don Boulia</cp:lastModifiedBy>
  <cp:revision>57</cp:revision>
  <cp:lastPrinted>1601-01-01T00:00:00Z</cp:lastPrinted>
  <dcterms:created xsi:type="dcterms:W3CDTF">2014-07-17T14:28:25Z</dcterms:created>
  <dcterms:modified xsi:type="dcterms:W3CDTF">2018-03-29T15:05:32Z</dcterms:modified>
</cp:coreProperties>
</file>