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82" r:id="rId2"/>
    <p:sldId id="284" r:id="rId3"/>
    <p:sldId id="285" r:id="rId4"/>
    <p:sldId id="283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406"/>
  </p:normalViewPr>
  <p:slideViewPr>
    <p:cSldViewPr>
      <p:cViewPr varScale="1">
        <p:scale>
          <a:sx n="109" d="100"/>
          <a:sy n="109" d="100"/>
        </p:scale>
        <p:origin x="1848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4913" cy="3757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3950" cy="4511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C240AE0A-A331-884A-AB17-BE3682EF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117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240AE0A-A331-884A-AB17-BE3682EFF4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874C-B22D-8843-BAE8-DBE7089A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18A41-7C87-B344-8763-9689A48C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4913" y="301625"/>
            <a:ext cx="2517775" cy="6442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1625"/>
            <a:ext cx="7402513" cy="6442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AF5D-FDFE-3F4E-B203-3361D3FE5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469B0-E323-2846-9A3B-63E1E2211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879C7-85E8-D047-9C9B-9545347F7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B7FF4-1355-494C-80A8-8E0AF034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0F7D-C3D7-9B4F-A48C-03B1A9C85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4433-E670-AB44-8AA1-CFB454D78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DD6E-4D43-814B-B24D-199CF6ED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C1BA4-F28A-9D47-948B-AE9F15E3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701E-8968-D84A-AD5A-5209EDBC3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01625"/>
            <a:ext cx="10072688" cy="1247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2808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5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7132638"/>
            <a:ext cx="23336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664075" y="7223125"/>
            <a:ext cx="19653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326563" y="7223125"/>
            <a:ext cx="2301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0F6A511-0334-BC47-BFEF-E11A2A2E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buChar char="•"/>
        <a:defRPr sz="32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buChar char="–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the Service Does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Provides an API for PGA tour data</a:t>
            </a:r>
          </a:p>
          <a:p>
            <a:r>
              <a:rPr lang="en-US" sz="2400" dirty="0" smtClean="0"/>
              <a:t>Player World Rankings data for each year</a:t>
            </a:r>
          </a:p>
          <a:p>
            <a:r>
              <a:rPr lang="en-US" sz="2400" dirty="0" smtClean="0"/>
              <a:t>Normalizes the PGA Tour season into years, and events</a:t>
            </a:r>
          </a:p>
          <a:p>
            <a:r>
              <a:rPr lang="en-US" sz="2400" dirty="0" smtClean="0"/>
              <a:t>Categorizes by stroke play and match play</a:t>
            </a:r>
          </a:p>
          <a:p>
            <a:r>
              <a:rPr lang="en-US" sz="2400" dirty="0" smtClean="0"/>
              <a:t>Categorizes special events such as majors, Ryder Cup, President’s Cup, etc.</a:t>
            </a:r>
          </a:p>
          <a:p>
            <a:r>
              <a:rPr lang="en-US" sz="2400" dirty="0" smtClean="0"/>
              <a:t>Provides data on each tour stop</a:t>
            </a:r>
          </a:p>
          <a:p>
            <a:pPr lvl="1"/>
            <a:r>
              <a:rPr lang="en-US" sz="2000" dirty="0" smtClean="0"/>
              <a:t>Overall leaderboard and scores (near real time updates)</a:t>
            </a:r>
          </a:p>
          <a:p>
            <a:pPr lvl="1"/>
            <a:r>
              <a:rPr lang="en-US" sz="2000" dirty="0" smtClean="0"/>
              <a:t>Individual player scorecard (near real time updates)</a:t>
            </a:r>
          </a:p>
        </p:txBody>
      </p:sp>
    </p:spTree>
    <p:extLst>
      <p:ext uri="{BB962C8B-B14F-4D97-AF65-F5344CB8AC3E}">
        <p14:creationId xmlns:p14="http://schemas.microsoft.com/office/powerpoint/2010/main" val="5541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-51471"/>
            <a:ext cx="10072688" cy="1247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Carter’s Game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8312" y="1948774"/>
            <a:ext cx="12954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078" y="2078590"/>
            <a:ext cx="8258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Group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912" y="2883811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78" y="3013627"/>
            <a:ext cx="11464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97930" y="3689032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2696" y="3818848"/>
            <a:ext cx="108234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Seasons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58962" y="4615774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3728" y="4745590"/>
            <a:ext cx="100540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78980" y="5420995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3746" y="5550811"/>
            <a:ext cx="9797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6205" y="5389493"/>
            <a:ext cx="61427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Picks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87747" y="6337560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456" y="6337560"/>
            <a:ext cx="8114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Starters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455" y="6687528"/>
            <a:ext cx="104015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Tour Event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73912" y="6703603"/>
            <a:ext cx="15621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678" y="6833419"/>
            <a:ext cx="118519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Tour Data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endCxn id="7" idx="1"/>
          </p:cNvCxnSpPr>
          <p:nvPr/>
        </p:nvCxnSpPr>
        <p:spPr bwMode="auto">
          <a:xfrm rot="16200000" flipH="1">
            <a:off x="534194" y="2644892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4"/>
          <p:cNvCxnSpPr>
            <a:endCxn id="9" idx="1"/>
          </p:cNvCxnSpPr>
          <p:nvPr/>
        </p:nvCxnSpPr>
        <p:spPr bwMode="auto">
          <a:xfrm rot="16200000" flipH="1">
            <a:off x="147238" y="3043140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1311895" y="4422627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924939" y="4820875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3183106" y="3421419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7872" y="3551235"/>
            <a:ext cx="10310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1" name="Elbow Connector 30"/>
          <p:cNvCxnSpPr>
            <a:stCxn id="7" idx="3"/>
          </p:cNvCxnSpPr>
          <p:nvPr/>
        </p:nvCxnSpPr>
        <p:spPr bwMode="auto">
          <a:xfrm>
            <a:off x="2640012" y="3188611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776974" y="1205877"/>
            <a:ext cx="63350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Email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6974" y="1555845"/>
            <a:ext cx="9717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Password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04144" y="5145346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8910" y="5275162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>
            <a:off x="3461050" y="4912538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6200000" flipH="1">
            <a:off x="2144028" y="6109985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>
            <a:off x="3592512" y="6833419"/>
            <a:ext cx="3470185" cy="327411"/>
          </a:xfrm>
          <a:prstGeom prst="bentConnector3">
            <a:avLst>
              <a:gd name="adj1" fmla="val 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450230" y="1190011"/>
            <a:ext cx="12954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4996" y="1319827"/>
            <a:ext cx="78739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2513" y="6467376"/>
            <a:ext cx="8643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50" name="Elbow Connector 49"/>
          <p:cNvCxnSpPr>
            <a:endCxn id="45" idx="3"/>
          </p:cNvCxnSpPr>
          <p:nvPr/>
        </p:nvCxnSpPr>
        <p:spPr bwMode="auto">
          <a:xfrm rot="10800000">
            <a:off x="1745630" y="1494811"/>
            <a:ext cx="2380282" cy="1904026"/>
          </a:xfrm>
          <a:prstGeom prst="bentConnector3">
            <a:avLst>
              <a:gd name="adj1" fmla="val -122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rot="16200000" flipV="1">
            <a:off x="4237307" y="4196246"/>
            <a:ext cx="1449270" cy="433471"/>
          </a:xfrm>
          <a:prstGeom prst="bentConnector3">
            <a:avLst>
              <a:gd name="adj1" fmla="val 9934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12143" y="3398838"/>
            <a:ext cx="69281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Admin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92862" y="4334246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628" y="4464062"/>
            <a:ext cx="8643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Roster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endCxn id="58" idx="1"/>
          </p:cNvCxnSpPr>
          <p:nvPr/>
        </p:nvCxnSpPr>
        <p:spPr bwMode="auto">
          <a:xfrm flipV="1">
            <a:off x="5592897" y="4639046"/>
            <a:ext cx="799965" cy="670908"/>
          </a:xfrm>
          <a:prstGeom prst="bentConnector3">
            <a:avLst>
              <a:gd name="adj1" fmla="val 5732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51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Carter’s Game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512" y="1590750"/>
            <a:ext cx="24929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group : </a:t>
            </a:r>
            <a:r>
              <a:rPr lang="en-US" dirty="0" err="1" smtClean="0">
                <a:solidFill>
                  <a:srgbClr val="000000"/>
                </a:solidFill>
              </a:rPr>
              <a:t>CartersFriends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12" y="2332037"/>
            <a:ext cx="2929007" cy="18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members: 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Kevin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easons:	2018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2019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9765" y="3779837"/>
            <a:ext cx="2390398" cy="1638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gamers: 	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rounds:	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Masters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12010" y="5010449"/>
            <a:ext cx="3784113" cy="1895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starters: 		{ 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Timmy: [Tiger, Rickie}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Carter: [JT, Bubba]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tourevent</a:t>
            </a:r>
            <a:r>
              <a:rPr lang="en-US" dirty="0" smtClean="0">
                <a:solidFill>
                  <a:srgbClr val="000000"/>
                </a:solidFill>
              </a:rPr>
              <a:t>: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4845" y="3779837"/>
            <a:ext cx="3010376" cy="34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picks: 	[Tiger, Rickie, Phil]</a:t>
            </a:r>
          </a:p>
        </p:txBody>
      </p:sp>
      <p:cxnSp>
        <p:nvCxnSpPr>
          <p:cNvPr id="43" name="Elbow Connector 42"/>
          <p:cNvCxnSpPr/>
          <p:nvPr/>
        </p:nvCxnSpPr>
        <p:spPr bwMode="auto">
          <a:xfrm>
            <a:off x="5870163" y="4739009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Elbow Connector 46"/>
          <p:cNvCxnSpPr>
            <a:endCxn id="42" idx="1"/>
          </p:cNvCxnSpPr>
          <p:nvPr/>
        </p:nvCxnSpPr>
        <p:spPr bwMode="auto">
          <a:xfrm>
            <a:off x="5753249" y="3954821"/>
            <a:ext cx="481596" cy="12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 bwMode="auto">
          <a:xfrm>
            <a:off x="3287712" y="3508395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rved Left Arrow 23"/>
          <p:cNvSpPr/>
          <p:nvPr/>
        </p:nvSpPr>
        <p:spPr bwMode="auto">
          <a:xfrm>
            <a:off x="5040312" y="3894137"/>
            <a:ext cx="685800" cy="9906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97312" y="1798637"/>
            <a:ext cx="16764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7798635" y="4084637"/>
            <a:ext cx="533400" cy="609600"/>
          </a:xfrm>
          <a:prstGeom prst="ca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3512" y="3627437"/>
            <a:ext cx="85191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Cache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912" y="2179637"/>
            <a:ext cx="121958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REST 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880" y="4160837"/>
            <a:ext cx="80063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ingest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735512" y="4618037"/>
            <a:ext cx="0" cy="1524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07112" y="4389437"/>
            <a:ext cx="1371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107112" y="4694237"/>
            <a:ext cx="1447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726112" y="2484437"/>
            <a:ext cx="1905000" cy="1524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735512" y="884237"/>
            <a:ext cx="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Curved Left Arrow 27"/>
          <p:cNvSpPr/>
          <p:nvPr/>
        </p:nvSpPr>
        <p:spPr bwMode="auto">
          <a:xfrm flipH="1" flipV="1">
            <a:off x="3821112" y="3894137"/>
            <a:ext cx="685800" cy="9906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7312" y="5456237"/>
            <a:ext cx="1698827" cy="3531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Tour event info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8512" y="4999037"/>
            <a:ext cx="244328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Read previous update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4902" y="3856037"/>
            <a:ext cx="92901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Update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735512" y="3094037"/>
            <a:ext cx="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13899" y="6472627"/>
            <a:ext cx="18646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g</a:t>
            </a:r>
            <a:r>
              <a:rPr lang="en-US" smtClean="0">
                <a:solidFill>
                  <a:srgbClr val="000000"/>
                </a:solidFill>
              </a:rPr>
              <a:t>olfchannel.com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40699</TotalTime>
  <Words>128</Words>
  <Application>Microsoft Macintosh PowerPoint</Application>
  <PresentationFormat>Custom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Lucida Sans Unicode</vt:lpstr>
      <vt:lpstr>Microsoft YaHei</vt:lpstr>
      <vt:lpstr>ＭＳ Ｐゴシック</vt:lpstr>
      <vt:lpstr>Times New Roman</vt:lpstr>
      <vt:lpstr>Arial</vt:lpstr>
      <vt:lpstr>Office Theme</vt:lpstr>
      <vt:lpstr>What the Service Does</vt:lpstr>
      <vt:lpstr>Carter’s Game – Object Model</vt:lpstr>
      <vt:lpstr>Carter’s Game – Object Model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ninag</dc:creator>
  <cp:lastModifiedBy>Don Boulia</cp:lastModifiedBy>
  <cp:revision>26</cp:revision>
  <cp:lastPrinted>1601-01-01T00:00:00Z</cp:lastPrinted>
  <dcterms:created xsi:type="dcterms:W3CDTF">2014-07-17T14:28:25Z</dcterms:created>
  <dcterms:modified xsi:type="dcterms:W3CDTF">2018-03-25T11:41:36Z</dcterms:modified>
</cp:coreProperties>
</file>