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sldIdLst>
    <p:sldId id="282" r:id="rId2"/>
    <p:sldId id="284" r:id="rId3"/>
    <p:sldId id="285" r:id="rId4"/>
    <p:sldId id="283" r:id="rId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Microsoft YaHei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406"/>
  </p:normalViewPr>
  <p:slideViewPr>
    <p:cSldViewPr>
      <p:cViewPr varScale="1">
        <p:scale>
          <a:sx n="109" d="100"/>
          <a:sy n="109" d="100"/>
        </p:scale>
        <p:origin x="640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4913" cy="375761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3950" cy="451167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9150" cy="4889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pPr>
              <a:defRPr/>
            </a:pPr>
            <a:fld id="{C240AE0A-A331-884A-AB17-BE3682EFF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11737" cy="37576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240AE0A-A331-884A-AB17-BE3682EFF4C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2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7874C-B22D-8843-BAE8-DBE7089AF4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6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18A41-7C87-B344-8763-9689A48C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4913" y="301625"/>
            <a:ext cx="2517775" cy="6442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1625"/>
            <a:ext cx="7402513" cy="6442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6AF5D-FDFE-3F4E-B203-3361D3FE5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469B0-E323-2846-9A3B-63E1E2211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879C7-85E8-D047-9C9B-9545347F7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B7FF4-1355-494C-80A8-8E0AF034A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90F7D-C3D7-9B4F-A48C-03B1A9C85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94433-E670-AB44-8AA1-CFB454D78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DD6E-4D43-814B-B24D-199CF6ED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C1BA4-F28A-9D47-948B-AE9F15E35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1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E701E-8968-D84A-AD5A-5209EDBC3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301625"/>
            <a:ext cx="10072688" cy="12477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2808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5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7132638"/>
            <a:ext cx="2333625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664075" y="7223125"/>
            <a:ext cx="1965325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itchFamily="34" charset="0"/>
                <a:ea typeface="Microsoft YaHei" pitchFamily="34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9326563" y="7223125"/>
            <a:ext cx="230187" cy="2603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0F6A511-0334-BC47-BFEF-E11A2A2E1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+mj-lt"/>
          <a:ea typeface="+mj-ea"/>
          <a:cs typeface="Microsoft YaHei" charset="0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  <a:cs typeface="Microsoft Ya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FFFFFF"/>
          </a:solidFill>
          <a:latin typeface="Arial" pitchFamily="34" charset="0"/>
          <a:ea typeface="Microsoft YaHei" pitchFamily="34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buChar char="•"/>
        <a:defRPr sz="3200">
          <a:solidFill>
            <a:srgbClr val="000000"/>
          </a:solidFill>
          <a:latin typeface="+mn-lt"/>
          <a:ea typeface="+mn-ea"/>
          <a:cs typeface="Microsoft YaHei" charset="0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buChar char="–"/>
        <a:defRPr sz="2800">
          <a:solidFill>
            <a:srgbClr val="000000"/>
          </a:solidFill>
          <a:latin typeface="+mn-lt"/>
          <a:ea typeface="+mn-ea"/>
          <a:cs typeface="Microsoft YaHei" charset="0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0000"/>
          </a:solidFill>
          <a:latin typeface="+mn-lt"/>
          <a:ea typeface="+mn-ea"/>
          <a:cs typeface="Microsoft YaHei" charset="0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buChar char="»"/>
        <a:defRPr sz="2000">
          <a:solidFill>
            <a:srgbClr val="000000"/>
          </a:solidFill>
          <a:latin typeface="+mn-lt"/>
          <a:ea typeface="+mn-ea"/>
          <a:cs typeface="Microsoft YaHei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the Service Does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Provides an API for PGA tour data</a:t>
            </a:r>
          </a:p>
          <a:p>
            <a:r>
              <a:rPr lang="en-US" sz="2400" dirty="0" smtClean="0"/>
              <a:t>Player World Rankings data for each year</a:t>
            </a:r>
          </a:p>
          <a:p>
            <a:r>
              <a:rPr lang="en-US" sz="2400" dirty="0" smtClean="0"/>
              <a:t>Normalizes the PGA Tour season into years, and events</a:t>
            </a:r>
          </a:p>
          <a:p>
            <a:r>
              <a:rPr lang="en-US" sz="2400" dirty="0" smtClean="0"/>
              <a:t>Categorizes by stroke play and match play</a:t>
            </a:r>
          </a:p>
          <a:p>
            <a:r>
              <a:rPr lang="en-US" sz="2400" dirty="0" smtClean="0"/>
              <a:t>Categorizes special events such as majors, Ryder Cup, President’s Cup, etc.</a:t>
            </a:r>
          </a:p>
          <a:p>
            <a:r>
              <a:rPr lang="en-US" sz="2400" dirty="0" smtClean="0"/>
              <a:t>Provides data on each tour stop</a:t>
            </a:r>
          </a:p>
          <a:p>
            <a:pPr lvl="1"/>
            <a:r>
              <a:rPr lang="en-US" sz="2000" dirty="0" smtClean="0"/>
              <a:t>Overall leaderboard and scores (near real time updates)</a:t>
            </a:r>
          </a:p>
          <a:p>
            <a:pPr lvl="1"/>
            <a:r>
              <a:rPr lang="en-US" sz="2000" dirty="0" smtClean="0"/>
              <a:t>Individual player scorecard (near real time updates)</a:t>
            </a:r>
          </a:p>
        </p:txBody>
      </p:sp>
    </p:spTree>
    <p:extLst>
      <p:ext uri="{BB962C8B-B14F-4D97-AF65-F5344CB8AC3E}">
        <p14:creationId xmlns:p14="http://schemas.microsoft.com/office/powerpoint/2010/main" val="55414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Carter’s Game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Object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68312" y="1417637"/>
            <a:ext cx="12954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078" y="1547453"/>
            <a:ext cx="82586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Group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7912" y="2352674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2678" y="2482490"/>
            <a:ext cx="11464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Members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97930" y="3157895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2696" y="3287711"/>
            <a:ext cx="108234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Seasons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58962" y="4084637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3728" y="4214453"/>
            <a:ext cx="100540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Gamers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78980" y="4889858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3746" y="5019674"/>
            <a:ext cx="97975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Rounds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9912" y="4626300"/>
            <a:ext cx="61427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Picks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687747" y="5806423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2513" y="5936239"/>
            <a:ext cx="86433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Round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7456" y="5806423"/>
            <a:ext cx="8114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Starters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7455" y="6156391"/>
            <a:ext cx="1040157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Tour Event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73912" y="6703603"/>
            <a:ext cx="15621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08678" y="6833419"/>
            <a:ext cx="118519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Tour Data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6" name="Elbow Connector 5"/>
          <p:cNvCxnSpPr>
            <a:endCxn id="7" idx="1"/>
          </p:cNvCxnSpPr>
          <p:nvPr/>
        </p:nvCxnSpPr>
        <p:spPr bwMode="auto">
          <a:xfrm rot="16200000" flipH="1">
            <a:off x="534194" y="2113755"/>
            <a:ext cx="630237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4"/>
          <p:cNvCxnSpPr>
            <a:endCxn id="9" idx="1"/>
          </p:cNvCxnSpPr>
          <p:nvPr/>
        </p:nvCxnSpPr>
        <p:spPr bwMode="auto">
          <a:xfrm rot="16200000" flipH="1">
            <a:off x="147238" y="2512003"/>
            <a:ext cx="1424166" cy="47721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Elbow Connector 26"/>
          <p:cNvCxnSpPr/>
          <p:nvPr/>
        </p:nvCxnSpPr>
        <p:spPr bwMode="auto">
          <a:xfrm rot="16200000" flipH="1">
            <a:off x="1311895" y="3891490"/>
            <a:ext cx="630237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Elbow Connector 27"/>
          <p:cNvCxnSpPr/>
          <p:nvPr/>
        </p:nvCxnSpPr>
        <p:spPr bwMode="auto">
          <a:xfrm rot="16200000" flipH="1">
            <a:off x="924939" y="4289738"/>
            <a:ext cx="1424166" cy="477217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3183106" y="2890282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17872" y="3020098"/>
            <a:ext cx="103105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Member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31" name="Elbow Connector 30"/>
          <p:cNvCxnSpPr>
            <a:stCxn id="7" idx="3"/>
          </p:cNvCxnSpPr>
          <p:nvPr/>
        </p:nvCxnSpPr>
        <p:spPr bwMode="auto">
          <a:xfrm>
            <a:off x="2640012" y="2657474"/>
            <a:ext cx="554100" cy="48171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811712" y="2890282"/>
            <a:ext cx="633507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</a:rPr>
              <a:t>Email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11712" y="3240250"/>
            <a:ext cx="971741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Password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004144" y="4614209"/>
            <a:ext cx="1562100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38910" y="4744025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Gamer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37" name="Elbow Connector 36"/>
          <p:cNvCxnSpPr/>
          <p:nvPr/>
        </p:nvCxnSpPr>
        <p:spPr bwMode="auto">
          <a:xfrm>
            <a:off x="3461050" y="4381401"/>
            <a:ext cx="554100" cy="48171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 rot="16200000" flipH="1">
            <a:off x="2144028" y="5578848"/>
            <a:ext cx="630237" cy="45720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Elbow Connector 38"/>
          <p:cNvCxnSpPr/>
          <p:nvPr/>
        </p:nvCxnSpPr>
        <p:spPr bwMode="auto">
          <a:xfrm>
            <a:off x="4811712" y="6703603"/>
            <a:ext cx="2250985" cy="328113"/>
          </a:xfrm>
          <a:prstGeom prst="bentConnector3">
            <a:avLst>
              <a:gd name="adj1" fmla="val -646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515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Carter’s Game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 Object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512" y="1590750"/>
            <a:ext cx="249299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group : </a:t>
            </a:r>
            <a:r>
              <a:rPr lang="en-US" dirty="0" err="1" smtClean="0">
                <a:solidFill>
                  <a:srgbClr val="000000"/>
                </a:solidFill>
              </a:rPr>
              <a:t>CartersFriends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12" y="2332037"/>
            <a:ext cx="2929007" cy="1895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members: 	Timmy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Kevin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Carter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easons:	2018 Season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2019 Season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79765" y="3779837"/>
            <a:ext cx="2390398" cy="16381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gamers: 		Timmy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Carter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rounds:		Valspar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Masters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12010" y="5010449"/>
            <a:ext cx="3784113" cy="1895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starters: 		{ 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Timmy: [Tiger, Rickie}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Carter: [JT, Bubba]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}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tourevent</a:t>
            </a:r>
            <a:r>
              <a:rPr lang="en-US" dirty="0" smtClean="0">
                <a:solidFill>
                  <a:srgbClr val="000000"/>
                </a:solidFill>
              </a:rPr>
              <a:t>:	Valspar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34845" y="3779837"/>
            <a:ext cx="3010376" cy="349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picks: 	[Tiger, Rickie, Phil]</a:t>
            </a:r>
          </a:p>
        </p:txBody>
      </p:sp>
      <p:cxnSp>
        <p:nvCxnSpPr>
          <p:cNvPr id="43" name="Elbow Connector 42"/>
          <p:cNvCxnSpPr/>
          <p:nvPr/>
        </p:nvCxnSpPr>
        <p:spPr bwMode="auto">
          <a:xfrm>
            <a:off x="5870163" y="4739009"/>
            <a:ext cx="1151351" cy="271442"/>
          </a:xfrm>
          <a:prstGeom prst="bentConnector3">
            <a:avLst>
              <a:gd name="adj1" fmla="val 10192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Elbow Connector 46"/>
          <p:cNvCxnSpPr>
            <a:endCxn id="42" idx="1"/>
          </p:cNvCxnSpPr>
          <p:nvPr/>
        </p:nvCxnSpPr>
        <p:spPr bwMode="auto">
          <a:xfrm>
            <a:off x="5753249" y="3954821"/>
            <a:ext cx="481596" cy="1270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Elbow Connector 50"/>
          <p:cNvCxnSpPr/>
          <p:nvPr/>
        </p:nvCxnSpPr>
        <p:spPr bwMode="auto">
          <a:xfrm>
            <a:off x="3287712" y="3508395"/>
            <a:ext cx="1151351" cy="271442"/>
          </a:xfrm>
          <a:prstGeom prst="bentConnector3">
            <a:avLst>
              <a:gd name="adj1" fmla="val 10192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8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rved Left Arrow 23"/>
          <p:cNvSpPr/>
          <p:nvPr/>
        </p:nvSpPr>
        <p:spPr bwMode="auto">
          <a:xfrm>
            <a:off x="5040312" y="3894137"/>
            <a:ext cx="685800" cy="990600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897312" y="1798637"/>
            <a:ext cx="1676400" cy="1295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4" name="Can 3"/>
          <p:cNvSpPr/>
          <p:nvPr/>
        </p:nvSpPr>
        <p:spPr bwMode="auto">
          <a:xfrm>
            <a:off x="7798635" y="4084637"/>
            <a:ext cx="533400" cy="609600"/>
          </a:xfrm>
          <a:prstGeom prst="ca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83512" y="3627437"/>
            <a:ext cx="85191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Cache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5912" y="2179637"/>
            <a:ext cx="1219580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REST API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5880" y="4160837"/>
            <a:ext cx="80063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ingest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4735512" y="4618037"/>
            <a:ext cx="0" cy="1524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107112" y="4389437"/>
            <a:ext cx="13716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6107112" y="4694237"/>
            <a:ext cx="1447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 flipV="1">
            <a:off x="5726112" y="2484437"/>
            <a:ext cx="1905000" cy="1524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735512" y="884237"/>
            <a:ext cx="0" cy="762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Curved Left Arrow 27"/>
          <p:cNvSpPr/>
          <p:nvPr/>
        </p:nvSpPr>
        <p:spPr bwMode="auto">
          <a:xfrm flipH="1" flipV="1">
            <a:off x="3821112" y="3894137"/>
            <a:ext cx="685800" cy="990600"/>
          </a:xfrm>
          <a:prstGeom prst="curved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Microsoft YaHei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97312" y="5456237"/>
            <a:ext cx="1698827" cy="3531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Tour event info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78512" y="4999037"/>
            <a:ext cx="244328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Read previous update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4902" y="3856037"/>
            <a:ext cx="929010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Update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735512" y="3094037"/>
            <a:ext cx="0" cy="609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013899" y="6472627"/>
            <a:ext cx="186461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g</a:t>
            </a:r>
            <a:r>
              <a:rPr lang="en-US" smtClean="0">
                <a:solidFill>
                  <a:srgbClr val="000000"/>
                </a:solidFill>
              </a:rPr>
              <a:t>olfchannel.com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0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Microsoft YaHei" pitchFamily="34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37944</TotalTime>
  <Words>125</Words>
  <Application>Microsoft Macintosh PowerPoint</Application>
  <PresentationFormat>Custom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Lucida Sans Unicode</vt:lpstr>
      <vt:lpstr>Microsoft YaHei</vt:lpstr>
      <vt:lpstr>ＭＳ Ｐゴシック</vt:lpstr>
      <vt:lpstr>Times New Roman</vt:lpstr>
      <vt:lpstr>Arial</vt:lpstr>
      <vt:lpstr>Office Theme</vt:lpstr>
      <vt:lpstr>What the Service Does</vt:lpstr>
      <vt:lpstr>Carter’s Game – Object Model</vt:lpstr>
      <vt:lpstr>Carter’s Game – Object Model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ninag</dc:creator>
  <cp:lastModifiedBy>Don Boulia</cp:lastModifiedBy>
  <cp:revision>24</cp:revision>
  <cp:lastPrinted>1601-01-01T00:00:00Z</cp:lastPrinted>
  <dcterms:created xsi:type="dcterms:W3CDTF">2014-07-17T14:28:25Z</dcterms:created>
  <dcterms:modified xsi:type="dcterms:W3CDTF">2018-03-23T13:46:51Z</dcterms:modified>
</cp:coreProperties>
</file>