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276" r:id="rId3"/>
    <p:sldId id="256" r:id="rId4"/>
    <p:sldId id="274" r:id="rId5"/>
    <p:sldId id="257" r:id="rId6"/>
    <p:sldId id="262" r:id="rId7"/>
    <p:sldId id="261" r:id="rId8"/>
    <p:sldId id="281" r:id="rId9"/>
    <p:sldId id="273" r:id="rId10"/>
    <p:sldId id="282" r:id="rId11"/>
    <p:sldId id="269" r:id="rId12"/>
    <p:sldId id="283" r:id="rId13"/>
    <p:sldId id="270" r:id="rId14"/>
    <p:sldId id="285" r:id="rId15"/>
    <p:sldId id="284" r:id="rId16"/>
    <p:sldId id="271" r:id="rId17"/>
    <p:sldId id="286" r:id="rId18"/>
    <p:sldId id="272" r:id="rId19"/>
    <p:sldId id="263" r:id="rId20"/>
    <p:sldId id="264" r:id="rId21"/>
    <p:sldId id="278" r:id="rId22"/>
    <p:sldId id="267" r:id="rId23"/>
    <p:sldId id="268" r:id="rId24"/>
    <p:sldId id="287" r:id="rId25"/>
    <p:sldId id="288" r:id="rId26"/>
    <p:sldId id="289" r:id="rId27"/>
    <p:sldId id="265" r:id="rId28"/>
    <p:sldId id="266" r:id="rId29"/>
    <p:sldId id="275" r:id="rId30"/>
    <p:sldId id="290" r:id="rId31"/>
    <p:sldId id="291" r:id="rId32"/>
    <p:sldId id="294" r:id="rId33"/>
    <p:sldId id="292" r:id="rId34"/>
    <p:sldId id="293" r:id="rId35"/>
    <p:sldId id="295" r:id="rId36"/>
    <p:sldId id="296" r:id="rId37"/>
    <p:sldId id="297" r:id="rId38"/>
    <p:sldId id="277" r:id="rId39"/>
    <p:sldId id="28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14FB0-59D6-4705-B98B-3F20F75150DB}" v="89" dt="2022-06-07T14:30:00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3"/>
  </p:normalViewPr>
  <p:slideViewPr>
    <p:cSldViewPr snapToGrid="0" snapToObjects="1">
      <p:cViewPr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rown" userId="dc348f81a66c48de" providerId="LiveId" clId="{F3614FB0-59D6-4705-B98B-3F20F75150DB}"/>
    <pc:docChg chg="undo custSel addSld delSld modSld sldOrd">
      <pc:chgData name="Daniel Brown" userId="dc348f81a66c48de" providerId="LiveId" clId="{F3614FB0-59D6-4705-B98B-3F20F75150DB}" dt="2022-06-07T14:48:08.399" v="7712" actId="20577"/>
      <pc:docMkLst>
        <pc:docMk/>
      </pc:docMkLst>
      <pc:sldChg chg="addSp modSp mod">
        <pc:chgData name="Daniel Brown" userId="dc348f81a66c48de" providerId="LiveId" clId="{F3614FB0-59D6-4705-B98B-3F20F75150DB}" dt="2022-06-04T16:12:34.811" v="480" actId="1582"/>
        <pc:sldMkLst>
          <pc:docMk/>
          <pc:sldMk cId="1520186764" sldId="256"/>
        </pc:sldMkLst>
        <pc:spChg chg="add mod">
          <ac:chgData name="Daniel Brown" userId="dc348f81a66c48de" providerId="LiveId" clId="{F3614FB0-59D6-4705-B98B-3F20F75150DB}" dt="2022-06-04T16:12:34.811" v="480" actId="1582"/>
          <ac:spMkLst>
            <pc:docMk/>
            <pc:sldMk cId="1520186764" sldId="256"/>
            <ac:spMk id="2" creationId="{BE884F92-DE3F-6CA2-CE4A-C84C652102CE}"/>
          </ac:spMkLst>
        </pc:spChg>
      </pc:sldChg>
      <pc:sldChg chg="addSp modSp mod">
        <pc:chgData name="Daniel Brown" userId="dc348f81a66c48de" providerId="LiveId" clId="{F3614FB0-59D6-4705-B98B-3F20F75150DB}" dt="2022-06-04T16:15:25.088" v="637" actId="1076"/>
        <pc:sldMkLst>
          <pc:docMk/>
          <pc:sldMk cId="3802630903" sldId="261"/>
        </pc:sldMkLst>
        <pc:spChg chg="add mod">
          <ac:chgData name="Daniel Brown" userId="dc348f81a66c48de" providerId="LiveId" clId="{F3614FB0-59D6-4705-B98B-3F20F75150DB}" dt="2022-06-04T16:15:25.088" v="637" actId="1076"/>
          <ac:spMkLst>
            <pc:docMk/>
            <pc:sldMk cId="3802630903" sldId="261"/>
            <ac:spMk id="2" creationId="{E2F243AA-565C-8E44-48A1-2D468F341897}"/>
          </ac:spMkLst>
        </pc:spChg>
      </pc:sldChg>
      <pc:sldChg chg="modSp mod">
        <pc:chgData name="Daniel Brown" userId="dc348f81a66c48de" providerId="LiveId" clId="{F3614FB0-59D6-4705-B98B-3F20F75150DB}" dt="2022-06-05T15:28:00.714" v="5498" actId="20577"/>
        <pc:sldMkLst>
          <pc:docMk/>
          <pc:sldMk cId="455473120" sldId="262"/>
        </pc:sldMkLst>
        <pc:spChg chg="mod">
          <ac:chgData name="Daniel Brown" userId="dc348f81a66c48de" providerId="LiveId" clId="{F3614FB0-59D6-4705-B98B-3F20F75150DB}" dt="2022-06-05T15:28:00.714" v="5498" actId="20577"/>
          <ac:spMkLst>
            <pc:docMk/>
            <pc:sldMk cId="455473120" sldId="262"/>
            <ac:spMk id="4" creationId="{9E0FAD28-5805-58BE-8268-8FA4BE33EA5C}"/>
          </ac:spMkLst>
        </pc:spChg>
      </pc:sldChg>
      <pc:sldChg chg="modSp mod">
        <pc:chgData name="Daniel Brown" userId="dc348f81a66c48de" providerId="LiveId" clId="{F3614FB0-59D6-4705-B98B-3F20F75150DB}" dt="2022-06-04T17:06:16.816" v="3472" actId="20577"/>
        <pc:sldMkLst>
          <pc:docMk/>
          <pc:sldMk cId="1231266720" sldId="263"/>
        </pc:sldMkLst>
        <pc:spChg chg="mod">
          <ac:chgData name="Daniel Brown" userId="dc348f81a66c48de" providerId="LiveId" clId="{F3614FB0-59D6-4705-B98B-3F20F75150DB}" dt="2022-06-04T17:06:16.816" v="3472" actId="20577"/>
          <ac:spMkLst>
            <pc:docMk/>
            <pc:sldMk cId="1231266720" sldId="263"/>
            <ac:spMk id="3" creationId="{7956C6CE-BE93-0E4C-E463-EB21209AC079}"/>
          </ac:spMkLst>
        </pc:spChg>
      </pc:sldChg>
      <pc:sldChg chg="addSp modSp mod">
        <pc:chgData name="Daniel Brown" userId="dc348f81a66c48de" providerId="LiveId" clId="{F3614FB0-59D6-4705-B98B-3F20F75150DB}" dt="2022-06-04T17:07:14.167" v="3504" actId="1582"/>
        <pc:sldMkLst>
          <pc:docMk/>
          <pc:sldMk cId="1967505047" sldId="264"/>
        </pc:sldMkLst>
        <pc:spChg chg="add mod">
          <ac:chgData name="Daniel Brown" userId="dc348f81a66c48de" providerId="LiveId" clId="{F3614FB0-59D6-4705-B98B-3F20F75150DB}" dt="2022-06-04T17:07:14.167" v="3504" actId="1582"/>
          <ac:spMkLst>
            <pc:docMk/>
            <pc:sldMk cId="1967505047" sldId="264"/>
            <ac:spMk id="2" creationId="{3B540B8A-B0AD-3A38-03C8-C08522859740}"/>
          </ac:spMkLst>
        </pc:spChg>
        <pc:graphicFrameChg chg="modGraphic">
          <ac:chgData name="Daniel Brown" userId="dc348f81a66c48de" providerId="LiveId" clId="{F3614FB0-59D6-4705-B98B-3F20F75150DB}" dt="2022-06-04T17:00:20.068" v="2776" actId="20577"/>
          <ac:graphicFrameMkLst>
            <pc:docMk/>
            <pc:sldMk cId="1967505047" sldId="264"/>
            <ac:graphicFrameMk id="4" creationId="{556B0EE1-3079-DCF9-5E70-CD8DF4521313}"/>
          </ac:graphicFrameMkLst>
        </pc:graphicFrameChg>
      </pc:sldChg>
      <pc:sldChg chg="modSp mod ord">
        <pc:chgData name="Daniel Brown" userId="dc348f81a66c48de" providerId="LiveId" clId="{F3614FB0-59D6-4705-B98B-3F20F75150DB}" dt="2022-06-04T17:16:18.433" v="3806" actId="20577"/>
        <pc:sldMkLst>
          <pc:docMk/>
          <pc:sldMk cId="3362889931" sldId="267"/>
        </pc:sldMkLst>
        <pc:spChg chg="mod">
          <ac:chgData name="Daniel Brown" userId="dc348f81a66c48de" providerId="LiveId" clId="{F3614FB0-59D6-4705-B98B-3F20F75150DB}" dt="2022-06-04T17:06:44.226" v="3488" actId="20577"/>
          <ac:spMkLst>
            <pc:docMk/>
            <pc:sldMk cId="3362889931" sldId="267"/>
            <ac:spMk id="2" creationId="{DA306094-63FF-33BA-B51D-28BE19D434FD}"/>
          </ac:spMkLst>
        </pc:spChg>
        <pc:spChg chg="mod">
          <ac:chgData name="Daniel Brown" userId="dc348f81a66c48de" providerId="LiveId" clId="{F3614FB0-59D6-4705-B98B-3F20F75150DB}" dt="2022-06-04T17:16:18.433" v="3806" actId="20577"/>
          <ac:spMkLst>
            <pc:docMk/>
            <pc:sldMk cId="3362889931" sldId="267"/>
            <ac:spMk id="3" creationId="{267A0365-533A-707A-4FCE-B578649184E5}"/>
          </ac:spMkLst>
        </pc:spChg>
      </pc:sldChg>
      <pc:sldChg chg="addSp modSp mod ord">
        <pc:chgData name="Daniel Brown" userId="dc348f81a66c48de" providerId="LiveId" clId="{F3614FB0-59D6-4705-B98B-3F20F75150DB}" dt="2022-06-04T17:15:57.950" v="3749" actId="1076"/>
        <pc:sldMkLst>
          <pc:docMk/>
          <pc:sldMk cId="916557481" sldId="268"/>
        </pc:sldMkLst>
        <pc:spChg chg="add mod">
          <ac:chgData name="Daniel Brown" userId="dc348f81a66c48de" providerId="LiveId" clId="{F3614FB0-59D6-4705-B98B-3F20F75150DB}" dt="2022-06-04T17:15:57.950" v="3749" actId="1076"/>
          <ac:spMkLst>
            <pc:docMk/>
            <pc:sldMk cId="916557481" sldId="268"/>
            <ac:spMk id="2" creationId="{A8C0B495-B362-915F-22CD-0A15DF55332E}"/>
          </ac:spMkLst>
        </pc:spChg>
        <pc:spChg chg="mod">
          <ac:chgData name="Daniel Brown" userId="dc348f81a66c48de" providerId="LiveId" clId="{F3614FB0-59D6-4705-B98B-3F20F75150DB}" dt="2022-06-04T17:12:05.839" v="3648" actId="20577"/>
          <ac:spMkLst>
            <pc:docMk/>
            <pc:sldMk cId="916557481" sldId="268"/>
            <ac:spMk id="26" creationId="{A2CDA18E-BC64-EAB7-8C4B-D3A63A4444D4}"/>
          </ac:spMkLst>
        </pc:spChg>
        <pc:spChg chg="mod">
          <ac:chgData name="Daniel Brown" userId="dc348f81a66c48de" providerId="LiveId" clId="{F3614FB0-59D6-4705-B98B-3F20F75150DB}" dt="2022-06-04T17:12:09.554" v="3650" actId="20577"/>
          <ac:spMkLst>
            <pc:docMk/>
            <pc:sldMk cId="916557481" sldId="268"/>
            <ac:spMk id="27" creationId="{7FD74774-EE00-3A28-8995-4F5DBBE78C60}"/>
          </ac:spMkLst>
        </pc:spChg>
        <pc:spChg chg="mod">
          <ac:chgData name="Daniel Brown" userId="dc348f81a66c48de" providerId="LiveId" clId="{F3614FB0-59D6-4705-B98B-3F20F75150DB}" dt="2022-06-04T17:12:12.962" v="3652" actId="20577"/>
          <ac:spMkLst>
            <pc:docMk/>
            <pc:sldMk cId="916557481" sldId="268"/>
            <ac:spMk id="28" creationId="{674CE595-30E6-B5EE-F229-C5B7FB47829C}"/>
          </ac:spMkLst>
        </pc:spChg>
        <pc:spChg chg="mod">
          <ac:chgData name="Daniel Brown" userId="dc348f81a66c48de" providerId="LiveId" clId="{F3614FB0-59D6-4705-B98B-3F20F75150DB}" dt="2022-06-04T17:12:15.258" v="3654" actId="20577"/>
          <ac:spMkLst>
            <pc:docMk/>
            <pc:sldMk cId="916557481" sldId="268"/>
            <ac:spMk id="29" creationId="{72B178D8-4850-CEB2-3171-6CB8C69C1099}"/>
          </ac:spMkLst>
        </pc:spChg>
        <pc:spChg chg="mod">
          <ac:chgData name="Daniel Brown" userId="dc348f81a66c48de" providerId="LiveId" clId="{F3614FB0-59D6-4705-B98B-3F20F75150DB}" dt="2022-06-04T17:12:17.704" v="3656" actId="20577"/>
          <ac:spMkLst>
            <pc:docMk/>
            <pc:sldMk cId="916557481" sldId="268"/>
            <ac:spMk id="30" creationId="{508AB382-37BB-110D-A54A-156FC4909AA4}"/>
          </ac:spMkLst>
        </pc:spChg>
        <pc:spChg chg="mod">
          <ac:chgData name="Daniel Brown" userId="dc348f81a66c48de" providerId="LiveId" clId="{F3614FB0-59D6-4705-B98B-3F20F75150DB}" dt="2022-06-04T17:12:22.379" v="3660" actId="20577"/>
          <ac:spMkLst>
            <pc:docMk/>
            <pc:sldMk cId="916557481" sldId="268"/>
            <ac:spMk id="32" creationId="{A0F92183-33A1-5C58-53E0-61C966353D11}"/>
          </ac:spMkLst>
        </pc:spChg>
        <pc:spChg chg="mod">
          <ac:chgData name="Daniel Brown" userId="dc348f81a66c48de" providerId="LiveId" clId="{F3614FB0-59D6-4705-B98B-3F20F75150DB}" dt="2022-06-04T17:12:19.741" v="3658" actId="20577"/>
          <ac:spMkLst>
            <pc:docMk/>
            <pc:sldMk cId="916557481" sldId="268"/>
            <ac:spMk id="53" creationId="{CF8F2F09-31C4-B205-910B-C86D35AAE2A8}"/>
          </ac:spMkLst>
        </pc:spChg>
        <pc:graphicFrameChg chg="modGraphic">
          <ac:chgData name="Daniel Brown" userId="dc348f81a66c48de" providerId="LiveId" clId="{F3614FB0-59D6-4705-B98B-3F20F75150DB}" dt="2022-06-04T17:14:19.785" v="3721" actId="20577"/>
          <ac:graphicFrameMkLst>
            <pc:docMk/>
            <pc:sldMk cId="916557481" sldId="268"/>
            <ac:graphicFrameMk id="4" creationId="{891752EE-DA69-EF1A-5122-DA35A3B18C96}"/>
          </ac:graphicFrameMkLst>
        </pc:graphicFrameChg>
      </pc:sldChg>
      <pc:sldChg chg="addSp modSp mod">
        <pc:chgData name="Daniel Brown" userId="dc348f81a66c48de" providerId="LiveId" clId="{F3614FB0-59D6-4705-B98B-3F20F75150DB}" dt="2022-06-04T16:31:13.557" v="1411" actId="208"/>
        <pc:sldMkLst>
          <pc:docMk/>
          <pc:sldMk cId="2405192057" sldId="269"/>
        </pc:sldMkLst>
        <pc:spChg chg="add mod">
          <ac:chgData name="Daniel Brown" userId="dc348f81a66c48de" providerId="LiveId" clId="{F3614FB0-59D6-4705-B98B-3F20F75150DB}" dt="2022-06-04T16:31:13.557" v="1411" actId="208"/>
          <ac:spMkLst>
            <pc:docMk/>
            <pc:sldMk cId="2405192057" sldId="269"/>
            <ac:spMk id="2" creationId="{4AA63686-FE58-1B30-935A-CFF42FD08D33}"/>
          </ac:spMkLst>
        </pc:spChg>
      </pc:sldChg>
      <pc:sldChg chg="addSp delSp modSp mod">
        <pc:chgData name="Daniel Brown" userId="dc348f81a66c48de" providerId="LiveId" clId="{F3614FB0-59D6-4705-B98B-3F20F75150DB}" dt="2022-06-04T16:47:09.415" v="1943" actId="478"/>
        <pc:sldMkLst>
          <pc:docMk/>
          <pc:sldMk cId="4084052347" sldId="270"/>
        </pc:sldMkLst>
        <pc:spChg chg="add del mod">
          <ac:chgData name="Daniel Brown" userId="dc348f81a66c48de" providerId="LiveId" clId="{F3614FB0-59D6-4705-B98B-3F20F75150DB}" dt="2022-06-04T16:37:55.019" v="1759"/>
          <ac:spMkLst>
            <pc:docMk/>
            <pc:sldMk cId="4084052347" sldId="270"/>
            <ac:spMk id="2" creationId="{A3782759-EA89-B1B9-A85C-D6286EB28C99}"/>
          </ac:spMkLst>
        </pc:spChg>
        <pc:spChg chg="add mod">
          <ac:chgData name="Daniel Brown" userId="dc348f81a66c48de" providerId="LiveId" clId="{F3614FB0-59D6-4705-B98B-3F20F75150DB}" dt="2022-06-04T16:37:54.130" v="1757" actId="1582"/>
          <ac:spMkLst>
            <pc:docMk/>
            <pc:sldMk cId="4084052347" sldId="270"/>
            <ac:spMk id="3" creationId="{E4F4C1C8-4683-FF5F-08A2-F0193BB074A8}"/>
          </ac:spMkLst>
        </pc:spChg>
        <pc:spChg chg="del">
          <ac:chgData name="Daniel Brown" userId="dc348f81a66c48de" providerId="LiveId" clId="{F3614FB0-59D6-4705-B98B-3F20F75150DB}" dt="2022-06-04T16:47:01.105" v="1937" actId="478"/>
          <ac:spMkLst>
            <pc:docMk/>
            <pc:sldMk cId="4084052347" sldId="270"/>
            <ac:spMk id="94" creationId="{761DE8EA-65B5-3B7D-6898-BE58847433E0}"/>
          </ac:spMkLst>
        </pc:spChg>
        <pc:spChg chg="del">
          <ac:chgData name="Daniel Brown" userId="dc348f81a66c48de" providerId="LiveId" clId="{F3614FB0-59D6-4705-B98B-3F20F75150DB}" dt="2022-06-04T16:47:02.098" v="1938" actId="478"/>
          <ac:spMkLst>
            <pc:docMk/>
            <pc:sldMk cId="4084052347" sldId="270"/>
            <ac:spMk id="95" creationId="{63E00416-E8F7-97C7-92E3-1FB541EC3F5C}"/>
          </ac:spMkLst>
        </pc:spChg>
        <pc:spChg chg="del">
          <ac:chgData name="Daniel Brown" userId="dc348f81a66c48de" providerId="LiveId" clId="{F3614FB0-59D6-4705-B98B-3F20F75150DB}" dt="2022-06-04T16:47:03.862" v="1939" actId="478"/>
          <ac:spMkLst>
            <pc:docMk/>
            <pc:sldMk cId="4084052347" sldId="270"/>
            <ac:spMk id="96" creationId="{6EF3381D-DFA4-C500-5E1E-B5056CC33AF0}"/>
          </ac:spMkLst>
        </pc:spChg>
        <pc:spChg chg="del">
          <ac:chgData name="Daniel Brown" userId="dc348f81a66c48de" providerId="LiveId" clId="{F3614FB0-59D6-4705-B98B-3F20F75150DB}" dt="2022-06-04T16:47:04.762" v="1940" actId="478"/>
          <ac:spMkLst>
            <pc:docMk/>
            <pc:sldMk cId="4084052347" sldId="270"/>
            <ac:spMk id="97" creationId="{6D242AD5-F5C2-B170-1BD2-512C8FA602C3}"/>
          </ac:spMkLst>
        </pc:spChg>
        <pc:spChg chg="del">
          <ac:chgData name="Daniel Brown" userId="dc348f81a66c48de" providerId="LiveId" clId="{F3614FB0-59D6-4705-B98B-3F20F75150DB}" dt="2022-06-04T16:47:06.582" v="1941" actId="478"/>
          <ac:spMkLst>
            <pc:docMk/>
            <pc:sldMk cId="4084052347" sldId="270"/>
            <ac:spMk id="98" creationId="{964F7FE2-CF35-C01E-B774-F5FAA91AC002}"/>
          </ac:spMkLst>
        </pc:spChg>
        <pc:spChg chg="del">
          <ac:chgData name="Daniel Brown" userId="dc348f81a66c48de" providerId="LiveId" clId="{F3614FB0-59D6-4705-B98B-3F20F75150DB}" dt="2022-06-04T16:47:07.882" v="1942" actId="478"/>
          <ac:spMkLst>
            <pc:docMk/>
            <pc:sldMk cId="4084052347" sldId="270"/>
            <ac:spMk id="99" creationId="{0555B44A-106C-D85D-C3E8-B75F67F8D7A2}"/>
          </ac:spMkLst>
        </pc:spChg>
        <pc:spChg chg="del">
          <ac:chgData name="Daniel Brown" userId="dc348f81a66c48de" providerId="LiveId" clId="{F3614FB0-59D6-4705-B98B-3F20F75150DB}" dt="2022-06-04T16:47:09.415" v="1943" actId="478"/>
          <ac:spMkLst>
            <pc:docMk/>
            <pc:sldMk cId="4084052347" sldId="270"/>
            <ac:spMk id="100" creationId="{BFF79B87-7B8B-D42D-C82E-BD36C9709813}"/>
          </ac:spMkLst>
        </pc:spChg>
        <pc:graphicFrameChg chg="modGraphic">
          <ac:chgData name="Daniel Brown" userId="dc348f81a66c48de" providerId="LiveId" clId="{F3614FB0-59D6-4705-B98B-3F20F75150DB}" dt="2022-06-04T16:46:59.671" v="1936" actId="20577"/>
          <ac:graphicFrameMkLst>
            <pc:docMk/>
            <pc:sldMk cId="4084052347" sldId="270"/>
            <ac:graphicFrameMk id="18" creationId="{E706730C-54EF-5295-1E68-610EB8F72C30}"/>
          </ac:graphicFrameMkLst>
        </pc:graphicFrameChg>
      </pc:sldChg>
      <pc:sldChg chg="addSp delSp modSp mod">
        <pc:chgData name="Daniel Brown" userId="dc348f81a66c48de" providerId="LiveId" clId="{F3614FB0-59D6-4705-B98B-3F20F75150DB}" dt="2022-06-04T16:48:59.646" v="2025" actId="1582"/>
        <pc:sldMkLst>
          <pc:docMk/>
          <pc:sldMk cId="3013771028" sldId="271"/>
        </pc:sldMkLst>
        <pc:spChg chg="add del mod">
          <ac:chgData name="Daniel Brown" userId="dc348f81a66c48de" providerId="LiveId" clId="{F3614FB0-59D6-4705-B98B-3F20F75150DB}" dt="2022-06-04T16:44:10.297" v="1888"/>
          <ac:spMkLst>
            <pc:docMk/>
            <pc:sldMk cId="3013771028" sldId="271"/>
            <ac:spMk id="2" creationId="{780F868C-66C4-164D-D833-AD8C448A0A52}"/>
          </ac:spMkLst>
        </pc:spChg>
        <pc:spChg chg="add mod">
          <ac:chgData name="Daniel Brown" userId="dc348f81a66c48de" providerId="LiveId" clId="{F3614FB0-59D6-4705-B98B-3F20F75150DB}" dt="2022-06-04T16:44:39.951" v="1900" actId="207"/>
          <ac:spMkLst>
            <pc:docMk/>
            <pc:sldMk cId="3013771028" sldId="271"/>
            <ac:spMk id="3" creationId="{5FEB4DEB-C6DD-CEDD-2CAE-3468DDA51107}"/>
          </ac:spMkLst>
        </pc:spChg>
        <pc:spChg chg="mod">
          <ac:chgData name="Daniel Brown" userId="dc348f81a66c48de" providerId="LiveId" clId="{F3614FB0-59D6-4705-B98B-3F20F75150DB}" dt="2022-06-04T16:44:59.547" v="1901" actId="1076"/>
          <ac:spMkLst>
            <pc:docMk/>
            <pc:sldMk cId="3013771028" sldId="271"/>
            <ac:spMk id="6" creationId="{55CE2D47-59DF-07F5-41D4-ED969F1EF4C3}"/>
          </ac:spMkLst>
        </pc:spChg>
        <pc:spChg chg="mod">
          <ac:chgData name="Daniel Brown" userId="dc348f81a66c48de" providerId="LiveId" clId="{F3614FB0-59D6-4705-B98B-3F20F75150DB}" dt="2022-06-04T16:44:59.547" v="1901" actId="1076"/>
          <ac:spMkLst>
            <pc:docMk/>
            <pc:sldMk cId="3013771028" sldId="271"/>
            <ac:spMk id="7" creationId="{3A197C2D-3805-3E8C-9ED9-137DE5F4AA9C}"/>
          </ac:spMkLst>
        </pc:spChg>
        <pc:spChg chg="mod">
          <ac:chgData name="Daniel Brown" userId="dc348f81a66c48de" providerId="LiveId" clId="{F3614FB0-59D6-4705-B98B-3F20F75150DB}" dt="2022-06-04T16:45:12.243" v="1906" actId="1076"/>
          <ac:spMkLst>
            <pc:docMk/>
            <pc:sldMk cId="3013771028" sldId="271"/>
            <ac:spMk id="8" creationId="{6A02C3AB-7853-758B-3C9D-89F20A6E4DB8}"/>
          </ac:spMkLst>
        </pc:spChg>
        <pc:spChg chg="mod">
          <ac:chgData name="Daniel Brown" userId="dc348f81a66c48de" providerId="LiveId" clId="{F3614FB0-59D6-4705-B98B-3F20F75150DB}" dt="2022-06-04T16:44:59.547" v="1901" actId="1076"/>
          <ac:spMkLst>
            <pc:docMk/>
            <pc:sldMk cId="3013771028" sldId="271"/>
            <ac:spMk id="9" creationId="{E415709E-73FE-A609-86A1-DFC7EB8DCE6A}"/>
          </ac:spMkLst>
        </pc:spChg>
        <pc:spChg chg="mod">
          <ac:chgData name="Daniel Brown" userId="dc348f81a66c48de" providerId="LiveId" clId="{F3614FB0-59D6-4705-B98B-3F20F75150DB}" dt="2022-06-04T16:44:59.547" v="1901" actId="1076"/>
          <ac:spMkLst>
            <pc:docMk/>
            <pc:sldMk cId="3013771028" sldId="271"/>
            <ac:spMk id="10" creationId="{B772485F-48A8-5119-D2CA-786AC52516B6}"/>
          </ac:spMkLst>
        </pc:spChg>
        <pc:spChg chg="mod">
          <ac:chgData name="Daniel Brown" userId="dc348f81a66c48de" providerId="LiveId" clId="{F3614FB0-59D6-4705-B98B-3F20F75150DB}" dt="2022-06-04T16:44:59.547" v="1901" actId="1076"/>
          <ac:spMkLst>
            <pc:docMk/>
            <pc:sldMk cId="3013771028" sldId="271"/>
            <ac:spMk id="11" creationId="{A80ACDBB-E740-0585-AFBF-AEB55E06067C}"/>
          </ac:spMkLst>
        </pc:spChg>
        <pc:spChg chg="mod">
          <ac:chgData name="Daniel Brown" userId="dc348f81a66c48de" providerId="LiveId" clId="{F3614FB0-59D6-4705-B98B-3F20F75150DB}" dt="2022-06-04T16:44:59.547" v="1901" actId="1076"/>
          <ac:spMkLst>
            <pc:docMk/>
            <pc:sldMk cId="3013771028" sldId="271"/>
            <ac:spMk id="12" creationId="{1722F642-C86E-A298-5ACD-3658AD9A4216}"/>
          </ac:spMkLst>
        </pc:spChg>
        <pc:spChg chg="mod">
          <ac:chgData name="Daniel Brown" userId="dc348f81a66c48de" providerId="LiveId" clId="{F3614FB0-59D6-4705-B98B-3F20F75150DB}" dt="2022-06-04T16:42:12.699" v="1875" actId="1076"/>
          <ac:spMkLst>
            <pc:docMk/>
            <pc:sldMk cId="3013771028" sldId="271"/>
            <ac:spMk id="20" creationId="{527026D1-BF96-1271-6039-801FE9CC1F1E}"/>
          </ac:spMkLst>
        </pc:spChg>
        <pc:spChg chg="mod">
          <ac:chgData name="Daniel Brown" userId="dc348f81a66c48de" providerId="LiveId" clId="{F3614FB0-59D6-4705-B98B-3F20F75150DB}" dt="2022-06-04T16:42:12.699" v="1875" actId="1076"/>
          <ac:spMkLst>
            <pc:docMk/>
            <pc:sldMk cId="3013771028" sldId="271"/>
            <ac:spMk id="21" creationId="{FC3CCE0C-5C1D-E7C3-4F5B-AFBA94F7C096}"/>
          </ac:spMkLst>
        </pc:spChg>
        <pc:spChg chg="mod">
          <ac:chgData name="Daniel Brown" userId="dc348f81a66c48de" providerId="LiveId" clId="{F3614FB0-59D6-4705-B98B-3F20F75150DB}" dt="2022-06-04T16:42:12.699" v="1875" actId="1076"/>
          <ac:spMkLst>
            <pc:docMk/>
            <pc:sldMk cId="3013771028" sldId="271"/>
            <ac:spMk id="22" creationId="{F5C07870-9C58-3665-048C-C46938E4D631}"/>
          </ac:spMkLst>
        </pc:spChg>
        <pc:spChg chg="mod">
          <ac:chgData name="Daniel Brown" userId="dc348f81a66c48de" providerId="LiveId" clId="{F3614FB0-59D6-4705-B98B-3F20F75150DB}" dt="2022-06-04T16:42:12.699" v="1875" actId="1076"/>
          <ac:spMkLst>
            <pc:docMk/>
            <pc:sldMk cId="3013771028" sldId="271"/>
            <ac:spMk id="23" creationId="{F24CE10A-C17B-BD03-8A2D-E24C2206C51B}"/>
          </ac:spMkLst>
        </pc:spChg>
        <pc:spChg chg="mod">
          <ac:chgData name="Daniel Brown" userId="dc348f81a66c48de" providerId="LiveId" clId="{F3614FB0-59D6-4705-B98B-3F20F75150DB}" dt="2022-06-04T16:42:12.699" v="1875" actId="1076"/>
          <ac:spMkLst>
            <pc:docMk/>
            <pc:sldMk cId="3013771028" sldId="271"/>
            <ac:spMk id="24" creationId="{6A415FB4-268D-F936-FAF3-60C93251DD1A}"/>
          </ac:spMkLst>
        </pc:spChg>
        <pc:spChg chg="mod">
          <ac:chgData name="Daniel Brown" userId="dc348f81a66c48de" providerId="LiveId" clId="{F3614FB0-59D6-4705-B98B-3F20F75150DB}" dt="2022-06-04T16:42:16.601" v="1876" actId="1076"/>
          <ac:spMkLst>
            <pc:docMk/>
            <pc:sldMk cId="3013771028" sldId="271"/>
            <ac:spMk id="25" creationId="{E2A5263D-10BF-D3C4-A253-B0A919BF55D7}"/>
          </ac:spMkLst>
        </pc:spChg>
        <pc:spChg chg="mod">
          <ac:chgData name="Daniel Brown" userId="dc348f81a66c48de" providerId="LiveId" clId="{F3614FB0-59D6-4705-B98B-3F20F75150DB}" dt="2022-06-04T16:42:19.107" v="1877" actId="1076"/>
          <ac:spMkLst>
            <pc:docMk/>
            <pc:sldMk cId="3013771028" sldId="271"/>
            <ac:spMk id="26" creationId="{F0BA6937-9F60-6A72-8F4A-E8C573AEC59C}"/>
          </ac:spMkLst>
        </pc:spChg>
        <pc:spChg chg="mod">
          <ac:chgData name="Daniel Brown" userId="dc348f81a66c48de" providerId="LiveId" clId="{F3614FB0-59D6-4705-B98B-3F20F75150DB}" dt="2022-06-04T16:42:36.479" v="1879" actId="1076"/>
          <ac:spMkLst>
            <pc:docMk/>
            <pc:sldMk cId="3013771028" sldId="271"/>
            <ac:spMk id="27" creationId="{08F6BC13-8599-5377-8CDA-428BF6D9974B}"/>
          </ac:spMkLst>
        </pc:spChg>
        <pc:spChg chg="mod">
          <ac:chgData name="Daniel Brown" userId="dc348f81a66c48de" providerId="LiveId" clId="{F3614FB0-59D6-4705-B98B-3F20F75150DB}" dt="2022-06-04T16:42:36.479" v="1879" actId="1076"/>
          <ac:spMkLst>
            <pc:docMk/>
            <pc:sldMk cId="3013771028" sldId="271"/>
            <ac:spMk id="28" creationId="{B7BD3DC4-0CDC-4635-5B13-5FF3EBB809EF}"/>
          </ac:spMkLst>
        </pc:spChg>
        <pc:spChg chg="mod">
          <ac:chgData name="Daniel Brown" userId="dc348f81a66c48de" providerId="LiveId" clId="{F3614FB0-59D6-4705-B98B-3F20F75150DB}" dt="2022-06-04T16:42:38.969" v="1880" actId="1076"/>
          <ac:spMkLst>
            <pc:docMk/>
            <pc:sldMk cId="3013771028" sldId="271"/>
            <ac:spMk id="29" creationId="{68437454-B57F-46EB-931C-C7F9A928B7C2}"/>
          </ac:spMkLst>
        </pc:spChg>
        <pc:spChg chg="mod">
          <ac:chgData name="Daniel Brown" userId="dc348f81a66c48de" providerId="LiveId" clId="{F3614FB0-59D6-4705-B98B-3F20F75150DB}" dt="2022-06-04T16:42:36.479" v="1879" actId="1076"/>
          <ac:spMkLst>
            <pc:docMk/>
            <pc:sldMk cId="3013771028" sldId="271"/>
            <ac:spMk id="30" creationId="{4E7717B9-E454-6BA9-71AE-B18924E745AE}"/>
          </ac:spMkLst>
        </pc:spChg>
        <pc:spChg chg="mod">
          <ac:chgData name="Daniel Brown" userId="dc348f81a66c48de" providerId="LiveId" clId="{F3614FB0-59D6-4705-B98B-3F20F75150DB}" dt="2022-06-04T16:42:36.479" v="1879" actId="1076"/>
          <ac:spMkLst>
            <pc:docMk/>
            <pc:sldMk cId="3013771028" sldId="271"/>
            <ac:spMk id="31" creationId="{BEE9A0F6-112E-8B71-7897-E6BD6C76CFFD}"/>
          </ac:spMkLst>
        </pc:spChg>
        <pc:spChg chg="mod">
          <ac:chgData name="Daniel Brown" userId="dc348f81a66c48de" providerId="LiveId" clId="{F3614FB0-59D6-4705-B98B-3F20F75150DB}" dt="2022-06-04T16:42:41.784" v="1881" actId="1076"/>
          <ac:spMkLst>
            <pc:docMk/>
            <pc:sldMk cId="3013771028" sldId="271"/>
            <ac:spMk id="32" creationId="{C88D4272-0C80-039F-3165-55744D75552C}"/>
          </ac:spMkLst>
        </pc:spChg>
        <pc:spChg chg="mod">
          <ac:chgData name="Daniel Brown" userId="dc348f81a66c48de" providerId="LiveId" clId="{F3614FB0-59D6-4705-B98B-3F20F75150DB}" dt="2022-06-04T16:42:44.968" v="1882" actId="1076"/>
          <ac:spMkLst>
            <pc:docMk/>
            <pc:sldMk cId="3013771028" sldId="271"/>
            <ac:spMk id="33" creationId="{17ED0EED-89FC-B58B-1A2B-DA15851446D8}"/>
          </ac:spMkLst>
        </pc:spChg>
        <pc:spChg chg="add mod">
          <ac:chgData name="Daniel Brown" userId="dc348f81a66c48de" providerId="LiveId" clId="{F3614FB0-59D6-4705-B98B-3F20F75150DB}" dt="2022-06-04T16:45:05.045" v="1903" actId="1076"/>
          <ac:spMkLst>
            <pc:docMk/>
            <pc:sldMk cId="3013771028" sldId="271"/>
            <ac:spMk id="34" creationId="{546919DB-02A7-38E6-772B-4DC32F1D5F40}"/>
          </ac:spMkLst>
        </pc:spChg>
        <pc:spChg chg="add mod">
          <ac:chgData name="Daniel Brown" userId="dc348f81a66c48de" providerId="LiveId" clId="{F3614FB0-59D6-4705-B98B-3F20F75150DB}" dt="2022-06-04T16:45:05.045" v="1903" actId="1076"/>
          <ac:spMkLst>
            <pc:docMk/>
            <pc:sldMk cId="3013771028" sldId="271"/>
            <ac:spMk id="35" creationId="{297BC18C-2E4C-1FC7-C24B-A2D7CA2AA674}"/>
          </ac:spMkLst>
        </pc:spChg>
        <pc:spChg chg="add mod">
          <ac:chgData name="Daniel Brown" userId="dc348f81a66c48de" providerId="LiveId" clId="{F3614FB0-59D6-4705-B98B-3F20F75150DB}" dt="2022-06-04T16:45:05.045" v="1903" actId="1076"/>
          <ac:spMkLst>
            <pc:docMk/>
            <pc:sldMk cId="3013771028" sldId="271"/>
            <ac:spMk id="36" creationId="{0B63DA2D-59DE-5AF3-DBDF-E9528A74498B}"/>
          </ac:spMkLst>
        </pc:spChg>
        <pc:spChg chg="add mod">
          <ac:chgData name="Daniel Brown" userId="dc348f81a66c48de" providerId="LiveId" clId="{F3614FB0-59D6-4705-B98B-3F20F75150DB}" dt="2022-06-04T16:45:05.045" v="1903" actId="1076"/>
          <ac:spMkLst>
            <pc:docMk/>
            <pc:sldMk cId="3013771028" sldId="271"/>
            <ac:spMk id="37" creationId="{9B210519-2E08-19C9-4BC7-AD47DF8B92DD}"/>
          </ac:spMkLst>
        </pc:spChg>
        <pc:spChg chg="add mod">
          <ac:chgData name="Daniel Brown" userId="dc348f81a66c48de" providerId="LiveId" clId="{F3614FB0-59D6-4705-B98B-3F20F75150DB}" dt="2022-06-04T16:45:05.045" v="1903" actId="1076"/>
          <ac:spMkLst>
            <pc:docMk/>
            <pc:sldMk cId="3013771028" sldId="271"/>
            <ac:spMk id="38" creationId="{49066F45-1FD6-DFEC-6D5D-A86EBC4C3C9B}"/>
          </ac:spMkLst>
        </pc:spChg>
        <pc:spChg chg="add mod">
          <ac:chgData name="Daniel Brown" userId="dc348f81a66c48de" providerId="LiveId" clId="{F3614FB0-59D6-4705-B98B-3F20F75150DB}" dt="2022-06-04T16:45:05.045" v="1903" actId="1076"/>
          <ac:spMkLst>
            <pc:docMk/>
            <pc:sldMk cId="3013771028" sldId="271"/>
            <ac:spMk id="39" creationId="{D165DB9F-F14F-3FC4-BA46-11B8C16BCAC4}"/>
          </ac:spMkLst>
        </pc:spChg>
        <pc:spChg chg="add mod">
          <ac:chgData name="Daniel Brown" userId="dc348f81a66c48de" providerId="LiveId" clId="{F3614FB0-59D6-4705-B98B-3F20F75150DB}" dt="2022-06-04T16:45:16.876" v="1908" actId="1076"/>
          <ac:spMkLst>
            <pc:docMk/>
            <pc:sldMk cId="3013771028" sldId="271"/>
            <ac:spMk id="40" creationId="{938DAB94-505D-7A12-1E6E-7F658CF5503E}"/>
          </ac:spMkLst>
        </pc:spChg>
        <pc:spChg chg="add mod">
          <ac:chgData name="Daniel Brown" userId="dc348f81a66c48de" providerId="LiveId" clId="{F3614FB0-59D6-4705-B98B-3F20F75150DB}" dt="2022-06-04T16:48:59.646" v="2025" actId="1582"/>
          <ac:spMkLst>
            <pc:docMk/>
            <pc:sldMk cId="3013771028" sldId="271"/>
            <ac:spMk id="41" creationId="{0901C6A3-3FA1-BB2B-99C7-02DAFF977D14}"/>
          </ac:spMkLst>
        </pc:spChg>
        <pc:graphicFrameChg chg="mod modGraphic">
          <ac:chgData name="Daniel Brown" userId="dc348f81a66c48de" providerId="LiveId" clId="{F3614FB0-59D6-4705-B98B-3F20F75150DB}" dt="2022-06-04T16:45:10.858" v="1905" actId="1076"/>
          <ac:graphicFrameMkLst>
            <pc:docMk/>
            <pc:sldMk cId="3013771028" sldId="271"/>
            <ac:graphicFrameMk id="4" creationId="{7A939FF9-82C7-C060-457E-C81EBA318158}"/>
          </ac:graphicFrameMkLst>
        </pc:graphicFrameChg>
      </pc:sldChg>
      <pc:sldChg chg="addSp modSp mod">
        <pc:chgData name="Daniel Brown" userId="dc348f81a66c48de" providerId="LiveId" clId="{F3614FB0-59D6-4705-B98B-3F20F75150DB}" dt="2022-06-04T17:00:54.244" v="2788" actId="1582"/>
        <pc:sldMkLst>
          <pc:docMk/>
          <pc:sldMk cId="3007090139" sldId="272"/>
        </pc:sldMkLst>
        <pc:spChg chg="add mod">
          <ac:chgData name="Daniel Brown" userId="dc348f81a66c48de" providerId="LiveId" clId="{F3614FB0-59D6-4705-B98B-3F20F75150DB}" dt="2022-06-04T17:00:54.244" v="2788" actId="1582"/>
          <ac:spMkLst>
            <pc:docMk/>
            <pc:sldMk cId="3007090139" sldId="272"/>
            <ac:spMk id="2" creationId="{06D8E272-F2F7-875E-F6D2-43041316AEA3}"/>
          </ac:spMkLst>
        </pc:spChg>
      </pc:sldChg>
      <pc:sldChg chg="addSp modSp mod">
        <pc:chgData name="Daniel Brown" userId="dc348f81a66c48de" providerId="LiveId" clId="{F3614FB0-59D6-4705-B98B-3F20F75150DB}" dt="2022-06-04T16:22:21.319" v="953" actId="20577"/>
        <pc:sldMkLst>
          <pc:docMk/>
          <pc:sldMk cId="2935136841" sldId="273"/>
        </pc:sldMkLst>
        <pc:spChg chg="add mod">
          <ac:chgData name="Daniel Brown" userId="dc348f81a66c48de" providerId="LiveId" clId="{F3614FB0-59D6-4705-B98B-3F20F75150DB}" dt="2022-06-04T16:22:21.319" v="953" actId="20577"/>
          <ac:spMkLst>
            <pc:docMk/>
            <pc:sldMk cId="2935136841" sldId="273"/>
            <ac:spMk id="2" creationId="{D4E59D35-050E-88AA-0159-7B804B178225}"/>
          </ac:spMkLst>
        </pc:spChg>
      </pc:sldChg>
      <pc:sldChg chg="modSp mod">
        <pc:chgData name="Daniel Brown" userId="dc348f81a66c48de" providerId="LiveId" clId="{F3614FB0-59D6-4705-B98B-3F20F75150DB}" dt="2022-06-04T16:13:58.765" v="602" actId="20577"/>
        <pc:sldMkLst>
          <pc:docMk/>
          <pc:sldMk cId="258735524" sldId="276"/>
        </pc:sldMkLst>
        <pc:spChg chg="mod">
          <ac:chgData name="Daniel Brown" userId="dc348f81a66c48de" providerId="LiveId" clId="{F3614FB0-59D6-4705-B98B-3F20F75150DB}" dt="2022-06-04T16:13:58.765" v="602" actId="20577"/>
          <ac:spMkLst>
            <pc:docMk/>
            <pc:sldMk cId="258735524" sldId="276"/>
            <ac:spMk id="3" creationId="{E66A99DD-06BF-78EB-1A31-46AB0819B1B0}"/>
          </ac:spMkLst>
        </pc:spChg>
      </pc:sldChg>
      <pc:sldChg chg="modSp mod ord">
        <pc:chgData name="Daniel Brown" userId="dc348f81a66c48de" providerId="LiveId" clId="{F3614FB0-59D6-4705-B98B-3F20F75150DB}" dt="2022-06-04T16:05:28.232" v="28" actId="255"/>
        <pc:sldMkLst>
          <pc:docMk/>
          <pc:sldMk cId="2404425980" sldId="277"/>
        </pc:sldMkLst>
        <pc:spChg chg="mod">
          <ac:chgData name="Daniel Brown" userId="dc348f81a66c48de" providerId="LiveId" clId="{F3614FB0-59D6-4705-B98B-3F20F75150DB}" dt="2022-06-04T16:05:17.232" v="27" actId="20577"/>
          <ac:spMkLst>
            <pc:docMk/>
            <pc:sldMk cId="2404425980" sldId="277"/>
            <ac:spMk id="2" creationId="{59ABE308-FB06-3579-E5A6-32462011327F}"/>
          </ac:spMkLst>
        </pc:spChg>
        <pc:spChg chg="mod">
          <ac:chgData name="Daniel Brown" userId="dc348f81a66c48de" providerId="LiveId" clId="{F3614FB0-59D6-4705-B98B-3F20F75150DB}" dt="2022-06-04T16:05:28.232" v="28" actId="255"/>
          <ac:spMkLst>
            <pc:docMk/>
            <pc:sldMk cId="2404425980" sldId="277"/>
            <ac:spMk id="3" creationId="{2DA96CA4-BDA2-A55B-C0F9-E3C67C4ECD6F}"/>
          </ac:spMkLst>
        </pc:spChg>
      </pc:sldChg>
      <pc:sldChg chg="addSp modSp mod">
        <pc:chgData name="Daniel Brown" userId="dc348f81a66c48de" providerId="LiveId" clId="{F3614FB0-59D6-4705-B98B-3F20F75150DB}" dt="2022-06-04T17:07:24.767" v="3515" actId="20577"/>
        <pc:sldMkLst>
          <pc:docMk/>
          <pc:sldMk cId="919571275" sldId="278"/>
        </pc:sldMkLst>
        <pc:spChg chg="add mod">
          <ac:chgData name="Daniel Brown" userId="dc348f81a66c48de" providerId="LiveId" clId="{F3614FB0-59D6-4705-B98B-3F20F75150DB}" dt="2022-06-04T17:07:24.767" v="3515" actId="20577"/>
          <ac:spMkLst>
            <pc:docMk/>
            <pc:sldMk cId="919571275" sldId="278"/>
            <ac:spMk id="73" creationId="{9A76A4BF-20B1-C344-82B6-552D690FBDB2}"/>
          </ac:spMkLst>
        </pc:spChg>
      </pc:sldChg>
      <pc:sldChg chg="del ord">
        <pc:chgData name="Daniel Brown" userId="dc348f81a66c48de" providerId="LiveId" clId="{F3614FB0-59D6-4705-B98B-3F20F75150DB}" dt="2022-06-04T17:30:16.397" v="4065" actId="47"/>
        <pc:sldMkLst>
          <pc:docMk/>
          <pc:sldMk cId="1055860590" sldId="279"/>
        </pc:sldMkLst>
      </pc:sldChg>
      <pc:sldChg chg="modSp new mod">
        <pc:chgData name="Daniel Brown" userId="dc348f81a66c48de" providerId="LiveId" clId="{F3614FB0-59D6-4705-B98B-3F20F75150DB}" dt="2022-06-04T16:10:00.037" v="455" actId="20577"/>
        <pc:sldMkLst>
          <pc:docMk/>
          <pc:sldMk cId="2688763065" sldId="280"/>
        </pc:sldMkLst>
        <pc:spChg chg="mod">
          <ac:chgData name="Daniel Brown" userId="dc348f81a66c48de" providerId="LiveId" clId="{F3614FB0-59D6-4705-B98B-3F20F75150DB}" dt="2022-06-04T16:04:44.873" v="21" actId="20577"/>
          <ac:spMkLst>
            <pc:docMk/>
            <pc:sldMk cId="2688763065" sldId="280"/>
            <ac:spMk id="2" creationId="{8BB3C9E1-3B5B-8023-D077-C66B55CF356F}"/>
          </ac:spMkLst>
        </pc:spChg>
        <pc:spChg chg="mod">
          <ac:chgData name="Daniel Brown" userId="dc348f81a66c48de" providerId="LiveId" clId="{F3614FB0-59D6-4705-B98B-3F20F75150DB}" dt="2022-06-04T16:10:00.037" v="455" actId="20577"/>
          <ac:spMkLst>
            <pc:docMk/>
            <pc:sldMk cId="2688763065" sldId="280"/>
            <ac:spMk id="3" creationId="{7E06EFA3-2DE9-0A46-6016-6B5CE3965132}"/>
          </ac:spMkLst>
        </pc:spChg>
      </pc:sldChg>
      <pc:sldChg chg="modSp new mod">
        <pc:chgData name="Daniel Brown" userId="dc348f81a66c48de" providerId="LiveId" clId="{F3614FB0-59D6-4705-B98B-3F20F75150DB}" dt="2022-06-04T16:21:54.467" v="943" actId="122"/>
        <pc:sldMkLst>
          <pc:docMk/>
          <pc:sldMk cId="2938698629" sldId="281"/>
        </pc:sldMkLst>
        <pc:spChg chg="mod">
          <ac:chgData name="Daniel Brown" userId="dc348f81a66c48de" providerId="LiveId" clId="{F3614FB0-59D6-4705-B98B-3F20F75150DB}" dt="2022-06-04T16:21:54.467" v="943" actId="122"/>
          <ac:spMkLst>
            <pc:docMk/>
            <pc:sldMk cId="2938698629" sldId="281"/>
            <ac:spMk id="2" creationId="{FBBE6FA0-2953-6E99-CFC5-FF73A36D7A5E}"/>
          </ac:spMkLst>
        </pc:spChg>
        <pc:spChg chg="mod">
          <ac:chgData name="Daniel Brown" userId="dc348f81a66c48de" providerId="LiveId" clId="{F3614FB0-59D6-4705-B98B-3F20F75150DB}" dt="2022-06-04T16:21:47.960" v="937" actId="20577"/>
          <ac:spMkLst>
            <pc:docMk/>
            <pc:sldMk cId="2938698629" sldId="281"/>
            <ac:spMk id="3" creationId="{04C3DF36-4089-79D5-08D9-24A24F5773EF}"/>
          </ac:spMkLst>
        </pc:spChg>
      </pc:sldChg>
      <pc:sldChg chg="modSp new mod">
        <pc:chgData name="Daniel Brown" userId="dc348f81a66c48de" providerId="LiveId" clId="{F3614FB0-59D6-4705-B98B-3F20F75150DB}" dt="2022-06-05T15:31:49.837" v="5523" actId="20577"/>
        <pc:sldMkLst>
          <pc:docMk/>
          <pc:sldMk cId="3420903530" sldId="282"/>
        </pc:sldMkLst>
        <pc:spChg chg="mod">
          <ac:chgData name="Daniel Brown" userId="dc348f81a66c48de" providerId="LiveId" clId="{F3614FB0-59D6-4705-B98B-3F20F75150DB}" dt="2022-06-04T16:22:38.050" v="957" actId="20577"/>
          <ac:spMkLst>
            <pc:docMk/>
            <pc:sldMk cId="3420903530" sldId="282"/>
            <ac:spMk id="2" creationId="{30852D10-D497-E578-3726-CDAA9AFEC000}"/>
          </ac:spMkLst>
        </pc:spChg>
        <pc:spChg chg="mod">
          <ac:chgData name="Daniel Brown" userId="dc348f81a66c48de" providerId="LiveId" clId="{F3614FB0-59D6-4705-B98B-3F20F75150DB}" dt="2022-06-05T15:31:49.837" v="5523" actId="20577"/>
          <ac:spMkLst>
            <pc:docMk/>
            <pc:sldMk cId="3420903530" sldId="282"/>
            <ac:spMk id="3" creationId="{F2D9CCBB-368E-B08C-58B6-B35F2E55F7D8}"/>
          </ac:spMkLst>
        </pc:spChg>
      </pc:sldChg>
      <pc:sldChg chg="modSp new mod">
        <pc:chgData name="Daniel Brown" userId="dc348f81a66c48de" providerId="LiveId" clId="{F3614FB0-59D6-4705-B98B-3F20F75150DB}" dt="2022-06-04T16:50:16.577" v="2129" actId="5793"/>
        <pc:sldMkLst>
          <pc:docMk/>
          <pc:sldMk cId="4239560659" sldId="283"/>
        </pc:sldMkLst>
        <pc:spChg chg="mod">
          <ac:chgData name="Daniel Brown" userId="dc348f81a66c48de" providerId="LiveId" clId="{F3614FB0-59D6-4705-B98B-3F20F75150DB}" dt="2022-06-04T16:31:23.875" v="1415" actId="20577"/>
          <ac:spMkLst>
            <pc:docMk/>
            <pc:sldMk cId="4239560659" sldId="283"/>
            <ac:spMk id="2" creationId="{8349831E-FA5C-51DA-9E2B-F154E5BEF1BD}"/>
          </ac:spMkLst>
        </pc:spChg>
        <pc:spChg chg="mod">
          <ac:chgData name="Daniel Brown" userId="dc348f81a66c48de" providerId="LiveId" clId="{F3614FB0-59D6-4705-B98B-3F20F75150DB}" dt="2022-06-04T16:50:16.577" v="2129" actId="5793"/>
          <ac:spMkLst>
            <pc:docMk/>
            <pc:sldMk cId="4239560659" sldId="283"/>
            <ac:spMk id="3" creationId="{E01893AC-CE2B-380F-E595-44458E7E4902}"/>
          </ac:spMkLst>
        </pc:spChg>
      </pc:sldChg>
      <pc:sldChg chg="modSp new mod">
        <pc:chgData name="Daniel Brown" userId="dc348f81a66c48de" providerId="LiveId" clId="{F3614FB0-59D6-4705-B98B-3F20F75150DB}" dt="2022-06-04T16:48:31.664" v="2013" actId="20577"/>
        <pc:sldMkLst>
          <pc:docMk/>
          <pc:sldMk cId="33600127" sldId="284"/>
        </pc:sldMkLst>
        <pc:spChg chg="mod">
          <ac:chgData name="Daniel Brown" userId="dc348f81a66c48de" providerId="LiveId" clId="{F3614FB0-59D6-4705-B98B-3F20F75150DB}" dt="2022-06-04T16:38:20.948" v="1767" actId="20577"/>
          <ac:spMkLst>
            <pc:docMk/>
            <pc:sldMk cId="33600127" sldId="284"/>
            <ac:spMk id="2" creationId="{72E6C03F-4219-456F-2F7E-0C1B4A96E21F}"/>
          </ac:spMkLst>
        </pc:spChg>
        <pc:spChg chg="mod">
          <ac:chgData name="Daniel Brown" userId="dc348f81a66c48de" providerId="LiveId" clId="{F3614FB0-59D6-4705-B98B-3F20F75150DB}" dt="2022-06-04T16:48:31.664" v="2013" actId="20577"/>
          <ac:spMkLst>
            <pc:docMk/>
            <pc:sldMk cId="33600127" sldId="284"/>
            <ac:spMk id="3" creationId="{0ED8207E-0DAC-E138-8077-2A214116A73F}"/>
          </ac:spMkLst>
        </pc:spChg>
      </pc:sldChg>
      <pc:sldChg chg="addSp delSp modSp new mod">
        <pc:chgData name="Daniel Brown" userId="dc348f81a66c48de" providerId="LiveId" clId="{F3614FB0-59D6-4705-B98B-3F20F75150DB}" dt="2022-06-04T16:40:37.669" v="1838" actId="20577"/>
        <pc:sldMkLst>
          <pc:docMk/>
          <pc:sldMk cId="1556430723" sldId="285"/>
        </pc:sldMkLst>
        <pc:spChg chg="del">
          <ac:chgData name="Daniel Brown" userId="dc348f81a66c48de" providerId="LiveId" clId="{F3614FB0-59D6-4705-B98B-3F20F75150DB}" dt="2022-06-04T16:39:47.981" v="1800" actId="478"/>
          <ac:spMkLst>
            <pc:docMk/>
            <pc:sldMk cId="1556430723" sldId="285"/>
            <ac:spMk id="2" creationId="{1B82100D-F849-22CF-3DCB-F9FECC57F142}"/>
          </ac:spMkLst>
        </pc:spChg>
        <pc:spChg chg="del">
          <ac:chgData name="Daniel Brown" userId="dc348f81a66c48de" providerId="LiveId" clId="{F3614FB0-59D6-4705-B98B-3F20F75150DB}" dt="2022-06-04T16:39:50.506" v="1801" actId="478"/>
          <ac:spMkLst>
            <pc:docMk/>
            <pc:sldMk cId="1556430723" sldId="285"/>
            <ac:spMk id="3" creationId="{2D6A8E5E-3C82-A3AA-F5E0-34EDD5F65F88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5" creationId="{70F1DC84-18F8-B377-662A-E742F0EC787C}"/>
          </ac:spMkLst>
        </pc:spChg>
        <pc:spChg chg="add del mod">
          <ac:chgData name="Daniel Brown" userId="dc348f81a66c48de" providerId="LiveId" clId="{F3614FB0-59D6-4705-B98B-3F20F75150DB}" dt="2022-06-04T16:40:20.127" v="1821" actId="478"/>
          <ac:spMkLst>
            <pc:docMk/>
            <pc:sldMk cId="1556430723" sldId="285"/>
            <ac:spMk id="6" creationId="{4E6FB479-696D-5EF6-2218-FF8D13776703}"/>
          </ac:spMkLst>
        </pc:spChg>
        <pc:spChg chg="add del mod">
          <ac:chgData name="Daniel Brown" userId="dc348f81a66c48de" providerId="LiveId" clId="{F3614FB0-59D6-4705-B98B-3F20F75150DB}" dt="2022-06-04T16:40:21.370" v="1822" actId="478"/>
          <ac:spMkLst>
            <pc:docMk/>
            <pc:sldMk cId="1556430723" sldId="285"/>
            <ac:spMk id="7" creationId="{EC568A58-B9CC-64CB-A5E6-2A93C07ABFCD}"/>
          </ac:spMkLst>
        </pc:spChg>
        <pc:spChg chg="add del mod">
          <ac:chgData name="Daniel Brown" userId="dc348f81a66c48de" providerId="LiveId" clId="{F3614FB0-59D6-4705-B98B-3F20F75150DB}" dt="2022-06-04T16:40:22.502" v="1823" actId="478"/>
          <ac:spMkLst>
            <pc:docMk/>
            <pc:sldMk cId="1556430723" sldId="285"/>
            <ac:spMk id="8" creationId="{FB44FF07-7335-60B9-DD13-AF4A9416A5FB}"/>
          </ac:spMkLst>
        </pc:spChg>
        <pc:spChg chg="add del mod">
          <ac:chgData name="Daniel Brown" userId="dc348f81a66c48de" providerId="LiveId" clId="{F3614FB0-59D6-4705-B98B-3F20F75150DB}" dt="2022-06-04T16:40:23.949" v="1824" actId="478"/>
          <ac:spMkLst>
            <pc:docMk/>
            <pc:sldMk cId="1556430723" sldId="285"/>
            <ac:spMk id="9" creationId="{5C794895-1211-28D6-DF29-9CE080AB98A9}"/>
          </ac:spMkLst>
        </pc:spChg>
        <pc:spChg chg="add del mod">
          <ac:chgData name="Daniel Brown" userId="dc348f81a66c48de" providerId="LiveId" clId="{F3614FB0-59D6-4705-B98B-3F20F75150DB}" dt="2022-06-04T16:40:26.042" v="1825" actId="478"/>
          <ac:spMkLst>
            <pc:docMk/>
            <pc:sldMk cId="1556430723" sldId="285"/>
            <ac:spMk id="10" creationId="{89CC9F7D-00D2-A105-374B-1AC391B6BC4E}"/>
          </ac:spMkLst>
        </pc:spChg>
        <pc:spChg chg="add del mod">
          <ac:chgData name="Daniel Brown" userId="dc348f81a66c48de" providerId="LiveId" clId="{F3614FB0-59D6-4705-B98B-3F20F75150DB}" dt="2022-06-04T16:40:27.067" v="1826" actId="478"/>
          <ac:spMkLst>
            <pc:docMk/>
            <pc:sldMk cId="1556430723" sldId="285"/>
            <ac:spMk id="11" creationId="{CCDAA0BE-04D1-A36B-C640-42AE18BA5B97}"/>
          </ac:spMkLst>
        </pc:spChg>
        <pc:spChg chg="add del mod">
          <ac:chgData name="Daniel Brown" userId="dc348f81a66c48de" providerId="LiveId" clId="{F3614FB0-59D6-4705-B98B-3F20F75150DB}" dt="2022-06-04T16:40:28.095" v="1827" actId="478"/>
          <ac:spMkLst>
            <pc:docMk/>
            <pc:sldMk cId="1556430723" sldId="285"/>
            <ac:spMk id="12" creationId="{B119CCBD-04B3-3728-213B-DDE8F6C0607A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13" creationId="{F5E34052-8CCC-FF3A-2EA2-A17D5421E6AB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14" creationId="{B0100236-7E3C-37E1-55AE-C835A9B8C340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15" creationId="{4902BF5B-A121-9819-3FFB-6488F88EC846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16" creationId="{F0AB340B-042A-00C9-97DB-F4840A0FEC3B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17" creationId="{3DCCAE90-536E-B478-A255-56767370FAAD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18" creationId="{F7E329B5-F831-A4D1-C72C-C8AC40A15B88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19" creationId="{D79748FC-D33A-EEE9-965D-5FDDFBA173E0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20" creationId="{39488D35-E1F1-A0E8-A4D7-023BCA35F2C9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21" creationId="{C4C6B82C-76E4-74CB-1F66-B8C1C76D04A0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22" creationId="{AF96EF60-59D0-2A10-C7C0-6A6FCEE9CDCE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23" creationId="{548B63CD-3C82-84E7-446C-A093840445C2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24" creationId="{5F0281A8-BAFF-C27C-A096-1194CE7101B3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25" creationId="{5471C924-9718-F5ED-747D-230EE1C483BE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26" creationId="{47706F98-8E1C-1791-F598-E1E10F43E4DE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27" creationId="{2E2EE4C9-9EB4-1B24-03C6-B934A29ED64E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28" creationId="{09B1DB54-11FE-0130-BDB2-A2C98E0F814F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29" creationId="{AA937B3D-EE33-CD16-15B6-ED1A64CDC2F0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30" creationId="{A044F9F8-FBB8-0B4F-941C-C16C8B06A1BF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31" creationId="{56FC94D1-FC3E-5082-FC78-8D6F707CA773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32" creationId="{6636C754-99E7-FE5F-6CB9-AD6A807706BA}"/>
          </ac:spMkLst>
        </pc:spChg>
        <pc:spChg chg="add mod">
          <ac:chgData name="Daniel Brown" userId="dc348f81a66c48de" providerId="LiveId" clId="{F3614FB0-59D6-4705-B98B-3F20F75150DB}" dt="2022-06-04T16:39:50.990" v="1802"/>
          <ac:spMkLst>
            <pc:docMk/>
            <pc:sldMk cId="1556430723" sldId="285"/>
            <ac:spMk id="33" creationId="{BC664E0E-8E3A-67B8-1D41-26113BEAE71F}"/>
          </ac:spMkLst>
        </pc:spChg>
        <pc:spChg chg="add mod">
          <ac:chgData name="Daniel Brown" userId="dc348f81a66c48de" providerId="LiveId" clId="{F3614FB0-59D6-4705-B98B-3F20F75150DB}" dt="2022-06-04T16:40:37.669" v="1838" actId="20577"/>
          <ac:spMkLst>
            <pc:docMk/>
            <pc:sldMk cId="1556430723" sldId="285"/>
            <ac:spMk id="34" creationId="{5F777E14-FE81-7DA3-64D7-128F8B818945}"/>
          </ac:spMkLst>
        </pc:spChg>
        <pc:graphicFrameChg chg="add mod modGraphic">
          <ac:chgData name="Daniel Brown" userId="dc348f81a66c48de" providerId="LiveId" clId="{F3614FB0-59D6-4705-B98B-3F20F75150DB}" dt="2022-06-04T16:40:19.041" v="1820" actId="20577"/>
          <ac:graphicFrameMkLst>
            <pc:docMk/>
            <pc:sldMk cId="1556430723" sldId="285"/>
            <ac:graphicFrameMk id="4" creationId="{957B9858-09DF-9904-EA28-49DFA99904B4}"/>
          </ac:graphicFrameMkLst>
        </pc:graphicFrameChg>
      </pc:sldChg>
      <pc:sldChg chg="modSp new mod">
        <pc:chgData name="Daniel Brown" userId="dc348f81a66c48de" providerId="LiveId" clId="{F3614FB0-59D6-4705-B98B-3F20F75150DB}" dt="2022-06-04T16:58:40.245" v="2726" actId="20577"/>
        <pc:sldMkLst>
          <pc:docMk/>
          <pc:sldMk cId="3792672665" sldId="286"/>
        </pc:sldMkLst>
        <pc:spChg chg="mod">
          <ac:chgData name="Daniel Brown" userId="dc348f81a66c48de" providerId="LiveId" clId="{F3614FB0-59D6-4705-B98B-3F20F75150DB}" dt="2022-06-04T16:50:48.061" v="2137" actId="122"/>
          <ac:spMkLst>
            <pc:docMk/>
            <pc:sldMk cId="3792672665" sldId="286"/>
            <ac:spMk id="2" creationId="{DFA49C92-2A69-27AC-DC3E-4718FD4C5308}"/>
          </ac:spMkLst>
        </pc:spChg>
        <pc:spChg chg="mod">
          <ac:chgData name="Daniel Brown" userId="dc348f81a66c48de" providerId="LiveId" clId="{F3614FB0-59D6-4705-B98B-3F20F75150DB}" dt="2022-06-04T16:58:40.245" v="2726" actId="20577"/>
          <ac:spMkLst>
            <pc:docMk/>
            <pc:sldMk cId="3792672665" sldId="286"/>
            <ac:spMk id="3" creationId="{E2D9462C-58BC-C42D-66C3-74653D180F06}"/>
          </ac:spMkLst>
        </pc:spChg>
      </pc:sldChg>
      <pc:sldChg chg="new del">
        <pc:chgData name="Daniel Brown" userId="dc348f81a66c48de" providerId="LiveId" clId="{F3614FB0-59D6-4705-B98B-3F20F75150DB}" dt="2022-06-04T17:06:54.695" v="3490" actId="47"/>
        <pc:sldMkLst>
          <pc:docMk/>
          <pc:sldMk cId="1375511961" sldId="287"/>
        </pc:sldMkLst>
      </pc:sldChg>
      <pc:sldChg chg="modSp new mod">
        <pc:chgData name="Daniel Brown" userId="dc348f81a66c48de" providerId="LiveId" clId="{F3614FB0-59D6-4705-B98B-3F20F75150DB}" dt="2022-06-04T19:43:12.464" v="4492" actId="27636"/>
        <pc:sldMkLst>
          <pc:docMk/>
          <pc:sldMk cId="2936868538" sldId="287"/>
        </pc:sldMkLst>
        <pc:spChg chg="mod">
          <ac:chgData name="Daniel Brown" userId="dc348f81a66c48de" providerId="LiveId" clId="{F3614FB0-59D6-4705-B98B-3F20F75150DB}" dt="2022-06-04T17:17:05.476" v="3834" actId="20577"/>
          <ac:spMkLst>
            <pc:docMk/>
            <pc:sldMk cId="2936868538" sldId="287"/>
            <ac:spMk id="2" creationId="{7FCE30FA-07AB-7E5A-0779-AB5648DBF5EC}"/>
          </ac:spMkLst>
        </pc:spChg>
        <pc:spChg chg="mod">
          <ac:chgData name="Daniel Brown" userId="dc348f81a66c48de" providerId="LiveId" clId="{F3614FB0-59D6-4705-B98B-3F20F75150DB}" dt="2022-06-04T19:43:12.464" v="4492" actId="27636"/>
          <ac:spMkLst>
            <pc:docMk/>
            <pc:sldMk cId="2936868538" sldId="287"/>
            <ac:spMk id="3" creationId="{FEE4A14C-ADE6-5181-AB8C-939BFBD9ABBC}"/>
          </ac:spMkLst>
        </pc:spChg>
      </pc:sldChg>
      <pc:sldChg chg="addSp delSp modSp new mod">
        <pc:chgData name="Daniel Brown" userId="dc348f81a66c48de" providerId="LiveId" clId="{F3614FB0-59D6-4705-B98B-3F20F75150DB}" dt="2022-06-04T17:29:35.637" v="4062" actId="20577"/>
        <pc:sldMkLst>
          <pc:docMk/>
          <pc:sldMk cId="917826422" sldId="288"/>
        </pc:sldMkLst>
        <pc:spChg chg="del">
          <ac:chgData name="Daniel Brown" userId="dc348f81a66c48de" providerId="LiveId" clId="{F3614FB0-59D6-4705-B98B-3F20F75150DB}" dt="2022-06-04T17:25:46.924" v="3894" actId="478"/>
          <ac:spMkLst>
            <pc:docMk/>
            <pc:sldMk cId="917826422" sldId="288"/>
            <ac:spMk id="2" creationId="{9311416B-6525-FA0F-9570-D22A3DD2AE3D}"/>
          </ac:spMkLst>
        </pc:spChg>
        <pc:spChg chg="del">
          <ac:chgData name="Daniel Brown" userId="dc348f81a66c48de" providerId="LiveId" clId="{F3614FB0-59D6-4705-B98B-3F20F75150DB}" dt="2022-06-04T17:25:45.376" v="3893" actId="478"/>
          <ac:spMkLst>
            <pc:docMk/>
            <pc:sldMk cId="917826422" sldId="288"/>
            <ac:spMk id="3" creationId="{7A0F4CC8-E3CB-D434-C846-8F2BD6462879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5" creationId="{83DCDF3D-6A4E-2BAE-A87B-E6F9B0B52D5E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6" creationId="{4A7DB73D-D0FA-A8ED-5188-D133B1F2C672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7" creationId="{E5C89AA8-B5FE-8314-B22D-D595C623CC37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8" creationId="{AE5087A5-7B0B-4BB1-BB95-A945C679C3DE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9" creationId="{3599C352-BECD-7106-0FA4-CB65BC5A4B57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10" creationId="{75CCC717-3B6E-71E2-B8C0-AAF809D679DC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11" creationId="{A131932C-3DEC-7B40-B692-5016EB5755FF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12" creationId="{076113D2-2900-EAED-D259-387C11474A34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13" creationId="{7E8C397D-D515-EC08-F3E7-3E936FB92C7F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14" creationId="{DF6AF832-D205-DA8E-C280-5511AC654A53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15" creationId="{064DE475-292F-8781-039D-78DCF9062233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16" creationId="{35E87978-B0A1-ADBA-417B-DE66E7BBC7E0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17" creationId="{9C9C7B95-DC4A-C324-A7E2-93A407AFB927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18" creationId="{F3BE1631-1599-863F-E23C-83F0E0F7E170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19" creationId="{9A4674D8-9971-818D-AD4D-1F647AF306B7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20" creationId="{54A40747-5A4F-DF03-4830-E95247EC1002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21" creationId="{EA23B05C-D740-7AD7-9817-D2215C6C0BAA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22" creationId="{650CE6C6-B0B5-535D-73C7-4F16AAB2921F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23" creationId="{9BD9ED49-2017-AB58-655D-2AF3ABDC5F98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24" creationId="{7095844B-3F4E-F725-1ECF-44FAF3529A99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25" creationId="{1736A763-F00C-BEC2-2731-AF6798489C4C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26" creationId="{C82C7BD8-DE6E-7CB5-10EE-20EF3C956D26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27" creationId="{8CC46E1B-A353-9712-DAA7-4A221307C0F9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28" creationId="{FB6F807C-05BC-DD24-99C0-0AE80746B565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29" creationId="{1644E259-1641-9A23-A55E-AB68BAB32654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30" creationId="{42202996-C73B-95A2-1024-5E10D02C6DAE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31" creationId="{C2B3683B-DEFB-8CE3-FA02-B6B51091A9F2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32" creationId="{CD7C15FD-3DC1-9C87-1DFF-35D7BD2DFE53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33" creationId="{795E4CEA-E817-0EA9-9093-BB4DA5783361}"/>
          </ac:spMkLst>
        </pc:spChg>
        <pc:spChg chg="add del mod">
          <ac:chgData name="Daniel Brown" userId="dc348f81a66c48de" providerId="LiveId" clId="{F3614FB0-59D6-4705-B98B-3F20F75150DB}" dt="2022-06-04T17:28:22.229" v="4020" actId="478"/>
          <ac:spMkLst>
            <pc:docMk/>
            <pc:sldMk cId="917826422" sldId="288"/>
            <ac:spMk id="34" creationId="{CCC3F83F-6E96-9355-5914-105089A3A260}"/>
          </ac:spMkLst>
        </pc:spChg>
        <pc:spChg chg="add del mod">
          <ac:chgData name="Daniel Brown" userId="dc348f81a66c48de" providerId="LiveId" clId="{F3614FB0-59D6-4705-B98B-3F20F75150DB}" dt="2022-06-04T17:28:22.229" v="4020" actId="478"/>
          <ac:spMkLst>
            <pc:docMk/>
            <pc:sldMk cId="917826422" sldId="288"/>
            <ac:spMk id="35" creationId="{D3D56FD9-1B68-BF00-FF16-E7EC82DBE3B2}"/>
          </ac:spMkLst>
        </pc:spChg>
        <pc:spChg chg="add del mod">
          <ac:chgData name="Daniel Brown" userId="dc348f81a66c48de" providerId="LiveId" clId="{F3614FB0-59D6-4705-B98B-3F20F75150DB}" dt="2022-06-04T17:28:22.229" v="4020" actId="478"/>
          <ac:spMkLst>
            <pc:docMk/>
            <pc:sldMk cId="917826422" sldId="288"/>
            <ac:spMk id="36" creationId="{3ED9D5A7-34E6-737E-B932-74BE7D8F07DD}"/>
          </ac:spMkLst>
        </pc:spChg>
        <pc:spChg chg="add del mod">
          <ac:chgData name="Daniel Brown" userId="dc348f81a66c48de" providerId="LiveId" clId="{F3614FB0-59D6-4705-B98B-3F20F75150DB}" dt="2022-06-04T17:28:22.229" v="4020" actId="478"/>
          <ac:spMkLst>
            <pc:docMk/>
            <pc:sldMk cId="917826422" sldId="288"/>
            <ac:spMk id="37" creationId="{3AA42C33-39F4-D229-1F43-FC9B8123741C}"/>
          </ac:spMkLst>
        </pc:spChg>
        <pc:spChg chg="add del mod">
          <ac:chgData name="Daniel Brown" userId="dc348f81a66c48de" providerId="LiveId" clId="{F3614FB0-59D6-4705-B98B-3F20F75150DB}" dt="2022-06-04T17:28:22.229" v="4020" actId="478"/>
          <ac:spMkLst>
            <pc:docMk/>
            <pc:sldMk cId="917826422" sldId="288"/>
            <ac:spMk id="38" creationId="{BDB4C658-AD6A-6851-BA3D-AFC340617061}"/>
          </ac:spMkLst>
        </pc:spChg>
        <pc:spChg chg="add del mod">
          <ac:chgData name="Daniel Brown" userId="dc348f81a66c48de" providerId="LiveId" clId="{F3614FB0-59D6-4705-B98B-3F20F75150DB}" dt="2022-06-04T17:28:22.229" v="4020" actId="478"/>
          <ac:spMkLst>
            <pc:docMk/>
            <pc:sldMk cId="917826422" sldId="288"/>
            <ac:spMk id="39" creationId="{AEDCFDD4-5903-E939-EB1C-C9A60B000B62}"/>
          </ac:spMkLst>
        </pc:spChg>
        <pc:spChg chg="add del mod">
          <ac:chgData name="Daniel Brown" userId="dc348f81a66c48de" providerId="LiveId" clId="{F3614FB0-59D6-4705-B98B-3F20F75150DB}" dt="2022-06-04T17:28:22.229" v="4020" actId="478"/>
          <ac:spMkLst>
            <pc:docMk/>
            <pc:sldMk cId="917826422" sldId="288"/>
            <ac:spMk id="40" creationId="{BDCF1C4C-3C5A-186D-4040-746378709112}"/>
          </ac:spMkLst>
        </pc:spChg>
        <pc:spChg chg="add del mod">
          <ac:chgData name="Daniel Brown" userId="dc348f81a66c48de" providerId="LiveId" clId="{F3614FB0-59D6-4705-B98B-3F20F75150DB}" dt="2022-06-04T17:28:22.229" v="4020" actId="478"/>
          <ac:spMkLst>
            <pc:docMk/>
            <pc:sldMk cId="917826422" sldId="288"/>
            <ac:spMk id="41" creationId="{3FC530B5-F80D-90EF-76E3-EA38913D3315}"/>
          </ac:spMkLst>
        </pc:spChg>
        <pc:spChg chg="add del mod">
          <ac:chgData name="Daniel Brown" userId="dc348f81a66c48de" providerId="LiveId" clId="{F3614FB0-59D6-4705-B98B-3F20F75150DB}" dt="2022-06-04T17:28:22.229" v="4020" actId="478"/>
          <ac:spMkLst>
            <pc:docMk/>
            <pc:sldMk cId="917826422" sldId="288"/>
            <ac:spMk id="42" creationId="{DBB55E44-EF48-9B6D-AA9A-0938CE19E145}"/>
          </ac:spMkLst>
        </pc:spChg>
        <pc:spChg chg="add del mod">
          <ac:chgData name="Daniel Brown" userId="dc348f81a66c48de" providerId="LiveId" clId="{F3614FB0-59D6-4705-B98B-3F20F75150DB}" dt="2022-06-04T17:28:22.229" v="4020" actId="478"/>
          <ac:spMkLst>
            <pc:docMk/>
            <pc:sldMk cId="917826422" sldId="288"/>
            <ac:spMk id="43" creationId="{DD778A3B-2A96-5417-B74E-C1A9625E81FF}"/>
          </ac:spMkLst>
        </pc:spChg>
        <pc:spChg chg="add del mod">
          <ac:chgData name="Daniel Brown" userId="dc348f81a66c48de" providerId="LiveId" clId="{F3614FB0-59D6-4705-B98B-3F20F75150DB}" dt="2022-06-04T17:28:24.790" v="4021" actId="478"/>
          <ac:spMkLst>
            <pc:docMk/>
            <pc:sldMk cId="917826422" sldId="288"/>
            <ac:spMk id="44" creationId="{AEF172DF-A5D5-04E4-D63B-69EA51CA0B3F}"/>
          </ac:spMkLst>
        </pc:spChg>
        <pc:spChg chg="add del mod">
          <ac:chgData name="Daniel Brown" userId="dc348f81a66c48de" providerId="LiveId" clId="{F3614FB0-59D6-4705-B98B-3F20F75150DB}" dt="2022-06-04T17:28:22.229" v="4020" actId="478"/>
          <ac:spMkLst>
            <pc:docMk/>
            <pc:sldMk cId="917826422" sldId="288"/>
            <ac:spMk id="45" creationId="{9F538DE6-6B43-6357-0200-5C326853834A}"/>
          </ac:spMkLst>
        </pc:spChg>
        <pc:spChg chg="add del mod">
          <ac:chgData name="Daniel Brown" userId="dc348f81a66c48de" providerId="LiveId" clId="{F3614FB0-59D6-4705-B98B-3F20F75150DB}" dt="2022-06-04T17:28:22.229" v="4020" actId="478"/>
          <ac:spMkLst>
            <pc:docMk/>
            <pc:sldMk cId="917826422" sldId="288"/>
            <ac:spMk id="46" creationId="{ABFFC1B0-C070-F4DB-6674-4A073690DA9C}"/>
          </ac:spMkLst>
        </pc:spChg>
        <pc:spChg chg="add del mod">
          <ac:chgData name="Daniel Brown" userId="dc348f81a66c48de" providerId="LiveId" clId="{F3614FB0-59D6-4705-B98B-3F20F75150DB}" dt="2022-06-04T17:28:22.229" v="4020" actId="478"/>
          <ac:spMkLst>
            <pc:docMk/>
            <pc:sldMk cId="917826422" sldId="288"/>
            <ac:spMk id="47" creationId="{32684CD1-7ABC-F3AF-7F03-94C55DDC633E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48" creationId="{B4162D89-8713-9E92-5C3E-E8A708A2DA0E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49" creationId="{F46CE5FF-E578-6952-4671-49E725FF2398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50" creationId="{EBA7437E-760C-1B2A-0D72-8C93E3CAF342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51" creationId="{DB25D30D-437B-3A47-C673-CF6D4D375255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52" creationId="{8891163D-1B89-E498-B459-78AC2EFE9852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53" creationId="{D5ADF7E8-8B82-0EFA-2244-9918843DDBB6}"/>
          </ac:spMkLst>
        </pc:spChg>
        <pc:spChg chg="add mod">
          <ac:chgData name="Daniel Brown" userId="dc348f81a66c48de" providerId="LiveId" clId="{F3614FB0-59D6-4705-B98B-3F20F75150DB}" dt="2022-06-04T17:25:48.350" v="3895"/>
          <ac:spMkLst>
            <pc:docMk/>
            <pc:sldMk cId="917826422" sldId="288"/>
            <ac:spMk id="54" creationId="{11E27255-0ECA-AADE-1E4D-64AB6DC8FA93}"/>
          </ac:spMkLst>
        </pc:spChg>
        <pc:spChg chg="add mod">
          <ac:chgData name="Daniel Brown" userId="dc348f81a66c48de" providerId="LiveId" clId="{F3614FB0-59D6-4705-B98B-3F20F75150DB}" dt="2022-06-04T17:29:35.637" v="4062" actId="20577"/>
          <ac:spMkLst>
            <pc:docMk/>
            <pc:sldMk cId="917826422" sldId="288"/>
            <ac:spMk id="55" creationId="{914F19B0-9AF0-2363-7E4F-0972D601CD72}"/>
          </ac:spMkLst>
        </pc:spChg>
        <pc:spChg chg="add mod">
          <ac:chgData name="Daniel Brown" userId="dc348f81a66c48de" providerId="LiveId" clId="{F3614FB0-59D6-4705-B98B-3F20F75150DB}" dt="2022-06-04T17:29:03.770" v="4052" actId="20577"/>
          <ac:spMkLst>
            <pc:docMk/>
            <pc:sldMk cId="917826422" sldId="288"/>
            <ac:spMk id="56" creationId="{A94A8E5B-6F6D-7F31-78A7-94D36687D7E3}"/>
          </ac:spMkLst>
        </pc:spChg>
        <pc:spChg chg="add mod">
          <ac:chgData name="Daniel Brown" userId="dc348f81a66c48de" providerId="LiveId" clId="{F3614FB0-59D6-4705-B98B-3F20F75150DB}" dt="2022-06-04T17:29:07.932" v="4053" actId="20577"/>
          <ac:spMkLst>
            <pc:docMk/>
            <pc:sldMk cId="917826422" sldId="288"/>
            <ac:spMk id="57" creationId="{30BB3912-9A6C-9016-783A-F9E7E93D882D}"/>
          </ac:spMkLst>
        </pc:spChg>
        <pc:spChg chg="add mod">
          <ac:chgData name="Daniel Brown" userId="dc348f81a66c48de" providerId="LiveId" clId="{F3614FB0-59D6-4705-B98B-3F20F75150DB}" dt="2022-06-04T17:29:08.963" v="4054" actId="20577"/>
          <ac:spMkLst>
            <pc:docMk/>
            <pc:sldMk cId="917826422" sldId="288"/>
            <ac:spMk id="58" creationId="{5A22964E-A27F-CA50-07E2-4C0BF9559D56}"/>
          </ac:spMkLst>
        </pc:spChg>
        <pc:spChg chg="add mod">
          <ac:chgData name="Daniel Brown" userId="dc348f81a66c48de" providerId="LiveId" clId="{F3614FB0-59D6-4705-B98B-3F20F75150DB}" dt="2022-06-04T17:29:11.167" v="4055" actId="20577"/>
          <ac:spMkLst>
            <pc:docMk/>
            <pc:sldMk cId="917826422" sldId="288"/>
            <ac:spMk id="59" creationId="{42A60ACC-52F2-3691-00B9-8D5519D9FE09}"/>
          </ac:spMkLst>
        </pc:spChg>
        <pc:spChg chg="add mod">
          <ac:chgData name="Daniel Brown" userId="dc348f81a66c48de" providerId="LiveId" clId="{F3614FB0-59D6-4705-B98B-3F20F75150DB}" dt="2022-06-04T17:29:14.209" v="4056" actId="20577"/>
          <ac:spMkLst>
            <pc:docMk/>
            <pc:sldMk cId="917826422" sldId="288"/>
            <ac:spMk id="60" creationId="{718A44B7-FCA2-ABF3-A9C4-F231A1D41BB1}"/>
          </ac:spMkLst>
        </pc:spChg>
        <pc:spChg chg="add mod">
          <ac:chgData name="Daniel Brown" userId="dc348f81a66c48de" providerId="LiveId" clId="{F3614FB0-59D6-4705-B98B-3F20F75150DB}" dt="2022-06-04T17:29:15.820" v="4058" actId="20577"/>
          <ac:spMkLst>
            <pc:docMk/>
            <pc:sldMk cId="917826422" sldId="288"/>
            <ac:spMk id="61" creationId="{AA77E27C-1403-C028-BCCC-A4CBA1CC6671}"/>
          </ac:spMkLst>
        </pc:spChg>
        <pc:spChg chg="add mod">
          <ac:chgData name="Daniel Brown" userId="dc348f81a66c48de" providerId="LiveId" clId="{F3614FB0-59D6-4705-B98B-3F20F75150DB}" dt="2022-06-04T17:29:18.003" v="4059" actId="20577"/>
          <ac:spMkLst>
            <pc:docMk/>
            <pc:sldMk cId="917826422" sldId="288"/>
            <ac:spMk id="62" creationId="{473170F0-4F0B-E8FB-31DD-76E9ABA269BF}"/>
          </ac:spMkLst>
        </pc:spChg>
        <pc:graphicFrameChg chg="add mod modGraphic">
          <ac:chgData name="Daniel Brown" userId="dc348f81a66c48de" providerId="LiveId" clId="{F3614FB0-59D6-4705-B98B-3F20F75150DB}" dt="2022-06-04T17:29:00.936" v="4051" actId="20577"/>
          <ac:graphicFrameMkLst>
            <pc:docMk/>
            <pc:sldMk cId="917826422" sldId="288"/>
            <ac:graphicFrameMk id="4" creationId="{C5B1B016-D101-D97D-010A-88AFD2A03D2C}"/>
          </ac:graphicFrameMkLst>
        </pc:graphicFrameChg>
      </pc:sldChg>
      <pc:sldChg chg="addSp delSp modSp new mod">
        <pc:chgData name="Daniel Brown" userId="dc348f81a66c48de" providerId="LiveId" clId="{F3614FB0-59D6-4705-B98B-3F20F75150DB}" dt="2022-06-04T19:40:41.547" v="4327" actId="20577"/>
        <pc:sldMkLst>
          <pc:docMk/>
          <pc:sldMk cId="1232383347" sldId="289"/>
        </pc:sldMkLst>
        <pc:spChg chg="del">
          <ac:chgData name="Daniel Brown" userId="dc348f81a66c48de" providerId="LiveId" clId="{F3614FB0-59D6-4705-B98B-3F20F75150DB}" dt="2022-06-04T17:30:54.006" v="4068" actId="478"/>
          <ac:spMkLst>
            <pc:docMk/>
            <pc:sldMk cId="1232383347" sldId="289"/>
            <ac:spMk id="2" creationId="{380560C7-045F-A557-257A-A473EE66BB03}"/>
          </ac:spMkLst>
        </pc:spChg>
        <pc:spChg chg="del">
          <ac:chgData name="Daniel Brown" userId="dc348f81a66c48de" providerId="LiveId" clId="{F3614FB0-59D6-4705-B98B-3F20F75150DB}" dt="2022-06-04T17:30:52.523" v="4067" actId="478"/>
          <ac:spMkLst>
            <pc:docMk/>
            <pc:sldMk cId="1232383347" sldId="289"/>
            <ac:spMk id="3" creationId="{23D6D93D-3D3B-D630-3140-EE9EAFDDD6B1}"/>
          </ac:spMkLst>
        </pc:spChg>
        <pc:spChg chg="add del mod">
          <ac:chgData name="Daniel Brown" userId="dc348f81a66c48de" providerId="LiveId" clId="{F3614FB0-59D6-4705-B98B-3F20F75150DB}" dt="2022-06-04T17:31:57.878" v="4142" actId="478"/>
          <ac:spMkLst>
            <pc:docMk/>
            <pc:sldMk cId="1232383347" sldId="289"/>
            <ac:spMk id="5" creationId="{4F37A735-485A-F543-1352-8B8D14D3988A}"/>
          </ac:spMkLst>
        </pc:spChg>
        <pc:spChg chg="add del mod">
          <ac:chgData name="Daniel Brown" userId="dc348f81a66c48de" providerId="LiveId" clId="{F3614FB0-59D6-4705-B98B-3F20F75150DB}" dt="2022-06-04T17:31:57.878" v="4142" actId="478"/>
          <ac:spMkLst>
            <pc:docMk/>
            <pc:sldMk cId="1232383347" sldId="289"/>
            <ac:spMk id="6" creationId="{7443BBF2-7AE7-4826-09A2-C45FB686660A}"/>
          </ac:spMkLst>
        </pc:spChg>
        <pc:spChg chg="add del mod">
          <ac:chgData name="Daniel Brown" userId="dc348f81a66c48de" providerId="LiveId" clId="{F3614FB0-59D6-4705-B98B-3F20F75150DB}" dt="2022-06-04T17:31:57.878" v="4142" actId="478"/>
          <ac:spMkLst>
            <pc:docMk/>
            <pc:sldMk cId="1232383347" sldId="289"/>
            <ac:spMk id="7" creationId="{0D3CF822-7C1D-FE78-5974-553727C9BFB1}"/>
          </ac:spMkLst>
        </pc:spChg>
        <pc:spChg chg="add del mod">
          <ac:chgData name="Daniel Brown" userId="dc348f81a66c48de" providerId="LiveId" clId="{F3614FB0-59D6-4705-B98B-3F20F75150DB}" dt="2022-06-04T17:31:57.878" v="4142" actId="478"/>
          <ac:spMkLst>
            <pc:docMk/>
            <pc:sldMk cId="1232383347" sldId="289"/>
            <ac:spMk id="8" creationId="{67DCA042-2AA3-98E0-8E03-AE393632C354}"/>
          </ac:spMkLst>
        </pc:spChg>
        <pc:spChg chg="add del mod">
          <ac:chgData name="Daniel Brown" userId="dc348f81a66c48de" providerId="LiveId" clId="{F3614FB0-59D6-4705-B98B-3F20F75150DB}" dt="2022-06-04T17:31:57.878" v="4142" actId="478"/>
          <ac:spMkLst>
            <pc:docMk/>
            <pc:sldMk cId="1232383347" sldId="289"/>
            <ac:spMk id="9" creationId="{FEE3A260-E25B-77C9-18D6-59078A000E7A}"/>
          </ac:spMkLst>
        </pc:spChg>
        <pc:spChg chg="add del mod">
          <ac:chgData name="Daniel Brown" userId="dc348f81a66c48de" providerId="LiveId" clId="{F3614FB0-59D6-4705-B98B-3F20F75150DB}" dt="2022-06-04T17:31:57.878" v="4142" actId="478"/>
          <ac:spMkLst>
            <pc:docMk/>
            <pc:sldMk cId="1232383347" sldId="289"/>
            <ac:spMk id="10" creationId="{BFD644C1-5C0C-FA2E-BDEC-605688996929}"/>
          </ac:spMkLst>
        </pc:spChg>
        <pc:spChg chg="add del mod">
          <ac:chgData name="Daniel Brown" userId="dc348f81a66c48de" providerId="LiveId" clId="{F3614FB0-59D6-4705-B98B-3F20F75150DB}" dt="2022-06-04T17:31:57.878" v="4142" actId="478"/>
          <ac:spMkLst>
            <pc:docMk/>
            <pc:sldMk cId="1232383347" sldId="289"/>
            <ac:spMk id="11" creationId="{A500E6F6-293A-A116-02C7-50B6CC231C03}"/>
          </ac:spMkLst>
        </pc:spChg>
        <pc:spChg chg="add del mod">
          <ac:chgData name="Daniel Brown" userId="dc348f81a66c48de" providerId="LiveId" clId="{F3614FB0-59D6-4705-B98B-3F20F75150DB}" dt="2022-06-04T17:32:09.419" v="4143" actId="478"/>
          <ac:spMkLst>
            <pc:docMk/>
            <pc:sldMk cId="1232383347" sldId="289"/>
            <ac:spMk id="12" creationId="{B08CF4A2-3CFC-F3BE-36F9-968F367FCDBD}"/>
          </ac:spMkLst>
        </pc:spChg>
        <pc:spChg chg="add del mod">
          <ac:chgData name="Daniel Brown" userId="dc348f81a66c48de" providerId="LiveId" clId="{F3614FB0-59D6-4705-B98B-3F20F75150DB}" dt="2022-06-04T17:32:09.419" v="4143" actId="478"/>
          <ac:spMkLst>
            <pc:docMk/>
            <pc:sldMk cId="1232383347" sldId="289"/>
            <ac:spMk id="13" creationId="{73380083-3D6B-B8EC-F70C-D30D3B3D5A1E}"/>
          </ac:spMkLst>
        </pc:spChg>
        <pc:spChg chg="add del mod">
          <ac:chgData name="Daniel Brown" userId="dc348f81a66c48de" providerId="LiveId" clId="{F3614FB0-59D6-4705-B98B-3F20F75150DB}" dt="2022-06-04T17:32:09.419" v="4143" actId="478"/>
          <ac:spMkLst>
            <pc:docMk/>
            <pc:sldMk cId="1232383347" sldId="289"/>
            <ac:spMk id="14" creationId="{2C3FDB9F-A6DA-B759-B99C-9D1523DB05CD}"/>
          </ac:spMkLst>
        </pc:spChg>
        <pc:spChg chg="add del mod">
          <ac:chgData name="Daniel Brown" userId="dc348f81a66c48de" providerId="LiveId" clId="{F3614FB0-59D6-4705-B98B-3F20F75150DB}" dt="2022-06-04T17:32:09.419" v="4143" actId="478"/>
          <ac:spMkLst>
            <pc:docMk/>
            <pc:sldMk cId="1232383347" sldId="289"/>
            <ac:spMk id="15" creationId="{03BE9F35-2353-8816-5D8A-C5EFD019EE85}"/>
          </ac:spMkLst>
        </pc:spChg>
        <pc:spChg chg="add del mod">
          <ac:chgData name="Daniel Brown" userId="dc348f81a66c48de" providerId="LiveId" clId="{F3614FB0-59D6-4705-B98B-3F20F75150DB}" dt="2022-06-04T17:32:09.419" v="4143" actId="478"/>
          <ac:spMkLst>
            <pc:docMk/>
            <pc:sldMk cId="1232383347" sldId="289"/>
            <ac:spMk id="16" creationId="{7E2F6C10-4BBD-1A82-3D28-8AF0147CAA3E}"/>
          </ac:spMkLst>
        </pc:spChg>
        <pc:spChg chg="add mod">
          <ac:chgData name="Daniel Brown" userId="dc348f81a66c48de" providerId="LiveId" clId="{F3614FB0-59D6-4705-B98B-3F20F75150DB}" dt="2022-06-04T17:30:58.088" v="4070" actId="1076"/>
          <ac:spMkLst>
            <pc:docMk/>
            <pc:sldMk cId="1232383347" sldId="289"/>
            <ac:spMk id="17" creationId="{B8DB2FAD-02F8-0619-AF52-727CBA13AAE3}"/>
          </ac:spMkLst>
        </pc:spChg>
        <pc:spChg chg="add del mod">
          <ac:chgData name="Daniel Brown" userId="dc348f81a66c48de" providerId="LiveId" clId="{F3614FB0-59D6-4705-B98B-3F20F75150DB}" dt="2022-06-04T17:32:09.419" v="4143" actId="478"/>
          <ac:spMkLst>
            <pc:docMk/>
            <pc:sldMk cId="1232383347" sldId="289"/>
            <ac:spMk id="18" creationId="{FE73547B-F476-FCAE-3568-5FCCF7E65485}"/>
          </ac:spMkLst>
        </pc:spChg>
        <pc:spChg chg="add mod">
          <ac:chgData name="Daniel Brown" userId="dc348f81a66c48de" providerId="LiveId" clId="{F3614FB0-59D6-4705-B98B-3F20F75150DB}" dt="2022-06-04T17:30:58.088" v="4070" actId="1076"/>
          <ac:spMkLst>
            <pc:docMk/>
            <pc:sldMk cId="1232383347" sldId="289"/>
            <ac:spMk id="19" creationId="{0783DF6D-0325-6F86-F987-65F50A8D21CF}"/>
          </ac:spMkLst>
        </pc:spChg>
        <pc:spChg chg="add mod">
          <ac:chgData name="Daniel Brown" userId="dc348f81a66c48de" providerId="LiveId" clId="{F3614FB0-59D6-4705-B98B-3F20F75150DB}" dt="2022-06-04T17:30:58.088" v="4070" actId="1076"/>
          <ac:spMkLst>
            <pc:docMk/>
            <pc:sldMk cId="1232383347" sldId="289"/>
            <ac:spMk id="20" creationId="{0DBC6C67-0A3F-2787-D11D-3F80449FBB8A}"/>
          </ac:spMkLst>
        </pc:spChg>
        <pc:spChg chg="add mod">
          <ac:chgData name="Daniel Brown" userId="dc348f81a66c48de" providerId="LiveId" clId="{F3614FB0-59D6-4705-B98B-3F20F75150DB}" dt="2022-06-04T17:30:58.088" v="4070" actId="1076"/>
          <ac:spMkLst>
            <pc:docMk/>
            <pc:sldMk cId="1232383347" sldId="289"/>
            <ac:spMk id="21" creationId="{8C10F4AA-C0CC-803B-8ECC-EEA8110DD731}"/>
          </ac:spMkLst>
        </pc:spChg>
        <pc:spChg chg="add mod">
          <ac:chgData name="Daniel Brown" userId="dc348f81a66c48de" providerId="LiveId" clId="{F3614FB0-59D6-4705-B98B-3F20F75150DB}" dt="2022-06-04T17:30:58.088" v="4070" actId="1076"/>
          <ac:spMkLst>
            <pc:docMk/>
            <pc:sldMk cId="1232383347" sldId="289"/>
            <ac:spMk id="22" creationId="{914C79B1-A546-D933-EAFB-A045FDCE9BB1}"/>
          </ac:spMkLst>
        </pc:spChg>
        <pc:spChg chg="add mod">
          <ac:chgData name="Daniel Brown" userId="dc348f81a66c48de" providerId="LiveId" clId="{F3614FB0-59D6-4705-B98B-3F20F75150DB}" dt="2022-06-04T17:30:58.088" v="4070" actId="1076"/>
          <ac:spMkLst>
            <pc:docMk/>
            <pc:sldMk cId="1232383347" sldId="289"/>
            <ac:spMk id="23" creationId="{F2D99A6D-72A3-8185-9577-AFA6E3A119AA}"/>
          </ac:spMkLst>
        </pc:spChg>
        <pc:spChg chg="add mod">
          <ac:chgData name="Daniel Brown" userId="dc348f81a66c48de" providerId="LiveId" clId="{F3614FB0-59D6-4705-B98B-3F20F75150DB}" dt="2022-06-04T17:30:58.088" v="4070" actId="1076"/>
          <ac:spMkLst>
            <pc:docMk/>
            <pc:sldMk cId="1232383347" sldId="289"/>
            <ac:spMk id="24" creationId="{25F6FCFF-2053-B7AD-310D-A4B96F5606AA}"/>
          </ac:spMkLst>
        </pc:spChg>
        <pc:spChg chg="add mod">
          <ac:chgData name="Daniel Brown" userId="dc348f81a66c48de" providerId="LiveId" clId="{F3614FB0-59D6-4705-B98B-3F20F75150DB}" dt="2022-06-04T17:30:58.088" v="4070" actId="1076"/>
          <ac:spMkLst>
            <pc:docMk/>
            <pc:sldMk cId="1232383347" sldId="289"/>
            <ac:spMk id="25" creationId="{BA2B5CB4-CA8D-55D3-4B6F-BC0B24ADDE7A}"/>
          </ac:spMkLst>
        </pc:spChg>
        <pc:spChg chg="add del mod">
          <ac:chgData name="Daniel Brown" userId="dc348f81a66c48de" providerId="LiveId" clId="{F3614FB0-59D6-4705-B98B-3F20F75150DB}" dt="2022-06-04T17:32:50.682" v="4154" actId="478"/>
          <ac:spMkLst>
            <pc:docMk/>
            <pc:sldMk cId="1232383347" sldId="289"/>
            <ac:spMk id="26" creationId="{458FBD22-21C0-184D-CF0E-C61B5364A87E}"/>
          </ac:spMkLst>
        </pc:spChg>
        <pc:spChg chg="add del mod">
          <ac:chgData name="Daniel Brown" userId="dc348f81a66c48de" providerId="LiveId" clId="{F3614FB0-59D6-4705-B98B-3F20F75150DB}" dt="2022-06-04T17:32:52.117" v="4155" actId="478"/>
          <ac:spMkLst>
            <pc:docMk/>
            <pc:sldMk cId="1232383347" sldId="289"/>
            <ac:spMk id="27" creationId="{A2D9215D-EC72-92A9-F90C-7D9519EB1A11}"/>
          </ac:spMkLst>
        </pc:spChg>
        <pc:spChg chg="add del mod">
          <ac:chgData name="Daniel Brown" userId="dc348f81a66c48de" providerId="LiveId" clId="{F3614FB0-59D6-4705-B98B-3F20F75150DB}" dt="2022-06-04T17:32:53.743" v="4156" actId="478"/>
          <ac:spMkLst>
            <pc:docMk/>
            <pc:sldMk cId="1232383347" sldId="289"/>
            <ac:spMk id="28" creationId="{48099958-3895-346E-616B-68AE1EF66904}"/>
          </ac:spMkLst>
        </pc:spChg>
        <pc:spChg chg="add del mod">
          <ac:chgData name="Daniel Brown" userId="dc348f81a66c48de" providerId="LiveId" clId="{F3614FB0-59D6-4705-B98B-3F20F75150DB}" dt="2022-06-04T17:32:54.782" v="4157" actId="478"/>
          <ac:spMkLst>
            <pc:docMk/>
            <pc:sldMk cId="1232383347" sldId="289"/>
            <ac:spMk id="29" creationId="{34D2564A-EC45-ED83-0195-D7FDFC363096}"/>
          </ac:spMkLst>
        </pc:spChg>
        <pc:spChg chg="add del mod">
          <ac:chgData name="Daniel Brown" userId="dc348f81a66c48de" providerId="LiveId" clId="{F3614FB0-59D6-4705-B98B-3F20F75150DB}" dt="2022-06-04T17:32:55.563" v="4158" actId="478"/>
          <ac:spMkLst>
            <pc:docMk/>
            <pc:sldMk cId="1232383347" sldId="289"/>
            <ac:spMk id="30" creationId="{E2644499-C7BF-48FE-4C3E-3D572C596556}"/>
          </ac:spMkLst>
        </pc:spChg>
        <pc:spChg chg="add del mod">
          <ac:chgData name="Daniel Brown" userId="dc348f81a66c48de" providerId="LiveId" clId="{F3614FB0-59D6-4705-B98B-3F20F75150DB}" dt="2022-06-04T17:32:57.859" v="4159" actId="478"/>
          <ac:spMkLst>
            <pc:docMk/>
            <pc:sldMk cId="1232383347" sldId="289"/>
            <ac:spMk id="31" creationId="{91342BCA-212D-6041-5F6F-FAE942A253AF}"/>
          </ac:spMkLst>
        </pc:spChg>
        <pc:spChg chg="add del mod">
          <ac:chgData name="Daniel Brown" userId="dc348f81a66c48de" providerId="LiveId" clId="{F3614FB0-59D6-4705-B98B-3F20F75150DB}" dt="2022-06-04T17:32:59.179" v="4160" actId="478"/>
          <ac:spMkLst>
            <pc:docMk/>
            <pc:sldMk cId="1232383347" sldId="289"/>
            <ac:spMk id="32" creationId="{EB4EA843-E642-74F7-D640-C5799D0D7AC6}"/>
          </ac:spMkLst>
        </pc:spChg>
        <pc:spChg chg="add del mod">
          <ac:chgData name="Daniel Brown" userId="dc348f81a66c48de" providerId="LiveId" clId="{F3614FB0-59D6-4705-B98B-3F20F75150DB}" dt="2022-06-04T17:31:57.878" v="4142" actId="478"/>
          <ac:spMkLst>
            <pc:docMk/>
            <pc:sldMk cId="1232383347" sldId="289"/>
            <ac:spMk id="33" creationId="{80B6AB12-8322-421E-009E-1292CEC29D89}"/>
          </ac:spMkLst>
        </pc:spChg>
        <pc:spChg chg="add mod">
          <ac:chgData name="Daniel Brown" userId="dc348f81a66c48de" providerId="LiveId" clId="{F3614FB0-59D6-4705-B98B-3F20F75150DB}" dt="2022-06-04T17:32:32.370" v="4146" actId="20577"/>
          <ac:spMkLst>
            <pc:docMk/>
            <pc:sldMk cId="1232383347" sldId="289"/>
            <ac:spMk id="34" creationId="{131D439A-7739-8EDC-A775-5701DA852BD4}"/>
          </ac:spMkLst>
        </pc:spChg>
        <pc:spChg chg="add mod">
          <ac:chgData name="Daniel Brown" userId="dc348f81a66c48de" providerId="LiveId" clId="{F3614FB0-59D6-4705-B98B-3F20F75150DB}" dt="2022-06-04T17:32:34.598" v="4147" actId="20577"/>
          <ac:spMkLst>
            <pc:docMk/>
            <pc:sldMk cId="1232383347" sldId="289"/>
            <ac:spMk id="35" creationId="{147D1579-B0D2-9ACA-FD4E-004F68BAE8EA}"/>
          </ac:spMkLst>
        </pc:spChg>
        <pc:spChg chg="add mod">
          <ac:chgData name="Daniel Brown" userId="dc348f81a66c48de" providerId="LiveId" clId="{F3614FB0-59D6-4705-B98B-3F20F75150DB}" dt="2022-06-04T17:32:36.165" v="4148" actId="20577"/>
          <ac:spMkLst>
            <pc:docMk/>
            <pc:sldMk cId="1232383347" sldId="289"/>
            <ac:spMk id="36" creationId="{E763EA7F-CC89-B500-3067-5C401805A527}"/>
          </ac:spMkLst>
        </pc:spChg>
        <pc:spChg chg="add mod">
          <ac:chgData name="Daniel Brown" userId="dc348f81a66c48de" providerId="LiveId" clId="{F3614FB0-59D6-4705-B98B-3F20F75150DB}" dt="2022-06-04T17:32:37.270" v="4149" actId="20577"/>
          <ac:spMkLst>
            <pc:docMk/>
            <pc:sldMk cId="1232383347" sldId="289"/>
            <ac:spMk id="37" creationId="{8765692F-AC9B-6FC4-9E54-0746E8C87B58}"/>
          </ac:spMkLst>
        </pc:spChg>
        <pc:spChg chg="add mod">
          <ac:chgData name="Daniel Brown" userId="dc348f81a66c48de" providerId="LiveId" clId="{F3614FB0-59D6-4705-B98B-3F20F75150DB}" dt="2022-06-04T17:32:38.739" v="4150" actId="20577"/>
          <ac:spMkLst>
            <pc:docMk/>
            <pc:sldMk cId="1232383347" sldId="289"/>
            <ac:spMk id="38" creationId="{081FA252-22F3-3751-DB02-EFE31837DB94}"/>
          </ac:spMkLst>
        </pc:spChg>
        <pc:spChg chg="add mod">
          <ac:chgData name="Daniel Brown" userId="dc348f81a66c48de" providerId="LiveId" clId="{F3614FB0-59D6-4705-B98B-3F20F75150DB}" dt="2022-06-04T17:32:40.412" v="4152" actId="20577"/>
          <ac:spMkLst>
            <pc:docMk/>
            <pc:sldMk cId="1232383347" sldId="289"/>
            <ac:spMk id="39" creationId="{D68A2594-1164-8D91-85F2-C44AD0F33169}"/>
          </ac:spMkLst>
        </pc:spChg>
        <pc:spChg chg="add mod">
          <ac:chgData name="Daniel Brown" userId="dc348f81a66c48de" providerId="LiveId" clId="{F3614FB0-59D6-4705-B98B-3F20F75150DB}" dt="2022-06-04T17:32:41.701" v="4153" actId="20577"/>
          <ac:spMkLst>
            <pc:docMk/>
            <pc:sldMk cId="1232383347" sldId="289"/>
            <ac:spMk id="40" creationId="{3415105E-93C8-598D-0D41-15B2AF2728F3}"/>
          </ac:spMkLst>
        </pc:spChg>
        <pc:spChg chg="add mod">
          <ac:chgData name="Daniel Brown" userId="dc348f81a66c48de" providerId="LiveId" clId="{F3614FB0-59D6-4705-B98B-3F20F75150DB}" dt="2022-06-04T19:37:43.894" v="4207" actId="20577"/>
          <ac:spMkLst>
            <pc:docMk/>
            <pc:sldMk cId="1232383347" sldId="289"/>
            <ac:spMk id="41" creationId="{27A63AA1-12F5-170A-6B2D-794C8C08885E}"/>
          </ac:spMkLst>
        </pc:spChg>
        <pc:spChg chg="add mod">
          <ac:chgData name="Daniel Brown" userId="dc348f81a66c48de" providerId="LiveId" clId="{F3614FB0-59D6-4705-B98B-3F20F75150DB}" dt="2022-06-04T19:39:30.758" v="4239" actId="1076"/>
          <ac:spMkLst>
            <pc:docMk/>
            <pc:sldMk cId="1232383347" sldId="289"/>
            <ac:spMk id="42" creationId="{2CF358CC-489C-7991-A3CA-EB2D88332F98}"/>
          </ac:spMkLst>
        </pc:spChg>
        <pc:spChg chg="add mod">
          <ac:chgData name="Daniel Brown" userId="dc348f81a66c48de" providerId="LiveId" clId="{F3614FB0-59D6-4705-B98B-3F20F75150DB}" dt="2022-06-04T19:39:30.758" v="4239" actId="1076"/>
          <ac:spMkLst>
            <pc:docMk/>
            <pc:sldMk cId="1232383347" sldId="289"/>
            <ac:spMk id="43" creationId="{C059E5C8-D101-54D3-3AB7-F412FF864FB2}"/>
          </ac:spMkLst>
        </pc:spChg>
        <pc:spChg chg="add mod">
          <ac:chgData name="Daniel Brown" userId="dc348f81a66c48de" providerId="LiveId" clId="{F3614FB0-59D6-4705-B98B-3F20F75150DB}" dt="2022-06-04T19:39:30.758" v="4239" actId="1076"/>
          <ac:spMkLst>
            <pc:docMk/>
            <pc:sldMk cId="1232383347" sldId="289"/>
            <ac:spMk id="44" creationId="{BC39FCC9-8255-717D-A74F-F8DB78059770}"/>
          </ac:spMkLst>
        </pc:spChg>
        <pc:spChg chg="add mod">
          <ac:chgData name="Daniel Brown" userId="dc348f81a66c48de" providerId="LiveId" clId="{F3614FB0-59D6-4705-B98B-3F20F75150DB}" dt="2022-06-04T19:39:30.758" v="4239" actId="1076"/>
          <ac:spMkLst>
            <pc:docMk/>
            <pc:sldMk cId="1232383347" sldId="289"/>
            <ac:spMk id="45" creationId="{203D937D-C00C-0847-189A-5D65BD2FFB00}"/>
          </ac:spMkLst>
        </pc:spChg>
        <pc:spChg chg="add mod">
          <ac:chgData name="Daniel Brown" userId="dc348f81a66c48de" providerId="LiveId" clId="{F3614FB0-59D6-4705-B98B-3F20F75150DB}" dt="2022-06-04T19:39:30.758" v="4239" actId="1076"/>
          <ac:spMkLst>
            <pc:docMk/>
            <pc:sldMk cId="1232383347" sldId="289"/>
            <ac:spMk id="46" creationId="{92EA46E4-AFC8-4475-72DB-12B4689F7B42}"/>
          </ac:spMkLst>
        </pc:spChg>
        <pc:spChg chg="add mod">
          <ac:chgData name="Daniel Brown" userId="dc348f81a66c48de" providerId="LiveId" clId="{F3614FB0-59D6-4705-B98B-3F20F75150DB}" dt="2022-06-04T19:39:30.758" v="4239" actId="1076"/>
          <ac:spMkLst>
            <pc:docMk/>
            <pc:sldMk cId="1232383347" sldId="289"/>
            <ac:spMk id="47" creationId="{099E8A48-212C-8D76-3814-1C481436D544}"/>
          </ac:spMkLst>
        </pc:spChg>
        <pc:spChg chg="add mod">
          <ac:chgData name="Daniel Brown" userId="dc348f81a66c48de" providerId="LiveId" clId="{F3614FB0-59D6-4705-B98B-3F20F75150DB}" dt="2022-06-04T19:39:30.758" v="4239" actId="1076"/>
          <ac:spMkLst>
            <pc:docMk/>
            <pc:sldMk cId="1232383347" sldId="289"/>
            <ac:spMk id="48" creationId="{CF98D0CF-A86E-0E07-C9E6-F2D7CDA97948}"/>
          </ac:spMkLst>
        </pc:spChg>
        <pc:spChg chg="add mod">
          <ac:chgData name="Daniel Brown" userId="dc348f81a66c48de" providerId="LiveId" clId="{F3614FB0-59D6-4705-B98B-3F20F75150DB}" dt="2022-06-04T19:39:30.758" v="4239" actId="1076"/>
          <ac:spMkLst>
            <pc:docMk/>
            <pc:sldMk cId="1232383347" sldId="289"/>
            <ac:spMk id="49" creationId="{9AB3C3FB-327D-5DA4-4E9A-E159E6C84929}"/>
          </ac:spMkLst>
        </pc:spChg>
        <pc:spChg chg="add mod">
          <ac:chgData name="Daniel Brown" userId="dc348f81a66c48de" providerId="LiveId" clId="{F3614FB0-59D6-4705-B98B-3F20F75150DB}" dt="2022-06-04T19:39:30.758" v="4239" actId="1076"/>
          <ac:spMkLst>
            <pc:docMk/>
            <pc:sldMk cId="1232383347" sldId="289"/>
            <ac:spMk id="50" creationId="{C350A46C-88A3-7672-3AB8-8497F987DAA8}"/>
          </ac:spMkLst>
        </pc:spChg>
        <pc:spChg chg="add mod">
          <ac:chgData name="Daniel Brown" userId="dc348f81a66c48de" providerId="LiveId" clId="{F3614FB0-59D6-4705-B98B-3F20F75150DB}" dt="2022-06-04T19:39:30.758" v="4239" actId="1076"/>
          <ac:spMkLst>
            <pc:docMk/>
            <pc:sldMk cId="1232383347" sldId="289"/>
            <ac:spMk id="51" creationId="{CD9504BD-D452-B46C-3EA6-DC6F534BDC84}"/>
          </ac:spMkLst>
        </pc:spChg>
        <pc:spChg chg="add mod">
          <ac:chgData name="Daniel Brown" userId="dc348f81a66c48de" providerId="LiveId" clId="{F3614FB0-59D6-4705-B98B-3F20F75150DB}" dt="2022-06-04T19:39:30.758" v="4239" actId="1076"/>
          <ac:spMkLst>
            <pc:docMk/>
            <pc:sldMk cId="1232383347" sldId="289"/>
            <ac:spMk id="52" creationId="{FCE110AF-7E1E-8BBD-8749-40BC1B2D1313}"/>
          </ac:spMkLst>
        </pc:spChg>
        <pc:spChg chg="add mod">
          <ac:chgData name="Daniel Brown" userId="dc348f81a66c48de" providerId="LiveId" clId="{F3614FB0-59D6-4705-B98B-3F20F75150DB}" dt="2022-06-04T19:39:30.758" v="4239" actId="1076"/>
          <ac:spMkLst>
            <pc:docMk/>
            <pc:sldMk cId="1232383347" sldId="289"/>
            <ac:spMk id="53" creationId="{EEF1255B-6E3F-3B78-2699-5DFA41AB7B82}"/>
          </ac:spMkLst>
        </pc:spChg>
        <pc:spChg chg="add mod">
          <ac:chgData name="Daniel Brown" userId="dc348f81a66c48de" providerId="LiveId" clId="{F3614FB0-59D6-4705-B98B-3F20F75150DB}" dt="2022-06-04T19:39:30.758" v="4239" actId="1076"/>
          <ac:spMkLst>
            <pc:docMk/>
            <pc:sldMk cId="1232383347" sldId="289"/>
            <ac:spMk id="54" creationId="{C73A8B85-0ED9-C9FB-DD82-10A8F256977C}"/>
          </ac:spMkLst>
        </pc:spChg>
        <pc:spChg chg="add mod">
          <ac:chgData name="Daniel Brown" userId="dc348f81a66c48de" providerId="LiveId" clId="{F3614FB0-59D6-4705-B98B-3F20F75150DB}" dt="2022-06-04T19:39:30.758" v="4239" actId="1076"/>
          <ac:spMkLst>
            <pc:docMk/>
            <pc:sldMk cId="1232383347" sldId="289"/>
            <ac:spMk id="55" creationId="{D5940D3F-80CB-1B21-CD9F-44BD0BA9B10B}"/>
          </ac:spMkLst>
        </pc:spChg>
        <pc:graphicFrameChg chg="add mod modGraphic">
          <ac:chgData name="Daniel Brown" userId="dc348f81a66c48de" providerId="LiveId" clId="{F3614FB0-59D6-4705-B98B-3F20F75150DB}" dt="2022-06-04T19:40:41.547" v="4327" actId="20577"/>
          <ac:graphicFrameMkLst>
            <pc:docMk/>
            <pc:sldMk cId="1232383347" sldId="289"/>
            <ac:graphicFrameMk id="4" creationId="{C0EF8D15-BA30-89B4-6561-0B11F3B083EB}"/>
          </ac:graphicFrameMkLst>
        </pc:graphicFrameChg>
      </pc:sldChg>
      <pc:sldChg chg="modSp new mod">
        <pc:chgData name="Daniel Brown" userId="dc348f81a66c48de" providerId="LiveId" clId="{F3614FB0-59D6-4705-B98B-3F20F75150DB}" dt="2022-06-05T01:27:32.200" v="5213" actId="20577"/>
        <pc:sldMkLst>
          <pc:docMk/>
          <pc:sldMk cId="1896732271" sldId="290"/>
        </pc:sldMkLst>
        <pc:spChg chg="mod">
          <ac:chgData name="Daniel Brown" userId="dc348f81a66c48de" providerId="LiveId" clId="{F3614FB0-59D6-4705-B98B-3F20F75150DB}" dt="2022-06-05T01:05:41.445" v="4505" actId="20577"/>
          <ac:spMkLst>
            <pc:docMk/>
            <pc:sldMk cId="1896732271" sldId="290"/>
            <ac:spMk id="2" creationId="{BD0EFC47-85C4-A2DE-EE3D-DB8DBBD268C1}"/>
          </ac:spMkLst>
        </pc:spChg>
        <pc:spChg chg="mod">
          <ac:chgData name="Daniel Brown" userId="dc348f81a66c48de" providerId="LiveId" clId="{F3614FB0-59D6-4705-B98B-3F20F75150DB}" dt="2022-06-05T01:27:32.200" v="5213" actId="20577"/>
          <ac:spMkLst>
            <pc:docMk/>
            <pc:sldMk cId="1896732271" sldId="290"/>
            <ac:spMk id="3" creationId="{7AEF03D8-4141-3A83-FE94-0B11712F6181}"/>
          </ac:spMkLst>
        </pc:spChg>
      </pc:sldChg>
      <pc:sldChg chg="addSp delSp modSp new mod">
        <pc:chgData name="Daniel Brown" userId="dc348f81a66c48de" providerId="LiveId" clId="{F3614FB0-59D6-4705-B98B-3F20F75150DB}" dt="2022-06-05T12:34:42.432" v="5447" actId="1076"/>
        <pc:sldMkLst>
          <pc:docMk/>
          <pc:sldMk cId="946235549" sldId="291"/>
        </pc:sldMkLst>
        <pc:spChg chg="del mod">
          <ac:chgData name="Daniel Brown" userId="dc348f81a66c48de" providerId="LiveId" clId="{F3614FB0-59D6-4705-B98B-3F20F75150DB}" dt="2022-06-05T01:11:53.559" v="4847" actId="478"/>
          <ac:spMkLst>
            <pc:docMk/>
            <pc:sldMk cId="946235549" sldId="291"/>
            <ac:spMk id="2" creationId="{6A5ACF2E-D632-C87D-B11E-6B896B1F7024}"/>
          </ac:spMkLst>
        </pc:spChg>
        <pc:spChg chg="del">
          <ac:chgData name="Daniel Brown" userId="dc348f81a66c48de" providerId="LiveId" clId="{F3614FB0-59D6-4705-B98B-3F20F75150DB}" dt="2022-06-05T01:11:56.922" v="4848" actId="478"/>
          <ac:spMkLst>
            <pc:docMk/>
            <pc:sldMk cId="946235549" sldId="291"/>
            <ac:spMk id="3" creationId="{102C6587-614B-B1D5-703F-97C1A81B5EC9}"/>
          </ac:spMkLst>
        </pc:spChg>
        <pc:spChg chg="add mod">
          <ac:chgData name="Daniel Brown" userId="dc348f81a66c48de" providerId="LiveId" clId="{F3614FB0-59D6-4705-B98B-3F20F75150DB}" dt="2022-06-05T01:29:12.530" v="5282" actId="20577"/>
          <ac:spMkLst>
            <pc:docMk/>
            <pc:sldMk cId="946235549" sldId="291"/>
            <ac:spMk id="5" creationId="{124C132E-142A-A073-6C67-8F13D4A0294B}"/>
          </ac:spMkLst>
        </pc:spChg>
        <pc:spChg chg="add mod">
          <ac:chgData name="Daniel Brown" userId="dc348f81a66c48de" providerId="LiveId" clId="{F3614FB0-59D6-4705-B98B-3F20F75150DB}" dt="2022-06-05T01:29:17.568" v="5292" actId="20577"/>
          <ac:spMkLst>
            <pc:docMk/>
            <pc:sldMk cId="946235549" sldId="291"/>
            <ac:spMk id="6" creationId="{898BF8C8-00BB-704E-E657-640CC6D5A252}"/>
          </ac:spMkLst>
        </pc:spChg>
        <pc:spChg chg="add del mod">
          <ac:chgData name="Daniel Brown" userId="dc348f81a66c48de" providerId="LiveId" clId="{F3614FB0-59D6-4705-B98B-3F20F75150DB}" dt="2022-06-05T01:30:22.131" v="5295" actId="478"/>
          <ac:spMkLst>
            <pc:docMk/>
            <pc:sldMk cId="946235549" sldId="291"/>
            <ac:spMk id="7" creationId="{2D83998A-55A4-D573-7535-7BA3BB35D461}"/>
          </ac:spMkLst>
        </pc:spChg>
        <pc:spChg chg="add del mod">
          <ac:chgData name="Daniel Brown" userId="dc348f81a66c48de" providerId="LiveId" clId="{F3614FB0-59D6-4705-B98B-3F20F75150DB}" dt="2022-06-05T01:30:15.977" v="5294" actId="478"/>
          <ac:spMkLst>
            <pc:docMk/>
            <pc:sldMk cId="946235549" sldId="291"/>
            <ac:spMk id="8" creationId="{9FFF34AA-4914-E52F-6A81-5226011E5C4F}"/>
          </ac:spMkLst>
        </pc:spChg>
        <pc:spChg chg="add del mod">
          <ac:chgData name="Daniel Brown" userId="dc348f81a66c48de" providerId="LiveId" clId="{F3614FB0-59D6-4705-B98B-3F20F75150DB}" dt="2022-06-05T01:30:15.977" v="5294" actId="478"/>
          <ac:spMkLst>
            <pc:docMk/>
            <pc:sldMk cId="946235549" sldId="291"/>
            <ac:spMk id="9" creationId="{BBB736FA-1715-1CEC-6A49-782CAD667528}"/>
          </ac:spMkLst>
        </pc:spChg>
        <pc:spChg chg="add del mod">
          <ac:chgData name="Daniel Brown" userId="dc348f81a66c48de" providerId="LiveId" clId="{F3614FB0-59D6-4705-B98B-3F20F75150DB}" dt="2022-06-05T01:30:15.977" v="5294" actId="478"/>
          <ac:spMkLst>
            <pc:docMk/>
            <pc:sldMk cId="946235549" sldId="291"/>
            <ac:spMk id="10" creationId="{D79E1A56-F1D3-4C96-9EC8-1DC7736F5ABA}"/>
          </ac:spMkLst>
        </pc:spChg>
        <pc:spChg chg="add del mod">
          <ac:chgData name="Daniel Brown" userId="dc348f81a66c48de" providerId="LiveId" clId="{F3614FB0-59D6-4705-B98B-3F20F75150DB}" dt="2022-06-05T01:30:15.977" v="5294" actId="478"/>
          <ac:spMkLst>
            <pc:docMk/>
            <pc:sldMk cId="946235549" sldId="291"/>
            <ac:spMk id="11" creationId="{48B7EBF8-0A5D-BCC6-0B01-B5BDA6CDC2A5}"/>
          </ac:spMkLst>
        </pc:spChg>
        <pc:spChg chg="add del mod">
          <ac:chgData name="Daniel Brown" userId="dc348f81a66c48de" providerId="LiveId" clId="{F3614FB0-59D6-4705-B98B-3F20F75150DB}" dt="2022-06-05T01:30:03.974" v="5293" actId="478"/>
          <ac:spMkLst>
            <pc:docMk/>
            <pc:sldMk cId="946235549" sldId="291"/>
            <ac:spMk id="12" creationId="{686DCD9E-320C-E641-8D67-EF14B8E87F2F}"/>
          </ac:spMkLst>
        </pc:spChg>
        <pc:spChg chg="add del mod">
          <ac:chgData name="Daniel Brown" userId="dc348f81a66c48de" providerId="LiveId" clId="{F3614FB0-59D6-4705-B98B-3F20F75150DB}" dt="2022-06-05T01:30:03.974" v="5293" actId="478"/>
          <ac:spMkLst>
            <pc:docMk/>
            <pc:sldMk cId="946235549" sldId="291"/>
            <ac:spMk id="13" creationId="{4057EAB4-AD2F-A2FE-F9A6-0B88A9A4E084}"/>
          </ac:spMkLst>
        </pc:spChg>
        <pc:spChg chg="add del mod">
          <ac:chgData name="Daniel Brown" userId="dc348f81a66c48de" providerId="LiveId" clId="{F3614FB0-59D6-4705-B98B-3F20F75150DB}" dt="2022-06-05T01:30:03.974" v="5293" actId="478"/>
          <ac:spMkLst>
            <pc:docMk/>
            <pc:sldMk cId="946235549" sldId="291"/>
            <ac:spMk id="14" creationId="{31A08FB3-FD36-ED34-F59F-AF9A9EAA507C}"/>
          </ac:spMkLst>
        </pc:spChg>
        <pc:spChg chg="add del mod">
          <ac:chgData name="Daniel Brown" userId="dc348f81a66c48de" providerId="LiveId" clId="{F3614FB0-59D6-4705-B98B-3F20F75150DB}" dt="2022-06-05T01:30:03.974" v="5293" actId="478"/>
          <ac:spMkLst>
            <pc:docMk/>
            <pc:sldMk cId="946235549" sldId="291"/>
            <ac:spMk id="15" creationId="{4B39EFDC-DE12-0D40-45E4-6E094911860F}"/>
          </ac:spMkLst>
        </pc:spChg>
        <pc:spChg chg="add del mod">
          <ac:chgData name="Daniel Brown" userId="dc348f81a66c48de" providerId="LiveId" clId="{F3614FB0-59D6-4705-B98B-3F20F75150DB}" dt="2022-06-05T01:30:03.974" v="5293" actId="478"/>
          <ac:spMkLst>
            <pc:docMk/>
            <pc:sldMk cId="946235549" sldId="291"/>
            <ac:spMk id="16" creationId="{C408EFDF-452C-9728-FFCB-FFBBAC14FF2A}"/>
          </ac:spMkLst>
        </pc:spChg>
        <pc:spChg chg="add mod">
          <ac:chgData name="Daniel Brown" userId="dc348f81a66c48de" providerId="LiveId" clId="{F3614FB0-59D6-4705-B98B-3F20F75150DB}" dt="2022-06-05T01:11:58.021" v="4849"/>
          <ac:spMkLst>
            <pc:docMk/>
            <pc:sldMk cId="946235549" sldId="291"/>
            <ac:spMk id="17" creationId="{9682568D-D28E-FBAB-0DB1-A8A74F927657}"/>
          </ac:spMkLst>
        </pc:spChg>
        <pc:spChg chg="add del mod">
          <ac:chgData name="Daniel Brown" userId="dc348f81a66c48de" providerId="LiveId" clId="{F3614FB0-59D6-4705-B98B-3F20F75150DB}" dt="2022-06-05T01:30:03.974" v="5293" actId="478"/>
          <ac:spMkLst>
            <pc:docMk/>
            <pc:sldMk cId="946235549" sldId="291"/>
            <ac:spMk id="18" creationId="{AED5B8E7-6AFA-197D-43D5-F0360C8E1DE7}"/>
          </ac:spMkLst>
        </pc:spChg>
        <pc:spChg chg="add del mod">
          <ac:chgData name="Daniel Brown" userId="dc348f81a66c48de" providerId="LiveId" clId="{F3614FB0-59D6-4705-B98B-3F20F75150DB}" dt="2022-06-05T01:31:57.721" v="5356" actId="478"/>
          <ac:spMkLst>
            <pc:docMk/>
            <pc:sldMk cId="946235549" sldId="291"/>
            <ac:spMk id="19" creationId="{3360E5EE-3FA1-F556-D9FE-254EBD83FF19}"/>
          </ac:spMkLst>
        </pc:spChg>
        <pc:spChg chg="add del mod">
          <ac:chgData name="Daniel Brown" userId="dc348f81a66c48de" providerId="LiveId" clId="{F3614FB0-59D6-4705-B98B-3F20F75150DB}" dt="2022-06-05T01:31:57.721" v="5356" actId="478"/>
          <ac:spMkLst>
            <pc:docMk/>
            <pc:sldMk cId="946235549" sldId="291"/>
            <ac:spMk id="20" creationId="{8D836FFE-C0A3-641C-6FCB-3E655870547A}"/>
          </ac:spMkLst>
        </pc:spChg>
        <pc:spChg chg="add del mod">
          <ac:chgData name="Daniel Brown" userId="dc348f81a66c48de" providerId="LiveId" clId="{F3614FB0-59D6-4705-B98B-3F20F75150DB}" dt="2022-06-05T01:31:57.721" v="5356" actId="478"/>
          <ac:spMkLst>
            <pc:docMk/>
            <pc:sldMk cId="946235549" sldId="291"/>
            <ac:spMk id="21" creationId="{B21860FF-50F0-70B4-F208-5BA14DA02A3B}"/>
          </ac:spMkLst>
        </pc:spChg>
        <pc:spChg chg="add del mod">
          <ac:chgData name="Daniel Brown" userId="dc348f81a66c48de" providerId="LiveId" clId="{F3614FB0-59D6-4705-B98B-3F20F75150DB}" dt="2022-06-05T01:31:57.721" v="5356" actId="478"/>
          <ac:spMkLst>
            <pc:docMk/>
            <pc:sldMk cId="946235549" sldId="291"/>
            <ac:spMk id="22" creationId="{027945E2-C70F-F77D-6BCE-C69599B81DD5}"/>
          </ac:spMkLst>
        </pc:spChg>
        <pc:spChg chg="add del mod">
          <ac:chgData name="Daniel Brown" userId="dc348f81a66c48de" providerId="LiveId" clId="{F3614FB0-59D6-4705-B98B-3F20F75150DB}" dt="2022-06-05T01:31:57.721" v="5356" actId="478"/>
          <ac:spMkLst>
            <pc:docMk/>
            <pc:sldMk cId="946235549" sldId="291"/>
            <ac:spMk id="23" creationId="{51ED9EDB-2C23-0099-58E6-39955E9E14A5}"/>
          </ac:spMkLst>
        </pc:spChg>
        <pc:spChg chg="add del mod">
          <ac:chgData name="Daniel Brown" userId="dc348f81a66c48de" providerId="LiveId" clId="{F3614FB0-59D6-4705-B98B-3F20F75150DB}" dt="2022-06-05T01:31:57.721" v="5356" actId="478"/>
          <ac:spMkLst>
            <pc:docMk/>
            <pc:sldMk cId="946235549" sldId="291"/>
            <ac:spMk id="24" creationId="{E047566B-569A-EFF8-EE5A-72076AA8C471}"/>
          </ac:spMkLst>
        </pc:spChg>
        <pc:spChg chg="add del mod">
          <ac:chgData name="Daniel Brown" userId="dc348f81a66c48de" providerId="LiveId" clId="{F3614FB0-59D6-4705-B98B-3F20F75150DB}" dt="2022-06-05T01:31:57.721" v="5356" actId="478"/>
          <ac:spMkLst>
            <pc:docMk/>
            <pc:sldMk cId="946235549" sldId="291"/>
            <ac:spMk id="25" creationId="{5AEBA8A2-874D-6EA4-28C0-73073F0CCC34}"/>
          </ac:spMkLst>
        </pc:spChg>
        <pc:spChg chg="add mod">
          <ac:chgData name="Daniel Brown" userId="dc348f81a66c48de" providerId="LiveId" clId="{F3614FB0-59D6-4705-B98B-3F20F75150DB}" dt="2022-06-05T12:33:52.938" v="5436" actId="20577"/>
          <ac:spMkLst>
            <pc:docMk/>
            <pc:sldMk cId="946235549" sldId="291"/>
            <ac:spMk id="26" creationId="{065D09F2-A66D-244C-4E4F-92F4362CBDB9}"/>
          </ac:spMkLst>
        </pc:spChg>
        <pc:spChg chg="add mod">
          <ac:chgData name="Daniel Brown" userId="dc348f81a66c48de" providerId="LiveId" clId="{F3614FB0-59D6-4705-B98B-3F20F75150DB}" dt="2022-06-05T12:33:57.413" v="5437" actId="20577"/>
          <ac:spMkLst>
            <pc:docMk/>
            <pc:sldMk cId="946235549" sldId="291"/>
            <ac:spMk id="27" creationId="{9F9306D1-1254-17AD-EED0-F901DA520F86}"/>
          </ac:spMkLst>
        </pc:spChg>
        <pc:spChg chg="add mod">
          <ac:chgData name="Daniel Brown" userId="dc348f81a66c48de" providerId="LiveId" clId="{F3614FB0-59D6-4705-B98B-3F20F75150DB}" dt="2022-06-05T12:34:03.289" v="5438" actId="20577"/>
          <ac:spMkLst>
            <pc:docMk/>
            <pc:sldMk cId="946235549" sldId="291"/>
            <ac:spMk id="28" creationId="{C393E9DD-C826-9198-2389-4CD1EC80885A}"/>
          </ac:spMkLst>
        </pc:spChg>
        <pc:spChg chg="add mod">
          <ac:chgData name="Daniel Brown" userId="dc348f81a66c48de" providerId="LiveId" clId="{F3614FB0-59D6-4705-B98B-3F20F75150DB}" dt="2022-06-05T12:34:06.654" v="5439" actId="20577"/>
          <ac:spMkLst>
            <pc:docMk/>
            <pc:sldMk cId="946235549" sldId="291"/>
            <ac:spMk id="29" creationId="{FE1066D8-B71B-9EA0-7FDC-3BA8900F9808}"/>
          </ac:spMkLst>
        </pc:spChg>
        <pc:spChg chg="add mod">
          <ac:chgData name="Daniel Brown" userId="dc348f81a66c48de" providerId="LiveId" clId="{F3614FB0-59D6-4705-B98B-3F20F75150DB}" dt="2022-06-05T12:34:09.062" v="5440" actId="20577"/>
          <ac:spMkLst>
            <pc:docMk/>
            <pc:sldMk cId="946235549" sldId="291"/>
            <ac:spMk id="30" creationId="{CB79C762-BBE6-9640-59DA-1DE5F10BFC1F}"/>
          </ac:spMkLst>
        </pc:spChg>
        <pc:spChg chg="add mod">
          <ac:chgData name="Daniel Brown" userId="dc348f81a66c48de" providerId="LiveId" clId="{F3614FB0-59D6-4705-B98B-3F20F75150DB}" dt="2022-06-05T12:34:14.959" v="5444" actId="20577"/>
          <ac:spMkLst>
            <pc:docMk/>
            <pc:sldMk cId="946235549" sldId="291"/>
            <ac:spMk id="31" creationId="{E33EDE49-28B9-1174-CD67-880BF549E329}"/>
          </ac:spMkLst>
        </pc:spChg>
        <pc:spChg chg="add mod">
          <ac:chgData name="Daniel Brown" userId="dc348f81a66c48de" providerId="LiveId" clId="{F3614FB0-59D6-4705-B98B-3F20F75150DB}" dt="2022-06-05T12:34:17.676" v="5445" actId="20577"/>
          <ac:spMkLst>
            <pc:docMk/>
            <pc:sldMk cId="946235549" sldId="291"/>
            <ac:spMk id="32" creationId="{4FC88CB5-69B3-017D-99CC-668A6E326E9F}"/>
          </ac:spMkLst>
        </pc:spChg>
        <pc:spChg chg="add del mod">
          <ac:chgData name="Daniel Brown" userId="dc348f81a66c48de" providerId="LiveId" clId="{F3614FB0-59D6-4705-B98B-3F20F75150DB}" dt="2022-06-05T01:30:22.131" v="5295" actId="478"/>
          <ac:spMkLst>
            <pc:docMk/>
            <pc:sldMk cId="946235549" sldId="291"/>
            <ac:spMk id="33" creationId="{C3DBC3FA-E744-7FBE-4069-1870E5221B84}"/>
          </ac:spMkLst>
        </pc:spChg>
        <pc:spChg chg="add mod">
          <ac:chgData name="Daniel Brown" userId="dc348f81a66c48de" providerId="LiveId" clId="{F3614FB0-59D6-4705-B98B-3F20F75150DB}" dt="2022-06-05T01:30:49.933" v="5297" actId="1076"/>
          <ac:spMkLst>
            <pc:docMk/>
            <pc:sldMk cId="946235549" sldId="291"/>
            <ac:spMk id="34" creationId="{C41BB34C-DA6C-9191-035B-B314A46AE5BE}"/>
          </ac:spMkLst>
        </pc:spChg>
        <pc:spChg chg="add mod">
          <ac:chgData name="Daniel Brown" userId="dc348f81a66c48de" providerId="LiveId" clId="{F3614FB0-59D6-4705-B98B-3F20F75150DB}" dt="2022-06-05T01:30:49.933" v="5297" actId="1076"/>
          <ac:spMkLst>
            <pc:docMk/>
            <pc:sldMk cId="946235549" sldId="291"/>
            <ac:spMk id="35" creationId="{E3CF9881-F2AC-47EE-1C95-3B806DCB3B3D}"/>
          </ac:spMkLst>
        </pc:spChg>
        <pc:spChg chg="add mod">
          <ac:chgData name="Daniel Brown" userId="dc348f81a66c48de" providerId="LiveId" clId="{F3614FB0-59D6-4705-B98B-3F20F75150DB}" dt="2022-06-05T01:30:55.021" v="5299" actId="1076"/>
          <ac:spMkLst>
            <pc:docMk/>
            <pc:sldMk cId="946235549" sldId="291"/>
            <ac:spMk id="36" creationId="{49AE3980-0CCF-1064-0DD5-FAE8A9C603BD}"/>
          </ac:spMkLst>
        </pc:spChg>
        <pc:spChg chg="add mod">
          <ac:chgData name="Daniel Brown" userId="dc348f81a66c48de" providerId="LiveId" clId="{F3614FB0-59D6-4705-B98B-3F20F75150DB}" dt="2022-06-05T01:30:55.021" v="5299" actId="1076"/>
          <ac:spMkLst>
            <pc:docMk/>
            <pc:sldMk cId="946235549" sldId="291"/>
            <ac:spMk id="37" creationId="{691B6714-A24A-06A5-D524-152C7D4D23AD}"/>
          </ac:spMkLst>
        </pc:spChg>
        <pc:spChg chg="add mod">
          <ac:chgData name="Daniel Brown" userId="dc348f81a66c48de" providerId="LiveId" clId="{F3614FB0-59D6-4705-B98B-3F20F75150DB}" dt="2022-06-05T01:31:00.013" v="5301" actId="1076"/>
          <ac:spMkLst>
            <pc:docMk/>
            <pc:sldMk cId="946235549" sldId="291"/>
            <ac:spMk id="38" creationId="{F4D3560D-8C54-35CF-54DD-311B3D19DC85}"/>
          </ac:spMkLst>
        </pc:spChg>
        <pc:spChg chg="add mod">
          <ac:chgData name="Daniel Brown" userId="dc348f81a66c48de" providerId="LiveId" clId="{F3614FB0-59D6-4705-B98B-3F20F75150DB}" dt="2022-06-05T01:31:00.013" v="5301" actId="1076"/>
          <ac:spMkLst>
            <pc:docMk/>
            <pc:sldMk cId="946235549" sldId="291"/>
            <ac:spMk id="39" creationId="{EE5D3E5B-4CFE-8457-7041-722A996E4C9D}"/>
          </ac:spMkLst>
        </pc:spChg>
        <pc:spChg chg="add mod">
          <ac:chgData name="Daniel Brown" userId="dc348f81a66c48de" providerId="LiveId" clId="{F3614FB0-59D6-4705-B98B-3F20F75150DB}" dt="2022-06-05T01:31:03.978" v="5303" actId="1076"/>
          <ac:spMkLst>
            <pc:docMk/>
            <pc:sldMk cId="946235549" sldId="291"/>
            <ac:spMk id="40" creationId="{1E3A0C03-7BCE-1D62-D092-33EDF502E407}"/>
          </ac:spMkLst>
        </pc:spChg>
        <pc:spChg chg="add mod">
          <ac:chgData name="Daniel Brown" userId="dc348f81a66c48de" providerId="LiveId" clId="{F3614FB0-59D6-4705-B98B-3F20F75150DB}" dt="2022-06-05T01:31:03.978" v="5303" actId="1076"/>
          <ac:spMkLst>
            <pc:docMk/>
            <pc:sldMk cId="946235549" sldId="291"/>
            <ac:spMk id="41" creationId="{2E79E649-11DA-28CA-449F-69D586990761}"/>
          </ac:spMkLst>
        </pc:spChg>
        <pc:spChg chg="add mod">
          <ac:chgData name="Daniel Brown" userId="dc348f81a66c48de" providerId="LiveId" clId="{F3614FB0-59D6-4705-B98B-3F20F75150DB}" dt="2022-06-05T01:31:08.654" v="5305" actId="1076"/>
          <ac:spMkLst>
            <pc:docMk/>
            <pc:sldMk cId="946235549" sldId="291"/>
            <ac:spMk id="42" creationId="{0AED9ACF-885E-334B-3391-ED18DCDC6D3C}"/>
          </ac:spMkLst>
        </pc:spChg>
        <pc:spChg chg="add mod">
          <ac:chgData name="Daniel Brown" userId="dc348f81a66c48de" providerId="LiveId" clId="{F3614FB0-59D6-4705-B98B-3F20F75150DB}" dt="2022-06-05T01:31:08.654" v="5305" actId="1076"/>
          <ac:spMkLst>
            <pc:docMk/>
            <pc:sldMk cId="946235549" sldId="291"/>
            <ac:spMk id="43" creationId="{278F2E26-F3E2-AD24-EE05-636EF8AEDFA0}"/>
          </ac:spMkLst>
        </pc:spChg>
        <pc:spChg chg="add mod">
          <ac:chgData name="Daniel Brown" userId="dc348f81a66c48de" providerId="LiveId" clId="{F3614FB0-59D6-4705-B98B-3F20F75150DB}" dt="2022-06-05T01:31:12.434" v="5307" actId="1076"/>
          <ac:spMkLst>
            <pc:docMk/>
            <pc:sldMk cId="946235549" sldId="291"/>
            <ac:spMk id="44" creationId="{AD64A7BB-E33A-C3D7-5B7D-51A9ED35EBAA}"/>
          </ac:spMkLst>
        </pc:spChg>
        <pc:spChg chg="add mod">
          <ac:chgData name="Daniel Brown" userId="dc348f81a66c48de" providerId="LiveId" clId="{F3614FB0-59D6-4705-B98B-3F20F75150DB}" dt="2022-06-05T01:31:12.434" v="5307" actId="1076"/>
          <ac:spMkLst>
            <pc:docMk/>
            <pc:sldMk cId="946235549" sldId="291"/>
            <ac:spMk id="45" creationId="{B88AE799-941B-315B-4E55-08CD83E29693}"/>
          </ac:spMkLst>
        </pc:spChg>
        <pc:spChg chg="add mod">
          <ac:chgData name="Daniel Brown" userId="dc348f81a66c48de" providerId="LiveId" clId="{F3614FB0-59D6-4705-B98B-3F20F75150DB}" dt="2022-06-05T01:32:40.651" v="5358" actId="1076"/>
          <ac:spMkLst>
            <pc:docMk/>
            <pc:sldMk cId="946235549" sldId="291"/>
            <ac:spMk id="46" creationId="{B66FA51A-A886-105E-C5D9-5E6D59B6D5AC}"/>
          </ac:spMkLst>
        </pc:spChg>
        <pc:spChg chg="add mod">
          <ac:chgData name="Daniel Brown" userId="dc348f81a66c48de" providerId="LiveId" clId="{F3614FB0-59D6-4705-B98B-3F20F75150DB}" dt="2022-06-05T01:32:40.651" v="5358" actId="1076"/>
          <ac:spMkLst>
            <pc:docMk/>
            <pc:sldMk cId="946235549" sldId="291"/>
            <ac:spMk id="47" creationId="{7E52BCF2-2B10-15D1-1E94-A5B90EC2A0B7}"/>
          </ac:spMkLst>
        </pc:spChg>
        <pc:spChg chg="add mod">
          <ac:chgData name="Daniel Brown" userId="dc348f81a66c48de" providerId="LiveId" clId="{F3614FB0-59D6-4705-B98B-3F20F75150DB}" dt="2022-06-05T01:32:40.651" v="5358" actId="1076"/>
          <ac:spMkLst>
            <pc:docMk/>
            <pc:sldMk cId="946235549" sldId="291"/>
            <ac:spMk id="48" creationId="{F98BC2C7-6D90-49F5-FEE9-2B7C0D043FF0}"/>
          </ac:spMkLst>
        </pc:spChg>
        <pc:spChg chg="add mod">
          <ac:chgData name="Daniel Brown" userId="dc348f81a66c48de" providerId="LiveId" clId="{F3614FB0-59D6-4705-B98B-3F20F75150DB}" dt="2022-06-05T01:32:40.651" v="5358" actId="1076"/>
          <ac:spMkLst>
            <pc:docMk/>
            <pc:sldMk cId="946235549" sldId="291"/>
            <ac:spMk id="49" creationId="{48526B5A-98FC-212A-3588-A3E363EC4927}"/>
          </ac:spMkLst>
        </pc:spChg>
        <pc:spChg chg="add mod">
          <ac:chgData name="Daniel Brown" userId="dc348f81a66c48de" providerId="LiveId" clId="{F3614FB0-59D6-4705-B98B-3F20F75150DB}" dt="2022-06-05T01:32:40.651" v="5358" actId="1076"/>
          <ac:spMkLst>
            <pc:docMk/>
            <pc:sldMk cId="946235549" sldId="291"/>
            <ac:spMk id="50" creationId="{214977F8-0849-5CFD-4390-8E24328B141D}"/>
          </ac:spMkLst>
        </pc:spChg>
        <pc:spChg chg="add mod">
          <ac:chgData name="Daniel Brown" userId="dc348f81a66c48de" providerId="LiveId" clId="{F3614FB0-59D6-4705-B98B-3F20F75150DB}" dt="2022-06-05T01:32:40.651" v="5358" actId="1076"/>
          <ac:spMkLst>
            <pc:docMk/>
            <pc:sldMk cId="946235549" sldId="291"/>
            <ac:spMk id="51" creationId="{5E036D15-DD78-3876-986F-4F07C7357B8B}"/>
          </ac:spMkLst>
        </pc:spChg>
        <pc:spChg chg="add mod">
          <ac:chgData name="Daniel Brown" userId="dc348f81a66c48de" providerId="LiveId" clId="{F3614FB0-59D6-4705-B98B-3F20F75150DB}" dt="2022-06-05T01:32:40.651" v="5358" actId="1076"/>
          <ac:spMkLst>
            <pc:docMk/>
            <pc:sldMk cId="946235549" sldId="291"/>
            <ac:spMk id="52" creationId="{91D582D3-C575-DB79-1E1F-F86A947E3F8C}"/>
          </ac:spMkLst>
        </pc:spChg>
        <pc:spChg chg="add mod">
          <ac:chgData name="Daniel Brown" userId="dc348f81a66c48de" providerId="LiveId" clId="{F3614FB0-59D6-4705-B98B-3F20F75150DB}" dt="2022-06-05T01:32:40.651" v="5358" actId="1076"/>
          <ac:spMkLst>
            <pc:docMk/>
            <pc:sldMk cId="946235549" sldId="291"/>
            <ac:spMk id="53" creationId="{64DE06BE-67A6-B211-D4DF-6E81FA3DAF7B}"/>
          </ac:spMkLst>
        </pc:spChg>
        <pc:spChg chg="add mod">
          <ac:chgData name="Daniel Brown" userId="dc348f81a66c48de" providerId="LiveId" clId="{F3614FB0-59D6-4705-B98B-3F20F75150DB}" dt="2022-06-05T01:32:40.651" v="5358" actId="1076"/>
          <ac:spMkLst>
            <pc:docMk/>
            <pc:sldMk cId="946235549" sldId="291"/>
            <ac:spMk id="54" creationId="{9FD01ED4-F857-73F8-C7FD-404551D8C412}"/>
          </ac:spMkLst>
        </pc:spChg>
        <pc:spChg chg="add mod">
          <ac:chgData name="Daniel Brown" userId="dc348f81a66c48de" providerId="LiveId" clId="{F3614FB0-59D6-4705-B98B-3F20F75150DB}" dt="2022-06-05T01:32:40.651" v="5358" actId="1076"/>
          <ac:spMkLst>
            <pc:docMk/>
            <pc:sldMk cId="946235549" sldId="291"/>
            <ac:spMk id="55" creationId="{9D49FD95-6823-6B71-9EF1-62CCA1F429F6}"/>
          </ac:spMkLst>
        </pc:spChg>
        <pc:spChg chg="add mod">
          <ac:chgData name="Daniel Brown" userId="dc348f81a66c48de" providerId="LiveId" clId="{F3614FB0-59D6-4705-B98B-3F20F75150DB}" dt="2022-06-05T01:32:40.651" v="5358" actId="1076"/>
          <ac:spMkLst>
            <pc:docMk/>
            <pc:sldMk cId="946235549" sldId="291"/>
            <ac:spMk id="56" creationId="{0EE27A52-0659-72CA-A7EF-0306130862BB}"/>
          </ac:spMkLst>
        </pc:spChg>
        <pc:spChg chg="add mod">
          <ac:chgData name="Daniel Brown" userId="dc348f81a66c48de" providerId="LiveId" clId="{F3614FB0-59D6-4705-B98B-3F20F75150DB}" dt="2022-06-05T01:32:40.651" v="5358" actId="1076"/>
          <ac:spMkLst>
            <pc:docMk/>
            <pc:sldMk cId="946235549" sldId="291"/>
            <ac:spMk id="57" creationId="{59BFBE2C-2B68-A9D4-EC01-772876BED36D}"/>
          </ac:spMkLst>
        </pc:spChg>
        <pc:spChg chg="add mod">
          <ac:chgData name="Daniel Brown" userId="dc348f81a66c48de" providerId="LiveId" clId="{F3614FB0-59D6-4705-B98B-3F20F75150DB}" dt="2022-06-05T01:32:40.651" v="5358" actId="1076"/>
          <ac:spMkLst>
            <pc:docMk/>
            <pc:sldMk cId="946235549" sldId="291"/>
            <ac:spMk id="58" creationId="{0A4D676C-0EAC-2EE5-A0E4-608849ECED30}"/>
          </ac:spMkLst>
        </pc:spChg>
        <pc:spChg chg="add mod">
          <ac:chgData name="Daniel Brown" userId="dc348f81a66c48de" providerId="LiveId" clId="{F3614FB0-59D6-4705-B98B-3F20F75150DB}" dt="2022-06-05T01:32:40.651" v="5358" actId="1076"/>
          <ac:spMkLst>
            <pc:docMk/>
            <pc:sldMk cId="946235549" sldId="291"/>
            <ac:spMk id="59" creationId="{DE2FF227-7A51-038B-7009-9EC0AFE8ED80}"/>
          </ac:spMkLst>
        </pc:spChg>
        <pc:spChg chg="add mod">
          <ac:chgData name="Daniel Brown" userId="dc348f81a66c48de" providerId="LiveId" clId="{F3614FB0-59D6-4705-B98B-3F20F75150DB}" dt="2022-06-05T12:34:42.432" v="5447" actId="1076"/>
          <ac:spMkLst>
            <pc:docMk/>
            <pc:sldMk cId="946235549" sldId="291"/>
            <ac:spMk id="60" creationId="{88B67F0E-FACF-3F1C-767D-E99247E044BC}"/>
          </ac:spMkLst>
        </pc:spChg>
        <pc:spChg chg="add mod">
          <ac:chgData name="Daniel Brown" userId="dc348f81a66c48de" providerId="LiveId" clId="{F3614FB0-59D6-4705-B98B-3F20F75150DB}" dt="2022-06-05T12:34:42.432" v="5447" actId="1076"/>
          <ac:spMkLst>
            <pc:docMk/>
            <pc:sldMk cId="946235549" sldId="291"/>
            <ac:spMk id="61" creationId="{136561AF-297D-DDC4-B20A-919F115BA094}"/>
          </ac:spMkLst>
        </pc:spChg>
        <pc:spChg chg="add mod">
          <ac:chgData name="Daniel Brown" userId="dc348f81a66c48de" providerId="LiveId" clId="{F3614FB0-59D6-4705-B98B-3F20F75150DB}" dt="2022-06-05T12:34:42.432" v="5447" actId="1076"/>
          <ac:spMkLst>
            <pc:docMk/>
            <pc:sldMk cId="946235549" sldId="291"/>
            <ac:spMk id="62" creationId="{3BFA80E9-2675-55E6-F4ED-2A3586D82ACA}"/>
          </ac:spMkLst>
        </pc:spChg>
        <pc:spChg chg="add mod">
          <ac:chgData name="Daniel Brown" userId="dc348f81a66c48de" providerId="LiveId" clId="{F3614FB0-59D6-4705-B98B-3F20F75150DB}" dt="2022-06-05T12:34:42.432" v="5447" actId="1076"/>
          <ac:spMkLst>
            <pc:docMk/>
            <pc:sldMk cId="946235549" sldId="291"/>
            <ac:spMk id="63" creationId="{9D7494A7-28F2-05D7-635A-F83F23912AC9}"/>
          </ac:spMkLst>
        </pc:spChg>
        <pc:spChg chg="add mod">
          <ac:chgData name="Daniel Brown" userId="dc348f81a66c48de" providerId="LiveId" clId="{F3614FB0-59D6-4705-B98B-3F20F75150DB}" dt="2022-06-05T12:34:42.432" v="5447" actId="1076"/>
          <ac:spMkLst>
            <pc:docMk/>
            <pc:sldMk cId="946235549" sldId="291"/>
            <ac:spMk id="64" creationId="{9AC9D2B4-F71B-CA45-7877-D9E4C9008DDD}"/>
          </ac:spMkLst>
        </pc:spChg>
        <pc:spChg chg="add mod">
          <ac:chgData name="Daniel Brown" userId="dc348f81a66c48de" providerId="LiveId" clId="{F3614FB0-59D6-4705-B98B-3F20F75150DB}" dt="2022-06-05T12:34:42.432" v="5447" actId="1076"/>
          <ac:spMkLst>
            <pc:docMk/>
            <pc:sldMk cId="946235549" sldId="291"/>
            <ac:spMk id="65" creationId="{E731B58E-9DE3-EF55-20D8-D9BD0C616C94}"/>
          </ac:spMkLst>
        </pc:spChg>
        <pc:spChg chg="add mod">
          <ac:chgData name="Daniel Brown" userId="dc348f81a66c48de" providerId="LiveId" clId="{F3614FB0-59D6-4705-B98B-3F20F75150DB}" dt="2022-06-05T12:34:42.432" v="5447" actId="1076"/>
          <ac:spMkLst>
            <pc:docMk/>
            <pc:sldMk cId="946235549" sldId="291"/>
            <ac:spMk id="66" creationId="{7E09EFBB-7606-2FCE-F771-4A2D35AE9781}"/>
          </ac:spMkLst>
        </pc:spChg>
        <pc:graphicFrameChg chg="add mod modGraphic">
          <ac:chgData name="Daniel Brown" userId="dc348f81a66c48de" providerId="LiveId" clId="{F3614FB0-59D6-4705-B98B-3F20F75150DB}" dt="2022-06-05T12:33:32.136" v="5434" actId="20577"/>
          <ac:graphicFrameMkLst>
            <pc:docMk/>
            <pc:sldMk cId="946235549" sldId="291"/>
            <ac:graphicFrameMk id="4" creationId="{053D293D-88DF-8D05-81BA-BAAE81DA5A2E}"/>
          </ac:graphicFrameMkLst>
        </pc:graphicFrameChg>
      </pc:sldChg>
      <pc:sldChg chg="addSp delSp modSp new mod">
        <pc:chgData name="Daniel Brown" userId="dc348f81a66c48de" providerId="LiveId" clId="{F3614FB0-59D6-4705-B98B-3F20F75150DB}" dt="2022-06-06T22:50:46.989" v="5830" actId="20577"/>
        <pc:sldMkLst>
          <pc:docMk/>
          <pc:sldMk cId="2968697274" sldId="292"/>
        </pc:sldMkLst>
        <pc:spChg chg="del">
          <ac:chgData name="Daniel Brown" userId="dc348f81a66c48de" providerId="LiveId" clId="{F3614FB0-59D6-4705-B98B-3F20F75150DB}" dt="2022-06-06T18:27:00.757" v="5525" actId="478"/>
          <ac:spMkLst>
            <pc:docMk/>
            <pc:sldMk cId="2968697274" sldId="292"/>
            <ac:spMk id="2" creationId="{EEC3D32A-3FA1-7FC2-E162-820FE4118B51}"/>
          </ac:spMkLst>
        </pc:spChg>
        <pc:spChg chg="del">
          <ac:chgData name="Daniel Brown" userId="dc348f81a66c48de" providerId="LiveId" clId="{F3614FB0-59D6-4705-B98B-3F20F75150DB}" dt="2022-06-06T18:27:03.420" v="5526" actId="478"/>
          <ac:spMkLst>
            <pc:docMk/>
            <pc:sldMk cId="2968697274" sldId="292"/>
            <ac:spMk id="3" creationId="{3812BFF4-8888-EBBC-BB1A-1645E94FCF7B}"/>
          </ac:spMkLst>
        </pc:spChg>
        <pc:spChg chg="add mod">
          <ac:chgData name="Daniel Brown" userId="dc348f81a66c48de" providerId="LiveId" clId="{F3614FB0-59D6-4705-B98B-3F20F75150DB}" dt="2022-06-06T22:05:08.042" v="5532" actId="1076"/>
          <ac:spMkLst>
            <pc:docMk/>
            <pc:sldMk cId="2968697274" sldId="292"/>
            <ac:spMk id="3" creationId="{96F675B2-236A-E7C0-2E64-5E45FD90958C}"/>
          </ac:spMkLst>
        </pc:spChg>
        <pc:spChg chg="add mod">
          <ac:chgData name="Daniel Brown" userId="dc348f81a66c48de" providerId="LiveId" clId="{F3614FB0-59D6-4705-B98B-3F20F75150DB}" dt="2022-06-06T22:05:28.653" v="5536" actId="1076"/>
          <ac:spMkLst>
            <pc:docMk/>
            <pc:sldMk cId="2968697274" sldId="292"/>
            <ac:spMk id="4" creationId="{3540D464-1975-F540-D8E8-6D21A82AE30E}"/>
          </ac:spMkLst>
        </pc:spChg>
        <pc:spChg chg="add del mod">
          <ac:chgData name="Daniel Brown" userId="dc348f81a66c48de" providerId="LiveId" clId="{F3614FB0-59D6-4705-B98B-3F20F75150DB}" dt="2022-06-06T22:06:00.543" v="5540" actId="478"/>
          <ac:spMkLst>
            <pc:docMk/>
            <pc:sldMk cId="2968697274" sldId="292"/>
            <ac:spMk id="5" creationId="{F267E805-C09E-E4CF-7BAF-4CE5A17574A3}"/>
          </ac:spMkLst>
        </pc:spChg>
        <pc:spChg chg="add del mod">
          <ac:chgData name="Daniel Brown" userId="dc348f81a66c48de" providerId="LiveId" clId="{F3614FB0-59D6-4705-B98B-3F20F75150DB}" dt="2022-06-06T22:06:00.543" v="5540" actId="478"/>
          <ac:spMkLst>
            <pc:docMk/>
            <pc:sldMk cId="2968697274" sldId="292"/>
            <ac:spMk id="6" creationId="{D7E9928E-5020-49E9-E7DE-4A63AFB5339A}"/>
          </ac:spMkLst>
        </pc:spChg>
        <pc:spChg chg="add del mod">
          <ac:chgData name="Daniel Brown" userId="dc348f81a66c48de" providerId="LiveId" clId="{F3614FB0-59D6-4705-B98B-3F20F75150DB}" dt="2022-06-06T22:06:00.543" v="5540" actId="478"/>
          <ac:spMkLst>
            <pc:docMk/>
            <pc:sldMk cId="2968697274" sldId="292"/>
            <ac:spMk id="7" creationId="{46EED197-8C3A-4E52-D48D-F1B7D805B590}"/>
          </ac:spMkLst>
        </pc:spChg>
        <pc:spChg chg="add del mod">
          <ac:chgData name="Daniel Brown" userId="dc348f81a66c48de" providerId="LiveId" clId="{F3614FB0-59D6-4705-B98B-3F20F75150DB}" dt="2022-06-06T22:06:00.543" v="5540" actId="478"/>
          <ac:spMkLst>
            <pc:docMk/>
            <pc:sldMk cId="2968697274" sldId="292"/>
            <ac:spMk id="8" creationId="{D411DE1C-C89F-99F6-2677-74E612EE6150}"/>
          </ac:spMkLst>
        </pc:spChg>
        <pc:spChg chg="add del mod">
          <ac:chgData name="Daniel Brown" userId="dc348f81a66c48de" providerId="LiveId" clId="{F3614FB0-59D6-4705-B98B-3F20F75150DB}" dt="2022-06-06T22:06:00.543" v="5540" actId="478"/>
          <ac:spMkLst>
            <pc:docMk/>
            <pc:sldMk cId="2968697274" sldId="292"/>
            <ac:spMk id="9" creationId="{8E0DED44-A7B0-9337-7C94-4265627226C5}"/>
          </ac:spMkLst>
        </pc:spChg>
        <pc:spChg chg="add del mod">
          <ac:chgData name="Daniel Brown" userId="dc348f81a66c48de" providerId="LiveId" clId="{F3614FB0-59D6-4705-B98B-3F20F75150DB}" dt="2022-06-06T22:06:00.543" v="5540" actId="478"/>
          <ac:spMkLst>
            <pc:docMk/>
            <pc:sldMk cId="2968697274" sldId="292"/>
            <ac:spMk id="10" creationId="{6B6E960F-9FF8-9770-CAD8-A1B90E50667E}"/>
          </ac:spMkLst>
        </pc:spChg>
        <pc:spChg chg="add del mod">
          <ac:chgData name="Daniel Brown" userId="dc348f81a66c48de" providerId="LiveId" clId="{F3614FB0-59D6-4705-B98B-3F20F75150DB}" dt="2022-06-06T22:06:00.543" v="5540" actId="478"/>
          <ac:spMkLst>
            <pc:docMk/>
            <pc:sldMk cId="2968697274" sldId="292"/>
            <ac:spMk id="11" creationId="{C9086774-9681-0C50-DE84-2C238C04B8DD}"/>
          </ac:spMkLst>
        </pc:spChg>
        <pc:spChg chg="add del mod">
          <ac:chgData name="Daniel Brown" userId="dc348f81a66c48de" providerId="LiveId" clId="{F3614FB0-59D6-4705-B98B-3F20F75150DB}" dt="2022-06-06T22:06:00.543" v="5540" actId="478"/>
          <ac:spMkLst>
            <pc:docMk/>
            <pc:sldMk cId="2968697274" sldId="292"/>
            <ac:spMk id="12" creationId="{015EAB88-CA08-2795-FAAB-FDBA8CE0CFAA}"/>
          </ac:spMkLst>
        </pc:spChg>
        <pc:spChg chg="add del mod">
          <ac:chgData name="Daniel Brown" userId="dc348f81a66c48de" providerId="LiveId" clId="{F3614FB0-59D6-4705-B98B-3F20F75150DB}" dt="2022-06-06T22:06:08.912" v="5541" actId="478"/>
          <ac:spMkLst>
            <pc:docMk/>
            <pc:sldMk cId="2968697274" sldId="292"/>
            <ac:spMk id="13" creationId="{9A99714F-8E18-A32B-762F-5229E9771A4F}"/>
          </ac:spMkLst>
        </pc:spChg>
        <pc:spChg chg="add del mod">
          <ac:chgData name="Daniel Brown" userId="dc348f81a66c48de" providerId="LiveId" clId="{F3614FB0-59D6-4705-B98B-3F20F75150DB}" dt="2022-06-06T22:06:08.912" v="5541" actId="478"/>
          <ac:spMkLst>
            <pc:docMk/>
            <pc:sldMk cId="2968697274" sldId="292"/>
            <ac:spMk id="14" creationId="{0E883465-18D9-DCCF-076A-30E5E2283028}"/>
          </ac:spMkLst>
        </pc:spChg>
        <pc:spChg chg="add del mod">
          <ac:chgData name="Daniel Brown" userId="dc348f81a66c48de" providerId="LiveId" clId="{F3614FB0-59D6-4705-B98B-3F20F75150DB}" dt="2022-06-06T22:06:08.912" v="5541" actId="478"/>
          <ac:spMkLst>
            <pc:docMk/>
            <pc:sldMk cId="2968697274" sldId="292"/>
            <ac:spMk id="15" creationId="{62D6C6BC-148E-1462-C7F1-765F57D21A27}"/>
          </ac:spMkLst>
        </pc:spChg>
        <pc:spChg chg="add del mod">
          <ac:chgData name="Daniel Brown" userId="dc348f81a66c48de" providerId="LiveId" clId="{F3614FB0-59D6-4705-B98B-3F20F75150DB}" dt="2022-06-06T22:07:35.762" v="5554" actId="478"/>
          <ac:spMkLst>
            <pc:docMk/>
            <pc:sldMk cId="2968697274" sldId="292"/>
            <ac:spMk id="16" creationId="{796DA44E-A9FC-CEDF-E504-FF59C22D9BEE}"/>
          </ac:spMkLst>
        </pc:spChg>
        <pc:spChg chg="add del mod">
          <ac:chgData name="Daniel Brown" userId="dc348f81a66c48de" providerId="LiveId" clId="{F3614FB0-59D6-4705-B98B-3F20F75150DB}" dt="2022-06-06T22:07:35.762" v="5554" actId="478"/>
          <ac:spMkLst>
            <pc:docMk/>
            <pc:sldMk cId="2968697274" sldId="292"/>
            <ac:spMk id="17" creationId="{38721AEA-7F05-DD6D-D957-80EE56EF3083}"/>
          </ac:spMkLst>
        </pc:spChg>
        <pc:spChg chg="add del mod">
          <ac:chgData name="Daniel Brown" userId="dc348f81a66c48de" providerId="LiveId" clId="{F3614FB0-59D6-4705-B98B-3F20F75150DB}" dt="2022-06-06T22:07:35.762" v="5554" actId="478"/>
          <ac:spMkLst>
            <pc:docMk/>
            <pc:sldMk cId="2968697274" sldId="292"/>
            <ac:spMk id="18" creationId="{F055DB71-463E-9DB1-4E6A-D233ACB4CAD7}"/>
          </ac:spMkLst>
        </pc:spChg>
        <pc:spChg chg="add del mod">
          <ac:chgData name="Daniel Brown" userId="dc348f81a66c48de" providerId="LiveId" clId="{F3614FB0-59D6-4705-B98B-3F20F75150DB}" dt="2022-06-06T22:07:35.762" v="5554" actId="478"/>
          <ac:spMkLst>
            <pc:docMk/>
            <pc:sldMk cId="2968697274" sldId="292"/>
            <ac:spMk id="19" creationId="{645BB229-FCF4-1D81-8D54-7786CCD8B68A}"/>
          </ac:spMkLst>
        </pc:spChg>
        <pc:spChg chg="add del mod">
          <ac:chgData name="Daniel Brown" userId="dc348f81a66c48de" providerId="LiveId" clId="{F3614FB0-59D6-4705-B98B-3F20F75150DB}" dt="2022-06-06T22:07:49.412" v="5555" actId="478"/>
          <ac:spMkLst>
            <pc:docMk/>
            <pc:sldMk cId="2968697274" sldId="292"/>
            <ac:spMk id="20" creationId="{7E2E4287-B712-B16D-7262-C4B3A77EAEE1}"/>
          </ac:spMkLst>
        </pc:spChg>
        <pc:spChg chg="add del mod">
          <ac:chgData name="Daniel Brown" userId="dc348f81a66c48de" providerId="LiveId" clId="{F3614FB0-59D6-4705-B98B-3F20F75150DB}" dt="2022-06-06T22:07:49.412" v="5555" actId="478"/>
          <ac:spMkLst>
            <pc:docMk/>
            <pc:sldMk cId="2968697274" sldId="292"/>
            <ac:spMk id="21" creationId="{9392E42F-F469-B7CF-66F9-BFF62F4232C4}"/>
          </ac:spMkLst>
        </pc:spChg>
        <pc:spChg chg="add del mod">
          <ac:chgData name="Daniel Brown" userId="dc348f81a66c48de" providerId="LiveId" clId="{F3614FB0-59D6-4705-B98B-3F20F75150DB}" dt="2022-06-06T22:07:49.412" v="5555" actId="478"/>
          <ac:spMkLst>
            <pc:docMk/>
            <pc:sldMk cId="2968697274" sldId="292"/>
            <ac:spMk id="22" creationId="{E4CA64E7-E554-34D1-2835-833DB66C2032}"/>
          </ac:spMkLst>
        </pc:spChg>
        <pc:spChg chg="add del mod">
          <ac:chgData name="Daniel Brown" userId="dc348f81a66c48de" providerId="LiveId" clId="{F3614FB0-59D6-4705-B98B-3F20F75150DB}" dt="2022-06-06T22:07:49.412" v="5555" actId="478"/>
          <ac:spMkLst>
            <pc:docMk/>
            <pc:sldMk cId="2968697274" sldId="292"/>
            <ac:spMk id="23" creationId="{0EF043B4-5DEC-CD2A-DF92-B5D2B3ED21CF}"/>
          </ac:spMkLst>
        </pc:spChg>
        <pc:spChg chg="add del mod">
          <ac:chgData name="Daniel Brown" userId="dc348f81a66c48de" providerId="LiveId" clId="{F3614FB0-59D6-4705-B98B-3F20F75150DB}" dt="2022-06-06T22:07:49.412" v="5555" actId="478"/>
          <ac:spMkLst>
            <pc:docMk/>
            <pc:sldMk cId="2968697274" sldId="292"/>
            <ac:spMk id="24" creationId="{F39DD74B-2E7F-91AD-C1DA-D17937EF719C}"/>
          </ac:spMkLst>
        </pc:spChg>
        <pc:spChg chg="add del mod">
          <ac:chgData name="Daniel Brown" userId="dc348f81a66c48de" providerId="LiveId" clId="{F3614FB0-59D6-4705-B98B-3F20F75150DB}" dt="2022-06-06T22:07:49.412" v="5555" actId="478"/>
          <ac:spMkLst>
            <pc:docMk/>
            <pc:sldMk cId="2968697274" sldId="292"/>
            <ac:spMk id="25" creationId="{F14F61A2-DE04-10E1-E5B4-953D3E1A5CA1}"/>
          </ac:spMkLst>
        </pc:spChg>
        <pc:spChg chg="add del mod">
          <ac:chgData name="Daniel Brown" userId="dc348f81a66c48de" providerId="LiveId" clId="{F3614FB0-59D6-4705-B98B-3F20F75150DB}" dt="2022-06-06T22:07:59.135" v="5556" actId="478"/>
          <ac:spMkLst>
            <pc:docMk/>
            <pc:sldMk cId="2968697274" sldId="292"/>
            <ac:spMk id="26" creationId="{D94ABB06-E413-2195-1005-E73DCD1652B6}"/>
          </ac:spMkLst>
        </pc:spChg>
        <pc:spChg chg="add del mod">
          <ac:chgData name="Daniel Brown" userId="dc348f81a66c48de" providerId="LiveId" clId="{F3614FB0-59D6-4705-B98B-3F20F75150DB}" dt="2022-06-06T22:07:59.135" v="5556" actId="478"/>
          <ac:spMkLst>
            <pc:docMk/>
            <pc:sldMk cId="2968697274" sldId="292"/>
            <ac:spMk id="27" creationId="{898FA72F-B784-7B89-E952-A7B7FAA5A8C9}"/>
          </ac:spMkLst>
        </pc:spChg>
        <pc:spChg chg="add del mod">
          <ac:chgData name="Daniel Brown" userId="dc348f81a66c48de" providerId="LiveId" clId="{F3614FB0-59D6-4705-B98B-3F20F75150DB}" dt="2022-06-06T22:07:59.135" v="5556" actId="478"/>
          <ac:spMkLst>
            <pc:docMk/>
            <pc:sldMk cId="2968697274" sldId="292"/>
            <ac:spMk id="28" creationId="{6C8318BE-6F20-E978-8ACB-3502B9624D36}"/>
          </ac:spMkLst>
        </pc:spChg>
        <pc:spChg chg="add del mod">
          <ac:chgData name="Daniel Brown" userId="dc348f81a66c48de" providerId="LiveId" clId="{F3614FB0-59D6-4705-B98B-3F20F75150DB}" dt="2022-06-06T22:07:59.135" v="5556" actId="478"/>
          <ac:spMkLst>
            <pc:docMk/>
            <pc:sldMk cId="2968697274" sldId="292"/>
            <ac:spMk id="29" creationId="{5732833B-27AB-C118-7EA6-EB23B760EC73}"/>
          </ac:spMkLst>
        </pc:spChg>
        <pc:spChg chg="add del mod">
          <ac:chgData name="Daniel Brown" userId="dc348f81a66c48de" providerId="LiveId" clId="{F3614FB0-59D6-4705-B98B-3F20F75150DB}" dt="2022-06-06T22:47:03.900" v="5649" actId="478"/>
          <ac:spMkLst>
            <pc:docMk/>
            <pc:sldMk cId="2968697274" sldId="292"/>
            <ac:spMk id="30" creationId="{5294BC8E-8DA9-4495-6136-B8E1CCBCB2BE}"/>
          </ac:spMkLst>
        </pc:spChg>
        <pc:spChg chg="add del mod">
          <ac:chgData name="Daniel Brown" userId="dc348f81a66c48de" providerId="LiveId" clId="{F3614FB0-59D6-4705-B98B-3F20F75150DB}" dt="2022-06-06T22:47:03.900" v="5649" actId="478"/>
          <ac:spMkLst>
            <pc:docMk/>
            <pc:sldMk cId="2968697274" sldId="292"/>
            <ac:spMk id="31" creationId="{4990F005-05B7-6494-436D-85CD14845EA5}"/>
          </ac:spMkLst>
        </pc:spChg>
        <pc:spChg chg="add del mod">
          <ac:chgData name="Daniel Brown" userId="dc348f81a66c48de" providerId="LiveId" clId="{F3614FB0-59D6-4705-B98B-3F20F75150DB}" dt="2022-06-06T22:47:03.900" v="5649" actId="478"/>
          <ac:spMkLst>
            <pc:docMk/>
            <pc:sldMk cId="2968697274" sldId="292"/>
            <ac:spMk id="32" creationId="{E09BC84C-30A0-469A-2F6D-37540CEFA1F6}"/>
          </ac:spMkLst>
        </pc:spChg>
        <pc:spChg chg="add del mod">
          <ac:chgData name="Daniel Brown" userId="dc348f81a66c48de" providerId="LiveId" clId="{F3614FB0-59D6-4705-B98B-3F20F75150DB}" dt="2022-06-06T22:47:10.213" v="5650" actId="478"/>
          <ac:spMkLst>
            <pc:docMk/>
            <pc:sldMk cId="2968697274" sldId="292"/>
            <ac:spMk id="33" creationId="{230670B9-B656-4C65-8073-BB8EB6B5A93E}"/>
          </ac:spMkLst>
        </pc:spChg>
        <pc:spChg chg="add del mod">
          <ac:chgData name="Daniel Brown" userId="dc348f81a66c48de" providerId="LiveId" clId="{F3614FB0-59D6-4705-B98B-3F20F75150DB}" dt="2022-06-06T22:47:03.900" v="5649" actId="478"/>
          <ac:spMkLst>
            <pc:docMk/>
            <pc:sldMk cId="2968697274" sldId="292"/>
            <ac:spMk id="34" creationId="{A5902013-4EC9-36C5-6F3A-A1376158C83B}"/>
          </ac:spMkLst>
        </pc:spChg>
        <pc:spChg chg="add del mod">
          <ac:chgData name="Daniel Brown" userId="dc348f81a66c48de" providerId="LiveId" clId="{F3614FB0-59D6-4705-B98B-3F20F75150DB}" dt="2022-06-06T22:47:10.213" v="5650" actId="478"/>
          <ac:spMkLst>
            <pc:docMk/>
            <pc:sldMk cId="2968697274" sldId="292"/>
            <ac:spMk id="35" creationId="{87FD492A-8E75-F85B-FCED-9C6F8775DF6E}"/>
          </ac:spMkLst>
        </pc:spChg>
        <pc:spChg chg="add del mod">
          <ac:chgData name="Daniel Brown" userId="dc348f81a66c48de" providerId="LiveId" clId="{F3614FB0-59D6-4705-B98B-3F20F75150DB}" dt="2022-06-06T22:47:11.990" v="5651" actId="478"/>
          <ac:spMkLst>
            <pc:docMk/>
            <pc:sldMk cId="2968697274" sldId="292"/>
            <ac:spMk id="36" creationId="{4BC29AD9-7CD2-F543-C60E-E404C3E84E66}"/>
          </ac:spMkLst>
        </pc:spChg>
        <pc:spChg chg="add mod">
          <ac:chgData name="Daniel Brown" userId="dc348f81a66c48de" providerId="LiveId" clId="{F3614FB0-59D6-4705-B98B-3F20F75150DB}" dt="2022-06-06T22:04:40.259" v="5527"/>
          <ac:spMkLst>
            <pc:docMk/>
            <pc:sldMk cId="2968697274" sldId="292"/>
            <ac:spMk id="37" creationId="{D5DB1895-6B17-7F71-7F20-FBFA77BE01D8}"/>
          </ac:spMkLst>
        </pc:spChg>
        <pc:spChg chg="add del mod">
          <ac:chgData name="Daniel Brown" userId="dc348f81a66c48de" providerId="LiveId" clId="{F3614FB0-59D6-4705-B98B-3F20F75150DB}" dt="2022-06-06T22:06:08.912" v="5541" actId="478"/>
          <ac:spMkLst>
            <pc:docMk/>
            <pc:sldMk cId="2968697274" sldId="292"/>
            <ac:spMk id="38" creationId="{C4C85E1B-2300-722E-F9A6-0C8094197966}"/>
          </ac:spMkLst>
        </pc:spChg>
        <pc:spChg chg="add mod">
          <ac:chgData name="Daniel Brown" userId="dc348f81a66c48de" providerId="LiveId" clId="{F3614FB0-59D6-4705-B98B-3F20F75150DB}" dt="2022-06-06T22:05:38.069" v="5539" actId="207"/>
          <ac:spMkLst>
            <pc:docMk/>
            <pc:sldMk cId="2968697274" sldId="292"/>
            <ac:spMk id="39" creationId="{0A76BB9E-91F8-AF3B-EE3E-F2D27102FE0B}"/>
          </ac:spMkLst>
        </pc:spChg>
        <pc:spChg chg="add mod">
          <ac:chgData name="Daniel Brown" userId="dc348f81a66c48de" providerId="LiveId" clId="{F3614FB0-59D6-4705-B98B-3F20F75150DB}" dt="2022-06-06T22:06:23.729" v="5543" actId="1076"/>
          <ac:spMkLst>
            <pc:docMk/>
            <pc:sldMk cId="2968697274" sldId="292"/>
            <ac:spMk id="40" creationId="{7C8AB946-81FA-15A1-D565-BF5E8D508362}"/>
          </ac:spMkLst>
        </pc:spChg>
        <pc:spChg chg="add mod">
          <ac:chgData name="Daniel Brown" userId="dc348f81a66c48de" providerId="LiveId" clId="{F3614FB0-59D6-4705-B98B-3F20F75150DB}" dt="2022-06-06T22:06:23.729" v="5543" actId="1076"/>
          <ac:spMkLst>
            <pc:docMk/>
            <pc:sldMk cId="2968697274" sldId="292"/>
            <ac:spMk id="41" creationId="{7F2D8143-3287-059A-A53E-6BC6E1BE5082}"/>
          </ac:spMkLst>
        </pc:spChg>
        <pc:spChg chg="add mod">
          <ac:chgData name="Daniel Brown" userId="dc348f81a66c48de" providerId="LiveId" clId="{F3614FB0-59D6-4705-B98B-3F20F75150DB}" dt="2022-06-06T22:06:23.729" v="5543" actId="1076"/>
          <ac:spMkLst>
            <pc:docMk/>
            <pc:sldMk cId="2968697274" sldId="292"/>
            <ac:spMk id="42" creationId="{B5E84146-ED52-6EAC-4157-61C30A2F60A3}"/>
          </ac:spMkLst>
        </pc:spChg>
        <pc:spChg chg="add mod">
          <ac:chgData name="Daniel Brown" userId="dc348f81a66c48de" providerId="LiveId" clId="{F3614FB0-59D6-4705-B98B-3F20F75150DB}" dt="2022-06-06T22:06:30.604" v="5545" actId="1076"/>
          <ac:spMkLst>
            <pc:docMk/>
            <pc:sldMk cId="2968697274" sldId="292"/>
            <ac:spMk id="43" creationId="{DCA475B5-BA0E-F1B6-E423-9A1F2D952BF2}"/>
          </ac:spMkLst>
        </pc:spChg>
        <pc:spChg chg="add mod">
          <ac:chgData name="Daniel Brown" userId="dc348f81a66c48de" providerId="LiveId" clId="{F3614FB0-59D6-4705-B98B-3F20F75150DB}" dt="2022-06-06T22:06:30.604" v="5545" actId="1076"/>
          <ac:spMkLst>
            <pc:docMk/>
            <pc:sldMk cId="2968697274" sldId="292"/>
            <ac:spMk id="44" creationId="{1EDC9EF9-DA14-2521-DD55-1A6B5F2040AE}"/>
          </ac:spMkLst>
        </pc:spChg>
        <pc:spChg chg="add mod">
          <ac:chgData name="Daniel Brown" userId="dc348f81a66c48de" providerId="LiveId" clId="{F3614FB0-59D6-4705-B98B-3F20F75150DB}" dt="2022-06-06T22:06:30.604" v="5545" actId="1076"/>
          <ac:spMkLst>
            <pc:docMk/>
            <pc:sldMk cId="2968697274" sldId="292"/>
            <ac:spMk id="45" creationId="{59AE5F0E-1063-B365-54D4-9456D53E2AFC}"/>
          </ac:spMkLst>
        </pc:spChg>
        <pc:spChg chg="add mod">
          <ac:chgData name="Daniel Brown" userId="dc348f81a66c48de" providerId="LiveId" clId="{F3614FB0-59D6-4705-B98B-3F20F75150DB}" dt="2022-06-06T22:06:35.957" v="5547" actId="1076"/>
          <ac:spMkLst>
            <pc:docMk/>
            <pc:sldMk cId="2968697274" sldId="292"/>
            <ac:spMk id="46" creationId="{88BE0D35-37E0-3120-BF38-0F257BF87855}"/>
          </ac:spMkLst>
        </pc:spChg>
        <pc:spChg chg="add mod">
          <ac:chgData name="Daniel Brown" userId="dc348f81a66c48de" providerId="LiveId" clId="{F3614FB0-59D6-4705-B98B-3F20F75150DB}" dt="2022-06-06T22:06:35.957" v="5547" actId="1076"/>
          <ac:spMkLst>
            <pc:docMk/>
            <pc:sldMk cId="2968697274" sldId="292"/>
            <ac:spMk id="47" creationId="{386CB936-B91C-4368-4DEE-F7992F28345B}"/>
          </ac:spMkLst>
        </pc:spChg>
        <pc:spChg chg="add mod">
          <ac:chgData name="Daniel Brown" userId="dc348f81a66c48de" providerId="LiveId" clId="{F3614FB0-59D6-4705-B98B-3F20F75150DB}" dt="2022-06-06T22:06:35.957" v="5547" actId="1076"/>
          <ac:spMkLst>
            <pc:docMk/>
            <pc:sldMk cId="2968697274" sldId="292"/>
            <ac:spMk id="48" creationId="{499FC535-6F4E-EAAD-7E54-E215C81EC501}"/>
          </ac:spMkLst>
        </pc:spChg>
        <pc:spChg chg="add mod">
          <ac:chgData name="Daniel Brown" userId="dc348f81a66c48de" providerId="LiveId" clId="{F3614FB0-59D6-4705-B98B-3F20F75150DB}" dt="2022-06-06T22:06:39.411" v="5549" actId="1076"/>
          <ac:spMkLst>
            <pc:docMk/>
            <pc:sldMk cId="2968697274" sldId="292"/>
            <ac:spMk id="49" creationId="{E2023C92-50E1-17C9-2A12-2C1F5602EEC7}"/>
          </ac:spMkLst>
        </pc:spChg>
        <pc:spChg chg="add mod">
          <ac:chgData name="Daniel Brown" userId="dc348f81a66c48de" providerId="LiveId" clId="{F3614FB0-59D6-4705-B98B-3F20F75150DB}" dt="2022-06-06T22:06:39.411" v="5549" actId="1076"/>
          <ac:spMkLst>
            <pc:docMk/>
            <pc:sldMk cId="2968697274" sldId="292"/>
            <ac:spMk id="50" creationId="{3C8AB98A-BB14-D639-2CE9-7A3A8DF50131}"/>
          </ac:spMkLst>
        </pc:spChg>
        <pc:spChg chg="add mod">
          <ac:chgData name="Daniel Brown" userId="dc348f81a66c48de" providerId="LiveId" clId="{F3614FB0-59D6-4705-B98B-3F20F75150DB}" dt="2022-06-06T22:06:39.411" v="5549" actId="1076"/>
          <ac:spMkLst>
            <pc:docMk/>
            <pc:sldMk cId="2968697274" sldId="292"/>
            <ac:spMk id="51" creationId="{14197B55-F380-8A06-EB89-E1DF40A8FFCE}"/>
          </ac:spMkLst>
        </pc:spChg>
        <pc:spChg chg="add mod">
          <ac:chgData name="Daniel Brown" userId="dc348f81a66c48de" providerId="LiveId" clId="{F3614FB0-59D6-4705-B98B-3F20F75150DB}" dt="2022-06-06T22:06:44.594" v="5551" actId="1076"/>
          <ac:spMkLst>
            <pc:docMk/>
            <pc:sldMk cId="2968697274" sldId="292"/>
            <ac:spMk id="52" creationId="{03028D10-1B01-7AEA-87EF-7F9036A5F13B}"/>
          </ac:spMkLst>
        </pc:spChg>
        <pc:spChg chg="add mod">
          <ac:chgData name="Daniel Brown" userId="dc348f81a66c48de" providerId="LiveId" clId="{F3614FB0-59D6-4705-B98B-3F20F75150DB}" dt="2022-06-06T22:06:44.594" v="5551" actId="1076"/>
          <ac:spMkLst>
            <pc:docMk/>
            <pc:sldMk cId="2968697274" sldId="292"/>
            <ac:spMk id="53" creationId="{08A4618D-C79C-07CB-6987-C3E22A4B9614}"/>
          </ac:spMkLst>
        </pc:spChg>
        <pc:spChg chg="add mod">
          <ac:chgData name="Daniel Brown" userId="dc348f81a66c48de" providerId="LiveId" clId="{F3614FB0-59D6-4705-B98B-3F20F75150DB}" dt="2022-06-06T22:06:44.594" v="5551" actId="1076"/>
          <ac:spMkLst>
            <pc:docMk/>
            <pc:sldMk cId="2968697274" sldId="292"/>
            <ac:spMk id="54" creationId="{76AA7D9E-107B-8A4C-96EE-477AB66A4CD3}"/>
          </ac:spMkLst>
        </pc:spChg>
        <pc:spChg chg="add mod">
          <ac:chgData name="Daniel Brown" userId="dc348f81a66c48de" providerId="LiveId" clId="{F3614FB0-59D6-4705-B98B-3F20F75150DB}" dt="2022-06-06T22:06:49.011" v="5553" actId="1076"/>
          <ac:spMkLst>
            <pc:docMk/>
            <pc:sldMk cId="2968697274" sldId="292"/>
            <ac:spMk id="55" creationId="{204D0C31-60D2-F1DC-6492-C8CAB563DE34}"/>
          </ac:spMkLst>
        </pc:spChg>
        <pc:spChg chg="add mod">
          <ac:chgData name="Daniel Brown" userId="dc348f81a66c48de" providerId="LiveId" clId="{F3614FB0-59D6-4705-B98B-3F20F75150DB}" dt="2022-06-06T22:06:49.011" v="5553" actId="1076"/>
          <ac:spMkLst>
            <pc:docMk/>
            <pc:sldMk cId="2968697274" sldId="292"/>
            <ac:spMk id="56" creationId="{B07A9DF7-7AD2-D356-ED4C-8CB8C0137F14}"/>
          </ac:spMkLst>
        </pc:spChg>
        <pc:spChg chg="add mod">
          <ac:chgData name="Daniel Brown" userId="dc348f81a66c48de" providerId="LiveId" clId="{F3614FB0-59D6-4705-B98B-3F20F75150DB}" dt="2022-06-06T22:06:49.011" v="5553" actId="1076"/>
          <ac:spMkLst>
            <pc:docMk/>
            <pc:sldMk cId="2968697274" sldId="292"/>
            <ac:spMk id="57" creationId="{342E12A5-24C1-114E-9646-F597CDD1D7A8}"/>
          </ac:spMkLst>
        </pc:spChg>
        <pc:spChg chg="add del mod">
          <ac:chgData name="Daniel Brown" userId="dc348f81a66c48de" providerId="LiveId" clId="{F3614FB0-59D6-4705-B98B-3F20F75150DB}" dt="2022-06-06T22:46:04.707" v="5613" actId="478"/>
          <ac:spMkLst>
            <pc:docMk/>
            <pc:sldMk cId="2968697274" sldId="292"/>
            <ac:spMk id="58" creationId="{C2A365B5-4A3F-C967-BA1A-ACA303E58AF6}"/>
          </ac:spMkLst>
        </pc:spChg>
        <pc:spChg chg="add del mod">
          <ac:chgData name="Daniel Brown" userId="dc348f81a66c48de" providerId="LiveId" clId="{F3614FB0-59D6-4705-B98B-3F20F75150DB}" dt="2022-06-06T22:46:04.707" v="5613" actId="478"/>
          <ac:spMkLst>
            <pc:docMk/>
            <pc:sldMk cId="2968697274" sldId="292"/>
            <ac:spMk id="59" creationId="{22440C1E-7945-5120-6906-D9E6A1F332A6}"/>
          </ac:spMkLst>
        </pc:spChg>
        <pc:spChg chg="add del mod">
          <ac:chgData name="Daniel Brown" userId="dc348f81a66c48de" providerId="LiveId" clId="{F3614FB0-59D6-4705-B98B-3F20F75150DB}" dt="2022-06-06T22:46:04.707" v="5613" actId="478"/>
          <ac:spMkLst>
            <pc:docMk/>
            <pc:sldMk cId="2968697274" sldId="292"/>
            <ac:spMk id="60" creationId="{8FD5AFDF-6C3B-DB01-6DDA-411769379ADC}"/>
          </ac:spMkLst>
        </pc:spChg>
        <pc:spChg chg="add del mod">
          <ac:chgData name="Daniel Brown" userId="dc348f81a66c48de" providerId="LiveId" clId="{F3614FB0-59D6-4705-B98B-3F20F75150DB}" dt="2022-06-06T22:46:04.707" v="5613" actId="478"/>
          <ac:spMkLst>
            <pc:docMk/>
            <pc:sldMk cId="2968697274" sldId="292"/>
            <ac:spMk id="61" creationId="{05B7DF43-791B-AE66-A3A8-8480BD16B323}"/>
          </ac:spMkLst>
        </pc:spChg>
        <pc:spChg chg="add del mod">
          <ac:chgData name="Daniel Brown" userId="dc348f81a66c48de" providerId="LiveId" clId="{F3614FB0-59D6-4705-B98B-3F20F75150DB}" dt="2022-06-06T22:46:04.707" v="5613" actId="478"/>
          <ac:spMkLst>
            <pc:docMk/>
            <pc:sldMk cId="2968697274" sldId="292"/>
            <ac:spMk id="62" creationId="{94645749-A16E-8800-A35A-00351489291B}"/>
          </ac:spMkLst>
        </pc:spChg>
        <pc:spChg chg="add del mod">
          <ac:chgData name="Daniel Brown" userId="dc348f81a66c48de" providerId="LiveId" clId="{F3614FB0-59D6-4705-B98B-3F20F75150DB}" dt="2022-06-06T22:46:04.707" v="5613" actId="478"/>
          <ac:spMkLst>
            <pc:docMk/>
            <pc:sldMk cId="2968697274" sldId="292"/>
            <ac:spMk id="63" creationId="{7B3833E3-330D-7592-9134-1F9E7DE1DD92}"/>
          </ac:spMkLst>
        </pc:spChg>
        <pc:spChg chg="add del mod">
          <ac:chgData name="Daniel Brown" userId="dc348f81a66c48de" providerId="LiveId" clId="{F3614FB0-59D6-4705-B98B-3F20F75150DB}" dt="2022-06-06T22:45:48.518" v="5612" actId="478"/>
          <ac:spMkLst>
            <pc:docMk/>
            <pc:sldMk cId="2968697274" sldId="292"/>
            <ac:spMk id="64" creationId="{C4A76443-67BA-7083-8378-13B5C99716A6}"/>
          </ac:spMkLst>
        </pc:spChg>
        <pc:spChg chg="add del mod">
          <ac:chgData name="Daniel Brown" userId="dc348f81a66c48de" providerId="LiveId" clId="{F3614FB0-59D6-4705-B98B-3F20F75150DB}" dt="2022-06-06T22:45:48.518" v="5612" actId="478"/>
          <ac:spMkLst>
            <pc:docMk/>
            <pc:sldMk cId="2968697274" sldId="292"/>
            <ac:spMk id="65" creationId="{BAC39493-99E6-9F5C-1704-3ED27D853B37}"/>
          </ac:spMkLst>
        </pc:spChg>
        <pc:spChg chg="add del mod">
          <ac:chgData name="Daniel Brown" userId="dc348f81a66c48de" providerId="LiveId" clId="{F3614FB0-59D6-4705-B98B-3F20F75150DB}" dt="2022-06-06T22:45:48.518" v="5612" actId="478"/>
          <ac:spMkLst>
            <pc:docMk/>
            <pc:sldMk cId="2968697274" sldId="292"/>
            <ac:spMk id="66" creationId="{8E469964-9334-B449-B26B-4116682132E6}"/>
          </ac:spMkLst>
        </pc:spChg>
        <pc:spChg chg="add del mod">
          <ac:chgData name="Daniel Brown" userId="dc348f81a66c48de" providerId="LiveId" clId="{F3614FB0-59D6-4705-B98B-3F20F75150DB}" dt="2022-06-06T22:45:48.518" v="5612" actId="478"/>
          <ac:spMkLst>
            <pc:docMk/>
            <pc:sldMk cId="2968697274" sldId="292"/>
            <ac:spMk id="67" creationId="{9DC154A0-9688-995F-A8A5-4D9A8CD29565}"/>
          </ac:spMkLst>
        </pc:spChg>
        <pc:spChg chg="add del mod">
          <ac:chgData name="Daniel Brown" userId="dc348f81a66c48de" providerId="LiveId" clId="{F3614FB0-59D6-4705-B98B-3F20F75150DB}" dt="2022-06-06T22:45:48.518" v="5612" actId="478"/>
          <ac:spMkLst>
            <pc:docMk/>
            <pc:sldMk cId="2968697274" sldId="292"/>
            <ac:spMk id="68" creationId="{7336F27B-3865-C512-B011-D3AFB88AD40A}"/>
          </ac:spMkLst>
        </pc:spChg>
        <pc:spChg chg="add del mod">
          <ac:chgData name="Daniel Brown" userId="dc348f81a66c48de" providerId="LiveId" clId="{F3614FB0-59D6-4705-B98B-3F20F75150DB}" dt="2022-06-06T22:45:48.518" v="5612" actId="478"/>
          <ac:spMkLst>
            <pc:docMk/>
            <pc:sldMk cId="2968697274" sldId="292"/>
            <ac:spMk id="69" creationId="{FF342F8A-5B9F-9DC5-95F4-AABA59924D22}"/>
          </ac:spMkLst>
        </pc:spChg>
        <pc:spChg chg="add del mod">
          <ac:chgData name="Daniel Brown" userId="dc348f81a66c48de" providerId="LiveId" clId="{F3614FB0-59D6-4705-B98B-3F20F75150DB}" dt="2022-06-06T22:45:34.504" v="5611" actId="478"/>
          <ac:spMkLst>
            <pc:docMk/>
            <pc:sldMk cId="2968697274" sldId="292"/>
            <ac:spMk id="70" creationId="{278B12E7-2201-26BF-61E1-016790FED6E8}"/>
          </ac:spMkLst>
        </pc:spChg>
        <pc:spChg chg="add del mod">
          <ac:chgData name="Daniel Brown" userId="dc348f81a66c48de" providerId="LiveId" clId="{F3614FB0-59D6-4705-B98B-3F20F75150DB}" dt="2022-06-06T22:45:34.504" v="5611" actId="478"/>
          <ac:spMkLst>
            <pc:docMk/>
            <pc:sldMk cId="2968697274" sldId="292"/>
            <ac:spMk id="71" creationId="{9C7EEEFF-B66C-6A83-7E76-AB49843C8F4E}"/>
          </ac:spMkLst>
        </pc:spChg>
        <pc:spChg chg="add del mod">
          <ac:chgData name="Daniel Brown" userId="dc348f81a66c48de" providerId="LiveId" clId="{F3614FB0-59D6-4705-B98B-3F20F75150DB}" dt="2022-06-06T22:45:34.504" v="5611" actId="478"/>
          <ac:spMkLst>
            <pc:docMk/>
            <pc:sldMk cId="2968697274" sldId="292"/>
            <ac:spMk id="72" creationId="{35DD6C8D-537F-5B8F-C98B-B403C6CC4C8B}"/>
          </ac:spMkLst>
        </pc:spChg>
        <pc:spChg chg="add del mod">
          <ac:chgData name="Daniel Brown" userId="dc348f81a66c48de" providerId="LiveId" clId="{F3614FB0-59D6-4705-B98B-3F20F75150DB}" dt="2022-06-06T22:45:34.504" v="5611" actId="478"/>
          <ac:spMkLst>
            <pc:docMk/>
            <pc:sldMk cId="2968697274" sldId="292"/>
            <ac:spMk id="73" creationId="{6F709871-511C-EB20-FB59-684F6AE42FC2}"/>
          </ac:spMkLst>
        </pc:spChg>
        <pc:spChg chg="add del mod">
          <ac:chgData name="Daniel Brown" userId="dc348f81a66c48de" providerId="LiveId" clId="{F3614FB0-59D6-4705-B98B-3F20F75150DB}" dt="2022-06-06T22:45:34.504" v="5611" actId="478"/>
          <ac:spMkLst>
            <pc:docMk/>
            <pc:sldMk cId="2968697274" sldId="292"/>
            <ac:spMk id="74" creationId="{40B39F9A-795F-4E4C-1936-ADFECC275C4A}"/>
          </ac:spMkLst>
        </pc:spChg>
        <pc:spChg chg="add del mod">
          <ac:chgData name="Daniel Brown" userId="dc348f81a66c48de" providerId="LiveId" clId="{F3614FB0-59D6-4705-B98B-3F20F75150DB}" dt="2022-06-06T22:45:34.504" v="5611" actId="478"/>
          <ac:spMkLst>
            <pc:docMk/>
            <pc:sldMk cId="2968697274" sldId="292"/>
            <ac:spMk id="75" creationId="{D0C561EF-3E46-9E4E-FAA7-6B26D9C6067C}"/>
          </ac:spMkLst>
        </pc:spChg>
        <pc:spChg chg="add del mod">
          <ac:chgData name="Daniel Brown" userId="dc348f81a66c48de" providerId="LiveId" clId="{F3614FB0-59D6-4705-B98B-3F20F75150DB}" dt="2022-06-06T22:08:42.091" v="5565" actId="478"/>
          <ac:spMkLst>
            <pc:docMk/>
            <pc:sldMk cId="2968697274" sldId="292"/>
            <ac:spMk id="76" creationId="{E1D8EAE0-5AF5-8693-6A5A-8B0AAEC1102B}"/>
          </ac:spMkLst>
        </pc:spChg>
        <pc:spChg chg="add del mod">
          <ac:chgData name="Daniel Brown" userId="dc348f81a66c48de" providerId="LiveId" clId="{F3614FB0-59D6-4705-B98B-3F20F75150DB}" dt="2022-06-06T22:08:42.091" v="5565" actId="478"/>
          <ac:spMkLst>
            <pc:docMk/>
            <pc:sldMk cId="2968697274" sldId="292"/>
            <ac:spMk id="77" creationId="{D8278C7B-4468-A2B9-4737-F5FF678B3572}"/>
          </ac:spMkLst>
        </pc:spChg>
        <pc:spChg chg="add del mod">
          <ac:chgData name="Daniel Brown" userId="dc348f81a66c48de" providerId="LiveId" clId="{F3614FB0-59D6-4705-B98B-3F20F75150DB}" dt="2022-06-06T22:08:42.091" v="5565" actId="478"/>
          <ac:spMkLst>
            <pc:docMk/>
            <pc:sldMk cId="2968697274" sldId="292"/>
            <ac:spMk id="78" creationId="{03052727-D0F1-27F0-B037-177624124B23}"/>
          </ac:spMkLst>
        </pc:spChg>
        <pc:spChg chg="add del mod">
          <ac:chgData name="Daniel Brown" userId="dc348f81a66c48de" providerId="LiveId" clId="{F3614FB0-59D6-4705-B98B-3F20F75150DB}" dt="2022-06-06T22:08:42.091" v="5565" actId="478"/>
          <ac:spMkLst>
            <pc:docMk/>
            <pc:sldMk cId="2968697274" sldId="292"/>
            <ac:spMk id="79" creationId="{5A4BB206-8A7D-9C98-3456-9FB3CCFCED10}"/>
          </ac:spMkLst>
        </pc:spChg>
        <pc:spChg chg="add del mod">
          <ac:chgData name="Daniel Brown" userId="dc348f81a66c48de" providerId="LiveId" clId="{F3614FB0-59D6-4705-B98B-3F20F75150DB}" dt="2022-06-06T22:08:42.091" v="5565" actId="478"/>
          <ac:spMkLst>
            <pc:docMk/>
            <pc:sldMk cId="2968697274" sldId="292"/>
            <ac:spMk id="80" creationId="{BC94D88E-15A5-DED3-FEBE-364D07E857A4}"/>
          </ac:spMkLst>
        </pc:spChg>
        <pc:spChg chg="add del mod">
          <ac:chgData name="Daniel Brown" userId="dc348f81a66c48de" providerId="LiveId" clId="{F3614FB0-59D6-4705-B98B-3F20F75150DB}" dt="2022-06-06T22:08:42.091" v="5565" actId="478"/>
          <ac:spMkLst>
            <pc:docMk/>
            <pc:sldMk cId="2968697274" sldId="292"/>
            <ac:spMk id="81" creationId="{24D23EDE-9A76-8A33-2CB8-8CB8FF8C2043}"/>
          </ac:spMkLst>
        </pc:spChg>
        <pc:spChg chg="add del mod">
          <ac:chgData name="Daniel Brown" userId="dc348f81a66c48de" providerId="LiveId" clId="{F3614FB0-59D6-4705-B98B-3F20F75150DB}" dt="2022-06-06T22:45:34.504" v="5611" actId="478"/>
          <ac:spMkLst>
            <pc:docMk/>
            <pc:sldMk cId="2968697274" sldId="292"/>
            <ac:spMk id="82" creationId="{7362B201-09CC-336F-F5F3-74CB4EFBD838}"/>
          </ac:spMkLst>
        </pc:spChg>
        <pc:spChg chg="add del mod">
          <ac:chgData name="Daniel Brown" userId="dc348f81a66c48de" providerId="LiveId" clId="{F3614FB0-59D6-4705-B98B-3F20F75150DB}" dt="2022-06-06T22:45:34.504" v="5611" actId="478"/>
          <ac:spMkLst>
            <pc:docMk/>
            <pc:sldMk cId="2968697274" sldId="292"/>
            <ac:spMk id="83" creationId="{D65783BA-88B9-DA6B-6B2F-6F3FFFD23186}"/>
          </ac:spMkLst>
        </pc:spChg>
        <pc:spChg chg="add del mod">
          <ac:chgData name="Daniel Brown" userId="dc348f81a66c48de" providerId="LiveId" clId="{F3614FB0-59D6-4705-B98B-3F20F75150DB}" dt="2022-06-06T22:45:34.504" v="5611" actId="478"/>
          <ac:spMkLst>
            <pc:docMk/>
            <pc:sldMk cId="2968697274" sldId="292"/>
            <ac:spMk id="84" creationId="{29B167DE-A7B8-7981-C4CE-E54895B98677}"/>
          </ac:spMkLst>
        </pc:spChg>
        <pc:spChg chg="add mod">
          <ac:chgData name="Daniel Brown" userId="dc348f81a66c48de" providerId="LiveId" clId="{F3614FB0-59D6-4705-B98B-3F20F75150DB}" dt="2022-06-06T22:43:57.796" v="5607" actId="571"/>
          <ac:spMkLst>
            <pc:docMk/>
            <pc:sldMk cId="2968697274" sldId="292"/>
            <ac:spMk id="85" creationId="{D3340106-713F-14B5-8966-90855E0E7AFF}"/>
          </ac:spMkLst>
        </pc:spChg>
        <pc:spChg chg="add mod">
          <ac:chgData name="Daniel Brown" userId="dc348f81a66c48de" providerId="LiveId" clId="{F3614FB0-59D6-4705-B98B-3F20F75150DB}" dt="2022-06-06T22:43:57.796" v="5607" actId="571"/>
          <ac:spMkLst>
            <pc:docMk/>
            <pc:sldMk cId="2968697274" sldId="292"/>
            <ac:spMk id="86" creationId="{2D5458D6-A988-8688-41F0-6DA22133C81A}"/>
          </ac:spMkLst>
        </pc:spChg>
        <pc:spChg chg="add mod">
          <ac:chgData name="Daniel Brown" userId="dc348f81a66c48de" providerId="LiveId" clId="{F3614FB0-59D6-4705-B98B-3F20F75150DB}" dt="2022-06-06T22:43:57.796" v="5607" actId="571"/>
          <ac:spMkLst>
            <pc:docMk/>
            <pc:sldMk cId="2968697274" sldId="292"/>
            <ac:spMk id="87" creationId="{D24358B2-2374-9D23-A358-464250B96CCB}"/>
          </ac:spMkLst>
        </pc:spChg>
        <pc:spChg chg="add mod">
          <ac:chgData name="Daniel Brown" userId="dc348f81a66c48de" providerId="LiveId" clId="{F3614FB0-59D6-4705-B98B-3F20F75150DB}" dt="2022-06-06T22:43:57.796" v="5607" actId="571"/>
          <ac:spMkLst>
            <pc:docMk/>
            <pc:sldMk cId="2968697274" sldId="292"/>
            <ac:spMk id="88" creationId="{16F9DFC8-9499-89A4-B397-D6746BDC6AC0}"/>
          </ac:spMkLst>
        </pc:spChg>
        <pc:spChg chg="add mod">
          <ac:chgData name="Daniel Brown" userId="dc348f81a66c48de" providerId="LiveId" clId="{F3614FB0-59D6-4705-B98B-3F20F75150DB}" dt="2022-06-06T22:43:57.796" v="5607" actId="571"/>
          <ac:spMkLst>
            <pc:docMk/>
            <pc:sldMk cId="2968697274" sldId="292"/>
            <ac:spMk id="89" creationId="{57825F17-23FE-CE33-28E4-26501F3617AA}"/>
          </ac:spMkLst>
        </pc:spChg>
        <pc:spChg chg="add del mod">
          <ac:chgData name="Daniel Brown" userId="dc348f81a66c48de" providerId="LiveId" clId="{F3614FB0-59D6-4705-B98B-3F20F75150DB}" dt="2022-06-06T22:45:15.135" v="5610" actId="478"/>
          <ac:spMkLst>
            <pc:docMk/>
            <pc:sldMk cId="2968697274" sldId="292"/>
            <ac:spMk id="90" creationId="{88E06226-B951-988B-5D33-FC642955D6F4}"/>
          </ac:spMkLst>
        </pc:spChg>
        <pc:spChg chg="add del mod">
          <ac:chgData name="Daniel Brown" userId="dc348f81a66c48de" providerId="LiveId" clId="{F3614FB0-59D6-4705-B98B-3F20F75150DB}" dt="2022-06-06T22:45:15.135" v="5610" actId="478"/>
          <ac:spMkLst>
            <pc:docMk/>
            <pc:sldMk cId="2968697274" sldId="292"/>
            <ac:spMk id="91" creationId="{765F9707-DF09-3DBE-74D9-4A3E45CD7474}"/>
          </ac:spMkLst>
        </pc:spChg>
        <pc:spChg chg="add del mod">
          <ac:chgData name="Daniel Brown" userId="dc348f81a66c48de" providerId="LiveId" clId="{F3614FB0-59D6-4705-B98B-3F20F75150DB}" dt="2022-06-06T22:45:15.135" v="5610" actId="478"/>
          <ac:spMkLst>
            <pc:docMk/>
            <pc:sldMk cId="2968697274" sldId="292"/>
            <ac:spMk id="92" creationId="{1C6A1704-76AF-60A5-B70B-321E817944A4}"/>
          </ac:spMkLst>
        </pc:spChg>
        <pc:spChg chg="add del mod">
          <ac:chgData name="Daniel Brown" userId="dc348f81a66c48de" providerId="LiveId" clId="{F3614FB0-59D6-4705-B98B-3F20F75150DB}" dt="2022-06-06T22:45:15.135" v="5610" actId="478"/>
          <ac:spMkLst>
            <pc:docMk/>
            <pc:sldMk cId="2968697274" sldId="292"/>
            <ac:spMk id="93" creationId="{F38C442E-AB8F-97DF-AD0A-0ACC44736836}"/>
          </ac:spMkLst>
        </pc:spChg>
        <pc:spChg chg="add del mod">
          <ac:chgData name="Daniel Brown" userId="dc348f81a66c48de" providerId="LiveId" clId="{F3614FB0-59D6-4705-B98B-3F20F75150DB}" dt="2022-06-06T22:45:15.135" v="5610" actId="478"/>
          <ac:spMkLst>
            <pc:docMk/>
            <pc:sldMk cId="2968697274" sldId="292"/>
            <ac:spMk id="94" creationId="{2B912C1D-590F-D24C-FA1D-A4A02BDFB99A}"/>
          </ac:spMkLst>
        </pc:spChg>
        <pc:spChg chg="add del mod">
          <ac:chgData name="Daniel Brown" userId="dc348f81a66c48de" providerId="LiveId" clId="{F3614FB0-59D6-4705-B98B-3F20F75150DB}" dt="2022-06-06T22:45:15.135" v="5610" actId="478"/>
          <ac:spMkLst>
            <pc:docMk/>
            <pc:sldMk cId="2968697274" sldId="292"/>
            <ac:spMk id="95" creationId="{DCDAB000-150A-847C-06B5-28614EBEB3DD}"/>
          </ac:spMkLst>
        </pc:spChg>
        <pc:spChg chg="add del mod">
          <ac:chgData name="Daniel Brown" userId="dc348f81a66c48de" providerId="LiveId" clId="{F3614FB0-59D6-4705-B98B-3F20F75150DB}" dt="2022-06-06T22:45:15.135" v="5610" actId="478"/>
          <ac:spMkLst>
            <pc:docMk/>
            <pc:sldMk cId="2968697274" sldId="292"/>
            <ac:spMk id="96" creationId="{ACBE5C6F-35B7-02C1-F21F-25A6D093FDEC}"/>
          </ac:spMkLst>
        </pc:spChg>
        <pc:spChg chg="add del mod">
          <ac:chgData name="Daniel Brown" userId="dc348f81a66c48de" providerId="LiveId" clId="{F3614FB0-59D6-4705-B98B-3F20F75150DB}" dt="2022-06-06T22:45:15.135" v="5610" actId="478"/>
          <ac:spMkLst>
            <pc:docMk/>
            <pc:sldMk cId="2968697274" sldId="292"/>
            <ac:spMk id="97" creationId="{C5BDB1AD-809A-6D80-D160-3A8B82FE08A7}"/>
          </ac:spMkLst>
        </pc:spChg>
        <pc:spChg chg="add del mod">
          <ac:chgData name="Daniel Brown" userId="dc348f81a66c48de" providerId="LiveId" clId="{F3614FB0-59D6-4705-B98B-3F20F75150DB}" dt="2022-06-06T22:45:15.135" v="5610" actId="478"/>
          <ac:spMkLst>
            <pc:docMk/>
            <pc:sldMk cId="2968697274" sldId="292"/>
            <ac:spMk id="98" creationId="{154FD5EA-D40E-B743-A1A9-9F18ACC4CCC0}"/>
          </ac:spMkLst>
        </pc:spChg>
        <pc:spChg chg="add del mod">
          <ac:chgData name="Daniel Brown" userId="dc348f81a66c48de" providerId="LiveId" clId="{F3614FB0-59D6-4705-B98B-3F20F75150DB}" dt="2022-06-06T22:45:15.135" v="5610" actId="478"/>
          <ac:spMkLst>
            <pc:docMk/>
            <pc:sldMk cId="2968697274" sldId="292"/>
            <ac:spMk id="99" creationId="{7B26A715-13C4-4616-DED0-CC2ADA8A10B3}"/>
          </ac:spMkLst>
        </pc:spChg>
        <pc:spChg chg="add del mod">
          <ac:chgData name="Daniel Brown" userId="dc348f81a66c48de" providerId="LiveId" clId="{F3614FB0-59D6-4705-B98B-3F20F75150DB}" dt="2022-06-06T22:45:15.135" v="5610" actId="478"/>
          <ac:spMkLst>
            <pc:docMk/>
            <pc:sldMk cId="2968697274" sldId="292"/>
            <ac:spMk id="100" creationId="{F561D767-9556-2F68-ED24-D645C9C7A803}"/>
          </ac:spMkLst>
        </pc:spChg>
        <pc:spChg chg="add del mod">
          <ac:chgData name="Daniel Brown" userId="dc348f81a66c48de" providerId="LiveId" clId="{F3614FB0-59D6-4705-B98B-3F20F75150DB}" dt="2022-06-06T22:45:15.135" v="5610" actId="478"/>
          <ac:spMkLst>
            <pc:docMk/>
            <pc:sldMk cId="2968697274" sldId="292"/>
            <ac:spMk id="101" creationId="{026FB6B6-FAB6-05C5-2870-F6D59A33A519}"/>
          </ac:spMkLst>
        </pc:spChg>
        <pc:spChg chg="add del mod">
          <ac:chgData name="Daniel Brown" userId="dc348f81a66c48de" providerId="LiveId" clId="{F3614FB0-59D6-4705-B98B-3F20F75150DB}" dt="2022-06-06T22:45:15.135" v="5610" actId="478"/>
          <ac:spMkLst>
            <pc:docMk/>
            <pc:sldMk cId="2968697274" sldId="292"/>
            <ac:spMk id="102" creationId="{984C84A9-A6BD-D742-B3F0-8F2907C7E2B6}"/>
          </ac:spMkLst>
        </pc:spChg>
        <pc:spChg chg="add del mod">
          <ac:chgData name="Daniel Brown" userId="dc348f81a66c48de" providerId="LiveId" clId="{F3614FB0-59D6-4705-B98B-3F20F75150DB}" dt="2022-06-06T22:45:15.135" v="5610" actId="478"/>
          <ac:spMkLst>
            <pc:docMk/>
            <pc:sldMk cId="2968697274" sldId="292"/>
            <ac:spMk id="103" creationId="{68A82E89-F3AA-CD87-4670-350D32B353B9}"/>
          </ac:spMkLst>
        </pc:spChg>
        <pc:spChg chg="add mod">
          <ac:chgData name="Daniel Brown" userId="dc348f81a66c48de" providerId="LiveId" clId="{F3614FB0-59D6-4705-B98B-3F20F75150DB}" dt="2022-06-06T22:46:40.372" v="5648" actId="1076"/>
          <ac:spMkLst>
            <pc:docMk/>
            <pc:sldMk cId="2968697274" sldId="292"/>
            <ac:spMk id="104" creationId="{36DC7E56-3DF7-C0D9-C912-6772673C7B50}"/>
          </ac:spMkLst>
        </pc:spChg>
        <pc:spChg chg="add mod">
          <ac:chgData name="Daniel Brown" userId="dc348f81a66c48de" providerId="LiveId" clId="{F3614FB0-59D6-4705-B98B-3F20F75150DB}" dt="2022-06-06T22:46:40.372" v="5648" actId="1076"/>
          <ac:spMkLst>
            <pc:docMk/>
            <pc:sldMk cId="2968697274" sldId="292"/>
            <ac:spMk id="105" creationId="{57890018-5A0F-C959-11F6-D813F2A3EBA5}"/>
          </ac:spMkLst>
        </pc:spChg>
        <pc:spChg chg="add mod">
          <ac:chgData name="Daniel Brown" userId="dc348f81a66c48de" providerId="LiveId" clId="{F3614FB0-59D6-4705-B98B-3F20F75150DB}" dt="2022-06-06T22:46:40.372" v="5648" actId="1076"/>
          <ac:spMkLst>
            <pc:docMk/>
            <pc:sldMk cId="2968697274" sldId="292"/>
            <ac:spMk id="106" creationId="{BF7E7B93-41E3-CD7E-863E-5B75FF604D29}"/>
          </ac:spMkLst>
        </pc:spChg>
        <pc:spChg chg="add mod">
          <ac:chgData name="Daniel Brown" userId="dc348f81a66c48de" providerId="LiveId" clId="{F3614FB0-59D6-4705-B98B-3F20F75150DB}" dt="2022-06-06T22:46:40.372" v="5648" actId="1076"/>
          <ac:spMkLst>
            <pc:docMk/>
            <pc:sldMk cId="2968697274" sldId="292"/>
            <ac:spMk id="107" creationId="{9B77D001-6727-5D3C-8B3F-B3099F7EFB0E}"/>
          </ac:spMkLst>
        </pc:spChg>
        <pc:spChg chg="add mod">
          <ac:chgData name="Daniel Brown" userId="dc348f81a66c48de" providerId="LiveId" clId="{F3614FB0-59D6-4705-B98B-3F20F75150DB}" dt="2022-06-06T22:46:40.372" v="5648" actId="1076"/>
          <ac:spMkLst>
            <pc:docMk/>
            <pc:sldMk cId="2968697274" sldId="292"/>
            <ac:spMk id="108" creationId="{0A7F6566-BC74-3B7E-EF05-98B03D216E86}"/>
          </ac:spMkLst>
        </pc:spChg>
        <pc:spChg chg="add mod">
          <ac:chgData name="Daniel Brown" userId="dc348f81a66c48de" providerId="LiveId" clId="{F3614FB0-59D6-4705-B98B-3F20F75150DB}" dt="2022-06-06T22:46:40.372" v="5648" actId="1076"/>
          <ac:spMkLst>
            <pc:docMk/>
            <pc:sldMk cId="2968697274" sldId="292"/>
            <ac:spMk id="109" creationId="{5E51587F-D62D-9E5F-EED7-D9781A63E12D}"/>
          </ac:spMkLst>
        </pc:spChg>
        <pc:spChg chg="add mod">
          <ac:chgData name="Daniel Brown" userId="dc348f81a66c48de" providerId="LiveId" clId="{F3614FB0-59D6-4705-B98B-3F20F75150DB}" dt="2022-06-06T22:46:40.372" v="5648" actId="1076"/>
          <ac:spMkLst>
            <pc:docMk/>
            <pc:sldMk cId="2968697274" sldId="292"/>
            <ac:spMk id="110" creationId="{149FD120-1E97-D2C4-7986-6E0BA53FB5D1}"/>
          </ac:spMkLst>
        </pc:spChg>
        <pc:spChg chg="add mod">
          <ac:chgData name="Daniel Brown" userId="dc348f81a66c48de" providerId="LiveId" clId="{F3614FB0-59D6-4705-B98B-3F20F75150DB}" dt="2022-06-06T22:48:11.116" v="5716" actId="1076"/>
          <ac:spMkLst>
            <pc:docMk/>
            <pc:sldMk cId="2968697274" sldId="292"/>
            <ac:spMk id="111" creationId="{FC77F165-79AD-C306-FAB0-7B5AE616FAB2}"/>
          </ac:spMkLst>
        </pc:spChg>
        <pc:spChg chg="add mod">
          <ac:chgData name="Daniel Brown" userId="dc348f81a66c48de" providerId="LiveId" clId="{F3614FB0-59D6-4705-B98B-3F20F75150DB}" dt="2022-06-06T22:48:11.116" v="5716" actId="1076"/>
          <ac:spMkLst>
            <pc:docMk/>
            <pc:sldMk cId="2968697274" sldId="292"/>
            <ac:spMk id="112" creationId="{C6098529-4EB3-9420-0C50-B4AA1C61B5E3}"/>
          </ac:spMkLst>
        </pc:spChg>
        <pc:spChg chg="add mod">
          <ac:chgData name="Daniel Brown" userId="dc348f81a66c48de" providerId="LiveId" clId="{F3614FB0-59D6-4705-B98B-3F20F75150DB}" dt="2022-06-06T22:50:46.989" v="5830" actId="20577"/>
          <ac:spMkLst>
            <pc:docMk/>
            <pc:sldMk cId="2968697274" sldId="292"/>
            <ac:spMk id="113" creationId="{3E65221E-C0F3-6CFC-E19A-A78B7407760D}"/>
          </ac:spMkLst>
        </pc:spChg>
        <pc:graphicFrameChg chg="add mod modGraphic">
          <ac:chgData name="Daniel Brown" userId="dc348f81a66c48de" providerId="LiveId" clId="{F3614FB0-59D6-4705-B98B-3F20F75150DB}" dt="2022-06-06T22:50:21.181" v="5825" actId="255"/>
          <ac:graphicFrameMkLst>
            <pc:docMk/>
            <pc:sldMk cId="2968697274" sldId="292"/>
            <ac:graphicFrameMk id="2" creationId="{7C793535-9023-8962-2F3C-1963BBC7F6C1}"/>
          </ac:graphicFrameMkLst>
        </pc:graphicFrameChg>
      </pc:sldChg>
      <pc:sldChg chg="addSp delSp modSp new mod">
        <pc:chgData name="Daniel Brown" userId="dc348f81a66c48de" providerId="LiveId" clId="{F3614FB0-59D6-4705-B98B-3F20F75150DB}" dt="2022-06-07T13:34:40.942" v="7263" actId="14100"/>
        <pc:sldMkLst>
          <pc:docMk/>
          <pc:sldMk cId="2738227556" sldId="293"/>
        </pc:sldMkLst>
        <pc:spChg chg="del mod">
          <ac:chgData name="Daniel Brown" userId="dc348f81a66c48de" providerId="LiveId" clId="{F3614FB0-59D6-4705-B98B-3F20F75150DB}" dt="2022-06-06T22:51:11.578" v="5832" actId="478"/>
          <ac:spMkLst>
            <pc:docMk/>
            <pc:sldMk cId="2738227556" sldId="293"/>
            <ac:spMk id="2" creationId="{A95A9067-4538-540C-45B8-B5DD5F930370}"/>
          </ac:spMkLst>
        </pc:spChg>
        <pc:spChg chg="del">
          <ac:chgData name="Daniel Brown" userId="dc348f81a66c48de" providerId="LiveId" clId="{F3614FB0-59D6-4705-B98B-3F20F75150DB}" dt="2022-06-06T22:51:14.141" v="5833" actId="478"/>
          <ac:spMkLst>
            <pc:docMk/>
            <pc:sldMk cId="2738227556" sldId="293"/>
            <ac:spMk id="3" creationId="{E69719AE-A83B-1ADE-E86C-950A7CCC801C}"/>
          </ac:spMkLst>
        </pc:spChg>
        <pc:spChg chg="add mod">
          <ac:chgData name="Daniel Brown" userId="dc348f81a66c48de" providerId="LiveId" clId="{F3614FB0-59D6-4705-B98B-3F20F75150DB}" dt="2022-06-06T23:04:53.437" v="5863" actId="20577"/>
          <ac:spMkLst>
            <pc:docMk/>
            <pc:sldMk cId="2738227556" sldId="293"/>
            <ac:spMk id="5" creationId="{3E56C4BF-4CFE-4983-19CB-51A3F32CFCB7}"/>
          </ac:spMkLst>
        </pc:spChg>
        <pc:spChg chg="add mod">
          <ac:chgData name="Daniel Brown" userId="dc348f81a66c48de" providerId="LiveId" clId="{F3614FB0-59D6-4705-B98B-3F20F75150DB}" dt="2022-06-07T12:47:30.911" v="7255" actId="20577"/>
          <ac:spMkLst>
            <pc:docMk/>
            <pc:sldMk cId="2738227556" sldId="293"/>
            <ac:spMk id="6" creationId="{0A10BC60-C6A9-5854-D68F-D7AA83718FC6}"/>
          </ac:spMkLst>
        </pc:spChg>
        <pc:spChg chg="add mod">
          <ac:chgData name="Daniel Brown" userId="dc348f81a66c48de" providerId="LiveId" clId="{F3614FB0-59D6-4705-B98B-3F20F75150DB}" dt="2022-06-07T12:47:37.189" v="7257" actId="20577"/>
          <ac:spMkLst>
            <pc:docMk/>
            <pc:sldMk cId="2738227556" sldId="293"/>
            <ac:spMk id="7" creationId="{FFE51145-BCB2-2637-ABB0-CCE223604B8D}"/>
          </ac:spMkLst>
        </pc:spChg>
        <pc:spChg chg="add mod">
          <ac:chgData name="Daniel Brown" userId="dc348f81a66c48de" providerId="LiveId" clId="{F3614FB0-59D6-4705-B98B-3F20F75150DB}" dt="2022-06-07T12:47:41.031" v="7259" actId="20577"/>
          <ac:spMkLst>
            <pc:docMk/>
            <pc:sldMk cId="2738227556" sldId="293"/>
            <ac:spMk id="8" creationId="{2037263C-3220-1678-C484-55BCFAF6FD04}"/>
          </ac:spMkLst>
        </pc:spChg>
        <pc:graphicFrameChg chg="add mod modGraphic">
          <ac:chgData name="Daniel Brown" userId="dc348f81a66c48de" providerId="LiveId" clId="{F3614FB0-59D6-4705-B98B-3F20F75150DB}" dt="2022-06-07T13:34:40.942" v="7263" actId="14100"/>
          <ac:graphicFrameMkLst>
            <pc:docMk/>
            <pc:sldMk cId="2738227556" sldId="293"/>
            <ac:graphicFrameMk id="4" creationId="{61B01667-C345-49C4-BFD3-AFCDFD0B4A15}"/>
          </ac:graphicFrameMkLst>
        </pc:graphicFrameChg>
      </pc:sldChg>
      <pc:sldChg chg="addSp delSp modSp new mod">
        <pc:chgData name="Daniel Brown" userId="dc348f81a66c48de" providerId="LiveId" clId="{F3614FB0-59D6-4705-B98B-3F20F75150DB}" dt="2022-06-07T12:53:28.516" v="7262" actId="115"/>
        <pc:sldMkLst>
          <pc:docMk/>
          <pc:sldMk cId="3588808661" sldId="294"/>
        </pc:sldMkLst>
        <pc:spChg chg="add del mod">
          <ac:chgData name="Daniel Brown" userId="dc348f81a66c48de" providerId="LiveId" clId="{F3614FB0-59D6-4705-B98B-3F20F75150DB}" dt="2022-06-07T00:14:49.813" v="5995" actId="20577"/>
          <ac:spMkLst>
            <pc:docMk/>
            <pc:sldMk cId="3588808661" sldId="294"/>
            <ac:spMk id="2" creationId="{9859E92D-E7B4-45AD-8F99-19C57980E080}"/>
          </ac:spMkLst>
        </pc:spChg>
        <pc:spChg chg="add del mod">
          <ac:chgData name="Daniel Brown" userId="dc348f81a66c48de" providerId="LiveId" clId="{F3614FB0-59D6-4705-B98B-3F20F75150DB}" dt="2022-06-07T12:53:28.516" v="7262" actId="115"/>
          <ac:spMkLst>
            <pc:docMk/>
            <pc:sldMk cId="3588808661" sldId="294"/>
            <ac:spMk id="3" creationId="{E802B563-3643-D0FD-F9ED-F25D96908052}"/>
          </ac:spMkLst>
        </pc:spChg>
      </pc:sldChg>
      <pc:sldChg chg="addSp delSp modSp new mod">
        <pc:chgData name="Daniel Brown" userId="dc348f81a66c48de" providerId="LiveId" clId="{F3614FB0-59D6-4705-B98B-3F20F75150DB}" dt="2022-06-07T14:26:59.719" v="7389" actId="14100"/>
        <pc:sldMkLst>
          <pc:docMk/>
          <pc:sldMk cId="4218229268" sldId="295"/>
        </pc:sldMkLst>
        <pc:spChg chg="del">
          <ac:chgData name="Daniel Brown" userId="dc348f81a66c48de" providerId="LiveId" clId="{F3614FB0-59D6-4705-B98B-3F20F75150DB}" dt="2022-06-07T14:21:42.860" v="7265" actId="478"/>
          <ac:spMkLst>
            <pc:docMk/>
            <pc:sldMk cId="4218229268" sldId="295"/>
            <ac:spMk id="2" creationId="{93612A21-33CC-725D-C14A-04D57D817567}"/>
          </ac:spMkLst>
        </pc:spChg>
        <pc:spChg chg="del">
          <ac:chgData name="Daniel Brown" userId="dc348f81a66c48de" providerId="LiveId" clId="{F3614FB0-59D6-4705-B98B-3F20F75150DB}" dt="2022-06-07T14:21:44.189" v="7266" actId="478"/>
          <ac:spMkLst>
            <pc:docMk/>
            <pc:sldMk cId="4218229268" sldId="295"/>
            <ac:spMk id="3" creationId="{9B6A7B55-A488-BD48-E2B9-14779B37A667}"/>
          </ac:spMkLst>
        </pc:spChg>
        <pc:spChg chg="add del mod">
          <ac:chgData name="Daniel Brown" userId="dc348f81a66c48de" providerId="LiveId" clId="{F3614FB0-59D6-4705-B98B-3F20F75150DB}" dt="2022-06-07T14:24:19.074" v="7362" actId="478"/>
          <ac:spMkLst>
            <pc:docMk/>
            <pc:sldMk cId="4218229268" sldId="295"/>
            <ac:spMk id="5" creationId="{0B0A042F-2D4E-2809-459E-2069D8D1A56E}"/>
          </ac:spMkLst>
        </pc:spChg>
        <pc:spChg chg="add del mod">
          <ac:chgData name="Daniel Brown" userId="dc348f81a66c48de" providerId="LiveId" clId="{F3614FB0-59D6-4705-B98B-3F20F75150DB}" dt="2022-06-07T14:24:21.895" v="7363" actId="478"/>
          <ac:spMkLst>
            <pc:docMk/>
            <pc:sldMk cId="4218229268" sldId="295"/>
            <ac:spMk id="6" creationId="{4E1301F9-883A-34F5-44BF-EFDF680035C8}"/>
          </ac:spMkLst>
        </pc:spChg>
        <pc:spChg chg="add del mod">
          <ac:chgData name="Daniel Brown" userId="dc348f81a66c48de" providerId="LiveId" clId="{F3614FB0-59D6-4705-B98B-3F20F75150DB}" dt="2022-06-07T14:24:23.822" v="7364" actId="478"/>
          <ac:spMkLst>
            <pc:docMk/>
            <pc:sldMk cId="4218229268" sldId="295"/>
            <ac:spMk id="7" creationId="{9BBD555A-A62E-0EC7-288E-26DA173B8A1F}"/>
          </ac:spMkLst>
        </pc:spChg>
        <pc:spChg chg="add mod">
          <ac:chgData name="Daniel Brown" userId="dc348f81a66c48de" providerId="LiveId" clId="{F3614FB0-59D6-4705-B98B-3F20F75150DB}" dt="2022-06-07T14:21:47.404" v="7268" actId="1076"/>
          <ac:spMkLst>
            <pc:docMk/>
            <pc:sldMk cId="4218229268" sldId="295"/>
            <ac:spMk id="8" creationId="{5EA45736-33D5-9AE2-00A1-680EF86B27C0}"/>
          </ac:spMkLst>
        </pc:spChg>
        <pc:spChg chg="add mod">
          <ac:chgData name="Daniel Brown" userId="dc348f81a66c48de" providerId="LiveId" clId="{F3614FB0-59D6-4705-B98B-3F20F75150DB}" dt="2022-06-07T14:21:47.404" v="7268" actId="1076"/>
          <ac:spMkLst>
            <pc:docMk/>
            <pc:sldMk cId="4218229268" sldId="295"/>
            <ac:spMk id="9" creationId="{A10664C6-2117-CD0E-9087-FD11A78820C0}"/>
          </ac:spMkLst>
        </pc:spChg>
        <pc:spChg chg="add">
          <ac:chgData name="Daniel Brown" userId="dc348f81a66c48de" providerId="LiveId" clId="{F3614FB0-59D6-4705-B98B-3F20F75150DB}" dt="2022-06-07T14:26:30.147" v="7378" actId="11529"/>
          <ac:spMkLst>
            <pc:docMk/>
            <pc:sldMk cId="4218229268" sldId="295"/>
            <ac:spMk id="14" creationId="{A6B21CDC-F947-3B90-18BD-1BD651BE6866}"/>
          </ac:spMkLst>
        </pc:spChg>
        <pc:spChg chg="add mod">
          <ac:chgData name="Daniel Brown" userId="dc348f81a66c48de" providerId="LiveId" clId="{F3614FB0-59D6-4705-B98B-3F20F75150DB}" dt="2022-06-07T14:26:37.948" v="7381" actId="14100"/>
          <ac:spMkLst>
            <pc:docMk/>
            <pc:sldMk cId="4218229268" sldId="295"/>
            <ac:spMk id="15" creationId="{CFC459E6-86AD-5321-5F7A-9B1EEEE97DE4}"/>
          </ac:spMkLst>
        </pc:spChg>
        <pc:spChg chg="add mod">
          <ac:chgData name="Daniel Brown" userId="dc348f81a66c48de" providerId="LiveId" clId="{F3614FB0-59D6-4705-B98B-3F20F75150DB}" dt="2022-06-07T14:26:43.836" v="7384" actId="14100"/>
          <ac:spMkLst>
            <pc:docMk/>
            <pc:sldMk cId="4218229268" sldId="295"/>
            <ac:spMk id="16" creationId="{81B54579-CA78-F961-AC75-05EF944973AD}"/>
          </ac:spMkLst>
        </pc:spChg>
        <pc:spChg chg="add mod">
          <ac:chgData name="Daniel Brown" userId="dc348f81a66c48de" providerId="LiveId" clId="{F3614FB0-59D6-4705-B98B-3F20F75150DB}" dt="2022-06-07T14:26:49.631" v="7386" actId="1076"/>
          <ac:spMkLst>
            <pc:docMk/>
            <pc:sldMk cId="4218229268" sldId="295"/>
            <ac:spMk id="17" creationId="{7255F577-691F-CA57-8CB0-D2270075E1A4}"/>
          </ac:spMkLst>
        </pc:spChg>
        <pc:spChg chg="add mod">
          <ac:chgData name="Daniel Brown" userId="dc348f81a66c48de" providerId="LiveId" clId="{F3614FB0-59D6-4705-B98B-3F20F75150DB}" dt="2022-06-07T14:26:59.719" v="7389" actId="14100"/>
          <ac:spMkLst>
            <pc:docMk/>
            <pc:sldMk cId="4218229268" sldId="295"/>
            <ac:spMk id="18" creationId="{4E53AF0E-CB70-C946-E0AF-D2265906D9B7}"/>
          </ac:spMkLst>
        </pc:spChg>
        <pc:graphicFrameChg chg="add mod modGraphic">
          <ac:chgData name="Daniel Brown" userId="dc348f81a66c48de" providerId="LiveId" clId="{F3614FB0-59D6-4705-B98B-3F20F75150DB}" dt="2022-06-07T14:25:03.757" v="7372" actId="255"/>
          <ac:graphicFrameMkLst>
            <pc:docMk/>
            <pc:sldMk cId="4218229268" sldId="295"/>
            <ac:graphicFrameMk id="4" creationId="{129717E0-952D-256F-2B64-F711DF7A46D4}"/>
          </ac:graphicFrameMkLst>
        </pc:graphicFrameChg>
        <pc:inkChg chg="add">
          <ac:chgData name="Daniel Brown" userId="dc348f81a66c48de" providerId="LiveId" clId="{F3614FB0-59D6-4705-B98B-3F20F75150DB}" dt="2022-06-07T14:25:24.525" v="7373" actId="9405"/>
          <ac:inkMkLst>
            <pc:docMk/>
            <pc:sldMk cId="4218229268" sldId="295"/>
            <ac:inkMk id="10" creationId="{93BE1582-B5C5-B116-1C7C-CEC77E594D93}"/>
          </ac:inkMkLst>
        </pc:inkChg>
        <pc:inkChg chg="add del">
          <ac:chgData name="Daniel Brown" userId="dc348f81a66c48de" providerId="LiveId" clId="{F3614FB0-59D6-4705-B98B-3F20F75150DB}" dt="2022-06-07T14:26:17.791" v="7377" actId="478"/>
          <ac:inkMkLst>
            <pc:docMk/>
            <pc:sldMk cId="4218229268" sldId="295"/>
            <ac:inkMk id="11" creationId="{08070744-2763-1E68-ED72-E757AE922374}"/>
          </ac:inkMkLst>
        </pc:inkChg>
        <pc:inkChg chg="add">
          <ac:chgData name="Daniel Brown" userId="dc348f81a66c48de" providerId="LiveId" clId="{F3614FB0-59D6-4705-B98B-3F20F75150DB}" dt="2022-06-07T14:26:12.138" v="7375" actId="9405"/>
          <ac:inkMkLst>
            <pc:docMk/>
            <pc:sldMk cId="4218229268" sldId="295"/>
            <ac:inkMk id="12" creationId="{8435FD75-27F1-BAE1-8339-EA12A6BB46BE}"/>
          </ac:inkMkLst>
        </pc:inkChg>
        <pc:inkChg chg="add">
          <ac:chgData name="Daniel Brown" userId="dc348f81a66c48de" providerId="LiveId" clId="{F3614FB0-59D6-4705-B98B-3F20F75150DB}" dt="2022-06-07T14:26:13.127" v="7376" actId="9405"/>
          <ac:inkMkLst>
            <pc:docMk/>
            <pc:sldMk cId="4218229268" sldId="295"/>
            <ac:inkMk id="13" creationId="{1BADB25E-611E-829B-AE93-6162B3FC084A}"/>
          </ac:inkMkLst>
        </pc:inkChg>
      </pc:sldChg>
      <pc:sldChg chg="addSp delSp modSp new mod">
        <pc:chgData name="Daniel Brown" userId="dc348f81a66c48de" providerId="LiveId" clId="{F3614FB0-59D6-4705-B98B-3F20F75150DB}" dt="2022-06-07T14:30:52.759" v="7443" actId="207"/>
        <pc:sldMkLst>
          <pc:docMk/>
          <pc:sldMk cId="3535654749" sldId="296"/>
        </pc:sldMkLst>
        <pc:spChg chg="del">
          <ac:chgData name="Daniel Brown" userId="dc348f81a66c48de" providerId="LiveId" clId="{F3614FB0-59D6-4705-B98B-3F20F75150DB}" dt="2022-06-07T14:27:29.433" v="7391" actId="478"/>
          <ac:spMkLst>
            <pc:docMk/>
            <pc:sldMk cId="3535654749" sldId="296"/>
            <ac:spMk id="2" creationId="{1F182DF2-12C1-FC42-65A2-144EDE5A066D}"/>
          </ac:spMkLst>
        </pc:spChg>
        <pc:spChg chg="del">
          <ac:chgData name="Daniel Brown" userId="dc348f81a66c48de" providerId="LiveId" clId="{F3614FB0-59D6-4705-B98B-3F20F75150DB}" dt="2022-06-07T14:27:30.523" v="7392" actId="478"/>
          <ac:spMkLst>
            <pc:docMk/>
            <pc:sldMk cId="3535654749" sldId="296"/>
            <ac:spMk id="3" creationId="{4C42F801-BEAF-E175-4789-C7735EE7D1E9}"/>
          </ac:spMkLst>
        </pc:spChg>
        <pc:spChg chg="add del mod">
          <ac:chgData name="Daniel Brown" userId="dc348f81a66c48de" providerId="LiveId" clId="{F3614FB0-59D6-4705-B98B-3F20F75150DB}" dt="2022-06-07T14:28:34.003" v="7408" actId="478"/>
          <ac:spMkLst>
            <pc:docMk/>
            <pc:sldMk cId="3535654749" sldId="296"/>
            <ac:spMk id="5" creationId="{135D1492-4D47-2E3D-F4F3-D1CACF578FDD}"/>
          </ac:spMkLst>
        </pc:spChg>
        <pc:spChg chg="add del mod">
          <ac:chgData name="Daniel Brown" userId="dc348f81a66c48de" providerId="LiveId" clId="{F3614FB0-59D6-4705-B98B-3F20F75150DB}" dt="2022-06-07T14:28:34.003" v="7408" actId="478"/>
          <ac:spMkLst>
            <pc:docMk/>
            <pc:sldMk cId="3535654749" sldId="296"/>
            <ac:spMk id="6" creationId="{E0A25BBF-06A7-3F16-2292-4C159DFBD3F0}"/>
          </ac:spMkLst>
        </pc:spChg>
        <pc:spChg chg="add del mod">
          <ac:chgData name="Daniel Brown" userId="dc348f81a66c48de" providerId="LiveId" clId="{F3614FB0-59D6-4705-B98B-3F20F75150DB}" dt="2022-06-07T14:28:34.003" v="7408" actId="478"/>
          <ac:spMkLst>
            <pc:docMk/>
            <pc:sldMk cId="3535654749" sldId="296"/>
            <ac:spMk id="7" creationId="{B578CF23-750B-3086-6840-E8848433800E}"/>
          </ac:spMkLst>
        </pc:spChg>
        <pc:spChg chg="add del mod">
          <ac:chgData name="Daniel Brown" userId="dc348f81a66c48de" providerId="LiveId" clId="{F3614FB0-59D6-4705-B98B-3F20F75150DB}" dt="2022-06-07T14:28:34.003" v="7408" actId="478"/>
          <ac:spMkLst>
            <pc:docMk/>
            <pc:sldMk cId="3535654749" sldId="296"/>
            <ac:spMk id="8" creationId="{3B1DBB19-5768-F301-3CAC-7B22105CDD45}"/>
          </ac:spMkLst>
        </pc:spChg>
        <pc:spChg chg="add del mod">
          <ac:chgData name="Daniel Brown" userId="dc348f81a66c48de" providerId="LiveId" clId="{F3614FB0-59D6-4705-B98B-3F20F75150DB}" dt="2022-06-07T14:28:34.003" v="7408" actId="478"/>
          <ac:spMkLst>
            <pc:docMk/>
            <pc:sldMk cId="3535654749" sldId="296"/>
            <ac:spMk id="9" creationId="{3E8A9B0A-73F6-F1FA-72A5-B9B8AD82892E}"/>
          </ac:spMkLst>
        </pc:spChg>
        <pc:spChg chg="add del mod">
          <ac:chgData name="Daniel Brown" userId="dc348f81a66c48de" providerId="LiveId" clId="{F3614FB0-59D6-4705-B98B-3F20F75150DB}" dt="2022-06-07T14:28:34.003" v="7408" actId="478"/>
          <ac:spMkLst>
            <pc:docMk/>
            <pc:sldMk cId="3535654749" sldId="296"/>
            <ac:spMk id="11" creationId="{19F295B3-1EAD-00FD-F2DA-3CDAEEA32FFC}"/>
          </ac:spMkLst>
        </pc:spChg>
        <pc:spChg chg="add del mod">
          <ac:chgData name="Daniel Brown" userId="dc348f81a66c48de" providerId="LiveId" clId="{F3614FB0-59D6-4705-B98B-3F20F75150DB}" dt="2022-06-07T14:28:34.003" v="7408" actId="478"/>
          <ac:spMkLst>
            <pc:docMk/>
            <pc:sldMk cId="3535654749" sldId="296"/>
            <ac:spMk id="12" creationId="{725664C2-0FA2-7513-31BC-19956E835DCC}"/>
          </ac:spMkLst>
        </pc:spChg>
        <pc:spChg chg="add del mod">
          <ac:chgData name="Daniel Brown" userId="dc348f81a66c48de" providerId="LiveId" clId="{F3614FB0-59D6-4705-B98B-3F20F75150DB}" dt="2022-06-07T14:28:34.003" v="7408" actId="478"/>
          <ac:spMkLst>
            <pc:docMk/>
            <pc:sldMk cId="3535654749" sldId="296"/>
            <ac:spMk id="13" creationId="{72139092-3C75-3D23-A3A0-2728FFF29F75}"/>
          </ac:spMkLst>
        </pc:spChg>
        <pc:spChg chg="add del mod">
          <ac:chgData name="Daniel Brown" userId="dc348f81a66c48de" providerId="LiveId" clId="{F3614FB0-59D6-4705-B98B-3F20F75150DB}" dt="2022-06-07T14:28:34.003" v="7408" actId="478"/>
          <ac:spMkLst>
            <pc:docMk/>
            <pc:sldMk cId="3535654749" sldId="296"/>
            <ac:spMk id="14" creationId="{A7F56748-6087-AD93-1F12-C9D93B123CA5}"/>
          </ac:spMkLst>
        </pc:spChg>
        <pc:spChg chg="add del mod">
          <ac:chgData name="Daniel Brown" userId="dc348f81a66c48de" providerId="LiveId" clId="{F3614FB0-59D6-4705-B98B-3F20F75150DB}" dt="2022-06-07T14:28:28.666" v="7404" actId="478"/>
          <ac:spMkLst>
            <pc:docMk/>
            <pc:sldMk cId="3535654749" sldId="296"/>
            <ac:spMk id="15" creationId="{0752F0D7-3F5F-0E18-2594-6CBB9FB5BB9B}"/>
          </ac:spMkLst>
        </pc:spChg>
        <pc:spChg chg="add del mod">
          <ac:chgData name="Daniel Brown" userId="dc348f81a66c48de" providerId="LiveId" clId="{F3614FB0-59D6-4705-B98B-3F20F75150DB}" dt="2022-06-07T14:28:34.003" v="7408" actId="478"/>
          <ac:spMkLst>
            <pc:docMk/>
            <pc:sldMk cId="3535654749" sldId="296"/>
            <ac:spMk id="17" creationId="{07FED87F-5C68-FB2B-6969-6B3A65BFD62B}"/>
          </ac:spMkLst>
        </pc:spChg>
        <pc:spChg chg="add del mod">
          <ac:chgData name="Daniel Brown" userId="dc348f81a66c48de" providerId="LiveId" clId="{F3614FB0-59D6-4705-B98B-3F20F75150DB}" dt="2022-06-07T14:28:34.003" v="7408" actId="478"/>
          <ac:spMkLst>
            <pc:docMk/>
            <pc:sldMk cId="3535654749" sldId="296"/>
            <ac:spMk id="18" creationId="{8A617E4B-4047-FD93-9630-A641137522FF}"/>
          </ac:spMkLst>
        </pc:spChg>
        <pc:spChg chg="add del mod">
          <ac:chgData name="Daniel Brown" userId="dc348f81a66c48de" providerId="LiveId" clId="{F3614FB0-59D6-4705-B98B-3F20F75150DB}" dt="2022-06-07T14:28:34.003" v="7408" actId="478"/>
          <ac:spMkLst>
            <pc:docMk/>
            <pc:sldMk cId="3535654749" sldId="296"/>
            <ac:spMk id="19" creationId="{8B60A7C0-018B-162D-DA73-D0E3594FDC87}"/>
          </ac:spMkLst>
        </pc:spChg>
        <pc:spChg chg="add del mod">
          <ac:chgData name="Daniel Brown" userId="dc348f81a66c48de" providerId="LiveId" clId="{F3614FB0-59D6-4705-B98B-3F20F75150DB}" dt="2022-06-07T14:28:29.370" v="7405" actId="478"/>
          <ac:spMkLst>
            <pc:docMk/>
            <pc:sldMk cId="3535654749" sldId="296"/>
            <ac:spMk id="20" creationId="{9C28A917-C643-6970-0544-D7FF5D3B11E9}"/>
          </ac:spMkLst>
        </pc:spChg>
        <pc:spChg chg="add del mod">
          <ac:chgData name="Daniel Brown" userId="dc348f81a66c48de" providerId="LiveId" clId="{F3614FB0-59D6-4705-B98B-3F20F75150DB}" dt="2022-06-07T14:28:27.835" v="7403" actId="478"/>
          <ac:spMkLst>
            <pc:docMk/>
            <pc:sldMk cId="3535654749" sldId="296"/>
            <ac:spMk id="21" creationId="{B48F2724-4E01-F10C-E7F3-9FEA2DB23E9A}"/>
          </ac:spMkLst>
        </pc:spChg>
        <pc:spChg chg="add del mod">
          <ac:chgData name="Daniel Brown" userId="dc348f81a66c48de" providerId="LiveId" clId="{F3614FB0-59D6-4705-B98B-3F20F75150DB}" dt="2022-06-07T14:28:34.003" v="7408" actId="478"/>
          <ac:spMkLst>
            <pc:docMk/>
            <pc:sldMk cId="3535654749" sldId="296"/>
            <ac:spMk id="23" creationId="{C7300983-09D1-BAEE-D82C-6552E013E87B}"/>
          </ac:spMkLst>
        </pc:spChg>
        <pc:spChg chg="add del mod">
          <ac:chgData name="Daniel Brown" userId="dc348f81a66c48de" providerId="LiveId" clId="{F3614FB0-59D6-4705-B98B-3F20F75150DB}" dt="2022-06-07T14:28:31.084" v="7407" actId="478"/>
          <ac:spMkLst>
            <pc:docMk/>
            <pc:sldMk cId="3535654749" sldId="296"/>
            <ac:spMk id="24" creationId="{CCF51CBC-4531-2472-FE26-EA77EC0A7949}"/>
          </ac:spMkLst>
        </pc:spChg>
        <pc:spChg chg="add del mod">
          <ac:chgData name="Daniel Brown" userId="dc348f81a66c48de" providerId="LiveId" clId="{F3614FB0-59D6-4705-B98B-3F20F75150DB}" dt="2022-06-07T14:28:34.003" v="7408" actId="478"/>
          <ac:spMkLst>
            <pc:docMk/>
            <pc:sldMk cId="3535654749" sldId="296"/>
            <ac:spMk id="25" creationId="{C3A7015B-ABF3-8570-4D47-873125203AA8}"/>
          </ac:spMkLst>
        </pc:spChg>
        <pc:spChg chg="add del mod">
          <ac:chgData name="Daniel Brown" userId="dc348f81a66c48de" providerId="LiveId" clId="{F3614FB0-59D6-4705-B98B-3F20F75150DB}" dt="2022-06-07T14:28:26.406" v="7400" actId="478"/>
          <ac:spMkLst>
            <pc:docMk/>
            <pc:sldMk cId="3535654749" sldId="296"/>
            <ac:spMk id="26" creationId="{2D330837-C8C0-05F5-5CD7-53A0825DDD6B}"/>
          </ac:spMkLst>
        </pc:spChg>
        <pc:spChg chg="add del mod">
          <ac:chgData name="Daniel Brown" userId="dc348f81a66c48de" providerId="LiveId" clId="{F3614FB0-59D6-4705-B98B-3F20F75150DB}" dt="2022-06-07T14:28:27.023" v="7401" actId="478"/>
          <ac:spMkLst>
            <pc:docMk/>
            <pc:sldMk cId="3535654749" sldId="296"/>
            <ac:spMk id="27" creationId="{F0BA0D07-97A3-39BB-86E3-98C97F915885}"/>
          </ac:spMkLst>
        </pc:spChg>
        <pc:spChg chg="add del mod">
          <ac:chgData name="Daniel Brown" userId="dc348f81a66c48de" providerId="LiveId" clId="{F3614FB0-59D6-4705-B98B-3F20F75150DB}" dt="2022-06-07T14:28:36.964" v="7409" actId="478"/>
          <ac:spMkLst>
            <pc:docMk/>
            <pc:sldMk cId="3535654749" sldId="296"/>
            <ac:spMk id="29" creationId="{A6C017DB-E5DF-B3BC-131F-F4DAE96A0EE6}"/>
          </ac:spMkLst>
        </pc:spChg>
        <pc:spChg chg="add del mod">
          <ac:chgData name="Daniel Brown" userId="dc348f81a66c48de" providerId="LiveId" clId="{F3614FB0-59D6-4705-B98B-3F20F75150DB}" dt="2022-06-07T14:28:36.964" v="7409" actId="478"/>
          <ac:spMkLst>
            <pc:docMk/>
            <pc:sldMk cId="3535654749" sldId="296"/>
            <ac:spMk id="30" creationId="{35792D45-AEC2-058A-1825-136FFA84AD45}"/>
          </ac:spMkLst>
        </pc:spChg>
        <pc:spChg chg="add del">
          <ac:chgData name="Daniel Brown" userId="dc348f81a66c48de" providerId="LiveId" clId="{F3614FB0-59D6-4705-B98B-3F20F75150DB}" dt="2022-06-07T14:30:07.524" v="7437" actId="478"/>
          <ac:spMkLst>
            <pc:docMk/>
            <pc:sldMk cId="3535654749" sldId="296"/>
            <ac:spMk id="37" creationId="{7B439798-B69A-657B-19C3-1A382E809BD7}"/>
          </ac:spMkLst>
        </pc:spChg>
        <pc:spChg chg="add del mod">
          <ac:chgData name="Daniel Brown" userId="dc348f81a66c48de" providerId="LiveId" clId="{F3614FB0-59D6-4705-B98B-3F20F75150DB}" dt="2022-06-07T14:30:08.304" v="7438" actId="478"/>
          <ac:spMkLst>
            <pc:docMk/>
            <pc:sldMk cId="3535654749" sldId="296"/>
            <ac:spMk id="38" creationId="{B5A63767-6211-8D04-6CBE-16DB233A0A36}"/>
          </ac:spMkLst>
        </pc:spChg>
        <pc:spChg chg="add del mod">
          <ac:chgData name="Daniel Brown" userId="dc348f81a66c48de" providerId="LiveId" clId="{F3614FB0-59D6-4705-B98B-3F20F75150DB}" dt="2022-06-07T14:30:09.718" v="7440" actId="478"/>
          <ac:spMkLst>
            <pc:docMk/>
            <pc:sldMk cId="3535654749" sldId="296"/>
            <ac:spMk id="39" creationId="{4E40DE37-BBAE-5E57-07AA-FC6EFCAE4B0B}"/>
          </ac:spMkLst>
        </pc:spChg>
        <pc:spChg chg="add del mod">
          <ac:chgData name="Daniel Brown" userId="dc348f81a66c48de" providerId="LiveId" clId="{F3614FB0-59D6-4705-B98B-3F20F75150DB}" dt="2022-06-07T14:30:09.030" v="7439" actId="478"/>
          <ac:spMkLst>
            <pc:docMk/>
            <pc:sldMk cId="3535654749" sldId="296"/>
            <ac:spMk id="40" creationId="{CA32B625-2AE3-DDA7-B4E2-B36DF0A99537}"/>
          </ac:spMkLst>
        </pc:spChg>
        <pc:spChg chg="add del mod">
          <ac:chgData name="Daniel Brown" userId="dc348f81a66c48de" providerId="LiveId" clId="{F3614FB0-59D6-4705-B98B-3F20F75150DB}" dt="2022-06-07T14:30:05.854" v="7435" actId="478"/>
          <ac:spMkLst>
            <pc:docMk/>
            <pc:sldMk cId="3535654749" sldId="296"/>
            <ac:spMk id="41" creationId="{87341848-50EE-A671-6B87-5F317D513FA6}"/>
          </ac:spMkLst>
        </pc:spChg>
        <pc:spChg chg="add del mod">
          <ac:chgData name="Daniel Brown" userId="dc348f81a66c48de" providerId="LiveId" clId="{F3614FB0-59D6-4705-B98B-3F20F75150DB}" dt="2022-06-07T14:30:06.479" v="7436" actId="478"/>
          <ac:spMkLst>
            <pc:docMk/>
            <pc:sldMk cId="3535654749" sldId="296"/>
            <ac:spMk id="42" creationId="{03FDD340-E738-713F-DE6D-36122CC7A329}"/>
          </ac:spMkLst>
        </pc:spChg>
        <pc:spChg chg="add mod">
          <ac:chgData name="Daniel Brown" userId="dc348f81a66c48de" providerId="LiveId" clId="{F3614FB0-59D6-4705-B98B-3F20F75150DB}" dt="2022-06-07T14:30:38.628" v="7441" actId="207"/>
          <ac:spMkLst>
            <pc:docMk/>
            <pc:sldMk cId="3535654749" sldId="296"/>
            <ac:spMk id="43" creationId="{50E36C7F-B8A8-8EE9-C7ED-F227447465E7}"/>
          </ac:spMkLst>
        </pc:spChg>
        <pc:spChg chg="add mod">
          <ac:chgData name="Daniel Brown" userId="dc348f81a66c48de" providerId="LiveId" clId="{F3614FB0-59D6-4705-B98B-3F20F75150DB}" dt="2022-06-07T14:30:38.628" v="7441" actId="207"/>
          <ac:spMkLst>
            <pc:docMk/>
            <pc:sldMk cId="3535654749" sldId="296"/>
            <ac:spMk id="44" creationId="{47A23270-B75A-ED01-8F35-52883BCC6404}"/>
          </ac:spMkLst>
        </pc:spChg>
        <pc:spChg chg="add mod">
          <ac:chgData name="Daniel Brown" userId="dc348f81a66c48de" providerId="LiveId" clId="{F3614FB0-59D6-4705-B98B-3F20F75150DB}" dt="2022-06-07T14:30:38.628" v="7441" actId="207"/>
          <ac:spMkLst>
            <pc:docMk/>
            <pc:sldMk cId="3535654749" sldId="296"/>
            <ac:spMk id="45" creationId="{093591AE-FA23-BDFB-9E11-835754875FDB}"/>
          </ac:spMkLst>
        </pc:spChg>
        <pc:spChg chg="add mod">
          <ac:chgData name="Daniel Brown" userId="dc348f81a66c48de" providerId="LiveId" clId="{F3614FB0-59D6-4705-B98B-3F20F75150DB}" dt="2022-06-07T14:30:38.628" v="7441" actId="207"/>
          <ac:spMkLst>
            <pc:docMk/>
            <pc:sldMk cId="3535654749" sldId="296"/>
            <ac:spMk id="46" creationId="{F3B22FF6-7044-A9AC-16DC-27C41DB72DEA}"/>
          </ac:spMkLst>
        </pc:spChg>
        <pc:spChg chg="add mod">
          <ac:chgData name="Daniel Brown" userId="dc348f81a66c48de" providerId="LiveId" clId="{F3614FB0-59D6-4705-B98B-3F20F75150DB}" dt="2022-06-07T14:29:54.823" v="7430" actId="1076"/>
          <ac:spMkLst>
            <pc:docMk/>
            <pc:sldMk cId="3535654749" sldId="296"/>
            <ac:spMk id="47" creationId="{46B85E2B-1C26-DC18-BF29-1EC7046632B4}"/>
          </ac:spMkLst>
        </pc:spChg>
        <pc:spChg chg="add mod">
          <ac:chgData name="Daniel Brown" userId="dc348f81a66c48de" providerId="LiveId" clId="{F3614FB0-59D6-4705-B98B-3F20F75150DB}" dt="2022-06-07T14:29:54.823" v="7430" actId="1076"/>
          <ac:spMkLst>
            <pc:docMk/>
            <pc:sldMk cId="3535654749" sldId="296"/>
            <ac:spMk id="48" creationId="{561424D1-1D63-1202-D060-92524C9F5081}"/>
          </ac:spMkLst>
        </pc:spChg>
        <pc:spChg chg="add mod">
          <ac:chgData name="Daniel Brown" userId="dc348f81a66c48de" providerId="LiveId" clId="{F3614FB0-59D6-4705-B98B-3F20F75150DB}" dt="2022-06-07T14:29:54.823" v="7430" actId="1076"/>
          <ac:spMkLst>
            <pc:docMk/>
            <pc:sldMk cId="3535654749" sldId="296"/>
            <ac:spMk id="49" creationId="{EC75A50A-1826-70F7-B7C3-58DF355DD94F}"/>
          </ac:spMkLst>
        </pc:spChg>
        <pc:spChg chg="add mod">
          <ac:chgData name="Daniel Brown" userId="dc348f81a66c48de" providerId="LiveId" clId="{F3614FB0-59D6-4705-B98B-3F20F75150DB}" dt="2022-06-07T14:29:54.823" v="7430" actId="1076"/>
          <ac:spMkLst>
            <pc:docMk/>
            <pc:sldMk cId="3535654749" sldId="296"/>
            <ac:spMk id="50" creationId="{F55E2920-5F01-1082-1E1E-2A4678507E2C}"/>
          </ac:spMkLst>
        </pc:spChg>
        <pc:spChg chg="add mod">
          <ac:chgData name="Daniel Brown" userId="dc348f81a66c48de" providerId="LiveId" clId="{F3614FB0-59D6-4705-B98B-3F20F75150DB}" dt="2022-06-07T14:30:45.972" v="7442" actId="207"/>
          <ac:spMkLst>
            <pc:docMk/>
            <pc:sldMk cId="3535654749" sldId="296"/>
            <ac:spMk id="51" creationId="{2914634A-AB2E-0823-7F79-48E1C11A5C27}"/>
          </ac:spMkLst>
        </pc:spChg>
        <pc:spChg chg="add mod">
          <ac:chgData name="Daniel Brown" userId="dc348f81a66c48de" providerId="LiveId" clId="{F3614FB0-59D6-4705-B98B-3F20F75150DB}" dt="2022-06-07T14:30:45.972" v="7442" actId="207"/>
          <ac:spMkLst>
            <pc:docMk/>
            <pc:sldMk cId="3535654749" sldId="296"/>
            <ac:spMk id="52" creationId="{CD4DFBEA-E3C7-119C-0247-BA9F7B567FF8}"/>
          </ac:spMkLst>
        </pc:spChg>
        <pc:spChg chg="add mod">
          <ac:chgData name="Daniel Brown" userId="dc348f81a66c48de" providerId="LiveId" clId="{F3614FB0-59D6-4705-B98B-3F20F75150DB}" dt="2022-06-07T14:30:45.972" v="7442" actId="207"/>
          <ac:spMkLst>
            <pc:docMk/>
            <pc:sldMk cId="3535654749" sldId="296"/>
            <ac:spMk id="53" creationId="{1B4178CD-972C-7FD4-8EB5-2F5CCED101A2}"/>
          </ac:spMkLst>
        </pc:spChg>
        <pc:spChg chg="add mod">
          <ac:chgData name="Daniel Brown" userId="dc348f81a66c48de" providerId="LiveId" clId="{F3614FB0-59D6-4705-B98B-3F20F75150DB}" dt="2022-06-07T14:30:45.972" v="7442" actId="207"/>
          <ac:spMkLst>
            <pc:docMk/>
            <pc:sldMk cId="3535654749" sldId="296"/>
            <ac:spMk id="54" creationId="{5BA398C4-3F16-426E-0340-E0695A8C60A9}"/>
          </ac:spMkLst>
        </pc:spChg>
        <pc:spChg chg="add mod">
          <ac:chgData name="Daniel Brown" userId="dc348f81a66c48de" providerId="LiveId" clId="{F3614FB0-59D6-4705-B98B-3F20F75150DB}" dt="2022-06-07T14:30:52.759" v="7443" actId="207"/>
          <ac:spMkLst>
            <pc:docMk/>
            <pc:sldMk cId="3535654749" sldId="296"/>
            <ac:spMk id="55" creationId="{B4CDECF7-34B8-8BEF-1C52-FD97963A130A}"/>
          </ac:spMkLst>
        </pc:spChg>
        <pc:spChg chg="add mod">
          <ac:chgData name="Daniel Brown" userId="dc348f81a66c48de" providerId="LiveId" clId="{F3614FB0-59D6-4705-B98B-3F20F75150DB}" dt="2022-06-07T14:30:52.759" v="7443" actId="207"/>
          <ac:spMkLst>
            <pc:docMk/>
            <pc:sldMk cId="3535654749" sldId="296"/>
            <ac:spMk id="56" creationId="{EEFCB6FD-61E5-98EA-7CAF-A3ECFA9CD50B}"/>
          </ac:spMkLst>
        </pc:spChg>
        <pc:spChg chg="add mod">
          <ac:chgData name="Daniel Brown" userId="dc348f81a66c48de" providerId="LiveId" clId="{F3614FB0-59D6-4705-B98B-3F20F75150DB}" dt="2022-06-07T14:30:52.759" v="7443" actId="207"/>
          <ac:spMkLst>
            <pc:docMk/>
            <pc:sldMk cId="3535654749" sldId="296"/>
            <ac:spMk id="57" creationId="{CF08D9E5-7784-77E2-FA4B-E824912576CD}"/>
          </ac:spMkLst>
        </pc:spChg>
        <pc:spChg chg="add mod">
          <ac:chgData name="Daniel Brown" userId="dc348f81a66c48de" providerId="LiveId" clId="{F3614FB0-59D6-4705-B98B-3F20F75150DB}" dt="2022-06-07T14:30:52.759" v="7443" actId="207"/>
          <ac:spMkLst>
            <pc:docMk/>
            <pc:sldMk cId="3535654749" sldId="296"/>
            <ac:spMk id="58" creationId="{9EC0618A-77B4-1073-53A5-5007EB23CDEC}"/>
          </ac:spMkLst>
        </pc:spChg>
        <pc:grpChg chg="mod">
          <ac:chgData name="Daniel Brown" userId="dc348f81a66c48de" providerId="LiveId" clId="{F3614FB0-59D6-4705-B98B-3F20F75150DB}" dt="2022-06-07T14:29:03.235" v="7415"/>
          <ac:grpSpMkLst>
            <pc:docMk/>
            <pc:sldMk cId="3535654749" sldId="296"/>
            <ac:grpSpMk id="36" creationId="{CA83154B-B8DB-5494-5C9C-506C04F0720B}"/>
          </ac:grpSpMkLst>
        </pc:grpChg>
        <pc:graphicFrameChg chg="add del mod">
          <ac:chgData name="Daniel Brown" userId="dc348f81a66c48de" providerId="LiveId" clId="{F3614FB0-59D6-4705-B98B-3F20F75150DB}" dt="2022-06-07T14:28:29.998" v="7406" actId="478"/>
          <ac:graphicFrameMkLst>
            <pc:docMk/>
            <pc:sldMk cId="3535654749" sldId="296"/>
            <ac:graphicFrameMk id="28" creationId="{2DBC8CF1-594B-66C7-C057-C19FDB536558}"/>
          </ac:graphicFrameMkLst>
        </pc:graphicFrameChg>
        <pc:graphicFrameChg chg="add mod">
          <ac:chgData name="Daniel Brown" userId="dc348f81a66c48de" providerId="LiveId" clId="{F3614FB0-59D6-4705-B98B-3F20F75150DB}" dt="2022-06-07T14:28:40.320" v="7410"/>
          <ac:graphicFrameMkLst>
            <pc:docMk/>
            <pc:sldMk cId="3535654749" sldId="296"/>
            <ac:graphicFrameMk id="31" creationId="{42E2F78A-F3BD-5048-07D4-50F53C7BC32F}"/>
          </ac:graphicFrameMkLst>
        </pc:graphicFrameChg>
        <pc:inkChg chg="add del mod">
          <ac:chgData name="Daniel Brown" userId="dc348f81a66c48de" providerId="LiveId" clId="{F3614FB0-59D6-4705-B98B-3F20F75150DB}" dt="2022-06-07T14:28:34.003" v="7408" actId="478"/>
          <ac:inkMkLst>
            <pc:docMk/>
            <pc:sldMk cId="3535654749" sldId="296"/>
            <ac:inkMk id="4" creationId="{0A5F5915-5175-6F51-DF73-7543686B2C72}"/>
          </ac:inkMkLst>
        </pc:inkChg>
        <pc:inkChg chg="add del mod">
          <ac:chgData name="Daniel Brown" userId="dc348f81a66c48de" providerId="LiveId" clId="{F3614FB0-59D6-4705-B98B-3F20F75150DB}" dt="2022-06-07T14:28:34.003" v="7408" actId="478"/>
          <ac:inkMkLst>
            <pc:docMk/>
            <pc:sldMk cId="3535654749" sldId="296"/>
            <ac:inkMk id="10" creationId="{21B8BEA8-E84F-5B05-330B-68BD64B64D33}"/>
          </ac:inkMkLst>
        </pc:inkChg>
        <pc:inkChg chg="add del mod">
          <ac:chgData name="Daniel Brown" userId="dc348f81a66c48de" providerId="LiveId" clId="{F3614FB0-59D6-4705-B98B-3F20F75150DB}" dt="2022-06-07T14:28:34.003" v="7408" actId="478"/>
          <ac:inkMkLst>
            <pc:docMk/>
            <pc:sldMk cId="3535654749" sldId="296"/>
            <ac:inkMk id="16" creationId="{146BA405-D46D-423A-7DB8-5BD4C3FC1FD0}"/>
          </ac:inkMkLst>
        </pc:inkChg>
        <pc:inkChg chg="add del mod">
          <ac:chgData name="Daniel Brown" userId="dc348f81a66c48de" providerId="LiveId" clId="{F3614FB0-59D6-4705-B98B-3F20F75150DB}" dt="2022-06-07T14:28:34.003" v="7408" actId="478"/>
          <ac:inkMkLst>
            <pc:docMk/>
            <pc:sldMk cId="3535654749" sldId="296"/>
            <ac:inkMk id="22" creationId="{AAFED4DA-64AB-7275-4E38-5BD62AB47BEF}"/>
          </ac:inkMkLst>
        </pc:inkChg>
        <pc:inkChg chg="add mod">
          <ac:chgData name="Daniel Brown" userId="dc348f81a66c48de" providerId="LiveId" clId="{F3614FB0-59D6-4705-B98B-3F20F75150DB}" dt="2022-06-07T14:29:03.235" v="7415"/>
          <ac:inkMkLst>
            <pc:docMk/>
            <pc:sldMk cId="3535654749" sldId="296"/>
            <ac:inkMk id="32" creationId="{E83D0BAD-81DC-2561-5424-C0C109FC52AC}"/>
          </ac:inkMkLst>
        </pc:inkChg>
        <pc:inkChg chg="add mod">
          <ac:chgData name="Daniel Brown" userId="dc348f81a66c48de" providerId="LiveId" clId="{F3614FB0-59D6-4705-B98B-3F20F75150DB}" dt="2022-06-07T14:29:03.235" v="7415"/>
          <ac:inkMkLst>
            <pc:docMk/>
            <pc:sldMk cId="3535654749" sldId="296"/>
            <ac:inkMk id="33" creationId="{152AE183-8C43-0556-3FCA-DE28FE9BA549}"/>
          </ac:inkMkLst>
        </pc:inkChg>
        <pc:inkChg chg="add mod">
          <ac:chgData name="Daniel Brown" userId="dc348f81a66c48de" providerId="LiveId" clId="{F3614FB0-59D6-4705-B98B-3F20F75150DB}" dt="2022-06-07T14:29:03.235" v="7415"/>
          <ac:inkMkLst>
            <pc:docMk/>
            <pc:sldMk cId="3535654749" sldId="296"/>
            <ac:inkMk id="34" creationId="{ADAE96EF-0D68-8B54-ECB2-2375475FE3CD}"/>
          </ac:inkMkLst>
        </pc:inkChg>
        <pc:inkChg chg="add mod">
          <ac:chgData name="Daniel Brown" userId="dc348f81a66c48de" providerId="LiveId" clId="{F3614FB0-59D6-4705-B98B-3F20F75150DB}" dt="2022-06-07T14:29:03.235" v="7415"/>
          <ac:inkMkLst>
            <pc:docMk/>
            <pc:sldMk cId="3535654749" sldId="296"/>
            <ac:inkMk id="35" creationId="{083F1BA8-E49C-D494-0FAD-C64DB15D0266}"/>
          </ac:inkMkLst>
        </pc:inkChg>
      </pc:sldChg>
      <pc:sldChg chg="addSp delSp modSp new mod">
        <pc:chgData name="Daniel Brown" userId="dc348f81a66c48de" providerId="LiveId" clId="{F3614FB0-59D6-4705-B98B-3F20F75150DB}" dt="2022-06-07T14:42:56.193" v="7643" actId="255"/>
        <pc:sldMkLst>
          <pc:docMk/>
          <pc:sldMk cId="366780652" sldId="297"/>
        </pc:sldMkLst>
        <pc:spChg chg="add del mod">
          <ac:chgData name="Daniel Brown" userId="dc348f81a66c48de" providerId="LiveId" clId="{F3614FB0-59D6-4705-B98B-3F20F75150DB}" dt="2022-06-07T14:42:56.193" v="7643" actId="255"/>
          <ac:spMkLst>
            <pc:docMk/>
            <pc:sldMk cId="366780652" sldId="297"/>
            <ac:spMk id="2" creationId="{8DD0E543-D407-1D0F-D0FB-E2FD86B0FF11}"/>
          </ac:spMkLst>
        </pc:spChg>
        <pc:spChg chg="add del">
          <ac:chgData name="Daniel Brown" userId="dc348f81a66c48de" providerId="LiveId" clId="{F3614FB0-59D6-4705-B98B-3F20F75150DB}" dt="2022-06-07T14:37:40.956" v="7447" actId="478"/>
          <ac:spMkLst>
            <pc:docMk/>
            <pc:sldMk cId="366780652" sldId="297"/>
            <ac:spMk id="3" creationId="{100FC702-A1CA-E52D-C5C6-FFD1735CF2EB}"/>
          </ac:spMkLst>
        </pc:spChg>
      </pc:sldChg>
      <pc:sldChg chg="modSp new mod ord">
        <pc:chgData name="Daniel Brown" userId="dc348f81a66c48de" providerId="LiveId" clId="{F3614FB0-59D6-4705-B98B-3F20F75150DB}" dt="2022-06-07T14:48:08.399" v="7712" actId="20577"/>
        <pc:sldMkLst>
          <pc:docMk/>
          <pc:sldMk cId="274412361" sldId="298"/>
        </pc:sldMkLst>
        <pc:spChg chg="mod">
          <ac:chgData name="Daniel Brown" userId="dc348f81a66c48de" providerId="LiveId" clId="{F3614FB0-59D6-4705-B98B-3F20F75150DB}" dt="2022-06-07T14:47:56.110" v="7684" actId="20577"/>
          <ac:spMkLst>
            <pc:docMk/>
            <pc:sldMk cId="274412361" sldId="298"/>
            <ac:spMk id="2" creationId="{923E1C4F-B760-FD70-E53B-A933C3793857}"/>
          </ac:spMkLst>
        </pc:spChg>
        <pc:spChg chg="mod">
          <ac:chgData name="Daniel Brown" userId="dc348f81a66c48de" providerId="LiveId" clId="{F3614FB0-59D6-4705-B98B-3F20F75150DB}" dt="2022-06-07T14:48:08.399" v="7712" actId="20577"/>
          <ac:spMkLst>
            <pc:docMk/>
            <pc:sldMk cId="274412361" sldId="298"/>
            <ac:spMk id="3" creationId="{35AC9037-383F-0BF2-7660-B81F98976B8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25:2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24575,'-1'0'0,"1"0"0,0 1 0,-1-1 0,1 0 0,0 0 0,0 0 0,-1 0 0,1 0 0,0 0 0,-1 1 0,1-1 0,0 0 0,0 0 0,-1 0 0,1 1 0,0-1 0,0 0 0,0 0 0,-1 1 0,1-1 0,0 0 0,0 1 0,0-1 0,0 0 0,0 0 0,-1 1 0,1-1 0,0 0 0,0 1 0,0-1 0,0 0 0,0 1 0,0-1 0,0 0 0,0 1 0,0-1 0,0 0 0,0 1 0,0-1 0,1 0 0,-1 1 0,0-1 0,0 0 0,0 0 0,0 1 0,0-1 0,1 0 0,-1 1 0,0-1 0,0 0 0,1 0 0,-1 0 0,0 1 0,0-1 0,1 0 0,13 17 0,-5-12 0,1 0 0,0-2 0,0 1 0,0-1 0,0-1 0,1 1 0,-1-2 0,1 0 0,11 0 0,23 5 0,227 24 0,-201-22 0,0-3 0,98-6 0,-54-2 0,628 3 0,-710 2 0,0 2 0,-1 1 0,48 13 0,23 4 0,-88-20 0,48 9 0,123 4 0,-59-17 0,338 13 0,-91 22 0,-216-22 0,165-10 0,-137-4 0,-21 5 0,13 0 0,190-22 0,-230 9 0,172 9 0,-147 4 0,32-2-1365,-162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26:12.1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26:13.1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28:5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24575,'3'-3'0,"0"1"0,-1 1 0,1-1 0,0 0 0,0 1 0,0-1 0,0 1 0,0 0 0,1 0 0,-1 0 0,5-1 0,42-2 0,-35 3 0,120-4 0,90-8 0,-79 3 0,157 8 0,-137 4 0,1156-2 0,-1251 1 0,0 2 0,0 4 0,-1 3 0,0 3 0,99 31 0,-141-36 0,1-2 0,0 0 0,0-2 0,0-2 0,53-1 0,-6 1 0,-43 1-1365,-5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28:5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24575,'204'-11'0,"-59"1"0,1034 2 0,-683 10 0,1034-2-1365,-1495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29:0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24575,'75'0'-4,"924"-5"-544,-7-30 53,-895 29 528,713-25 981,-69 31-2379,-709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29:0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24575,'377'1'342,"387"-3"-1693,-4-33 643,-61-11 965,-508 21 1245,-132 15-1523,99-4 0,-42 15 21,66-2 0,-165-1 0,0-1 0,1-1 0,-1-1 0,-1 0 0,20-9 0,-15 6 0,0 0 0,33-6 0,47 3 0,0 4 0,142 9 0,-95 1 0,204-3 0,-344 0-97,1 1-1,-1 0 1,0 0-1,1 1 1,-1 0-1,0 1 1,0-1-1,0 2 1,0-1-1,0 1 1,-1 0-1,0 1 0,12 9 1,5 6-6729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A07F-A1B5-EF9B-88CD-612299E90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07A62-090F-FEAF-5E8D-3166E4481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DBE8-CFCB-6E2A-D997-5B3A86A8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03A-F79F-F447-AD52-91313B0830A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2B5EA-60BE-12A2-E043-E44ACBF8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1DB1-7685-AF97-15EF-CE7438BF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3802-4464-054C-9823-E39B9DC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1CB6-51C1-DE6B-D76B-97CB0801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129A0-0BD2-A499-723D-5092DD971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9CDC-CF43-7027-EA49-5BB678FD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03A-F79F-F447-AD52-91313B0830A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9E5FF-1DFC-F388-0FF8-8D869522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E367-8453-7465-7887-D392B6C3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3802-4464-054C-9823-E39B9DC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8E33D-1198-FBBA-2AF8-FAC54D243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96C1F-8810-69BF-393D-7BFFB55E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27EE0-8513-2B2D-C03D-6361B395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03A-F79F-F447-AD52-91313B0830A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18FA-CC1C-01CE-C9E7-E6643884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C57A-BCF9-5B48-A141-F9280C13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3802-4464-054C-9823-E39B9DC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5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448E-5ED1-F663-72B2-CBEAB36C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F20F-E642-6083-B968-5220ACD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160E3-417D-8EC6-78F3-EB6EA4AE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03A-F79F-F447-AD52-91313B0830A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E5E7-40ED-A72E-B084-1236F523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C825-101A-B5AD-7E14-128CADFD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3802-4464-054C-9823-E39B9DC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775E-5120-6E27-BEBC-CFF085D6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2F33-7B43-EA38-EA8A-B82CB616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B725-B6A5-B2E4-4540-8771EA5D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03A-F79F-F447-AD52-91313B0830A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671B-40C1-72DC-8389-7D0C2A22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DC25F-5457-8F79-1609-A19776B1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3802-4464-054C-9823-E39B9DC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0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E274-FEC6-6939-8AEE-49956AB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BBE6-0449-B255-A060-02D217FD9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ED68C-065D-398D-434F-BBAAD88FE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A20C2-92F2-30CD-8B5A-277739EB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03A-F79F-F447-AD52-91313B0830A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B15F3-F56D-B9E2-EC76-6548E8A0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F0D4B-6268-0D0C-99AB-79D6DCFC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3802-4464-054C-9823-E39B9DC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1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1785-5F2A-31A8-C8C0-414DD9BC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1EAEB-F801-86AC-9C88-D752C47B8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381B0-3896-E45A-9B82-9165BBE4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8C5AD-935F-5F03-0697-9C1564C47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4356C-7AF7-F27E-E930-356DD10E7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B254B-FDB0-DE7D-51F5-7C1DB1D5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03A-F79F-F447-AD52-91313B0830A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195B1-B4F9-8C44-619E-96A03759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4FDE7-D549-7B7E-1D80-9E64877F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3802-4464-054C-9823-E39B9DC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4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9886-C9BC-836A-921E-DF8AE64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AD655-C3AE-1591-038B-DA2FF0D4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03A-F79F-F447-AD52-91313B0830A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905A4-FA92-84D8-6901-768FC434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2D726-4C9E-DE03-F9A8-FD233936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3802-4464-054C-9823-E39B9DC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D0CD3-25D0-9B69-185F-1A56DFB3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03A-F79F-F447-AD52-91313B0830A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F7153-0256-2A04-FAD7-594D7E2A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FF164-7724-272E-7A8F-1209AFA6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3802-4464-054C-9823-E39B9DC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2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7638-D75A-CFA5-6CAE-520F421B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E5D85-088E-1C48-2193-C260A3AF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3A84D-F497-D95E-2DD3-59ACD808D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C66DD-80BF-A1DD-64F0-95E67071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03A-F79F-F447-AD52-91313B0830A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364DF-EBF0-58B3-5AD6-09825257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69858-EC48-E8E5-C4BE-F2C7D419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3802-4464-054C-9823-E39B9DC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C7BE-71E7-DB60-5580-A5FE2C9D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C3C12-824C-DA6F-1C4F-14BE57A71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0BC13-EC14-B88F-846A-FA783FB70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A6BAB-60CE-6FD4-478B-C8B6E8DC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03A-F79F-F447-AD52-91313B0830A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549E0-F81A-7514-508C-0CBD9507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D38A8-078D-5DC8-9E3E-819615CE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3802-4464-054C-9823-E39B9DC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5C516-8E17-CA77-0C4A-9E2AF9A0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12299-6127-2705-59AE-8FFDA9EC3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F4D1-B872-F928-9A5F-FAF8BEC6B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303A-F79F-F447-AD52-91313B0830A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98C1-8F2A-3430-43D5-68A90FDB8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9252-03F1-3F94-A5EF-F5E807C4B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E3802-4464-054C-9823-E39B9DC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1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4.png"/><Relationship Id="rId4" Type="http://schemas.openxmlformats.org/officeDocument/2006/relationships/customXml" Target="../ink/ink5.xml"/><Relationship Id="rId9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1C4F-B760-FD70-E53B-A933C379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Ideas By 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9037-383F-0BF2-7660-B81F9897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  <a:p>
            <a:r>
              <a:rPr lang="en-US" dirty="0"/>
              <a:t>Scoring</a:t>
            </a:r>
          </a:p>
          <a:p>
            <a:r>
              <a:rPr lang="en-US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7441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2D10-D497-E578-3726-CDAA9AFE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CCBB-368E-B08C-58B6-B35F2E55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/>
              <a:t>Contest 4 Scoring: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To Make the Playoffs= 2pts each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Division Winner= 5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Most Regular Season Wins= 10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Super Bowl Winner = 100 pts or 75 pts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Points are accrued only by correct Yeses.</a:t>
            </a:r>
          </a:p>
          <a:p>
            <a:r>
              <a:rPr lang="en-US" sz="2800" dirty="0"/>
              <a:t>Limit the number of Yeses Per category (</a:t>
            </a:r>
            <a:r>
              <a:rPr lang="en-US" sz="2800" dirty="0" err="1"/>
              <a:t>i.e</a:t>
            </a:r>
            <a:r>
              <a:rPr lang="en-US" sz="2800" dirty="0"/>
              <a:t> Makes Playoffs allows 14 Yeses)</a:t>
            </a:r>
          </a:p>
          <a:p>
            <a:r>
              <a:rPr lang="en-US" dirty="0"/>
              <a:t>I have Conference Winner, Finish in Division, Wild Card Teams, 10+ Regular Season Win Teams , Total Wins in Division in a separate slide. We could mix and match these how we like. For now I will present it like this. </a:t>
            </a:r>
          </a:p>
          <a:p>
            <a:r>
              <a:rPr lang="en-US" sz="2800" dirty="0"/>
              <a:t>Maybe put a premium 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0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815CBC-11C9-6351-1944-B08D0F45A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41496"/>
              </p:ext>
            </p:extLst>
          </p:nvPr>
        </p:nvGraphicFramePr>
        <p:xfrm>
          <a:off x="1034287" y="488042"/>
          <a:ext cx="10123425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Division Winner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Most Regular Season Wins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Super Bowl Winner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 Make the Playoffs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Seahawks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Packers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Redskins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40BE82-F47A-4517-90C4-88F037000DF2}"/>
              </a:ext>
            </a:extLst>
          </p:cNvPr>
          <p:cNvSpPr/>
          <p:nvPr/>
        </p:nvSpPr>
        <p:spPr>
          <a:xfrm>
            <a:off x="3401257" y="276225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AF40EF-B95B-9DCB-10D2-585AF865D01E}"/>
              </a:ext>
            </a:extLst>
          </p:cNvPr>
          <p:cNvSpPr/>
          <p:nvPr/>
        </p:nvSpPr>
        <p:spPr>
          <a:xfrm>
            <a:off x="3844169" y="276225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986A3C1-DB6A-362A-F64D-D5AA99B93E0E}"/>
              </a:ext>
            </a:extLst>
          </p:cNvPr>
          <p:cNvSpPr/>
          <p:nvPr/>
        </p:nvSpPr>
        <p:spPr>
          <a:xfrm>
            <a:off x="3401257" y="3443288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953A1AC-ED0B-D860-1CE7-3ECDCC6047EC}"/>
              </a:ext>
            </a:extLst>
          </p:cNvPr>
          <p:cNvSpPr/>
          <p:nvPr/>
        </p:nvSpPr>
        <p:spPr>
          <a:xfrm>
            <a:off x="3844169" y="344328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70B9DBA-F51A-E3DA-96B3-2ABEF2B119D1}"/>
              </a:ext>
            </a:extLst>
          </p:cNvPr>
          <p:cNvSpPr/>
          <p:nvPr/>
        </p:nvSpPr>
        <p:spPr>
          <a:xfrm>
            <a:off x="3401257" y="4076702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35B8989-CA3C-D43F-9E29-A5B4141CBDDE}"/>
              </a:ext>
            </a:extLst>
          </p:cNvPr>
          <p:cNvSpPr/>
          <p:nvPr/>
        </p:nvSpPr>
        <p:spPr>
          <a:xfrm>
            <a:off x="3844169" y="4076702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26685DC-3AF0-2197-E343-639F704734C9}"/>
              </a:ext>
            </a:extLst>
          </p:cNvPr>
          <p:cNvSpPr/>
          <p:nvPr/>
        </p:nvSpPr>
        <p:spPr>
          <a:xfrm>
            <a:off x="3401257" y="4710116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CEDA2E7-1654-2851-2E53-6CA765667D12}"/>
              </a:ext>
            </a:extLst>
          </p:cNvPr>
          <p:cNvSpPr/>
          <p:nvPr/>
        </p:nvSpPr>
        <p:spPr>
          <a:xfrm>
            <a:off x="3844169" y="4710116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27BCADF-7506-21BC-E38D-B244C4EDAAD9}"/>
              </a:ext>
            </a:extLst>
          </p:cNvPr>
          <p:cNvSpPr/>
          <p:nvPr/>
        </p:nvSpPr>
        <p:spPr>
          <a:xfrm>
            <a:off x="3401257" y="5429920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8" name="Rounded Rectangle 50">
            <a:extLst>
              <a:ext uri="{FF2B5EF4-FFF2-40B4-BE49-F238E27FC236}">
                <a16:creationId xmlns:a16="http://schemas.microsoft.com/office/drawing/2014/main" id="{D5297CA0-B111-81D3-D82B-8C49D996F097}"/>
              </a:ext>
            </a:extLst>
          </p:cNvPr>
          <p:cNvSpPr/>
          <p:nvPr/>
        </p:nvSpPr>
        <p:spPr>
          <a:xfrm>
            <a:off x="4456228" y="5925338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9" name="Rounded Rectangle 53">
            <a:extLst>
              <a:ext uri="{FF2B5EF4-FFF2-40B4-BE49-F238E27FC236}">
                <a16:creationId xmlns:a16="http://schemas.microsoft.com/office/drawing/2014/main" id="{A6545C32-0176-A0CF-D307-95D2E6644558}"/>
              </a:ext>
            </a:extLst>
          </p:cNvPr>
          <p:cNvSpPr/>
          <p:nvPr/>
        </p:nvSpPr>
        <p:spPr>
          <a:xfrm>
            <a:off x="3844169" y="5422779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D9A6CA79-9E07-2C50-C250-859C9A4DB3A5}"/>
              </a:ext>
            </a:extLst>
          </p:cNvPr>
          <p:cNvSpPr/>
          <p:nvPr/>
        </p:nvSpPr>
        <p:spPr>
          <a:xfrm>
            <a:off x="3401257" y="2096329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455A502E-00EB-1EB9-20C0-C03A62AF0BCC}"/>
              </a:ext>
            </a:extLst>
          </p:cNvPr>
          <p:cNvSpPr/>
          <p:nvPr/>
        </p:nvSpPr>
        <p:spPr>
          <a:xfrm>
            <a:off x="3844169" y="2096329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Rounded Rectangle 8">
            <a:extLst>
              <a:ext uri="{FF2B5EF4-FFF2-40B4-BE49-F238E27FC236}">
                <a16:creationId xmlns:a16="http://schemas.microsoft.com/office/drawing/2014/main" id="{B9D13670-7BCB-D26E-6F82-B601453AE350}"/>
              </a:ext>
            </a:extLst>
          </p:cNvPr>
          <p:cNvSpPr/>
          <p:nvPr/>
        </p:nvSpPr>
        <p:spPr>
          <a:xfrm>
            <a:off x="3401257" y="135912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E111FEB1-55D0-EF85-D392-24FB1817501D}"/>
              </a:ext>
            </a:extLst>
          </p:cNvPr>
          <p:cNvSpPr/>
          <p:nvPr/>
        </p:nvSpPr>
        <p:spPr>
          <a:xfrm>
            <a:off x="3844169" y="135912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4" name="Rounded Rectangle 8">
            <a:extLst>
              <a:ext uri="{FF2B5EF4-FFF2-40B4-BE49-F238E27FC236}">
                <a16:creationId xmlns:a16="http://schemas.microsoft.com/office/drawing/2014/main" id="{C8351286-8D5B-FFFD-F02B-71113C4202D8}"/>
              </a:ext>
            </a:extLst>
          </p:cNvPr>
          <p:cNvSpPr/>
          <p:nvPr/>
        </p:nvSpPr>
        <p:spPr>
          <a:xfrm>
            <a:off x="5653088" y="2728913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5" name="Rounded Rectangle 9">
            <a:extLst>
              <a:ext uri="{FF2B5EF4-FFF2-40B4-BE49-F238E27FC236}">
                <a16:creationId xmlns:a16="http://schemas.microsoft.com/office/drawing/2014/main" id="{777B5565-63CE-F0B5-B937-527B4A19FED0}"/>
              </a:ext>
            </a:extLst>
          </p:cNvPr>
          <p:cNvSpPr/>
          <p:nvPr/>
        </p:nvSpPr>
        <p:spPr>
          <a:xfrm>
            <a:off x="6096000" y="2728913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6" name="Rounded Rectangle 10">
            <a:extLst>
              <a:ext uri="{FF2B5EF4-FFF2-40B4-BE49-F238E27FC236}">
                <a16:creationId xmlns:a16="http://schemas.microsoft.com/office/drawing/2014/main" id="{30C62029-16E4-A9B2-8EB2-4D1AFB230349}"/>
              </a:ext>
            </a:extLst>
          </p:cNvPr>
          <p:cNvSpPr/>
          <p:nvPr/>
        </p:nvSpPr>
        <p:spPr>
          <a:xfrm>
            <a:off x="5653088" y="3409950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7" name="Rounded Rectangle 11">
            <a:extLst>
              <a:ext uri="{FF2B5EF4-FFF2-40B4-BE49-F238E27FC236}">
                <a16:creationId xmlns:a16="http://schemas.microsoft.com/office/drawing/2014/main" id="{12EDD045-2C94-DD7E-5881-298E7E8279AE}"/>
              </a:ext>
            </a:extLst>
          </p:cNvPr>
          <p:cNvSpPr/>
          <p:nvPr/>
        </p:nvSpPr>
        <p:spPr>
          <a:xfrm>
            <a:off x="6096000" y="3409950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8" name="Rounded Rectangle 12">
            <a:extLst>
              <a:ext uri="{FF2B5EF4-FFF2-40B4-BE49-F238E27FC236}">
                <a16:creationId xmlns:a16="http://schemas.microsoft.com/office/drawing/2014/main" id="{FE1B96C1-7A71-CB65-5DA8-835A04445EC9}"/>
              </a:ext>
            </a:extLst>
          </p:cNvPr>
          <p:cNvSpPr/>
          <p:nvPr/>
        </p:nvSpPr>
        <p:spPr>
          <a:xfrm>
            <a:off x="5653088" y="4043364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DC99C349-9783-80B4-0170-3BB67992C690}"/>
              </a:ext>
            </a:extLst>
          </p:cNvPr>
          <p:cNvSpPr/>
          <p:nvPr/>
        </p:nvSpPr>
        <p:spPr>
          <a:xfrm>
            <a:off x="6096000" y="4043364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60" name="Rounded Rectangle 14">
            <a:extLst>
              <a:ext uri="{FF2B5EF4-FFF2-40B4-BE49-F238E27FC236}">
                <a16:creationId xmlns:a16="http://schemas.microsoft.com/office/drawing/2014/main" id="{09F262EB-DBE8-CFF0-9031-23C6E6BBC4CB}"/>
              </a:ext>
            </a:extLst>
          </p:cNvPr>
          <p:cNvSpPr/>
          <p:nvPr/>
        </p:nvSpPr>
        <p:spPr>
          <a:xfrm>
            <a:off x="5653088" y="4676778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1" name="Rounded Rectangle 15">
            <a:extLst>
              <a:ext uri="{FF2B5EF4-FFF2-40B4-BE49-F238E27FC236}">
                <a16:creationId xmlns:a16="http://schemas.microsoft.com/office/drawing/2014/main" id="{6F51D1A3-6B2E-DB0A-310E-4227125E8B7D}"/>
              </a:ext>
            </a:extLst>
          </p:cNvPr>
          <p:cNvSpPr/>
          <p:nvPr/>
        </p:nvSpPr>
        <p:spPr>
          <a:xfrm>
            <a:off x="6096000" y="467677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2" name="Rounded Rectangle 16">
            <a:extLst>
              <a:ext uri="{FF2B5EF4-FFF2-40B4-BE49-F238E27FC236}">
                <a16:creationId xmlns:a16="http://schemas.microsoft.com/office/drawing/2014/main" id="{DE3F457F-2719-9794-9F91-36617A6E243A}"/>
              </a:ext>
            </a:extLst>
          </p:cNvPr>
          <p:cNvSpPr/>
          <p:nvPr/>
        </p:nvSpPr>
        <p:spPr>
          <a:xfrm>
            <a:off x="5653088" y="5396582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3" name="Rounded Rectangle 53">
            <a:extLst>
              <a:ext uri="{FF2B5EF4-FFF2-40B4-BE49-F238E27FC236}">
                <a16:creationId xmlns:a16="http://schemas.microsoft.com/office/drawing/2014/main" id="{10DCFC06-D331-FC20-9A99-F7D1AD0A5C1D}"/>
              </a:ext>
            </a:extLst>
          </p:cNvPr>
          <p:cNvSpPr/>
          <p:nvPr/>
        </p:nvSpPr>
        <p:spPr>
          <a:xfrm>
            <a:off x="6096000" y="538944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4" name="Rounded Rectangle 8">
            <a:extLst>
              <a:ext uri="{FF2B5EF4-FFF2-40B4-BE49-F238E27FC236}">
                <a16:creationId xmlns:a16="http://schemas.microsoft.com/office/drawing/2014/main" id="{D684FD94-3A8F-7105-8436-5A38367EA568}"/>
              </a:ext>
            </a:extLst>
          </p:cNvPr>
          <p:cNvSpPr/>
          <p:nvPr/>
        </p:nvSpPr>
        <p:spPr>
          <a:xfrm>
            <a:off x="5653088" y="206299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5" name="Rounded Rectangle 9">
            <a:extLst>
              <a:ext uri="{FF2B5EF4-FFF2-40B4-BE49-F238E27FC236}">
                <a16:creationId xmlns:a16="http://schemas.microsoft.com/office/drawing/2014/main" id="{C6BC6534-5D19-21EB-6F58-35788827A02C}"/>
              </a:ext>
            </a:extLst>
          </p:cNvPr>
          <p:cNvSpPr/>
          <p:nvPr/>
        </p:nvSpPr>
        <p:spPr>
          <a:xfrm>
            <a:off x="6096000" y="206299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B3FF470A-280F-B118-D667-9ACE6B6D7654}"/>
              </a:ext>
            </a:extLst>
          </p:cNvPr>
          <p:cNvSpPr/>
          <p:nvPr/>
        </p:nvSpPr>
        <p:spPr>
          <a:xfrm>
            <a:off x="5653088" y="1325783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7" name="Rounded Rectangle 9">
            <a:extLst>
              <a:ext uri="{FF2B5EF4-FFF2-40B4-BE49-F238E27FC236}">
                <a16:creationId xmlns:a16="http://schemas.microsoft.com/office/drawing/2014/main" id="{A4A28C57-C540-68C7-FCD2-FC7CE1CAB9BD}"/>
              </a:ext>
            </a:extLst>
          </p:cNvPr>
          <p:cNvSpPr/>
          <p:nvPr/>
        </p:nvSpPr>
        <p:spPr>
          <a:xfrm>
            <a:off x="6096000" y="1325783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2" name="Rounded Rectangle 8">
            <a:extLst>
              <a:ext uri="{FF2B5EF4-FFF2-40B4-BE49-F238E27FC236}">
                <a16:creationId xmlns:a16="http://schemas.microsoft.com/office/drawing/2014/main" id="{FCCC4063-31A6-12D2-E238-93194B31F6B2}"/>
              </a:ext>
            </a:extLst>
          </p:cNvPr>
          <p:cNvSpPr/>
          <p:nvPr/>
        </p:nvSpPr>
        <p:spPr>
          <a:xfrm>
            <a:off x="9875271" y="2703073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3" name="Rounded Rectangle 9">
            <a:extLst>
              <a:ext uri="{FF2B5EF4-FFF2-40B4-BE49-F238E27FC236}">
                <a16:creationId xmlns:a16="http://schemas.microsoft.com/office/drawing/2014/main" id="{8BC1F558-CD70-207F-3F0F-9B8FF3A4191B}"/>
              </a:ext>
            </a:extLst>
          </p:cNvPr>
          <p:cNvSpPr/>
          <p:nvPr/>
        </p:nvSpPr>
        <p:spPr>
          <a:xfrm>
            <a:off x="10318183" y="2703073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0A1BC3D3-938B-3092-A92E-16BD79BCED12}"/>
              </a:ext>
            </a:extLst>
          </p:cNvPr>
          <p:cNvSpPr/>
          <p:nvPr/>
        </p:nvSpPr>
        <p:spPr>
          <a:xfrm>
            <a:off x="9875271" y="3384110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5" name="Rounded Rectangle 11">
            <a:extLst>
              <a:ext uri="{FF2B5EF4-FFF2-40B4-BE49-F238E27FC236}">
                <a16:creationId xmlns:a16="http://schemas.microsoft.com/office/drawing/2014/main" id="{3D9E06B0-0620-14F7-F99D-F06D95665E63}"/>
              </a:ext>
            </a:extLst>
          </p:cNvPr>
          <p:cNvSpPr/>
          <p:nvPr/>
        </p:nvSpPr>
        <p:spPr>
          <a:xfrm>
            <a:off x="10318183" y="3384110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6" name="Rounded Rectangle 12">
            <a:extLst>
              <a:ext uri="{FF2B5EF4-FFF2-40B4-BE49-F238E27FC236}">
                <a16:creationId xmlns:a16="http://schemas.microsoft.com/office/drawing/2014/main" id="{32ADFD20-F38E-A8F5-7CEA-591DDABA096A}"/>
              </a:ext>
            </a:extLst>
          </p:cNvPr>
          <p:cNvSpPr/>
          <p:nvPr/>
        </p:nvSpPr>
        <p:spPr>
          <a:xfrm>
            <a:off x="9875271" y="4017524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87" name="Rounded Rectangle 13">
            <a:extLst>
              <a:ext uri="{FF2B5EF4-FFF2-40B4-BE49-F238E27FC236}">
                <a16:creationId xmlns:a16="http://schemas.microsoft.com/office/drawing/2014/main" id="{4CA240A7-25F7-0BD0-E142-4E76DB98DB4D}"/>
              </a:ext>
            </a:extLst>
          </p:cNvPr>
          <p:cNvSpPr/>
          <p:nvPr/>
        </p:nvSpPr>
        <p:spPr>
          <a:xfrm>
            <a:off x="10318183" y="4017524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8" name="Rounded Rectangle 14">
            <a:extLst>
              <a:ext uri="{FF2B5EF4-FFF2-40B4-BE49-F238E27FC236}">
                <a16:creationId xmlns:a16="http://schemas.microsoft.com/office/drawing/2014/main" id="{ADD930BF-EC3A-67FD-1499-47DBD52DB0BB}"/>
              </a:ext>
            </a:extLst>
          </p:cNvPr>
          <p:cNvSpPr/>
          <p:nvPr/>
        </p:nvSpPr>
        <p:spPr>
          <a:xfrm>
            <a:off x="9875271" y="4650938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9" name="Rounded Rectangle 15">
            <a:extLst>
              <a:ext uri="{FF2B5EF4-FFF2-40B4-BE49-F238E27FC236}">
                <a16:creationId xmlns:a16="http://schemas.microsoft.com/office/drawing/2014/main" id="{201F2D9C-87ED-7804-2EF8-EBDCDF660ABC}"/>
              </a:ext>
            </a:extLst>
          </p:cNvPr>
          <p:cNvSpPr/>
          <p:nvPr/>
        </p:nvSpPr>
        <p:spPr>
          <a:xfrm>
            <a:off x="10318183" y="465093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0" name="Rounded Rectangle 16">
            <a:extLst>
              <a:ext uri="{FF2B5EF4-FFF2-40B4-BE49-F238E27FC236}">
                <a16:creationId xmlns:a16="http://schemas.microsoft.com/office/drawing/2014/main" id="{D8F84E4C-0A2E-2CF8-ECAE-9F0630B80791}"/>
              </a:ext>
            </a:extLst>
          </p:cNvPr>
          <p:cNvSpPr/>
          <p:nvPr/>
        </p:nvSpPr>
        <p:spPr>
          <a:xfrm>
            <a:off x="9875271" y="5370742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1" name="Rounded Rectangle 53">
            <a:extLst>
              <a:ext uri="{FF2B5EF4-FFF2-40B4-BE49-F238E27FC236}">
                <a16:creationId xmlns:a16="http://schemas.microsoft.com/office/drawing/2014/main" id="{101C933A-741D-D517-DDC1-C5108A9E1790}"/>
              </a:ext>
            </a:extLst>
          </p:cNvPr>
          <p:cNvSpPr/>
          <p:nvPr/>
        </p:nvSpPr>
        <p:spPr>
          <a:xfrm>
            <a:off x="10318183" y="536360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2" name="Rounded Rectangle 8">
            <a:extLst>
              <a:ext uri="{FF2B5EF4-FFF2-40B4-BE49-F238E27FC236}">
                <a16:creationId xmlns:a16="http://schemas.microsoft.com/office/drawing/2014/main" id="{A34A0ED8-95A3-F1F7-5A2F-5D5B9B205B0F}"/>
              </a:ext>
            </a:extLst>
          </p:cNvPr>
          <p:cNvSpPr/>
          <p:nvPr/>
        </p:nvSpPr>
        <p:spPr>
          <a:xfrm>
            <a:off x="9875271" y="203715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93" name="Rounded Rectangle 9">
            <a:extLst>
              <a:ext uri="{FF2B5EF4-FFF2-40B4-BE49-F238E27FC236}">
                <a16:creationId xmlns:a16="http://schemas.microsoft.com/office/drawing/2014/main" id="{D87ED7E4-88A8-AF65-0243-45E3837048AB}"/>
              </a:ext>
            </a:extLst>
          </p:cNvPr>
          <p:cNvSpPr/>
          <p:nvPr/>
        </p:nvSpPr>
        <p:spPr>
          <a:xfrm>
            <a:off x="10318183" y="203715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4" name="Rounded Rectangle 8">
            <a:extLst>
              <a:ext uri="{FF2B5EF4-FFF2-40B4-BE49-F238E27FC236}">
                <a16:creationId xmlns:a16="http://schemas.microsoft.com/office/drawing/2014/main" id="{58A4B9F1-456C-3A72-4113-F62B346427FB}"/>
              </a:ext>
            </a:extLst>
          </p:cNvPr>
          <p:cNvSpPr/>
          <p:nvPr/>
        </p:nvSpPr>
        <p:spPr>
          <a:xfrm>
            <a:off x="9875271" y="1299943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95" name="Rounded Rectangle 9">
            <a:extLst>
              <a:ext uri="{FF2B5EF4-FFF2-40B4-BE49-F238E27FC236}">
                <a16:creationId xmlns:a16="http://schemas.microsoft.com/office/drawing/2014/main" id="{EA9317B6-4AF5-6C0E-B205-09CBFA1A9034}"/>
              </a:ext>
            </a:extLst>
          </p:cNvPr>
          <p:cNvSpPr/>
          <p:nvPr/>
        </p:nvSpPr>
        <p:spPr>
          <a:xfrm>
            <a:off x="10318183" y="1299943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CA2BF7B-4A6A-D171-6F5C-8F9095C45311}"/>
              </a:ext>
            </a:extLst>
          </p:cNvPr>
          <p:cNvSpPr/>
          <p:nvPr/>
        </p:nvSpPr>
        <p:spPr>
          <a:xfrm>
            <a:off x="8212142" y="1371621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73545E1-1913-E762-B896-9044D7DF61AF}"/>
              </a:ext>
            </a:extLst>
          </p:cNvPr>
          <p:cNvSpPr/>
          <p:nvPr/>
        </p:nvSpPr>
        <p:spPr>
          <a:xfrm>
            <a:off x="8212141" y="2090761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81540CD-A729-F489-DAB8-5886BD440460}"/>
              </a:ext>
            </a:extLst>
          </p:cNvPr>
          <p:cNvSpPr/>
          <p:nvPr/>
        </p:nvSpPr>
        <p:spPr>
          <a:xfrm>
            <a:off x="8227179" y="2762279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191DA4-0B5C-F269-379A-84CB53FA3F28}"/>
              </a:ext>
            </a:extLst>
          </p:cNvPr>
          <p:cNvSpPr/>
          <p:nvPr/>
        </p:nvSpPr>
        <p:spPr>
          <a:xfrm>
            <a:off x="8227179" y="34290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052BA1F-3B9F-15AA-6E73-E4BFE45A1B87}"/>
              </a:ext>
            </a:extLst>
          </p:cNvPr>
          <p:cNvSpPr/>
          <p:nvPr/>
        </p:nvSpPr>
        <p:spPr>
          <a:xfrm>
            <a:off x="8227179" y="4105299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7582AC7-153D-492E-CECF-97ED3328970C}"/>
              </a:ext>
            </a:extLst>
          </p:cNvPr>
          <p:cNvSpPr/>
          <p:nvPr/>
        </p:nvSpPr>
        <p:spPr>
          <a:xfrm>
            <a:off x="8227178" y="5351365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2B5B4B5-E032-2CA1-170A-D493F7D510B4}"/>
              </a:ext>
            </a:extLst>
          </p:cNvPr>
          <p:cNvSpPr/>
          <p:nvPr/>
        </p:nvSpPr>
        <p:spPr>
          <a:xfrm>
            <a:off x="8212140" y="4733928"/>
            <a:ext cx="271463" cy="257174"/>
          </a:xfrm>
          <a:prstGeom prst="ellipse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63686-FE58-1B30-935A-CFF42FD08D33}"/>
              </a:ext>
            </a:extLst>
          </p:cNvPr>
          <p:cNvSpPr txBox="1"/>
          <p:nvPr/>
        </p:nvSpPr>
        <p:spPr>
          <a:xfrm>
            <a:off x="270588" y="1464906"/>
            <a:ext cx="1206612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Contest 4</a:t>
            </a:r>
          </a:p>
        </p:txBody>
      </p:sp>
    </p:spTree>
    <p:extLst>
      <p:ext uri="{BB962C8B-B14F-4D97-AF65-F5344CB8AC3E}">
        <p14:creationId xmlns:p14="http://schemas.microsoft.com/office/powerpoint/2010/main" val="240519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831E-FA5C-51DA-9E2B-F154E5BE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93AC-CE2B-380F-E595-44458E7E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Contest 5 Scoring: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Most Regular Season Passing Yards - 5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Most Regular Season Rushing Yards - 5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Most Regular Season Receiving Yards - 5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Most Regular Season Passing TDs - 5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Most Regular Season Rushing TDs - 5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Most Regular Season Receiving TDs - 5 pts each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Limit one choice per category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6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706730C-54EF-5295-1E68-610EB8F72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81723"/>
              </p:ext>
            </p:extLst>
          </p:nvPr>
        </p:nvGraphicFramePr>
        <p:xfrm>
          <a:off x="1034287" y="488042"/>
          <a:ext cx="10123425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Players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Most Regular Season Passing Yard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Most Regular Season Rushing Yards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Most Regular Season Receiving Yards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 Brady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Patrick </a:t>
                      </a:r>
                      <a:r>
                        <a:rPr lang="en-US" dirty="0" err="1"/>
                        <a:t>Mahomes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Quarterback #30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Derrick Henry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Running Back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Justin Jefferson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28" name="Rounded Rectangle 50">
            <a:extLst>
              <a:ext uri="{FF2B5EF4-FFF2-40B4-BE49-F238E27FC236}">
                <a16:creationId xmlns:a16="http://schemas.microsoft.com/office/drawing/2014/main" id="{AC63188E-128B-3607-E10D-98A4BDF3C7AD}"/>
              </a:ext>
            </a:extLst>
          </p:cNvPr>
          <p:cNvSpPr/>
          <p:nvPr/>
        </p:nvSpPr>
        <p:spPr>
          <a:xfrm>
            <a:off x="4456228" y="5925338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80B35FF-3958-DAD8-C80D-BD4A11E36443}"/>
              </a:ext>
            </a:extLst>
          </p:cNvPr>
          <p:cNvSpPr/>
          <p:nvPr/>
        </p:nvSpPr>
        <p:spPr>
          <a:xfrm>
            <a:off x="3830956" y="144008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EE0AFDA-410D-F737-00BF-BE46013E8165}"/>
              </a:ext>
            </a:extLst>
          </p:cNvPr>
          <p:cNvSpPr/>
          <p:nvPr/>
        </p:nvSpPr>
        <p:spPr>
          <a:xfrm>
            <a:off x="3830955" y="21592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2926735-185A-0372-36FF-6BF400514998}"/>
              </a:ext>
            </a:extLst>
          </p:cNvPr>
          <p:cNvSpPr/>
          <p:nvPr/>
        </p:nvSpPr>
        <p:spPr>
          <a:xfrm>
            <a:off x="3845993" y="283074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AD4FE35-703B-6BD2-178B-2540B5DC7C6B}"/>
              </a:ext>
            </a:extLst>
          </p:cNvPr>
          <p:cNvSpPr/>
          <p:nvPr/>
        </p:nvSpPr>
        <p:spPr>
          <a:xfrm>
            <a:off x="3845993" y="349748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AD8D4EF-96B7-8AA4-864C-CE3FD3F99567}"/>
              </a:ext>
            </a:extLst>
          </p:cNvPr>
          <p:cNvSpPr/>
          <p:nvPr/>
        </p:nvSpPr>
        <p:spPr>
          <a:xfrm>
            <a:off x="3845993" y="417376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F0BC239-1B29-7289-4B27-6DD2AF309A74}"/>
              </a:ext>
            </a:extLst>
          </p:cNvPr>
          <p:cNvSpPr/>
          <p:nvPr/>
        </p:nvSpPr>
        <p:spPr>
          <a:xfrm>
            <a:off x="3845992" y="4796795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BBD7B1B-B162-F4D3-1242-94A1F3B81110}"/>
              </a:ext>
            </a:extLst>
          </p:cNvPr>
          <p:cNvSpPr/>
          <p:nvPr/>
        </p:nvSpPr>
        <p:spPr>
          <a:xfrm>
            <a:off x="3845992" y="541982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5FEB0B9-B987-5563-6B80-0FA9546265F5}"/>
              </a:ext>
            </a:extLst>
          </p:cNvPr>
          <p:cNvSpPr/>
          <p:nvPr/>
        </p:nvSpPr>
        <p:spPr>
          <a:xfrm>
            <a:off x="6092951" y="144008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8467F42-83A2-D7B9-113C-23CB85F88341}"/>
              </a:ext>
            </a:extLst>
          </p:cNvPr>
          <p:cNvSpPr/>
          <p:nvPr/>
        </p:nvSpPr>
        <p:spPr>
          <a:xfrm>
            <a:off x="6092950" y="21592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57F134-9818-AFE9-EF89-A5F727579030}"/>
              </a:ext>
            </a:extLst>
          </p:cNvPr>
          <p:cNvSpPr/>
          <p:nvPr/>
        </p:nvSpPr>
        <p:spPr>
          <a:xfrm>
            <a:off x="6107988" y="283074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81F627F-4EC6-CAB8-BD57-1D3179A5ECC5}"/>
              </a:ext>
            </a:extLst>
          </p:cNvPr>
          <p:cNvSpPr/>
          <p:nvPr/>
        </p:nvSpPr>
        <p:spPr>
          <a:xfrm>
            <a:off x="6107988" y="349748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61D0700-8F48-B79A-52D8-F8A5623DF535}"/>
              </a:ext>
            </a:extLst>
          </p:cNvPr>
          <p:cNvSpPr/>
          <p:nvPr/>
        </p:nvSpPr>
        <p:spPr>
          <a:xfrm>
            <a:off x="6107988" y="417376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BA602CD-320A-96DE-1E5A-629BDC31154F}"/>
              </a:ext>
            </a:extLst>
          </p:cNvPr>
          <p:cNvSpPr/>
          <p:nvPr/>
        </p:nvSpPr>
        <p:spPr>
          <a:xfrm>
            <a:off x="6107987" y="4796795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91A1DD4-5A89-B4DE-31A1-9147947D102D}"/>
              </a:ext>
            </a:extLst>
          </p:cNvPr>
          <p:cNvSpPr/>
          <p:nvPr/>
        </p:nvSpPr>
        <p:spPr>
          <a:xfrm>
            <a:off x="6107987" y="541982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6D369DD-2DE3-7B52-F8DC-478D7F513ACB}"/>
              </a:ext>
            </a:extLst>
          </p:cNvPr>
          <p:cNvSpPr/>
          <p:nvPr/>
        </p:nvSpPr>
        <p:spPr>
          <a:xfrm>
            <a:off x="8111775" y="144008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D63771E-41EB-D7DC-B524-79E77316F83F}"/>
              </a:ext>
            </a:extLst>
          </p:cNvPr>
          <p:cNvSpPr/>
          <p:nvPr/>
        </p:nvSpPr>
        <p:spPr>
          <a:xfrm>
            <a:off x="8111774" y="21592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5B21524-90C3-59C3-F8FA-D4CEE9338438}"/>
              </a:ext>
            </a:extLst>
          </p:cNvPr>
          <p:cNvSpPr/>
          <p:nvPr/>
        </p:nvSpPr>
        <p:spPr>
          <a:xfrm>
            <a:off x="8126812" y="283074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BBBE836-55A5-ED5F-CF5C-3349AC7C15B1}"/>
              </a:ext>
            </a:extLst>
          </p:cNvPr>
          <p:cNvSpPr/>
          <p:nvPr/>
        </p:nvSpPr>
        <p:spPr>
          <a:xfrm>
            <a:off x="8126812" y="349748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4945040-564F-AEA1-06C4-1DB16196F24D}"/>
              </a:ext>
            </a:extLst>
          </p:cNvPr>
          <p:cNvSpPr/>
          <p:nvPr/>
        </p:nvSpPr>
        <p:spPr>
          <a:xfrm>
            <a:off x="8126812" y="417376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FBACC78-6A97-70D3-A9BB-898F18F8ADCE}"/>
              </a:ext>
            </a:extLst>
          </p:cNvPr>
          <p:cNvSpPr/>
          <p:nvPr/>
        </p:nvSpPr>
        <p:spPr>
          <a:xfrm>
            <a:off x="8126811" y="4796795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C548439-740B-CD6D-DDCA-B9B4FAF842F7}"/>
              </a:ext>
            </a:extLst>
          </p:cNvPr>
          <p:cNvSpPr/>
          <p:nvPr/>
        </p:nvSpPr>
        <p:spPr>
          <a:xfrm>
            <a:off x="8126811" y="541982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4C1C8-4683-FF5F-08A2-F0193BB074A8}"/>
              </a:ext>
            </a:extLst>
          </p:cNvPr>
          <p:cNvSpPr txBox="1"/>
          <p:nvPr/>
        </p:nvSpPr>
        <p:spPr>
          <a:xfrm>
            <a:off x="167951" y="1604865"/>
            <a:ext cx="116632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Contest 5</a:t>
            </a:r>
          </a:p>
        </p:txBody>
      </p:sp>
    </p:spTree>
    <p:extLst>
      <p:ext uri="{BB962C8B-B14F-4D97-AF65-F5344CB8AC3E}">
        <p14:creationId xmlns:p14="http://schemas.microsoft.com/office/powerpoint/2010/main" val="408405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7B9858-09DF-9904-EA28-49DFA9990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76704"/>
              </p:ext>
            </p:extLst>
          </p:nvPr>
        </p:nvGraphicFramePr>
        <p:xfrm>
          <a:off x="1034287" y="488042"/>
          <a:ext cx="10123425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Players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Most Regular Season Passing TDs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Most Regular Season Rushing TDs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Most Regular Season Receiving TDs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 Brady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Patrick </a:t>
                      </a:r>
                      <a:r>
                        <a:rPr lang="en-US" dirty="0" err="1"/>
                        <a:t>Mahomes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Quarterback #30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Derrick Henry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Running Back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Justin Jefferson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5" name="Rounded Rectangle 50">
            <a:extLst>
              <a:ext uri="{FF2B5EF4-FFF2-40B4-BE49-F238E27FC236}">
                <a16:creationId xmlns:a16="http://schemas.microsoft.com/office/drawing/2014/main" id="{70F1DC84-18F8-B377-662A-E742F0EC787C}"/>
              </a:ext>
            </a:extLst>
          </p:cNvPr>
          <p:cNvSpPr/>
          <p:nvPr/>
        </p:nvSpPr>
        <p:spPr>
          <a:xfrm>
            <a:off x="4456228" y="5925338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E34052-8CCC-FF3A-2EA2-A17D5421E6AB}"/>
              </a:ext>
            </a:extLst>
          </p:cNvPr>
          <p:cNvSpPr/>
          <p:nvPr/>
        </p:nvSpPr>
        <p:spPr>
          <a:xfrm>
            <a:off x="3830956" y="144008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100236-7E3C-37E1-55AE-C835A9B8C340}"/>
              </a:ext>
            </a:extLst>
          </p:cNvPr>
          <p:cNvSpPr/>
          <p:nvPr/>
        </p:nvSpPr>
        <p:spPr>
          <a:xfrm>
            <a:off x="3830955" y="21592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02BF5B-A121-9819-3FFB-6488F88EC846}"/>
              </a:ext>
            </a:extLst>
          </p:cNvPr>
          <p:cNvSpPr/>
          <p:nvPr/>
        </p:nvSpPr>
        <p:spPr>
          <a:xfrm>
            <a:off x="3845993" y="283074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AB340B-042A-00C9-97DB-F4840A0FEC3B}"/>
              </a:ext>
            </a:extLst>
          </p:cNvPr>
          <p:cNvSpPr/>
          <p:nvPr/>
        </p:nvSpPr>
        <p:spPr>
          <a:xfrm>
            <a:off x="3845993" y="349748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CCAE90-536E-B478-A255-56767370FAAD}"/>
              </a:ext>
            </a:extLst>
          </p:cNvPr>
          <p:cNvSpPr/>
          <p:nvPr/>
        </p:nvSpPr>
        <p:spPr>
          <a:xfrm>
            <a:off x="3845993" y="417376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E329B5-F831-A4D1-C72C-C8AC40A15B88}"/>
              </a:ext>
            </a:extLst>
          </p:cNvPr>
          <p:cNvSpPr/>
          <p:nvPr/>
        </p:nvSpPr>
        <p:spPr>
          <a:xfrm>
            <a:off x="3845992" y="4796795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9748FC-D33A-EEE9-965D-5FDDFBA173E0}"/>
              </a:ext>
            </a:extLst>
          </p:cNvPr>
          <p:cNvSpPr/>
          <p:nvPr/>
        </p:nvSpPr>
        <p:spPr>
          <a:xfrm>
            <a:off x="3845992" y="541982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488D35-E1F1-A0E8-A4D7-023BCA35F2C9}"/>
              </a:ext>
            </a:extLst>
          </p:cNvPr>
          <p:cNvSpPr/>
          <p:nvPr/>
        </p:nvSpPr>
        <p:spPr>
          <a:xfrm>
            <a:off x="6092951" y="144008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C6B82C-76E4-74CB-1F66-B8C1C76D04A0}"/>
              </a:ext>
            </a:extLst>
          </p:cNvPr>
          <p:cNvSpPr/>
          <p:nvPr/>
        </p:nvSpPr>
        <p:spPr>
          <a:xfrm>
            <a:off x="6092950" y="21592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96EF60-59D0-2A10-C7C0-6A6FCEE9CDCE}"/>
              </a:ext>
            </a:extLst>
          </p:cNvPr>
          <p:cNvSpPr/>
          <p:nvPr/>
        </p:nvSpPr>
        <p:spPr>
          <a:xfrm>
            <a:off x="6107988" y="283074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8B63CD-3C82-84E7-446C-A093840445C2}"/>
              </a:ext>
            </a:extLst>
          </p:cNvPr>
          <p:cNvSpPr/>
          <p:nvPr/>
        </p:nvSpPr>
        <p:spPr>
          <a:xfrm>
            <a:off x="6107988" y="349748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0281A8-BAFF-C27C-A096-1194CE7101B3}"/>
              </a:ext>
            </a:extLst>
          </p:cNvPr>
          <p:cNvSpPr/>
          <p:nvPr/>
        </p:nvSpPr>
        <p:spPr>
          <a:xfrm>
            <a:off x="6107988" y="417376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71C924-9718-F5ED-747D-230EE1C483BE}"/>
              </a:ext>
            </a:extLst>
          </p:cNvPr>
          <p:cNvSpPr/>
          <p:nvPr/>
        </p:nvSpPr>
        <p:spPr>
          <a:xfrm>
            <a:off x="6107987" y="4796795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706F98-8E1C-1791-F598-E1E10F43E4DE}"/>
              </a:ext>
            </a:extLst>
          </p:cNvPr>
          <p:cNvSpPr/>
          <p:nvPr/>
        </p:nvSpPr>
        <p:spPr>
          <a:xfrm>
            <a:off x="6107987" y="541982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2EE4C9-9EB4-1B24-03C6-B934A29ED64E}"/>
              </a:ext>
            </a:extLst>
          </p:cNvPr>
          <p:cNvSpPr/>
          <p:nvPr/>
        </p:nvSpPr>
        <p:spPr>
          <a:xfrm>
            <a:off x="8111775" y="144008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9B1DB54-11FE-0130-BDB2-A2C98E0F814F}"/>
              </a:ext>
            </a:extLst>
          </p:cNvPr>
          <p:cNvSpPr/>
          <p:nvPr/>
        </p:nvSpPr>
        <p:spPr>
          <a:xfrm>
            <a:off x="8111774" y="21592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937B3D-EE33-CD16-15B6-ED1A64CDC2F0}"/>
              </a:ext>
            </a:extLst>
          </p:cNvPr>
          <p:cNvSpPr/>
          <p:nvPr/>
        </p:nvSpPr>
        <p:spPr>
          <a:xfrm>
            <a:off x="8126812" y="283074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44F9F8-FBB8-0B4F-941C-C16C8B06A1BF}"/>
              </a:ext>
            </a:extLst>
          </p:cNvPr>
          <p:cNvSpPr/>
          <p:nvPr/>
        </p:nvSpPr>
        <p:spPr>
          <a:xfrm>
            <a:off x="8126812" y="349748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FC94D1-FC3E-5082-FC78-8D6F707CA773}"/>
              </a:ext>
            </a:extLst>
          </p:cNvPr>
          <p:cNvSpPr/>
          <p:nvPr/>
        </p:nvSpPr>
        <p:spPr>
          <a:xfrm>
            <a:off x="8126812" y="417376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36C754-99E7-FE5F-6CB9-AD6A807706BA}"/>
              </a:ext>
            </a:extLst>
          </p:cNvPr>
          <p:cNvSpPr/>
          <p:nvPr/>
        </p:nvSpPr>
        <p:spPr>
          <a:xfrm>
            <a:off x="8126811" y="4796795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664E0E-8E3A-67B8-1D41-26113BEAE71F}"/>
              </a:ext>
            </a:extLst>
          </p:cNvPr>
          <p:cNvSpPr/>
          <p:nvPr/>
        </p:nvSpPr>
        <p:spPr>
          <a:xfrm>
            <a:off x="8126811" y="541982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777E14-FE81-7DA3-64D7-128F8B818945}"/>
              </a:ext>
            </a:extLst>
          </p:cNvPr>
          <p:cNvSpPr txBox="1"/>
          <p:nvPr/>
        </p:nvSpPr>
        <p:spPr>
          <a:xfrm>
            <a:off x="167951" y="1604865"/>
            <a:ext cx="1166327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Contest 5 continued</a:t>
            </a:r>
          </a:p>
        </p:txBody>
      </p:sp>
    </p:spTree>
    <p:extLst>
      <p:ext uri="{BB962C8B-B14F-4D97-AF65-F5344CB8AC3E}">
        <p14:creationId xmlns:p14="http://schemas.microsoft.com/office/powerpoint/2010/main" val="1556430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03F-4219-456F-2F7E-0C1B4A96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207E-0DAC-E138-8077-2A214116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Contest 6 Scoring: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Offensive Player of the Year- 5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Defensive Player of the Year- 5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Offensive Rookie of the Year- 5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Defensive Rookie of the Year- 5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MVP Winner- 10 pts each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Limit one choice per category.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939FF9-82C7-C060-457E-C81EBA318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84138"/>
              </p:ext>
            </p:extLst>
          </p:nvPr>
        </p:nvGraphicFramePr>
        <p:xfrm>
          <a:off x="1091912" y="488042"/>
          <a:ext cx="9182734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3558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1707502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1931437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1931436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Players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Offensive Player of the Year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Defensive Player of the Year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Offensive Rookie of the Year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Defensive Rookie of the Year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 Brady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Patrick </a:t>
                      </a:r>
                      <a:r>
                        <a:rPr lang="en-US" dirty="0" err="1"/>
                        <a:t>Mahomes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Quarterback #30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Derrick Henry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Running Back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Justin Jefferson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5" name="Rounded Rectangle 50">
            <a:extLst>
              <a:ext uri="{FF2B5EF4-FFF2-40B4-BE49-F238E27FC236}">
                <a16:creationId xmlns:a16="http://schemas.microsoft.com/office/drawing/2014/main" id="{A51141F9-1A7D-B52A-2722-F34FE8243F49}"/>
              </a:ext>
            </a:extLst>
          </p:cNvPr>
          <p:cNvSpPr/>
          <p:nvPr/>
        </p:nvSpPr>
        <p:spPr>
          <a:xfrm>
            <a:off x="4456228" y="5925338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CE2D47-59DF-07F5-41D4-ED969F1EF4C3}"/>
              </a:ext>
            </a:extLst>
          </p:cNvPr>
          <p:cNvSpPr/>
          <p:nvPr/>
        </p:nvSpPr>
        <p:spPr>
          <a:xfrm>
            <a:off x="9462331" y="1433923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197C2D-3805-3E8C-9ED9-137DE5F4AA9C}"/>
              </a:ext>
            </a:extLst>
          </p:cNvPr>
          <p:cNvSpPr/>
          <p:nvPr/>
        </p:nvSpPr>
        <p:spPr>
          <a:xfrm>
            <a:off x="9462330" y="2153063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02C3AB-7853-758B-3C9D-89F20A6E4DB8}"/>
              </a:ext>
            </a:extLst>
          </p:cNvPr>
          <p:cNvSpPr/>
          <p:nvPr/>
        </p:nvSpPr>
        <p:spPr>
          <a:xfrm>
            <a:off x="9429364" y="283450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15709E-73FE-A609-86A1-DFC7EB8DCE6A}"/>
              </a:ext>
            </a:extLst>
          </p:cNvPr>
          <p:cNvSpPr/>
          <p:nvPr/>
        </p:nvSpPr>
        <p:spPr>
          <a:xfrm>
            <a:off x="9477368" y="3491326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72485F-48A8-5119-D2CA-786AC52516B6}"/>
              </a:ext>
            </a:extLst>
          </p:cNvPr>
          <p:cNvSpPr/>
          <p:nvPr/>
        </p:nvSpPr>
        <p:spPr>
          <a:xfrm>
            <a:off x="9477368" y="4167601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0ACDBB-E740-0585-AFBF-AEB55E06067C}"/>
              </a:ext>
            </a:extLst>
          </p:cNvPr>
          <p:cNvSpPr/>
          <p:nvPr/>
        </p:nvSpPr>
        <p:spPr>
          <a:xfrm>
            <a:off x="9477367" y="4790634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22F642-C86E-A298-5ACD-3658AD9A4216}"/>
              </a:ext>
            </a:extLst>
          </p:cNvPr>
          <p:cNvSpPr/>
          <p:nvPr/>
        </p:nvSpPr>
        <p:spPr>
          <a:xfrm>
            <a:off x="9477367" y="541366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2F2677-948A-3176-698C-0A0FFA38FAFA}"/>
              </a:ext>
            </a:extLst>
          </p:cNvPr>
          <p:cNvSpPr/>
          <p:nvPr/>
        </p:nvSpPr>
        <p:spPr>
          <a:xfrm>
            <a:off x="3830956" y="144008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A2B1AC-62C2-8072-D0E7-CD6B4477438D}"/>
              </a:ext>
            </a:extLst>
          </p:cNvPr>
          <p:cNvSpPr/>
          <p:nvPr/>
        </p:nvSpPr>
        <p:spPr>
          <a:xfrm>
            <a:off x="3830955" y="21592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F36F3A-9E52-DE03-C417-A0EC05056AE7}"/>
              </a:ext>
            </a:extLst>
          </p:cNvPr>
          <p:cNvSpPr/>
          <p:nvPr/>
        </p:nvSpPr>
        <p:spPr>
          <a:xfrm>
            <a:off x="3845993" y="283074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21F552-7A3E-EDF3-54DF-009172DD6BD5}"/>
              </a:ext>
            </a:extLst>
          </p:cNvPr>
          <p:cNvSpPr/>
          <p:nvPr/>
        </p:nvSpPr>
        <p:spPr>
          <a:xfrm>
            <a:off x="3845993" y="349748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D3BEB5-051D-8554-D083-D2FF2937BFF1}"/>
              </a:ext>
            </a:extLst>
          </p:cNvPr>
          <p:cNvSpPr/>
          <p:nvPr/>
        </p:nvSpPr>
        <p:spPr>
          <a:xfrm>
            <a:off x="3845993" y="417376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F9ECEB-FC8A-4684-8199-6E36B8B833D5}"/>
              </a:ext>
            </a:extLst>
          </p:cNvPr>
          <p:cNvSpPr/>
          <p:nvPr/>
        </p:nvSpPr>
        <p:spPr>
          <a:xfrm>
            <a:off x="3845992" y="4796795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343B97-CE39-C578-EF44-8BF353598CDE}"/>
              </a:ext>
            </a:extLst>
          </p:cNvPr>
          <p:cNvSpPr/>
          <p:nvPr/>
        </p:nvSpPr>
        <p:spPr>
          <a:xfrm>
            <a:off x="3845992" y="541982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7026D1-BF96-1271-6039-801FE9CC1F1E}"/>
              </a:ext>
            </a:extLst>
          </p:cNvPr>
          <p:cNvSpPr/>
          <p:nvPr/>
        </p:nvSpPr>
        <p:spPr>
          <a:xfrm>
            <a:off x="5411817" y="144008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3CCE0C-5C1D-E7C3-4F5B-AFBA94F7C096}"/>
              </a:ext>
            </a:extLst>
          </p:cNvPr>
          <p:cNvSpPr/>
          <p:nvPr/>
        </p:nvSpPr>
        <p:spPr>
          <a:xfrm>
            <a:off x="5411816" y="21592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C07870-9C58-3665-048C-C46938E4D631}"/>
              </a:ext>
            </a:extLst>
          </p:cNvPr>
          <p:cNvSpPr/>
          <p:nvPr/>
        </p:nvSpPr>
        <p:spPr>
          <a:xfrm>
            <a:off x="5426854" y="283074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4CE10A-C17B-BD03-8A2D-E24C2206C51B}"/>
              </a:ext>
            </a:extLst>
          </p:cNvPr>
          <p:cNvSpPr/>
          <p:nvPr/>
        </p:nvSpPr>
        <p:spPr>
          <a:xfrm>
            <a:off x="5426854" y="349748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415FB4-268D-F936-FAF3-60C93251DD1A}"/>
              </a:ext>
            </a:extLst>
          </p:cNvPr>
          <p:cNvSpPr/>
          <p:nvPr/>
        </p:nvSpPr>
        <p:spPr>
          <a:xfrm>
            <a:off x="5426854" y="417376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A5263D-10BF-D3C4-A253-B0A919BF55D7}"/>
              </a:ext>
            </a:extLst>
          </p:cNvPr>
          <p:cNvSpPr/>
          <p:nvPr/>
        </p:nvSpPr>
        <p:spPr>
          <a:xfrm>
            <a:off x="5442065" y="4796795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BA6937-9F60-6A72-8F4A-E8C573AEC59C}"/>
              </a:ext>
            </a:extLst>
          </p:cNvPr>
          <p:cNvSpPr/>
          <p:nvPr/>
        </p:nvSpPr>
        <p:spPr>
          <a:xfrm>
            <a:off x="5442065" y="5361066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8F6BC13-8599-5377-8CDA-428BF6D9974B}"/>
              </a:ext>
            </a:extLst>
          </p:cNvPr>
          <p:cNvSpPr/>
          <p:nvPr/>
        </p:nvSpPr>
        <p:spPr>
          <a:xfrm>
            <a:off x="7356127" y="131149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BD3DC4-0CDC-4635-5B13-5FF3EBB809EF}"/>
              </a:ext>
            </a:extLst>
          </p:cNvPr>
          <p:cNvSpPr/>
          <p:nvPr/>
        </p:nvSpPr>
        <p:spPr>
          <a:xfrm>
            <a:off x="7356126" y="203063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437454-B57F-46EB-931C-C7F9A928B7C2}"/>
              </a:ext>
            </a:extLst>
          </p:cNvPr>
          <p:cNvSpPr/>
          <p:nvPr/>
        </p:nvSpPr>
        <p:spPr>
          <a:xfrm>
            <a:off x="7371164" y="268423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7717B9-E454-6BA9-71AE-B18924E745AE}"/>
              </a:ext>
            </a:extLst>
          </p:cNvPr>
          <p:cNvSpPr/>
          <p:nvPr/>
        </p:nvSpPr>
        <p:spPr>
          <a:xfrm>
            <a:off x="7371164" y="3368900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E9A0F6-112E-8B71-7897-E6BD6C76CFFD}"/>
              </a:ext>
            </a:extLst>
          </p:cNvPr>
          <p:cNvSpPr/>
          <p:nvPr/>
        </p:nvSpPr>
        <p:spPr>
          <a:xfrm>
            <a:off x="7371164" y="4045175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8D4272-0C80-039F-3165-55744D75552C}"/>
              </a:ext>
            </a:extLst>
          </p:cNvPr>
          <p:cNvSpPr/>
          <p:nvPr/>
        </p:nvSpPr>
        <p:spPr>
          <a:xfrm>
            <a:off x="7371164" y="4728942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ED0EED-89FC-B58B-1A2B-DA15851446D8}"/>
              </a:ext>
            </a:extLst>
          </p:cNvPr>
          <p:cNvSpPr/>
          <p:nvPr/>
        </p:nvSpPr>
        <p:spPr>
          <a:xfrm>
            <a:off x="7404130" y="535047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B4DEB-C6DD-CEDD-2CAE-3468DDA51107}"/>
              </a:ext>
            </a:extLst>
          </p:cNvPr>
          <p:cNvSpPr txBox="1"/>
          <p:nvPr/>
        </p:nvSpPr>
        <p:spPr>
          <a:xfrm>
            <a:off x="10282335" y="488042"/>
            <a:ext cx="177281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MVP Winner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6919DB-02A7-38E6-772B-4DC32F1D5F40}"/>
              </a:ext>
            </a:extLst>
          </p:cNvPr>
          <p:cNvSpPr/>
          <p:nvPr/>
        </p:nvSpPr>
        <p:spPr>
          <a:xfrm>
            <a:off x="11103269" y="1433923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7BC18C-2E4C-1FC7-C24B-A2D7CA2AA674}"/>
              </a:ext>
            </a:extLst>
          </p:cNvPr>
          <p:cNvSpPr/>
          <p:nvPr/>
        </p:nvSpPr>
        <p:spPr>
          <a:xfrm>
            <a:off x="11103268" y="2153063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63DA2D-59DE-5AF3-DBDF-E9528A74498B}"/>
              </a:ext>
            </a:extLst>
          </p:cNvPr>
          <p:cNvSpPr/>
          <p:nvPr/>
        </p:nvSpPr>
        <p:spPr>
          <a:xfrm>
            <a:off x="11118306" y="3491326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B210519-2E08-19C9-4BC7-AD47DF8B92DD}"/>
              </a:ext>
            </a:extLst>
          </p:cNvPr>
          <p:cNvSpPr/>
          <p:nvPr/>
        </p:nvSpPr>
        <p:spPr>
          <a:xfrm>
            <a:off x="11118306" y="4167601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066F45-1FD6-DFEC-6D5D-A86EBC4C3C9B}"/>
              </a:ext>
            </a:extLst>
          </p:cNvPr>
          <p:cNvSpPr/>
          <p:nvPr/>
        </p:nvSpPr>
        <p:spPr>
          <a:xfrm>
            <a:off x="11118305" y="4790634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65DB9F-F14F-3FC4-BA46-11B8C16BCAC4}"/>
              </a:ext>
            </a:extLst>
          </p:cNvPr>
          <p:cNvSpPr/>
          <p:nvPr/>
        </p:nvSpPr>
        <p:spPr>
          <a:xfrm>
            <a:off x="11118305" y="541366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38DAB94-505D-7A12-1E6E-7F658CF5503E}"/>
              </a:ext>
            </a:extLst>
          </p:cNvPr>
          <p:cNvSpPr/>
          <p:nvPr/>
        </p:nvSpPr>
        <p:spPr>
          <a:xfrm>
            <a:off x="11102211" y="2840593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01C6A3-3FA1-BB2B-99C7-02DAFF977D14}"/>
              </a:ext>
            </a:extLst>
          </p:cNvPr>
          <p:cNvSpPr txBox="1"/>
          <p:nvPr/>
        </p:nvSpPr>
        <p:spPr>
          <a:xfrm>
            <a:off x="65314" y="1568671"/>
            <a:ext cx="13529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Contest 6</a:t>
            </a:r>
          </a:p>
        </p:txBody>
      </p:sp>
    </p:spTree>
    <p:extLst>
      <p:ext uri="{BB962C8B-B14F-4D97-AF65-F5344CB8AC3E}">
        <p14:creationId xmlns:p14="http://schemas.microsoft.com/office/powerpoint/2010/main" val="301377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9C92-2A69-27AC-DC3E-4718FD4C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462C-58BC-C42D-66C3-74653D1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/>
              <a:t>Contest 7 Scoring: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10+ Regular Seaso</a:t>
            </a:r>
            <a:r>
              <a:rPr lang="en-US" dirty="0"/>
              <a:t>n Wins - </a:t>
            </a:r>
            <a:r>
              <a:rPr lang="en-US" sz="2800" dirty="0"/>
              <a:t>X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Division Finishing Position - Y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Conference Winner - W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Total Wins in Division - Z pts each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Not sure how I would want to score this one.</a:t>
            </a:r>
          </a:p>
          <a:p>
            <a:r>
              <a:rPr lang="en-US" dirty="0"/>
              <a:t>10+ Reg Season Wins - Limit the number of Yeses</a:t>
            </a:r>
          </a:p>
          <a:p>
            <a:r>
              <a:rPr lang="en-US" sz="2800" dirty="0"/>
              <a:t>Division Finishing Position – Must be exact to score</a:t>
            </a:r>
          </a:p>
          <a:p>
            <a:r>
              <a:rPr lang="en-US" dirty="0"/>
              <a:t>Conference Winner – Limit to one choice</a:t>
            </a:r>
          </a:p>
          <a:p>
            <a:r>
              <a:rPr lang="en-US" sz="2800" dirty="0"/>
              <a:t>Total Wins in Division – 0.5 pts to be within 2 wins, 1 </a:t>
            </a:r>
            <a:r>
              <a:rPr lang="en-US" sz="2800" dirty="0" err="1"/>
              <a:t>pt</a:t>
            </a:r>
            <a:r>
              <a:rPr lang="en-US" sz="2800" dirty="0"/>
              <a:t> to be within 1 win, 2 pts to be exact.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7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5EB385-401C-5AC0-BDBA-D918B475E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92900"/>
              </p:ext>
            </p:extLst>
          </p:nvPr>
        </p:nvGraphicFramePr>
        <p:xfrm>
          <a:off x="950312" y="508181"/>
          <a:ext cx="10123425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10+ Regular Season Wins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Division Finishing Position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Conference Winner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Wins in Division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Seahawks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Packers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Redskins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C0751F74-16E5-C1CC-73F7-63368207473C}"/>
              </a:ext>
            </a:extLst>
          </p:cNvPr>
          <p:cNvSpPr/>
          <p:nvPr/>
        </p:nvSpPr>
        <p:spPr>
          <a:xfrm>
            <a:off x="3317282" y="2782390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9E1B566C-D653-43F1-E859-D51AE90ED043}"/>
              </a:ext>
            </a:extLst>
          </p:cNvPr>
          <p:cNvSpPr/>
          <p:nvPr/>
        </p:nvSpPr>
        <p:spPr>
          <a:xfrm>
            <a:off x="3760194" y="2782390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219762C0-A35F-F54D-1DF9-C808A6C3CDC2}"/>
              </a:ext>
            </a:extLst>
          </p:cNvPr>
          <p:cNvSpPr/>
          <p:nvPr/>
        </p:nvSpPr>
        <p:spPr>
          <a:xfrm>
            <a:off x="3317282" y="3463427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0608B1CA-F3F4-1318-4FFE-A0D3459813FE}"/>
              </a:ext>
            </a:extLst>
          </p:cNvPr>
          <p:cNvSpPr/>
          <p:nvPr/>
        </p:nvSpPr>
        <p:spPr>
          <a:xfrm>
            <a:off x="3760194" y="3463427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7A708FBB-56B0-E70F-03CA-83C584B682B5}"/>
              </a:ext>
            </a:extLst>
          </p:cNvPr>
          <p:cNvSpPr/>
          <p:nvPr/>
        </p:nvSpPr>
        <p:spPr>
          <a:xfrm>
            <a:off x="3317282" y="409684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CF57A322-0C6D-718F-D3CB-F143B1254596}"/>
              </a:ext>
            </a:extLst>
          </p:cNvPr>
          <p:cNvSpPr/>
          <p:nvPr/>
        </p:nvSpPr>
        <p:spPr>
          <a:xfrm>
            <a:off x="3760194" y="409684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EE4BED72-A58A-AB85-C04E-4385703F12EE}"/>
              </a:ext>
            </a:extLst>
          </p:cNvPr>
          <p:cNvSpPr/>
          <p:nvPr/>
        </p:nvSpPr>
        <p:spPr>
          <a:xfrm>
            <a:off x="3317282" y="4730255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CD1BB3F7-4BCB-87A5-A39E-655F69D604D6}"/>
              </a:ext>
            </a:extLst>
          </p:cNvPr>
          <p:cNvSpPr/>
          <p:nvPr/>
        </p:nvSpPr>
        <p:spPr>
          <a:xfrm>
            <a:off x="3760194" y="4730255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DBB0E943-8C1E-3C57-9E43-B18BA270B1CD}"/>
              </a:ext>
            </a:extLst>
          </p:cNvPr>
          <p:cNvSpPr/>
          <p:nvPr/>
        </p:nvSpPr>
        <p:spPr>
          <a:xfrm>
            <a:off x="3317282" y="5450059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" name="Rounded Rectangle 50">
            <a:extLst>
              <a:ext uri="{FF2B5EF4-FFF2-40B4-BE49-F238E27FC236}">
                <a16:creationId xmlns:a16="http://schemas.microsoft.com/office/drawing/2014/main" id="{E3B7E729-B2D0-31AF-6564-CB6395666C3B}"/>
              </a:ext>
            </a:extLst>
          </p:cNvPr>
          <p:cNvSpPr/>
          <p:nvPr/>
        </p:nvSpPr>
        <p:spPr>
          <a:xfrm>
            <a:off x="4372253" y="5945477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5" name="Rounded Rectangle 53">
            <a:extLst>
              <a:ext uri="{FF2B5EF4-FFF2-40B4-BE49-F238E27FC236}">
                <a16:creationId xmlns:a16="http://schemas.microsoft.com/office/drawing/2014/main" id="{84291AD0-991E-4709-7434-37082E7AE850}"/>
              </a:ext>
            </a:extLst>
          </p:cNvPr>
          <p:cNvSpPr/>
          <p:nvPr/>
        </p:nvSpPr>
        <p:spPr>
          <a:xfrm>
            <a:off x="3760194" y="544291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9DE2EC7E-1E8A-4879-A445-6B15C1CB7FE2}"/>
              </a:ext>
            </a:extLst>
          </p:cNvPr>
          <p:cNvSpPr/>
          <p:nvPr/>
        </p:nvSpPr>
        <p:spPr>
          <a:xfrm>
            <a:off x="3317282" y="2116468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332977B7-9CAA-9120-9E3B-CEDB9DD08972}"/>
              </a:ext>
            </a:extLst>
          </p:cNvPr>
          <p:cNvSpPr/>
          <p:nvPr/>
        </p:nvSpPr>
        <p:spPr>
          <a:xfrm>
            <a:off x="3760194" y="211646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692291ED-985E-29CA-3AA7-A3E22E772F17}"/>
              </a:ext>
            </a:extLst>
          </p:cNvPr>
          <p:cNvSpPr/>
          <p:nvPr/>
        </p:nvSpPr>
        <p:spPr>
          <a:xfrm>
            <a:off x="3317282" y="1379260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59D5B12-512C-CAAA-628A-C033341F5CA0}"/>
              </a:ext>
            </a:extLst>
          </p:cNvPr>
          <p:cNvSpPr/>
          <p:nvPr/>
        </p:nvSpPr>
        <p:spPr>
          <a:xfrm>
            <a:off x="3760194" y="1379260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863641E-1EBE-33CD-9365-00DD928EC715}"/>
              </a:ext>
            </a:extLst>
          </p:cNvPr>
          <p:cNvSpPr/>
          <p:nvPr/>
        </p:nvSpPr>
        <p:spPr>
          <a:xfrm>
            <a:off x="8128167" y="1391760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22B47C3-1599-B5BC-AC90-2DF97397AF70}"/>
              </a:ext>
            </a:extLst>
          </p:cNvPr>
          <p:cNvSpPr/>
          <p:nvPr/>
        </p:nvSpPr>
        <p:spPr>
          <a:xfrm>
            <a:off x="8128166" y="2110900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6E0E0D2-651A-809B-EC0D-5472B156E5D9}"/>
              </a:ext>
            </a:extLst>
          </p:cNvPr>
          <p:cNvSpPr/>
          <p:nvPr/>
        </p:nvSpPr>
        <p:spPr>
          <a:xfrm>
            <a:off x="8143204" y="278241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6ED663-C98A-1B96-CC3F-4F7EA821451A}"/>
              </a:ext>
            </a:extLst>
          </p:cNvPr>
          <p:cNvSpPr/>
          <p:nvPr/>
        </p:nvSpPr>
        <p:spPr>
          <a:xfrm>
            <a:off x="8143204" y="3449163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AE260E-13A9-2972-A584-1F9F395BE8BF}"/>
              </a:ext>
            </a:extLst>
          </p:cNvPr>
          <p:cNvSpPr/>
          <p:nvPr/>
        </p:nvSpPr>
        <p:spPr>
          <a:xfrm>
            <a:off x="8143204" y="412543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8517092-AFE1-950F-9925-0A9B4C311BA6}"/>
              </a:ext>
            </a:extLst>
          </p:cNvPr>
          <p:cNvSpPr/>
          <p:nvPr/>
        </p:nvSpPr>
        <p:spPr>
          <a:xfrm>
            <a:off x="8143203" y="537150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B70C4DA-6CE0-2B3A-E92A-79F0BA566D6B}"/>
              </a:ext>
            </a:extLst>
          </p:cNvPr>
          <p:cNvSpPr/>
          <p:nvPr/>
        </p:nvSpPr>
        <p:spPr>
          <a:xfrm>
            <a:off x="8128165" y="4754067"/>
            <a:ext cx="271463" cy="257174"/>
          </a:xfrm>
          <a:prstGeom prst="ellipse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39">
            <a:extLst>
              <a:ext uri="{FF2B5EF4-FFF2-40B4-BE49-F238E27FC236}">
                <a16:creationId xmlns:a16="http://schemas.microsoft.com/office/drawing/2014/main" id="{528CEFC8-273D-5D72-71C4-A52FDD58B0A6}"/>
              </a:ext>
            </a:extLst>
          </p:cNvPr>
          <p:cNvSpPr/>
          <p:nvPr/>
        </p:nvSpPr>
        <p:spPr>
          <a:xfrm>
            <a:off x="5341351" y="1380759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" name="Rounded Rectangle 40">
            <a:extLst>
              <a:ext uri="{FF2B5EF4-FFF2-40B4-BE49-F238E27FC236}">
                <a16:creationId xmlns:a16="http://schemas.microsoft.com/office/drawing/2014/main" id="{CEF72D3E-BE41-361C-481E-284F292354DA}"/>
              </a:ext>
            </a:extLst>
          </p:cNvPr>
          <p:cNvSpPr/>
          <p:nvPr/>
        </p:nvSpPr>
        <p:spPr>
          <a:xfrm>
            <a:off x="5337256" y="197437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Rounded Rectangle 41">
            <a:extLst>
              <a:ext uri="{FF2B5EF4-FFF2-40B4-BE49-F238E27FC236}">
                <a16:creationId xmlns:a16="http://schemas.microsoft.com/office/drawing/2014/main" id="{07287179-96F9-D2A5-13E5-6378C622CCFA}"/>
              </a:ext>
            </a:extLst>
          </p:cNvPr>
          <p:cNvSpPr/>
          <p:nvPr/>
        </p:nvSpPr>
        <p:spPr>
          <a:xfrm>
            <a:off x="5333159" y="2730174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Rounded Rectangle 42">
            <a:extLst>
              <a:ext uri="{FF2B5EF4-FFF2-40B4-BE49-F238E27FC236}">
                <a16:creationId xmlns:a16="http://schemas.microsoft.com/office/drawing/2014/main" id="{7392D940-CAF8-68FD-08AC-5BDA055F1AED}"/>
              </a:ext>
            </a:extLst>
          </p:cNvPr>
          <p:cNvSpPr/>
          <p:nvPr/>
        </p:nvSpPr>
        <p:spPr>
          <a:xfrm>
            <a:off x="5333160" y="340405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Rounded Rectangle 43">
            <a:extLst>
              <a:ext uri="{FF2B5EF4-FFF2-40B4-BE49-F238E27FC236}">
                <a16:creationId xmlns:a16="http://schemas.microsoft.com/office/drawing/2014/main" id="{4C946142-BC33-9892-BC6E-B037E5F120E6}"/>
              </a:ext>
            </a:extLst>
          </p:cNvPr>
          <p:cNvSpPr/>
          <p:nvPr/>
        </p:nvSpPr>
        <p:spPr>
          <a:xfrm>
            <a:off x="5341351" y="4105324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ounded Rectangle 44">
            <a:extLst>
              <a:ext uri="{FF2B5EF4-FFF2-40B4-BE49-F238E27FC236}">
                <a16:creationId xmlns:a16="http://schemas.microsoft.com/office/drawing/2014/main" id="{76B828DF-388D-E5CA-843B-60790F6770D1}"/>
              </a:ext>
            </a:extLst>
          </p:cNvPr>
          <p:cNvSpPr/>
          <p:nvPr/>
        </p:nvSpPr>
        <p:spPr>
          <a:xfrm>
            <a:off x="5333160" y="4772995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ounded Rectangle 45">
            <a:extLst>
              <a:ext uri="{FF2B5EF4-FFF2-40B4-BE49-F238E27FC236}">
                <a16:creationId xmlns:a16="http://schemas.microsoft.com/office/drawing/2014/main" id="{CC00DAAA-E617-CA86-9DEB-D3628C016CD6}"/>
              </a:ext>
            </a:extLst>
          </p:cNvPr>
          <p:cNvSpPr/>
          <p:nvPr/>
        </p:nvSpPr>
        <p:spPr>
          <a:xfrm>
            <a:off x="5333160" y="537126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Rounded Rectangle 39">
            <a:extLst>
              <a:ext uri="{FF2B5EF4-FFF2-40B4-BE49-F238E27FC236}">
                <a16:creationId xmlns:a16="http://schemas.microsoft.com/office/drawing/2014/main" id="{81479AAB-0A03-1CC1-02CD-1C56A1CBC19B}"/>
              </a:ext>
            </a:extLst>
          </p:cNvPr>
          <p:cNvSpPr/>
          <p:nvPr/>
        </p:nvSpPr>
        <p:spPr>
          <a:xfrm>
            <a:off x="9524575" y="1404029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3" name="Rounded Rectangle 40">
            <a:extLst>
              <a:ext uri="{FF2B5EF4-FFF2-40B4-BE49-F238E27FC236}">
                <a16:creationId xmlns:a16="http://schemas.microsoft.com/office/drawing/2014/main" id="{DAE4950F-C0B3-1211-D13A-1CA59DB59A6B}"/>
              </a:ext>
            </a:extLst>
          </p:cNvPr>
          <p:cNvSpPr/>
          <p:nvPr/>
        </p:nvSpPr>
        <p:spPr>
          <a:xfrm>
            <a:off x="9520480" y="199764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ounded Rectangle 41">
            <a:extLst>
              <a:ext uri="{FF2B5EF4-FFF2-40B4-BE49-F238E27FC236}">
                <a16:creationId xmlns:a16="http://schemas.microsoft.com/office/drawing/2014/main" id="{D6CAF903-5577-8284-924A-7088AA31556C}"/>
              </a:ext>
            </a:extLst>
          </p:cNvPr>
          <p:cNvSpPr/>
          <p:nvPr/>
        </p:nvSpPr>
        <p:spPr>
          <a:xfrm>
            <a:off x="9516383" y="2753444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ounded Rectangle 42">
            <a:extLst>
              <a:ext uri="{FF2B5EF4-FFF2-40B4-BE49-F238E27FC236}">
                <a16:creationId xmlns:a16="http://schemas.microsoft.com/office/drawing/2014/main" id="{2676555E-88EE-E39A-7C17-ABE5C850E4FE}"/>
              </a:ext>
            </a:extLst>
          </p:cNvPr>
          <p:cNvSpPr/>
          <p:nvPr/>
        </p:nvSpPr>
        <p:spPr>
          <a:xfrm>
            <a:off x="9516384" y="342732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6" name="Rounded Rectangle 43">
            <a:extLst>
              <a:ext uri="{FF2B5EF4-FFF2-40B4-BE49-F238E27FC236}">
                <a16:creationId xmlns:a16="http://schemas.microsoft.com/office/drawing/2014/main" id="{21D0F803-EDB0-9FB0-A264-3E1F723E206F}"/>
              </a:ext>
            </a:extLst>
          </p:cNvPr>
          <p:cNvSpPr/>
          <p:nvPr/>
        </p:nvSpPr>
        <p:spPr>
          <a:xfrm>
            <a:off x="9524575" y="4128594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7" name="Rounded Rectangle 44">
            <a:extLst>
              <a:ext uri="{FF2B5EF4-FFF2-40B4-BE49-F238E27FC236}">
                <a16:creationId xmlns:a16="http://schemas.microsoft.com/office/drawing/2014/main" id="{99C4FAD3-6B2D-E287-73A4-0C2670B54466}"/>
              </a:ext>
            </a:extLst>
          </p:cNvPr>
          <p:cNvSpPr/>
          <p:nvPr/>
        </p:nvSpPr>
        <p:spPr>
          <a:xfrm>
            <a:off x="9516384" y="4796265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ounded Rectangle 45">
            <a:extLst>
              <a:ext uri="{FF2B5EF4-FFF2-40B4-BE49-F238E27FC236}">
                <a16:creationId xmlns:a16="http://schemas.microsoft.com/office/drawing/2014/main" id="{75423AA9-8DCD-D460-403C-E8FE5EFA9232}"/>
              </a:ext>
            </a:extLst>
          </p:cNvPr>
          <p:cNvSpPr/>
          <p:nvPr/>
        </p:nvSpPr>
        <p:spPr>
          <a:xfrm>
            <a:off x="9516384" y="539453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8E272-F2F7-875E-F6D2-43041316AEA3}"/>
              </a:ext>
            </a:extLst>
          </p:cNvPr>
          <p:cNvSpPr txBox="1"/>
          <p:nvPr/>
        </p:nvSpPr>
        <p:spPr>
          <a:xfrm>
            <a:off x="251927" y="1648934"/>
            <a:ext cx="132494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Contest 7</a:t>
            </a:r>
          </a:p>
        </p:txBody>
      </p:sp>
    </p:spTree>
    <p:extLst>
      <p:ext uri="{BB962C8B-B14F-4D97-AF65-F5344CB8AC3E}">
        <p14:creationId xmlns:p14="http://schemas.microsoft.com/office/powerpoint/2010/main" val="300709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4AC4-1FCF-DF76-EFD5-0DCC32F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UFC/Boxing Fight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C6CE-BE93-0E4C-E463-EB21209A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Contest 8 Scoring: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 wins –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Submission-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Knockout-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decision how many rounds did the winner win-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Knockout Which Round 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Submission Which Round 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Rounds were Won by the Winner -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contestant can score in Category 2,3,4 only if they choose the correct winner</a:t>
            </a:r>
          </a:p>
          <a:p>
            <a:r>
              <a:rPr lang="en-US" dirty="0"/>
              <a:t>A contestant can score in Category 5,6,7 only if they choose the correct winner and the correct path to victory (knockout, submission, decision)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126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3FE3-D975-4520-AEBA-BB75D6D4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99DD-06BF-78EB-1A31-46AB0819B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dirty="0"/>
              <a:t>Contest 1 Scoring: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Make the Cut = 2pts each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Top 20 = 5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Top 10 = 10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Top 5 =  20 pts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Winner = 100 pts or 75 pts</a:t>
            </a:r>
          </a:p>
          <a:p>
            <a:r>
              <a:rPr lang="en-US" sz="1700" dirty="0"/>
              <a:t>Points are accrued only by correct Yeses.</a:t>
            </a:r>
          </a:p>
          <a:p>
            <a:r>
              <a:rPr lang="en-US" sz="1700" dirty="0"/>
              <a:t>Limit the number of Yeses Per category (</a:t>
            </a:r>
            <a:r>
              <a:rPr lang="en-US" sz="1700" dirty="0" err="1"/>
              <a:t>i.e</a:t>
            </a:r>
            <a:r>
              <a:rPr lang="en-US" sz="1700" dirty="0"/>
              <a:t> Top 10 only allows 10 Yeses)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35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6B0EE1-3079-DCF9-5E70-CD8DF4521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05026"/>
              </p:ext>
            </p:extLst>
          </p:nvPr>
        </p:nvGraphicFramePr>
        <p:xfrm>
          <a:off x="1034287" y="488042"/>
          <a:ext cx="10123425" cy="5634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Fight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Who Wins?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By Knockout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By Submission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If Decision, Winner won how many rounds?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424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McGregor vs Usman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Masvidal vs Covington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Fight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Fight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Fight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Fight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Fight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6E33F6-942A-9A0D-26B5-907F3F98117F}"/>
              </a:ext>
            </a:extLst>
          </p:cNvPr>
          <p:cNvSpPr/>
          <p:nvPr/>
        </p:nvSpPr>
        <p:spPr>
          <a:xfrm>
            <a:off x="2752531" y="2081214"/>
            <a:ext cx="1091637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Masvidal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39CAE76-5546-D341-85D0-B5AA5C57D758}"/>
              </a:ext>
            </a:extLst>
          </p:cNvPr>
          <p:cNvSpPr/>
          <p:nvPr/>
        </p:nvSpPr>
        <p:spPr>
          <a:xfrm>
            <a:off x="3834837" y="2081214"/>
            <a:ext cx="993610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Covington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FF9DDB-F5CA-DD02-B229-D49EEAC4FDCD}"/>
              </a:ext>
            </a:extLst>
          </p:cNvPr>
          <p:cNvSpPr/>
          <p:nvPr/>
        </p:nvSpPr>
        <p:spPr>
          <a:xfrm>
            <a:off x="2752531" y="2762251"/>
            <a:ext cx="1091638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Fighter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14F4D2C-5545-1C5F-9EFB-2F5EA02936F6}"/>
              </a:ext>
            </a:extLst>
          </p:cNvPr>
          <p:cNvSpPr/>
          <p:nvPr/>
        </p:nvSpPr>
        <p:spPr>
          <a:xfrm>
            <a:off x="3844169" y="2762251"/>
            <a:ext cx="997428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Fighter 2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1487D217-EA79-0290-DDFE-67CD92949D4E}"/>
              </a:ext>
            </a:extLst>
          </p:cNvPr>
          <p:cNvSpPr/>
          <p:nvPr/>
        </p:nvSpPr>
        <p:spPr>
          <a:xfrm>
            <a:off x="2752531" y="1447800"/>
            <a:ext cx="1128509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McGregor</a:t>
            </a:r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22915698-5B75-C2AD-B888-76BC7EA487F7}"/>
              </a:ext>
            </a:extLst>
          </p:cNvPr>
          <p:cNvSpPr/>
          <p:nvPr/>
        </p:nvSpPr>
        <p:spPr>
          <a:xfrm>
            <a:off x="3881040" y="1472249"/>
            <a:ext cx="960557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Usman</a:t>
            </a:r>
          </a:p>
        </p:txBody>
      </p:sp>
      <p:sp>
        <p:nvSpPr>
          <p:cNvPr id="36" name="Rounded Rectangle 8">
            <a:extLst>
              <a:ext uri="{FF2B5EF4-FFF2-40B4-BE49-F238E27FC236}">
                <a16:creationId xmlns:a16="http://schemas.microsoft.com/office/drawing/2014/main" id="{B9F953DE-112F-D166-2143-AAB6E53DE854}"/>
              </a:ext>
            </a:extLst>
          </p:cNvPr>
          <p:cNvSpPr/>
          <p:nvPr/>
        </p:nvSpPr>
        <p:spPr>
          <a:xfrm>
            <a:off x="5768227" y="276575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051FC22B-59FD-62ED-B930-5469C37E8707}"/>
              </a:ext>
            </a:extLst>
          </p:cNvPr>
          <p:cNvSpPr/>
          <p:nvPr/>
        </p:nvSpPr>
        <p:spPr>
          <a:xfrm>
            <a:off x="6211139" y="276575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8" name="Rounded Rectangle 10">
            <a:extLst>
              <a:ext uri="{FF2B5EF4-FFF2-40B4-BE49-F238E27FC236}">
                <a16:creationId xmlns:a16="http://schemas.microsoft.com/office/drawing/2014/main" id="{D2FE16B2-B122-E030-1C2B-49CB505092EE}"/>
              </a:ext>
            </a:extLst>
          </p:cNvPr>
          <p:cNvSpPr/>
          <p:nvPr/>
        </p:nvSpPr>
        <p:spPr>
          <a:xfrm>
            <a:off x="5768227" y="3446788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9" name="Rounded Rectangle 11">
            <a:extLst>
              <a:ext uri="{FF2B5EF4-FFF2-40B4-BE49-F238E27FC236}">
                <a16:creationId xmlns:a16="http://schemas.microsoft.com/office/drawing/2014/main" id="{51C28E9E-15FF-35A1-D906-A9937880DCA9}"/>
              </a:ext>
            </a:extLst>
          </p:cNvPr>
          <p:cNvSpPr/>
          <p:nvPr/>
        </p:nvSpPr>
        <p:spPr>
          <a:xfrm>
            <a:off x="6211139" y="344678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0" name="Rounded Rectangle 12">
            <a:extLst>
              <a:ext uri="{FF2B5EF4-FFF2-40B4-BE49-F238E27FC236}">
                <a16:creationId xmlns:a16="http://schemas.microsoft.com/office/drawing/2014/main" id="{1AE1CA78-F0B3-A247-D41D-3F8FFF124256}"/>
              </a:ext>
            </a:extLst>
          </p:cNvPr>
          <p:cNvSpPr/>
          <p:nvPr/>
        </p:nvSpPr>
        <p:spPr>
          <a:xfrm>
            <a:off x="5768227" y="4080202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1" name="Rounded Rectangle 13">
            <a:extLst>
              <a:ext uri="{FF2B5EF4-FFF2-40B4-BE49-F238E27FC236}">
                <a16:creationId xmlns:a16="http://schemas.microsoft.com/office/drawing/2014/main" id="{17BE698D-F5E1-60EA-2E13-182F40E40078}"/>
              </a:ext>
            </a:extLst>
          </p:cNvPr>
          <p:cNvSpPr/>
          <p:nvPr/>
        </p:nvSpPr>
        <p:spPr>
          <a:xfrm>
            <a:off x="6211139" y="4080202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2" name="Rounded Rectangle 14">
            <a:extLst>
              <a:ext uri="{FF2B5EF4-FFF2-40B4-BE49-F238E27FC236}">
                <a16:creationId xmlns:a16="http://schemas.microsoft.com/office/drawing/2014/main" id="{3950D667-7AB0-AC6B-07E4-F4B441D0D735}"/>
              </a:ext>
            </a:extLst>
          </p:cNvPr>
          <p:cNvSpPr/>
          <p:nvPr/>
        </p:nvSpPr>
        <p:spPr>
          <a:xfrm>
            <a:off x="5768227" y="4713616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3" name="Rounded Rectangle 15">
            <a:extLst>
              <a:ext uri="{FF2B5EF4-FFF2-40B4-BE49-F238E27FC236}">
                <a16:creationId xmlns:a16="http://schemas.microsoft.com/office/drawing/2014/main" id="{70ADAB7C-DC8A-4F84-B58E-01231351284F}"/>
              </a:ext>
            </a:extLst>
          </p:cNvPr>
          <p:cNvSpPr/>
          <p:nvPr/>
        </p:nvSpPr>
        <p:spPr>
          <a:xfrm>
            <a:off x="6211139" y="4713616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ounded Rectangle 16">
            <a:extLst>
              <a:ext uri="{FF2B5EF4-FFF2-40B4-BE49-F238E27FC236}">
                <a16:creationId xmlns:a16="http://schemas.microsoft.com/office/drawing/2014/main" id="{F7515C1B-A7BF-35F3-1B18-34E8BE77C6DE}"/>
              </a:ext>
            </a:extLst>
          </p:cNvPr>
          <p:cNvSpPr/>
          <p:nvPr/>
        </p:nvSpPr>
        <p:spPr>
          <a:xfrm>
            <a:off x="5768227" y="5433420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5" name="Rounded Rectangle 53">
            <a:extLst>
              <a:ext uri="{FF2B5EF4-FFF2-40B4-BE49-F238E27FC236}">
                <a16:creationId xmlns:a16="http://schemas.microsoft.com/office/drawing/2014/main" id="{BCB91C60-44D4-3311-415B-47FA7CB8E076}"/>
              </a:ext>
            </a:extLst>
          </p:cNvPr>
          <p:cNvSpPr/>
          <p:nvPr/>
        </p:nvSpPr>
        <p:spPr>
          <a:xfrm>
            <a:off x="6211139" y="5426279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6" name="Rounded Rectangle 8">
            <a:extLst>
              <a:ext uri="{FF2B5EF4-FFF2-40B4-BE49-F238E27FC236}">
                <a16:creationId xmlns:a16="http://schemas.microsoft.com/office/drawing/2014/main" id="{D6CC65BD-49BA-8D52-C025-BFDB4A737240}"/>
              </a:ext>
            </a:extLst>
          </p:cNvPr>
          <p:cNvSpPr/>
          <p:nvPr/>
        </p:nvSpPr>
        <p:spPr>
          <a:xfrm>
            <a:off x="5784401" y="1485904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86EC1766-4F2A-69A6-ED9C-0FDF5321B048}"/>
              </a:ext>
            </a:extLst>
          </p:cNvPr>
          <p:cNvSpPr/>
          <p:nvPr/>
        </p:nvSpPr>
        <p:spPr>
          <a:xfrm>
            <a:off x="6227313" y="1485904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8" name="Rounded Rectangle 10">
            <a:extLst>
              <a:ext uri="{FF2B5EF4-FFF2-40B4-BE49-F238E27FC236}">
                <a16:creationId xmlns:a16="http://schemas.microsoft.com/office/drawing/2014/main" id="{084F9AE3-38D3-710D-2A43-BB8214CEBD87}"/>
              </a:ext>
            </a:extLst>
          </p:cNvPr>
          <p:cNvSpPr/>
          <p:nvPr/>
        </p:nvSpPr>
        <p:spPr>
          <a:xfrm>
            <a:off x="5784401" y="216694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9" name="Rounded Rectangle 11">
            <a:extLst>
              <a:ext uri="{FF2B5EF4-FFF2-40B4-BE49-F238E27FC236}">
                <a16:creationId xmlns:a16="http://schemas.microsoft.com/office/drawing/2014/main" id="{BCF54327-C9DC-70F2-A1D7-5290EC127C30}"/>
              </a:ext>
            </a:extLst>
          </p:cNvPr>
          <p:cNvSpPr/>
          <p:nvPr/>
        </p:nvSpPr>
        <p:spPr>
          <a:xfrm>
            <a:off x="6227313" y="216694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0" name="Rounded Rectangle 8">
            <a:extLst>
              <a:ext uri="{FF2B5EF4-FFF2-40B4-BE49-F238E27FC236}">
                <a16:creationId xmlns:a16="http://schemas.microsoft.com/office/drawing/2014/main" id="{8EA66461-8650-5CE3-57C8-B6908F4E5B57}"/>
              </a:ext>
            </a:extLst>
          </p:cNvPr>
          <p:cNvSpPr/>
          <p:nvPr/>
        </p:nvSpPr>
        <p:spPr>
          <a:xfrm>
            <a:off x="7610005" y="2752096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1" name="Rounded Rectangle 9">
            <a:extLst>
              <a:ext uri="{FF2B5EF4-FFF2-40B4-BE49-F238E27FC236}">
                <a16:creationId xmlns:a16="http://schemas.microsoft.com/office/drawing/2014/main" id="{32A16313-31E5-87D3-3F08-A7FC7D68F9C3}"/>
              </a:ext>
            </a:extLst>
          </p:cNvPr>
          <p:cNvSpPr/>
          <p:nvPr/>
        </p:nvSpPr>
        <p:spPr>
          <a:xfrm>
            <a:off x="8052917" y="2752096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2" name="Rounded Rectangle 10">
            <a:extLst>
              <a:ext uri="{FF2B5EF4-FFF2-40B4-BE49-F238E27FC236}">
                <a16:creationId xmlns:a16="http://schemas.microsoft.com/office/drawing/2014/main" id="{D697B91D-B89E-A800-244E-DEB6914A4C14}"/>
              </a:ext>
            </a:extLst>
          </p:cNvPr>
          <p:cNvSpPr/>
          <p:nvPr/>
        </p:nvSpPr>
        <p:spPr>
          <a:xfrm>
            <a:off x="7610005" y="3433133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3" name="Rounded Rectangle 11">
            <a:extLst>
              <a:ext uri="{FF2B5EF4-FFF2-40B4-BE49-F238E27FC236}">
                <a16:creationId xmlns:a16="http://schemas.microsoft.com/office/drawing/2014/main" id="{C9054CFA-FB60-40D1-0E26-0F4C5848B1BD}"/>
              </a:ext>
            </a:extLst>
          </p:cNvPr>
          <p:cNvSpPr/>
          <p:nvPr/>
        </p:nvSpPr>
        <p:spPr>
          <a:xfrm>
            <a:off x="8052917" y="3433133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4" name="Rounded Rectangle 12">
            <a:extLst>
              <a:ext uri="{FF2B5EF4-FFF2-40B4-BE49-F238E27FC236}">
                <a16:creationId xmlns:a16="http://schemas.microsoft.com/office/drawing/2014/main" id="{C200610F-BEAC-E9E6-DEC7-268EF03C435B}"/>
              </a:ext>
            </a:extLst>
          </p:cNvPr>
          <p:cNvSpPr/>
          <p:nvPr/>
        </p:nvSpPr>
        <p:spPr>
          <a:xfrm>
            <a:off x="7610005" y="4066547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5" name="Rounded Rectangle 13">
            <a:extLst>
              <a:ext uri="{FF2B5EF4-FFF2-40B4-BE49-F238E27FC236}">
                <a16:creationId xmlns:a16="http://schemas.microsoft.com/office/drawing/2014/main" id="{F8EEC66B-3291-446A-A6E5-49810A5F0198}"/>
              </a:ext>
            </a:extLst>
          </p:cNvPr>
          <p:cNvSpPr/>
          <p:nvPr/>
        </p:nvSpPr>
        <p:spPr>
          <a:xfrm>
            <a:off x="8052917" y="4066547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6" name="Rounded Rectangle 14">
            <a:extLst>
              <a:ext uri="{FF2B5EF4-FFF2-40B4-BE49-F238E27FC236}">
                <a16:creationId xmlns:a16="http://schemas.microsoft.com/office/drawing/2014/main" id="{BD96FF21-0D30-8420-A9E6-DCA4D7C2D9F1}"/>
              </a:ext>
            </a:extLst>
          </p:cNvPr>
          <p:cNvSpPr/>
          <p:nvPr/>
        </p:nvSpPr>
        <p:spPr>
          <a:xfrm>
            <a:off x="7610005" y="469996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7" name="Rounded Rectangle 15">
            <a:extLst>
              <a:ext uri="{FF2B5EF4-FFF2-40B4-BE49-F238E27FC236}">
                <a16:creationId xmlns:a16="http://schemas.microsoft.com/office/drawing/2014/main" id="{777D2218-92EE-04CB-D9D6-F0BE9B69E8B6}"/>
              </a:ext>
            </a:extLst>
          </p:cNvPr>
          <p:cNvSpPr/>
          <p:nvPr/>
        </p:nvSpPr>
        <p:spPr>
          <a:xfrm>
            <a:off x="8052917" y="469996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8" name="Rounded Rectangle 16">
            <a:extLst>
              <a:ext uri="{FF2B5EF4-FFF2-40B4-BE49-F238E27FC236}">
                <a16:creationId xmlns:a16="http://schemas.microsoft.com/office/drawing/2014/main" id="{27DCE193-F197-BC13-7406-FD3D89646D9E}"/>
              </a:ext>
            </a:extLst>
          </p:cNvPr>
          <p:cNvSpPr/>
          <p:nvPr/>
        </p:nvSpPr>
        <p:spPr>
          <a:xfrm>
            <a:off x="7610005" y="5419765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9" name="Rounded Rectangle 53">
            <a:extLst>
              <a:ext uri="{FF2B5EF4-FFF2-40B4-BE49-F238E27FC236}">
                <a16:creationId xmlns:a16="http://schemas.microsoft.com/office/drawing/2014/main" id="{7E9BF1C1-03C1-FBD5-E430-47316E56CC79}"/>
              </a:ext>
            </a:extLst>
          </p:cNvPr>
          <p:cNvSpPr/>
          <p:nvPr/>
        </p:nvSpPr>
        <p:spPr>
          <a:xfrm>
            <a:off x="8052917" y="5412624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0" name="Rounded Rectangle 8">
            <a:extLst>
              <a:ext uri="{FF2B5EF4-FFF2-40B4-BE49-F238E27FC236}">
                <a16:creationId xmlns:a16="http://schemas.microsoft.com/office/drawing/2014/main" id="{A16D4583-3323-B5A2-F23F-CC5ACB3B12DC}"/>
              </a:ext>
            </a:extLst>
          </p:cNvPr>
          <p:cNvSpPr/>
          <p:nvPr/>
        </p:nvSpPr>
        <p:spPr>
          <a:xfrm>
            <a:off x="7626179" y="1472249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1" name="Rounded Rectangle 9">
            <a:extLst>
              <a:ext uri="{FF2B5EF4-FFF2-40B4-BE49-F238E27FC236}">
                <a16:creationId xmlns:a16="http://schemas.microsoft.com/office/drawing/2014/main" id="{99677129-67F2-E938-BD19-DC054F8F7622}"/>
              </a:ext>
            </a:extLst>
          </p:cNvPr>
          <p:cNvSpPr/>
          <p:nvPr/>
        </p:nvSpPr>
        <p:spPr>
          <a:xfrm>
            <a:off x="8069091" y="1472249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2" name="Rounded Rectangle 10">
            <a:extLst>
              <a:ext uri="{FF2B5EF4-FFF2-40B4-BE49-F238E27FC236}">
                <a16:creationId xmlns:a16="http://schemas.microsoft.com/office/drawing/2014/main" id="{A6426155-EDBC-3C30-C721-7E9E1E91F467}"/>
              </a:ext>
            </a:extLst>
          </p:cNvPr>
          <p:cNvSpPr/>
          <p:nvPr/>
        </p:nvSpPr>
        <p:spPr>
          <a:xfrm>
            <a:off x="7626179" y="2153286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3" name="Rounded Rectangle 11">
            <a:extLst>
              <a:ext uri="{FF2B5EF4-FFF2-40B4-BE49-F238E27FC236}">
                <a16:creationId xmlns:a16="http://schemas.microsoft.com/office/drawing/2014/main" id="{65E270C1-2467-6A32-65AB-BD0EF989E7BA}"/>
              </a:ext>
            </a:extLst>
          </p:cNvPr>
          <p:cNvSpPr/>
          <p:nvPr/>
        </p:nvSpPr>
        <p:spPr>
          <a:xfrm>
            <a:off x="8069091" y="2153286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4" name="Rounded Rectangle 8">
            <a:extLst>
              <a:ext uri="{FF2B5EF4-FFF2-40B4-BE49-F238E27FC236}">
                <a16:creationId xmlns:a16="http://schemas.microsoft.com/office/drawing/2014/main" id="{BCCABE80-8B26-2619-6A61-1306F50498F0}"/>
              </a:ext>
            </a:extLst>
          </p:cNvPr>
          <p:cNvSpPr/>
          <p:nvPr/>
        </p:nvSpPr>
        <p:spPr>
          <a:xfrm>
            <a:off x="2752531" y="3352800"/>
            <a:ext cx="1091638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Fighter 3</a:t>
            </a:r>
          </a:p>
        </p:txBody>
      </p:sp>
      <p:sp>
        <p:nvSpPr>
          <p:cNvPr id="65" name="Rounded Rectangle 9">
            <a:extLst>
              <a:ext uri="{FF2B5EF4-FFF2-40B4-BE49-F238E27FC236}">
                <a16:creationId xmlns:a16="http://schemas.microsoft.com/office/drawing/2014/main" id="{654A6DF9-1CA7-7777-13A4-3AC6D8BD77FB}"/>
              </a:ext>
            </a:extLst>
          </p:cNvPr>
          <p:cNvSpPr/>
          <p:nvPr/>
        </p:nvSpPr>
        <p:spPr>
          <a:xfrm>
            <a:off x="3844169" y="3352800"/>
            <a:ext cx="997428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Fighter 4</a:t>
            </a:r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A07A35C3-81FB-573D-697C-455101D91AFD}"/>
              </a:ext>
            </a:extLst>
          </p:cNvPr>
          <p:cNvSpPr/>
          <p:nvPr/>
        </p:nvSpPr>
        <p:spPr>
          <a:xfrm>
            <a:off x="2752531" y="4047398"/>
            <a:ext cx="1091638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Fighter 5</a:t>
            </a:r>
          </a:p>
        </p:txBody>
      </p:sp>
      <p:sp>
        <p:nvSpPr>
          <p:cNvPr id="67" name="Rounded Rectangle 9">
            <a:extLst>
              <a:ext uri="{FF2B5EF4-FFF2-40B4-BE49-F238E27FC236}">
                <a16:creationId xmlns:a16="http://schemas.microsoft.com/office/drawing/2014/main" id="{28D85301-421F-8F26-BB0E-34348AE86099}"/>
              </a:ext>
            </a:extLst>
          </p:cNvPr>
          <p:cNvSpPr/>
          <p:nvPr/>
        </p:nvSpPr>
        <p:spPr>
          <a:xfrm>
            <a:off x="3844169" y="4047398"/>
            <a:ext cx="997428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Fighter 6</a:t>
            </a:r>
          </a:p>
        </p:txBody>
      </p:sp>
      <p:sp>
        <p:nvSpPr>
          <p:cNvPr id="68" name="Rounded Rectangle 8">
            <a:extLst>
              <a:ext uri="{FF2B5EF4-FFF2-40B4-BE49-F238E27FC236}">
                <a16:creationId xmlns:a16="http://schemas.microsoft.com/office/drawing/2014/main" id="{E7F11A75-EDF2-BF46-5596-00F555512A13}"/>
              </a:ext>
            </a:extLst>
          </p:cNvPr>
          <p:cNvSpPr/>
          <p:nvPr/>
        </p:nvSpPr>
        <p:spPr>
          <a:xfrm>
            <a:off x="2733966" y="4667251"/>
            <a:ext cx="1091638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Fighter 7</a:t>
            </a:r>
          </a:p>
        </p:txBody>
      </p:sp>
      <p:sp>
        <p:nvSpPr>
          <p:cNvPr id="69" name="Rounded Rectangle 9">
            <a:extLst>
              <a:ext uri="{FF2B5EF4-FFF2-40B4-BE49-F238E27FC236}">
                <a16:creationId xmlns:a16="http://schemas.microsoft.com/office/drawing/2014/main" id="{2D6132E5-3828-F650-2DC9-7AAE09AA8478}"/>
              </a:ext>
            </a:extLst>
          </p:cNvPr>
          <p:cNvSpPr/>
          <p:nvPr/>
        </p:nvSpPr>
        <p:spPr>
          <a:xfrm>
            <a:off x="3825604" y="4667251"/>
            <a:ext cx="997428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Fighter 8</a:t>
            </a:r>
          </a:p>
        </p:txBody>
      </p:sp>
      <p:sp>
        <p:nvSpPr>
          <p:cNvPr id="70" name="Rounded Rectangle 8">
            <a:extLst>
              <a:ext uri="{FF2B5EF4-FFF2-40B4-BE49-F238E27FC236}">
                <a16:creationId xmlns:a16="http://schemas.microsoft.com/office/drawing/2014/main" id="{2FCC4AE1-7B86-E103-9176-9C2B3202A3C9}"/>
              </a:ext>
            </a:extLst>
          </p:cNvPr>
          <p:cNvSpPr/>
          <p:nvPr/>
        </p:nvSpPr>
        <p:spPr>
          <a:xfrm>
            <a:off x="2752531" y="5361849"/>
            <a:ext cx="1091638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Fighter 9</a:t>
            </a:r>
          </a:p>
        </p:txBody>
      </p:sp>
      <p:sp>
        <p:nvSpPr>
          <p:cNvPr id="71" name="Rounded Rectangle 9">
            <a:extLst>
              <a:ext uri="{FF2B5EF4-FFF2-40B4-BE49-F238E27FC236}">
                <a16:creationId xmlns:a16="http://schemas.microsoft.com/office/drawing/2014/main" id="{6FD821D7-D826-43DF-9164-1183697305AF}"/>
              </a:ext>
            </a:extLst>
          </p:cNvPr>
          <p:cNvSpPr/>
          <p:nvPr/>
        </p:nvSpPr>
        <p:spPr>
          <a:xfrm>
            <a:off x="3844169" y="5361849"/>
            <a:ext cx="997428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Fighter 10</a:t>
            </a:r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8E7E0FFA-731F-DC3F-E5C1-71D4ABABDF4F}"/>
              </a:ext>
            </a:extLst>
          </p:cNvPr>
          <p:cNvSpPr/>
          <p:nvPr/>
        </p:nvSpPr>
        <p:spPr>
          <a:xfrm>
            <a:off x="4372253" y="5945477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74" name="Rounded Rectangle 40">
            <a:extLst>
              <a:ext uri="{FF2B5EF4-FFF2-40B4-BE49-F238E27FC236}">
                <a16:creationId xmlns:a16="http://schemas.microsoft.com/office/drawing/2014/main" id="{C8A94DA0-183A-F29A-6264-BFC91E5492BA}"/>
              </a:ext>
            </a:extLst>
          </p:cNvPr>
          <p:cNvSpPr/>
          <p:nvPr/>
        </p:nvSpPr>
        <p:spPr>
          <a:xfrm>
            <a:off x="9520480" y="199764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5" name="Rounded Rectangle 41">
            <a:extLst>
              <a:ext uri="{FF2B5EF4-FFF2-40B4-BE49-F238E27FC236}">
                <a16:creationId xmlns:a16="http://schemas.microsoft.com/office/drawing/2014/main" id="{C8D0E9BC-0655-643A-A884-31A667D56318}"/>
              </a:ext>
            </a:extLst>
          </p:cNvPr>
          <p:cNvSpPr/>
          <p:nvPr/>
        </p:nvSpPr>
        <p:spPr>
          <a:xfrm>
            <a:off x="9516383" y="2753444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6" name="Rounded Rectangle 42">
            <a:extLst>
              <a:ext uri="{FF2B5EF4-FFF2-40B4-BE49-F238E27FC236}">
                <a16:creationId xmlns:a16="http://schemas.microsoft.com/office/drawing/2014/main" id="{F6788589-F28B-A59E-7A41-F3CF7AD14F3A}"/>
              </a:ext>
            </a:extLst>
          </p:cNvPr>
          <p:cNvSpPr/>
          <p:nvPr/>
        </p:nvSpPr>
        <p:spPr>
          <a:xfrm>
            <a:off x="9516384" y="342732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" name="Rounded Rectangle 43">
            <a:extLst>
              <a:ext uri="{FF2B5EF4-FFF2-40B4-BE49-F238E27FC236}">
                <a16:creationId xmlns:a16="http://schemas.microsoft.com/office/drawing/2014/main" id="{EF2E3F50-78E2-1AB6-6A1A-FBCBEA3EBEFD}"/>
              </a:ext>
            </a:extLst>
          </p:cNvPr>
          <p:cNvSpPr/>
          <p:nvPr/>
        </p:nvSpPr>
        <p:spPr>
          <a:xfrm>
            <a:off x="9524575" y="4128594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Rounded Rectangle 44">
            <a:extLst>
              <a:ext uri="{FF2B5EF4-FFF2-40B4-BE49-F238E27FC236}">
                <a16:creationId xmlns:a16="http://schemas.microsoft.com/office/drawing/2014/main" id="{3FE1AF40-63CC-6E8F-1060-E9DCD31F010F}"/>
              </a:ext>
            </a:extLst>
          </p:cNvPr>
          <p:cNvSpPr/>
          <p:nvPr/>
        </p:nvSpPr>
        <p:spPr>
          <a:xfrm>
            <a:off x="9516384" y="4796265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9" name="Rounded Rectangle 45">
            <a:extLst>
              <a:ext uri="{FF2B5EF4-FFF2-40B4-BE49-F238E27FC236}">
                <a16:creationId xmlns:a16="http://schemas.microsoft.com/office/drawing/2014/main" id="{0799DC90-FE48-A434-F605-74BC315D4572}"/>
              </a:ext>
            </a:extLst>
          </p:cNvPr>
          <p:cNvSpPr/>
          <p:nvPr/>
        </p:nvSpPr>
        <p:spPr>
          <a:xfrm>
            <a:off x="9516384" y="539453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Rounded Rectangle 40">
            <a:extLst>
              <a:ext uri="{FF2B5EF4-FFF2-40B4-BE49-F238E27FC236}">
                <a16:creationId xmlns:a16="http://schemas.microsoft.com/office/drawing/2014/main" id="{6C2F03F9-EBE2-EDCE-86E7-E5181259E934}"/>
              </a:ext>
            </a:extLst>
          </p:cNvPr>
          <p:cNvSpPr/>
          <p:nvPr/>
        </p:nvSpPr>
        <p:spPr>
          <a:xfrm>
            <a:off x="9536081" y="1469719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40B8A-B0AD-3A38-03C8-C08522859740}"/>
              </a:ext>
            </a:extLst>
          </p:cNvPr>
          <p:cNvSpPr txBox="1"/>
          <p:nvPr/>
        </p:nvSpPr>
        <p:spPr>
          <a:xfrm>
            <a:off x="130629" y="1857379"/>
            <a:ext cx="1609197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Contest 8</a:t>
            </a:r>
          </a:p>
        </p:txBody>
      </p:sp>
    </p:spTree>
    <p:extLst>
      <p:ext uri="{BB962C8B-B14F-4D97-AF65-F5344CB8AC3E}">
        <p14:creationId xmlns:p14="http://schemas.microsoft.com/office/powerpoint/2010/main" val="196750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2EA5FC-A6AD-C7B2-9755-E2067C039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06610"/>
              </p:ext>
            </p:extLst>
          </p:nvPr>
        </p:nvGraphicFramePr>
        <p:xfrm>
          <a:off x="1034287" y="488042"/>
          <a:ext cx="10123425" cy="5400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38077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463282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463281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791402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Fight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Knockout Which Round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By Knockout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Which Rounds Were Won By Winner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424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McGregor vs Usman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Masvidal vs Covington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Fight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Fight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Fight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Fight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Fight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47" name="Rounded Rectangle 50">
            <a:extLst>
              <a:ext uri="{FF2B5EF4-FFF2-40B4-BE49-F238E27FC236}">
                <a16:creationId xmlns:a16="http://schemas.microsoft.com/office/drawing/2014/main" id="{34802554-0668-7937-1CCF-F534C5E4CC90}"/>
              </a:ext>
            </a:extLst>
          </p:cNvPr>
          <p:cNvSpPr/>
          <p:nvPr/>
        </p:nvSpPr>
        <p:spPr>
          <a:xfrm>
            <a:off x="4372253" y="5945477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48" name="Rounded Rectangle 8">
            <a:extLst>
              <a:ext uri="{FF2B5EF4-FFF2-40B4-BE49-F238E27FC236}">
                <a16:creationId xmlns:a16="http://schemas.microsoft.com/office/drawing/2014/main" id="{08CAD8FD-535B-1D66-C62F-4168E23026F4}"/>
              </a:ext>
            </a:extLst>
          </p:cNvPr>
          <p:cNvSpPr/>
          <p:nvPr/>
        </p:nvSpPr>
        <p:spPr>
          <a:xfrm>
            <a:off x="3001497" y="1300166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CBC8E708-0C69-4762-6A1B-AFD302E372D1}"/>
              </a:ext>
            </a:extLst>
          </p:cNvPr>
          <p:cNvSpPr/>
          <p:nvPr/>
        </p:nvSpPr>
        <p:spPr>
          <a:xfrm>
            <a:off x="3444409" y="1300166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ounded Rectangle 8">
            <a:extLst>
              <a:ext uri="{FF2B5EF4-FFF2-40B4-BE49-F238E27FC236}">
                <a16:creationId xmlns:a16="http://schemas.microsoft.com/office/drawing/2014/main" id="{6C69EDDD-B43B-6C3F-9E7A-4F22C609056B}"/>
              </a:ext>
            </a:extLst>
          </p:cNvPr>
          <p:cNvSpPr/>
          <p:nvPr/>
        </p:nvSpPr>
        <p:spPr>
          <a:xfrm>
            <a:off x="3901454" y="1300268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Rounded Rectangle 9">
            <a:extLst>
              <a:ext uri="{FF2B5EF4-FFF2-40B4-BE49-F238E27FC236}">
                <a16:creationId xmlns:a16="http://schemas.microsoft.com/office/drawing/2014/main" id="{3AC7F288-AF07-3F5E-6780-F2FA1A7BF490}"/>
              </a:ext>
            </a:extLst>
          </p:cNvPr>
          <p:cNvSpPr/>
          <p:nvPr/>
        </p:nvSpPr>
        <p:spPr>
          <a:xfrm>
            <a:off x="4344366" y="130026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ounded Rectangle 8">
            <a:extLst>
              <a:ext uri="{FF2B5EF4-FFF2-40B4-BE49-F238E27FC236}">
                <a16:creationId xmlns:a16="http://schemas.microsoft.com/office/drawing/2014/main" id="{2A15AA00-19A9-5A24-EAB6-1D1BE0A0B118}"/>
              </a:ext>
            </a:extLst>
          </p:cNvPr>
          <p:cNvSpPr/>
          <p:nvPr/>
        </p:nvSpPr>
        <p:spPr>
          <a:xfrm>
            <a:off x="4787278" y="1306736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Rounded Rectangle 8">
            <a:extLst>
              <a:ext uri="{FF2B5EF4-FFF2-40B4-BE49-F238E27FC236}">
                <a16:creationId xmlns:a16="http://schemas.microsoft.com/office/drawing/2014/main" id="{EAB72625-85FD-909F-EF87-B9934274C24A}"/>
              </a:ext>
            </a:extLst>
          </p:cNvPr>
          <p:cNvSpPr/>
          <p:nvPr/>
        </p:nvSpPr>
        <p:spPr>
          <a:xfrm>
            <a:off x="3450195" y="1981152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Rounded Rectangle 9">
            <a:extLst>
              <a:ext uri="{FF2B5EF4-FFF2-40B4-BE49-F238E27FC236}">
                <a16:creationId xmlns:a16="http://schemas.microsoft.com/office/drawing/2014/main" id="{EF9B4EC6-AE49-E14C-3C37-8769CF04A9C3}"/>
              </a:ext>
            </a:extLst>
          </p:cNvPr>
          <p:cNvSpPr/>
          <p:nvPr/>
        </p:nvSpPr>
        <p:spPr>
          <a:xfrm>
            <a:off x="3893107" y="1981152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ounded Rectangle 8">
            <a:extLst>
              <a:ext uri="{FF2B5EF4-FFF2-40B4-BE49-F238E27FC236}">
                <a16:creationId xmlns:a16="http://schemas.microsoft.com/office/drawing/2014/main" id="{27956FAB-BE28-D033-4238-335AEFEDFDEE}"/>
              </a:ext>
            </a:extLst>
          </p:cNvPr>
          <p:cNvSpPr/>
          <p:nvPr/>
        </p:nvSpPr>
        <p:spPr>
          <a:xfrm>
            <a:off x="4350152" y="1981254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Rounded Rectangle 8">
            <a:extLst>
              <a:ext uri="{FF2B5EF4-FFF2-40B4-BE49-F238E27FC236}">
                <a16:creationId xmlns:a16="http://schemas.microsoft.com/office/drawing/2014/main" id="{AC8B4187-5BAC-4236-1F0E-A898A775678A}"/>
              </a:ext>
            </a:extLst>
          </p:cNvPr>
          <p:cNvSpPr/>
          <p:nvPr/>
        </p:nvSpPr>
        <p:spPr>
          <a:xfrm>
            <a:off x="3450195" y="2662138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7" name="Rounded Rectangle 9">
            <a:extLst>
              <a:ext uri="{FF2B5EF4-FFF2-40B4-BE49-F238E27FC236}">
                <a16:creationId xmlns:a16="http://schemas.microsoft.com/office/drawing/2014/main" id="{F3B489AC-2740-E077-B426-01AF70627CD9}"/>
              </a:ext>
            </a:extLst>
          </p:cNvPr>
          <p:cNvSpPr/>
          <p:nvPr/>
        </p:nvSpPr>
        <p:spPr>
          <a:xfrm>
            <a:off x="3893107" y="2662138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Rounded Rectangle 8">
            <a:extLst>
              <a:ext uri="{FF2B5EF4-FFF2-40B4-BE49-F238E27FC236}">
                <a16:creationId xmlns:a16="http://schemas.microsoft.com/office/drawing/2014/main" id="{6AE6C5B0-9386-ADE5-E43C-04351833C349}"/>
              </a:ext>
            </a:extLst>
          </p:cNvPr>
          <p:cNvSpPr/>
          <p:nvPr/>
        </p:nvSpPr>
        <p:spPr>
          <a:xfrm>
            <a:off x="4350152" y="2662240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Rounded Rectangle 8">
            <a:extLst>
              <a:ext uri="{FF2B5EF4-FFF2-40B4-BE49-F238E27FC236}">
                <a16:creationId xmlns:a16="http://schemas.microsoft.com/office/drawing/2014/main" id="{18C677A4-49D5-4616-1231-8DB1ED119E5B}"/>
              </a:ext>
            </a:extLst>
          </p:cNvPr>
          <p:cNvSpPr/>
          <p:nvPr/>
        </p:nvSpPr>
        <p:spPr>
          <a:xfrm>
            <a:off x="3451687" y="3349046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Rounded Rectangle 9">
            <a:extLst>
              <a:ext uri="{FF2B5EF4-FFF2-40B4-BE49-F238E27FC236}">
                <a16:creationId xmlns:a16="http://schemas.microsoft.com/office/drawing/2014/main" id="{6078142F-AE49-3C7F-1B11-8BF34110ADA9}"/>
              </a:ext>
            </a:extLst>
          </p:cNvPr>
          <p:cNvSpPr/>
          <p:nvPr/>
        </p:nvSpPr>
        <p:spPr>
          <a:xfrm>
            <a:off x="3894599" y="3349046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ounded Rectangle 8">
            <a:extLst>
              <a:ext uri="{FF2B5EF4-FFF2-40B4-BE49-F238E27FC236}">
                <a16:creationId xmlns:a16="http://schemas.microsoft.com/office/drawing/2014/main" id="{89D874E7-1E18-6746-E444-2359B8BC7383}"/>
              </a:ext>
            </a:extLst>
          </p:cNvPr>
          <p:cNvSpPr/>
          <p:nvPr/>
        </p:nvSpPr>
        <p:spPr>
          <a:xfrm>
            <a:off x="4351644" y="3349148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2" name="Rounded Rectangle 8">
            <a:extLst>
              <a:ext uri="{FF2B5EF4-FFF2-40B4-BE49-F238E27FC236}">
                <a16:creationId xmlns:a16="http://schemas.microsoft.com/office/drawing/2014/main" id="{C8EF3B50-2FD1-825E-4091-E4D881C81ECF}"/>
              </a:ext>
            </a:extLst>
          </p:cNvPr>
          <p:cNvSpPr/>
          <p:nvPr/>
        </p:nvSpPr>
        <p:spPr>
          <a:xfrm>
            <a:off x="3444409" y="3952696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3" name="Rounded Rectangle 9">
            <a:extLst>
              <a:ext uri="{FF2B5EF4-FFF2-40B4-BE49-F238E27FC236}">
                <a16:creationId xmlns:a16="http://schemas.microsoft.com/office/drawing/2014/main" id="{2271B76F-D6D1-BA65-9315-EDDF654267FA}"/>
              </a:ext>
            </a:extLst>
          </p:cNvPr>
          <p:cNvSpPr/>
          <p:nvPr/>
        </p:nvSpPr>
        <p:spPr>
          <a:xfrm>
            <a:off x="3887321" y="3952696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ounded Rectangle 8">
            <a:extLst>
              <a:ext uri="{FF2B5EF4-FFF2-40B4-BE49-F238E27FC236}">
                <a16:creationId xmlns:a16="http://schemas.microsoft.com/office/drawing/2014/main" id="{20251E36-35F7-392F-C1C7-1963FE9C14F6}"/>
              </a:ext>
            </a:extLst>
          </p:cNvPr>
          <p:cNvSpPr/>
          <p:nvPr/>
        </p:nvSpPr>
        <p:spPr>
          <a:xfrm>
            <a:off x="4344366" y="3952798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Rounded Rectangle 8">
            <a:extLst>
              <a:ext uri="{FF2B5EF4-FFF2-40B4-BE49-F238E27FC236}">
                <a16:creationId xmlns:a16="http://schemas.microsoft.com/office/drawing/2014/main" id="{330642BC-DEA4-A722-5E96-10932213684F}"/>
              </a:ext>
            </a:extLst>
          </p:cNvPr>
          <p:cNvSpPr/>
          <p:nvPr/>
        </p:nvSpPr>
        <p:spPr>
          <a:xfrm>
            <a:off x="3456724" y="4633682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6" name="Rounded Rectangle 9">
            <a:extLst>
              <a:ext uri="{FF2B5EF4-FFF2-40B4-BE49-F238E27FC236}">
                <a16:creationId xmlns:a16="http://schemas.microsoft.com/office/drawing/2014/main" id="{0F979E98-FAF0-F2A8-28E0-F0CAD6BF2751}"/>
              </a:ext>
            </a:extLst>
          </p:cNvPr>
          <p:cNvSpPr/>
          <p:nvPr/>
        </p:nvSpPr>
        <p:spPr>
          <a:xfrm>
            <a:off x="3899636" y="4633682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7" name="Rounded Rectangle 8">
            <a:extLst>
              <a:ext uri="{FF2B5EF4-FFF2-40B4-BE49-F238E27FC236}">
                <a16:creationId xmlns:a16="http://schemas.microsoft.com/office/drawing/2014/main" id="{15E3D851-1DCD-E398-ED33-2DC9832F8329}"/>
              </a:ext>
            </a:extLst>
          </p:cNvPr>
          <p:cNvSpPr/>
          <p:nvPr/>
        </p:nvSpPr>
        <p:spPr>
          <a:xfrm>
            <a:off x="4356681" y="4633784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8" name="Rounded Rectangle 8">
            <a:extLst>
              <a:ext uri="{FF2B5EF4-FFF2-40B4-BE49-F238E27FC236}">
                <a16:creationId xmlns:a16="http://schemas.microsoft.com/office/drawing/2014/main" id="{9FAADDDB-F534-5038-97F7-41D8B7BF26F6}"/>
              </a:ext>
            </a:extLst>
          </p:cNvPr>
          <p:cNvSpPr/>
          <p:nvPr/>
        </p:nvSpPr>
        <p:spPr>
          <a:xfrm>
            <a:off x="3456724" y="5365475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Rounded Rectangle 9">
            <a:extLst>
              <a:ext uri="{FF2B5EF4-FFF2-40B4-BE49-F238E27FC236}">
                <a16:creationId xmlns:a16="http://schemas.microsoft.com/office/drawing/2014/main" id="{91E07C80-4079-F78E-4221-8B943D9AE391}"/>
              </a:ext>
            </a:extLst>
          </p:cNvPr>
          <p:cNvSpPr/>
          <p:nvPr/>
        </p:nvSpPr>
        <p:spPr>
          <a:xfrm>
            <a:off x="3899636" y="5365475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Rounded Rectangle 8">
            <a:extLst>
              <a:ext uri="{FF2B5EF4-FFF2-40B4-BE49-F238E27FC236}">
                <a16:creationId xmlns:a16="http://schemas.microsoft.com/office/drawing/2014/main" id="{D84BB3A7-72FF-9635-194F-3F642E407CD4}"/>
              </a:ext>
            </a:extLst>
          </p:cNvPr>
          <p:cNvSpPr/>
          <p:nvPr/>
        </p:nvSpPr>
        <p:spPr>
          <a:xfrm>
            <a:off x="4356681" y="5365577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5" name="Rounded Rectangle 8">
            <a:extLst>
              <a:ext uri="{FF2B5EF4-FFF2-40B4-BE49-F238E27FC236}">
                <a16:creationId xmlns:a16="http://schemas.microsoft.com/office/drawing/2014/main" id="{CB361A30-26C5-A4C8-9443-5EC3EA9B53E6}"/>
              </a:ext>
            </a:extLst>
          </p:cNvPr>
          <p:cNvSpPr/>
          <p:nvPr/>
        </p:nvSpPr>
        <p:spPr>
          <a:xfrm>
            <a:off x="5515279" y="1300966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Rounded Rectangle 9">
            <a:extLst>
              <a:ext uri="{FF2B5EF4-FFF2-40B4-BE49-F238E27FC236}">
                <a16:creationId xmlns:a16="http://schemas.microsoft.com/office/drawing/2014/main" id="{A8AACAE6-B1FD-DBA1-3D5D-EDE27F0449BE}"/>
              </a:ext>
            </a:extLst>
          </p:cNvPr>
          <p:cNvSpPr/>
          <p:nvPr/>
        </p:nvSpPr>
        <p:spPr>
          <a:xfrm>
            <a:off x="5958191" y="1300966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Rounded Rectangle 8">
            <a:extLst>
              <a:ext uri="{FF2B5EF4-FFF2-40B4-BE49-F238E27FC236}">
                <a16:creationId xmlns:a16="http://schemas.microsoft.com/office/drawing/2014/main" id="{91F6B81C-74F8-C6B8-292B-4CF726BE2AB2}"/>
              </a:ext>
            </a:extLst>
          </p:cNvPr>
          <p:cNvSpPr/>
          <p:nvPr/>
        </p:nvSpPr>
        <p:spPr>
          <a:xfrm>
            <a:off x="6415236" y="1301068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8" name="Rounded Rectangle 9">
            <a:extLst>
              <a:ext uri="{FF2B5EF4-FFF2-40B4-BE49-F238E27FC236}">
                <a16:creationId xmlns:a16="http://schemas.microsoft.com/office/drawing/2014/main" id="{7DDA336C-0504-96EE-F1FE-1B8EE422143A}"/>
              </a:ext>
            </a:extLst>
          </p:cNvPr>
          <p:cNvSpPr/>
          <p:nvPr/>
        </p:nvSpPr>
        <p:spPr>
          <a:xfrm>
            <a:off x="6858148" y="130106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Rounded Rectangle 8">
            <a:extLst>
              <a:ext uri="{FF2B5EF4-FFF2-40B4-BE49-F238E27FC236}">
                <a16:creationId xmlns:a16="http://schemas.microsoft.com/office/drawing/2014/main" id="{F36C0524-7B3B-B1CC-C34E-0A4BC0B4919F}"/>
              </a:ext>
            </a:extLst>
          </p:cNvPr>
          <p:cNvSpPr/>
          <p:nvPr/>
        </p:nvSpPr>
        <p:spPr>
          <a:xfrm>
            <a:off x="7301060" y="1307536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2" name="Rounded Rectangle 8">
            <a:extLst>
              <a:ext uri="{FF2B5EF4-FFF2-40B4-BE49-F238E27FC236}">
                <a16:creationId xmlns:a16="http://schemas.microsoft.com/office/drawing/2014/main" id="{4706265F-4128-61BE-4178-8346D337C8AE}"/>
              </a:ext>
            </a:extLst>
          </p:cNvPr>
          <p:cNvSpPr/>
          <p:nvPr/>
        </p:nvSpPr>
        <p:spPr>
          <a:xfrm>
            <a:off x="5972324" y="1981254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3" name="Rounded Rectangle 9">
            <a:extLst>
              <a:ext uri="{FF2B5EF4-FFF2-40B4-BE49-F238E27FC236}">
                <a16:creationId xmlns:a16="http://schemas.microsoft.com/office/drawing/2014/main" id="{3482C113-4FAC-5EE5-1CF8-4F1311067932}"/>
              </a:ext>
            </a:extLst>
          </p:cNvPr>
          <p:cNvSpPr/>
          <p:nvPr/>
        </p:nvSpPr>
        <p:spPr>
          <a:xfrm>
            <a:off x="6415236" y="1981254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ounded Rectangle 8">
            <a:extLst>
              <a:ext uri="{FF2B5EF4-FFF2-40B4-BE49-F238E27FC236}">
                <a16:creationId xmlns:a16="http://schemas.microsoft.com/office/drawing/2014/main" id="{10D47A0A-E287-479E-B0C2-3968CA2C88C0}"/>
              </a:ext>
            </a:extLst>
          </p:cNvPr>
          <p:cNvSpPr/>
          <p:nvPr/>
        </p:nvSpPr>
        <p:spPr>
          <a:xfrm>
            <a:off x="6872281" y="1981356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5" name="Rounded Rectangle 8">
            <a:extLst>
              <a:ext uri="{FF2B5EF4-FFF2-40B4-BE49-F238E27FC236}">
                <a16:creationId xmlns:a16="http://schemas.microsoft.com/office/drawing/2014/main" id="{7CDE336B-2B30-47FF-5FCA-93AB9313AAAA}"/>
              </a:ext>
            </a:extLst>
          </p:cNvPr>
          <p:cNvSpPr/>
          <p:nvPr/>
        </p:nvSpPr>
        <p:spPr>
          <a:xfrm>
            <a:off x="5986010" y="2662240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6" name="Rounded Rectangle 9">
            <a:extLst>
              <a:ext uri="{FF2B5EF4-FFF2-40B4-BE49-F238E27FC236}">
                <a16:creationId xmlns:a16="http://schemas.microsoft.com/office/drawing/2014/main" id="{55AD96AA-DC66-85B0-1A58-D8CC4829087B}"/>
              </a:ext>
            </a:extLst>
          </p:cNvPr>
          <p:cNvSpPr/>
          <p:nvPr/>
        </p:nvSpPr>
        <p:spPr>
          <a:xfrm>
            <a:off x="6428922" y="2662240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950DC634-E2CD-D1DC-D360-952632306178}"/>
              </a:ext>
            </a:extLst>
          </p:cNvPr>
          <p:cNvSpPr/>
          <p:nvPr/>
        </p:nvSpPr>
        <p:spPr>
          <a:xfrm>
            <a:off x="6885967" y="2662342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86E260B0-2B5A-472E-E02E-12C8253413C7}"/>
              </a:ext>
            </a:extLst>
          </p:cNvPr>
          <p:cNvSpPr/>
          <p:nvPr/>
        </p:nvSpPr>
        <p:spPr>
          <a:xfrm>
            <a:off x="5986010" y="3351340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" name="Rounded Rectangle 9">
            <a:extLst>
              <a:ext uri="{FF2B5EF4-FFF2-40B4-BE49-F238E27FC236}">
                <a16:creationId xmlns:a16="http://schemas.microsoft.com/office/drawing/2014/main" id="{02B2668D-65A2-1768-030D-189642649078}"/>
              </a:ext>
            </a:extLst>
          </p:cNvPr>
          <p:cNvSpPr/>
          <p:nvPr/>
        </p:nvSpPr>
        <p:spPr>
          <a:xfrm>
            <a:off x="6428922" y="3351340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" name="Rounded Rectangle 8">
            <a:extLst>
              <a:ext uri="{FF2B5EF4-FFF2-40B4-BE49-F238E27FC236}">
                <a16:creationId xmlns:a16="http://schemas.microsoft.com/office/drawing/2014/main" id="{965C2F9E-4A98-6B72-4A49-18BEA996040C}"/>
              </a:ext>
            </a:extLst>
          </p:cNvPr>
          <p:cNvSpPr/>
          <p:nvPr/>
        </p:nvSpPr>
        <p:spPr>
          <a:xfrm>
            <a:off x="6885967" y="3351442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1" name="Rounded Rectangle 8">
            <a:extLst>
              <a:ext uri="{FF2B5EF4-FFF2-40B4-BE49-F238E27FC236}">
                <a16:creationId xmlns:a16="http://schemas.microsoft.com/office/drawing/2014/main" id="{C2599AA1-15DA-ECAD-F455-559DF13D49B2}"/>
              </a:ext>
            </a:extLst>
          </p:cNvPr>
          <p:cNvSpPr/>
          <p:nvPr/>
        </p:nvSpPr>
        <p:spPr>
          <a:xfrm>
            <a:off x="5986010" y="3952696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2" name="Rounded Rectangle 9">
            <a:extLst>
              <a:ext uri="{FF2B5EF4-FFF2-40B4-BE49-F238E27FC236}">
                <a16:creationId xmlns:a16="http://schemas.microsoft.com/office/drawing/2014/main" id="{E48B821E-CEC4-9642-08B9-476E52FE4E93}"/>
              </a:ext>
            </a:extLst>
          </p:cNvPr>
          <p:cNvSpPr/>
          <p:nvPr/>
        </p:nvSpPr>
        <p:spPr>
          <a:xfrm>
            <a:off x="6428922" y="3952696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Rounded Rectangle 8">
            <a:extLst>
              <a:ext uri="{FF2B5EF4-FFF2-40B4-BE49-F238E27FC236}">
                <a16:creationId xmlns:a16="http://schemas.microsoft.com/office/drawing/2014/main" id="{C454B7CA-5CDC-B9CC-A2F6-FA9876DF7D71}"/>
              </a:ext>
            </a:extLst>
          </p:cNvPr>
          <p:cNvSpPr/>
          <p:nvPr/>
        </p:nvSpPr>
        <p:spPr>
          <a:xfrm>
            <a:off x="6885967" y="3952798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4" name="Rounded Rectangle 8">
            <a:extLst>
              <a:ext uri="{FF2B5EF4-FFF2-40B4-BE49-F238E27FC236}">
                <a16:creationId xmlns:a16="http://schemas.microsoft.com/office/drawing/2014/main" id="{2CB32730-2D87-AD24-5DFF-799FA194D221}"/>
              </a:ext>
            </a:extLst>
          </p:cNvPr>
          <p:cNvSpPr/>
          <p:nvPr/>
        </p:nvSpPr>
        <p:spPr>
          <a:xfrm>
            <a:off x="5972324" y="4633784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5" name="Rounded Rectangle 9">
            <a:extLst>
              <a:ext uri="{FF2B5EF4-FFF2-40B4-BE49-F238E27FC236}">
                <a16:creationId xmlns:a16="http://schemas.microsoft.com/office/drawing/2014/main" id="{F395DECE-3302-126C-7D45-556E73D1199E}"/>
              </a:ext>
            </a:extLst>
          </p:cNvPr>
          <p:cNvSpPr/>
          <p:nvPr/>
        </p:nvSpPr>
        <p:spPr>
          <a:xfrm>
            <a:off x="6415236" y="4633784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ounded Rectangle 8">
            <a:extLst>
              <a:ext uri="{FF2B5EF4-FFF2-40B4-BE49-F238E27FC236}">
                <a16:creationId xmlns:a16="http://schemas.microsoft.com/office/drawing/2014/main" id="{D855B593-19BB-817C-9CC5-FDBD21F0F6F3}"/>
              </a:ext>
            </a:extLst>
          </p:cNvPr>
          <p:cNvSpPr/>
          <p:nvPr/>
        </p:nvSpPr>
        <p:spPr>
          <a:xfrm>
            <a:off x="6872281" y="4633886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7" name="Rounded Rectangle 8">
            <a:extLst>
              <a:ext uri="{FF2B5EF4-FFF2-40B4-BE49-F238E27FC236}">
                <a16:creationId xmlns:a16="http://schemas.microsoft.com/office/drawing/2014/main" id="{F272480E-ADE0-7384-85A5-FFA9F5F00A10}"/>
              </a:ext>
            </a:extLst>
          </p:cNvPr>
          <p:cNvSpPr/>
          <p:nvPr/>
        </p:nvSpPr>
        <p:spPr>
          <a:xfrm>
            <a:off x="5986010" y="5364675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8" name="Rounded Rectangle 9">
            <a:extLst>
              <a:ext uri="{FF2B5EF4-FFF2-40B4-BE49-F238E27FC236}">
                <a16:creationId xmlns:a16="http://schemas.microsoft.com/office/drawing/2014/main" id="{5C7FAEC6-4AB9-3FC2-7254-2E9FF45D8741}"/>
              </a:ext>
            </a:extLst>
          </p:cNvPr>
          <p:cNvSpPr/>
          <p:nvPr/>
        </p:nvSpPr>
        <p:spPr>
          <a:xfrm>
            <a:off x="6428922" y="5364675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ounded Rectangle 8">
            <a:extLst>
              <a:ext uri="{FF2B5EF4-FFF2-40B4-BE49-F238E27FC236}">
                <a16:creationId xmlns:a16="http://schemas.microsoft.com/office/drawing/2014/main" id="{E18EF4AD-9598-1C21-0E4D-D858CBFB6E07}"/>
              </a:ext>
            </a:extLst>
          </p:cNvPr>
          <p:cNvSpPr/>
          <p:nvPr/>
        </p:nvSpPr>
        <p:spPr>
          <a:xfrm>
            <a:off x="6885967" y="5364777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0" name="Rounded Rectangle 8">
            <a:extLst>
              <a:ext uri="{FF2B5EF4-FFF2-40B4-BE49-F238E27FC236}">
                <a16:creationId xmlns:a16="http://schemas.microsoft.com/office/drawing/2014/main" id="{D19D6D4C-E701-1A3C-0048-EA26E8660915}"/>
              </a:ext>
            </a:extLst>
          </p:cNvPr>
          <p:cNvSpPr/>
          <p:nvPr/>
        </p:nvSpPr>
        <p:spPr>
          <a:xfrm>
            <a:off x="8389209" y="1294396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542C1748-7035-A22E-1AF9-CB6E760D31D3}"/>
              </a:ext>
            </a:extLst>
          </p:cNvPr>
          <p:cNvSpPr/>
          <p:nvPr/>
        </p:nvSpPr>
        <p:spPr>
          <a:xfrm>
            <a:off x="8832121" y="1294396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6F981889-1000-EE7A-43B1-962CA1E1D544}"/>
              </a:ext>
            </a:extLst>
          </p:cNvPr>
          <p:cNvSpPr/>
          <p:nvPr/>
        </p:nvSpPr>
        <p:spPr>
          <a:xfrm>
            <a:off x="9289166" y="1294498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3" name="Rounded Rectangle 9">
            <a:extLst>
              <a:ext uri="{FF2B5EF4-FFF2-40B4-BE49-F238E27FC236}">
                <a16:creationId xmlns:a16="http://schemas.microsoft.com/office/drawing/2014/main" id="{D5351A7A-1422-A55E-EE6B-D94682A0605A}"/>
              </a:ext>
            </a:extLst>
          </p:cNvPr>
          <p:cNvSpPr/>
          <p:nvPr/>
        </p:nvSpPr>
        <p:spPr>
          <a:xfrm>
            <a:off x="9732078" y="129449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4" name="Rounded Rectangle 8">
            <a:extLst>
              <a:ext uri="{FF2B5EF4-FFF2-40B4-BE49-F238E27FC236}">
                <a16:creationId xmlns:a16="http://schemas.microsoft.com/office/drawing/2014/main" id="{F7ECF5C9-AE30-CAA1-7B3A-5C293D1BAFDF}"/>
              </a:ext>
            </a:extLst>
          </p:cNvPr>
          <p:cNvSpPr/>
          <p:nvPr/>
        </p:nvSpPr>
        <p:spPr>
          <a:xfrm>
            <a:off x="10174990" y="1300966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5" name="Rounded Rectangle 8">
            <a:extLst>
              <a:ext uri="{FF2B5EF4-FFF2-40B4-BE49-F238E27FC236}">
                <a16:creationId xmlns:a16="http://schemas.microsoft.com/office/drawing/2014/main" id="{C81623DF-F627-5143-6174-244D03CAA42F}"/>
              </a:ext>
            </a:extLst>
          </p:cNvPr>
          <p:cNvSpPr/>
          <p:nvPr/>
        </p:nvSpPr>
        <p:spPr>
          <a:xfrm>
            <a:off x="8785616" y="1981356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6" name="Rounded Rectangle 9">
            <a:extLst>
              <a:ext uri="{FF2B5EF4-FFF2-40B4-BE49-F238E27FC236}">
                <a16:creationId xmlns:a16="http://schemas.microsoft.com/office/drawing/2014/main" id="{9F892608-BEC6-9E46-62B6-0A0BCB24DEBF}"/>
              </a:ext>
            </a:extLst>
          </p:cNvPr>
          <p:cNvSpPr/>
          <p:nvPr/>
        </p:nvSpPr>
        <p:spPr>
          <a:xfrm>
            <a:off x="9228528" y="1981356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" name="Rounded Rectangle 8">
            <a:extLst>
              <a:ext uri="{FF2B5EF4-FFF2-40B4-BE49-F238E27FC236}">
                <a16:creationId xmlns:a16="http://schemas.microsoft.com/office/drawing/2014/main" id="{3BD43000-97F4-986F-B98A-C9AB0574A163}"/>
              </a:ext>
            </a:extLst>
          </p:cNvPr>
          <p:cNvSpPr/>
          <p:nvPr/>
        </p:nvSpPr>
        <p:spPr>
          <a:xfrm>
            <a:off x="9685573" y="1981458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8" name="Rounded Rectangle 8">
            <a:extLst>
              <a:ext uri="{FF2B5EF4-FFF2-40B4-BE49-F238E27FC236}">
                <a16:creationId xmlns:a16="http://schemas.microsoft.com/office/drawing/2014/main" id="{4210D6DD-F06C-B496-5E0A-352B4F8B674F}"/>
              </a:ext>
            </a:extLst>
          </p:cNvPr>
          <p:cNvSpPr/>
          <p:nvPr/>
        </p:nvSpPr>
        <p:spPr>
          <a:xfrm>
            <a:off x="8791020" y="2655454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9" name="Rounded Rectangle 9">
            <a:extLst>
              <a:ext uri="{FF2B5EF4-FFF2-40B4-BE49-F238E27FC236}">
                <a16:creationId xmlns:a16="http://schemas.microsoft.com/office/drawing/2014/main" id="{DEDF31BB-C2A2-3E47-E73A-D8B7C1D15509}"/>
              </a:ext>
            </a:extLst>
          </p:cNvPr>
          <p:cNvSpPr/>
          <p:nvPr/>
        </p:nvSpPr>
        <p:spPr>
          <a:xfrm>
            <a:off x="9233932" y="2655454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ounded Rectangle 8">
            <a:extLst>
              <a:ext uri="{FF2B5EF4-FFF2-40B4-BE49-F238E27FC236}">
                <a16:creationId xmlns:a16="http://schemas.microsoft.com/office/drawing/2014/main" id="{27DF957B-2CF9-D20D-B436-167B00F91560}"/>
              </a:ext>
            </a:extLst>
          </p:cNvPr>
          <p:cNvSpPr/>
          <p:nvPr/>
        </p:nvSpPr>
        <p:spPr>
          <a:xfrm>
            <a:off x="9690977" y="2655556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1" name="Rounded Rectangle 8">
            <a:extLst>
              <a:ext uri="{FF2B5EF4-FFF2-40B4-BE49-F238E27FC236}">
                <a16:creationId xmlns:a16="http://schemas.microsoft.com/office/drawing/2014/main" id="{CE2B8B6A-3B02-718F-56D2-4770E2CA9ADB}"/>
              </a:ext>
            </a:extLst>
          </p:cNvPr>
          <p:cNvSpPr/>
          <p:nvPr/>
        </p:nvSpPr>
        <p:spPr>
          <a:xfrm>
            <a:off x="8785616" y="3329450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2" name="Rounded Rectangle 9">
            <a:extLst>
              <a:ext uri="{FF2B5EF4-FFF2-40B4-BE49-F238E27FC236}">
                <a16:creationId xmlns:a16="http://schemas.microsoft.com/office/drawing/2014/main" id="{F59CFD12-8032-AE69-9F2B-54E4C5322AD0}"/>
              </a:ext>
            </a:extLst>
          </p:cNvPr>
          <p:cNvSpPr/>
          <p:nvPr/>
        </p:nvSpPr>
        <p:spPr>
          <a:xfrm>
            <a:off x="9228528" y="3329450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DEEABFD6-2FC1-CC8F-5D5C-6626EEA591B5}"/>
              </a:ext>
            </a:extLst>
          </p:cNvPr>
          <p:cNvSpPr/>
          <p:nvPr/>
        </p:nvSpPr>
        <p:spPr>
          <a:xfrm>
            <a:off x="9685573" y="3329552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4" name="Rounded Rectangle 8">
            <a:extLst>
              <a:ext uri="{FF2B5EF4-FFF2-40B4-BE49-F238E27FC236}">
                <a16:creationId xmlns:a16="http://schemas.microsoft.com/office/drawing/2014/main" id="{20B50E49-BA7B-E995-F9A8-AFA86E45EA46}"/>
              </a:ext>
            </a:extLst>
          </p:cNvPr>
          <p:cNvSpPr/>
          <p:nvPr/>
        </p:nvSpPr>
        <p:spPr>
          <a:xfrm>
            <a:off x="8791020" y="3938802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5" name="Rounded Rectangle 9">
            <a:extLst>
              <a:ext uri="{FF2B5EF4-FFF2-40B4-BE49-F238E27FC236}">
                <a16:creationId xmlns:a16="http://schemas.microsoft.com/office/drawing/2014/main" id="{BF2237BE-97D9-EBFB-D310-7BE60521DFE7}"/>
              </a:ext>
            </a:extLst>
          </p:cNvPr>
          <p:cNvSpPr/>
          <p:nvPr/>
        </p:nvSpPr>
        <p:spPr>
          <a:xfrm>
            <a:off x="9233932" y="3938802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6" name="Rounded Rectangle 8">
            <a:extLst>
              <a:ext uri="{FF2B5EF4-FFF2-40B4-BE49-F238E27FC236}">
                <a16:creationId xmlns:a16="http://schemas.microsoft.com/office/drawing/2014/main" id="{3E4F3D2E-BC57-3D55-4D1F-31D72681D1BA}"/>
              </a:ext>
            </a:extLst>
          </p:cNvPr>
          <p:cNvSpPr/>
          <p:nvPr/>
        </p:nvSpPr>
        <p:spPr>
          <a:xfrm>
            <a:off x="9690977" y="3938904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7" name="Rounded Rectangle 8">
            <a:extLst>
              <a:ext uri="{FF2B5EF4-FFF2-40B4-BE49-F238E27FC236}">
                <a16:creationId xmlns:a16="http://schemas.microsoft.com/office/drawing/2014/main" id="{B39D3BD6-4544-A980-2641-AEBFB8C577A6}"/>
              </a:ext>
            </a:extLst>
          </p:cNvPr>
          <p:cNvSpPr/>
          <p:nvPr/>
        </p:nvSpPr>
        <p:spPr>
          <a:xfrm>
            <a:off x="8832121" y="4622453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ounded Rectangle 9">
            <a:extLst>
              <a:ext uri="{FF2B5EF4-FFF2-40B4-BE49-F238E27FC236}">
                <a16:creationId xmlns:a16="http://schemas.microsoft.com/office/drawing/2014/main" id="{A6125578-4AEE-21BB-B9C8-F0871FC11AA1}"/>
              </a:ext>
            </a:extLst>
          </p:cNvPr>
          <p:cNvSpPr/>
          <p:nvPr/>
        </p:nvSpPr>
        <p:spPr>
          <a:xfrm>
            <a:off x="9275033" y="4622453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9" name="Rounded Rectangle 8">
            <a:extLst>
              <a:ext uri="{FF2B5EF4-FFF2-40B4-BE49-F238E27FC236}">
                <a16:creationId xmlns:a16="http://schemas.microsoft.com/office/drawing/2014/main" id="{A6B7D8FE-5434-0942-6068-6A0F6BBFB29D}"/>
              </a:ext>
            </a:extLst>
          </p:cNvPr>
          <p:cNvSpPr/>
          <p:nvPr/>
        </p:nvSpPr>
        <p:spPr>
          <a:xfrm>
            <a:off x="9732078" y="4622555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0" name="Rounded Rectangle 8">
            <a:extLst>
              <a:ext uri="{FF2B5EF4-FFF2-40B4-BE49-F238E27FC236}">
                <a16:creationId xmlns:a16="http://schemas.microsoft.com/office/drawing/2014/main" id="{1F2A3711-3F9B-80D6-E808-A34D0AC36C39}"/>
              </a:ext>
            </a:extLst>
          </p:cNvPr>
          <p:cNvSpPr/>
          <p:nvPr/>
        </p:nvSpPr>
        <p:spPr>
          <a:xfrm>
            <a:off x="8851359" y="5356215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1" name="Rounded Rectangle 9">
            <a:extLst>
              <a:ext uri="{FF2B5EF4-FFF2-40B4-BE49-F238E27FC236}">
                <a16:creationId xmlns:a16="http://schemas.microsoft.com/office/drawing/2014/main" id="{F6CC1375-56A5-DBC7-1653-931C7576976A}"/>
              </a:ext>
            </a:extLst>
          </p:cNvPr>
          <p:cNvSpPr/>
          <p:nvPr/>
        </p:nvSpPr>
        <p:spPr>
          <a:xfrm>
            <a:off x="9294271" y="5356215"/>
            <a:ext cx="498146" cy="3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2" name="Rounded Rectangle 8">
            <a:extLst>
              <a:ext uri="{FF2B5EF4-FFF2-40B4-BE49-F238E27FC236}">
                <a16:creationId xmlns:a16="http://schemas.microsoft.com/office/drawing/2014/main" id="{95C14884-0A00-9B1D-CF0F-48BE991A0739}"/>
              </a:ext>
            </a:extLst>
          </p:cNvPr>
          <p:cNvSpPr/>
          <p:nvPr/>
        </p:nvSpPr>
        <p:spPr>
          <a:xfrm>
            <a:off x="9751316" y="5356317"/>
            <a:ext cx="498146" cy="3715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76A4BF-20B1-C344-82B6-552D690FBDB2}"/>
              </a:ext>
            </a:extLst>
          </p:cNvPr>
          <p:cNvSpPr txBox="1"/>
          <p:nvPr/>
        </p:nvSpPr>
        <p:spPr>
          <a:xfrm>
            <a:off x="130629" y="1857379"/>
            <a:ext cx="1609197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Contest 8 continued</a:t>
            </a:r>
          </a:p>
        </p:txBody>
      </p:sp>
    </p:spTree>
    <p:extLst>
      <p:ext uri="{BB962C8B-B14F-4D97-AF65-F5344CB8AC3E}">
        <p14:creationId xmlns:p14="http://schemas.microsoft.com/office/powerpoint/2010/main" val="91957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6094-63FF-33BA-B51D-28BE19D4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Soccer World Cup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0365-533A-707A-4FCE-B5786491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Contest 9 Scoring: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 wins – 2 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Team A Score – 1 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Team B  Score – 1 pts</a:t>
            </a:r>
          </a:p>
          <a:p>
            <a:pPr marL="0" indent="0">
              <a:buNone/>
            </a:pPr>
            <a:r>
              <a:rPr lang="en-US" dirty="0"/>
              <a:t>Team Scores must be guessed exactly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89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1752EE-DA69-EF1A-5122-DA35A3B18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02272"/>
              </p:ext>
            </p:extLst>
          </p:nvPr>
        </p:nvGraphicFramePr>
        <p:xfrm>
          <a:off x="354563" y="488042"/>
          <a:ext cx="10803150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630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868570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1875453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1737867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160630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Who Wins?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A Score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B Score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England vs Wales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A3D6CE5-78C3-C7DB-554F-23F73306E035}"/>
              </a:ext>
            </a:extLst>
          </p:cNvPr>
          <p:cNvSpPr/>
          <p:nvPr/>
        </p:nvSpPr>
        <p:spPr>
          <a:xfrm>
            <a:off x="2381425" y="1378742"/>
            <a:ext cx="1011163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772338-0DFA-F734-36AE-D306952CEBBA}"/>
              </a:ext>
            </a:extLst>
          </p:cNvPr>
          <p:cNvSpPr/>
          <p:nvPr/>
        </p:nvSpPr>
        <p:spPr>
          <a:xfrm>
            <a:off x="4403752" y="1371601"/>
            <a:ext cx="894493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Wales</a:t>
            </a:r>
          </a:p>
        </p:txBody>
      </p:sp>
      <p:sp>
        <p:nvSpPr>
          <p:cNvPr id="17" name="Rounded Rectangle 50">
            <a:extLst>
              <a:ext uri="{FF2B5EF4-FFF2-40B4-BE49-F238E27FC236}">
                <a16:creationId xmlns:a16="http://schemas.microsoft.com/office/drawing/2014/main" id="{82EC3C4E-4891-D0F4-6636-FA41F1726AC2}"/>
              </a:ext>
            </a:extLst>
          </p:cNvPr>
          <p:cNvSpPr/>
          <p:nvPr/>
        </p:nvSpPr>
        <p:spPr>
          <a:xfrm>
            <a:off x="4456228" y="5925338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808DA11-A7B0-7DFB-84AE-F25D62AFF47B}"/>
              </a:ext>
            </a:extLst>
          </p:cNvPr>
          <p:cNvSpPr/>
          <p:nvPr/>
        </p:nvSpPr>
        <p:spPr>
          <a:xfrm>
            <a:off x="5582546" y="1295394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ounded Rectangle 40">
            <a:extLst>
              <a:ext uri="{FF2B5EF4-FFF2-40B4-BE49-F238E27FC236}">
                <a16:creationId xmlns:a16="http://schemas.microsoft.com/office/drawing/2014/main" id="{805D6E88-BC6D-FDA1-E0D3-D3C397B25D38}"/>
              </a:ext>
            </a:extLst>
          </p:cNvPr>
          <p:cNvSpPr/>
          <p:nvPr/>
        </p:nvSpPr>
        <p:spPr>
          <a:xfrm>
            <a:off x="5578451" y="199310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ounded Rectangle 41">
            <a:extLst>
              <a:ext uri="{FF2B5EF4-FFF2-40B4-BE49-F238E27FC236}">
                <a16:creationId xmlns:a16="http://schemas.microsoft.com/office/drawing/2014/main" id="{B7468168-5901-DFA1-82EC-C208948E559C}"/>
              </a:ext>
            </a:extLst>
          </p:cNvPr>
          <p:cNvSpPr/>
          <p:nvPr/>
        </p:nvSpPr>
        <p:spPr>
          <a:xfrm>
            <a:off x="5574356" y="2676515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ounded Rectangle 42">
            <a:extLst>
              <a:ext uri="{FF2B5EF4-FFF2-40B4-BE49-F238E27FC236}">
                <a16:creationId xmlns:a16="http://schemas.microsoft.com/office/drawing/2014/main" id="{6FEC702E-3E5D-C578-F41E-11F90CEB444C}"/>
              </a:ext>
            </a:extLst>
          </p:cNvPr>
          <p:cNvSpPr/>
          <p:nvPr/>
        </p:nvSpPr>
        <p:spPr>
          <a:xfrm>
            <a:off x="5574355" y="3340883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ounded Rectangle 43">
            <a:extLst>
              <a:ext uri="{FF2B5EF4-FFF2-40B4-BE49-F238E27FC236}">
                <a16:creationId xmlns:a16="http://schemas.microsoft.com/office/drawing/2014/main" id="{B309A235-2804-B99D-A979-254D97647602}"/>
              </a:ext>
            </a:extLst>
          </p:cNvPr>
          <p:cNvSpPr/>
          <p:nvPr/>
        </p:nvSpPr>
        <p:spPr>
          <a:xfrm>
            <a:off x="5582546" y="400525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ounded Rectangle 44">
            <a:extLst>
              <a:ext uri="{FF2B5EF4-FFF2-40B4-BE49-F238E27FC236}">
                <a16:creationId xmlns:a16="http://schemas.microsoft.com/office/drawing/2014/main" id="{538A4299-7698-0A18-9575-94E250FA975E}"/>
              </a:ext>
            </a:extLst>
          </p:cNvPr>
          <p:cNvSpPr/>
          <p:nvPr/>
        </p:nvSpPr>
        <p:spPr>
          <a:xfrm>
            <a:off x="5582546" y="463067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ounded Rectangle 45">
            <a:extLst>
              <a:ext uri="{FF2B5EF4-FFF2-40B4-BE49-F238E27FC236}">
                <a16:creationId xmlns:a16="http://schemas.microsoft.com/office/drawing/2014/main" id="{815BB2E9-56BE-78D4-E4A9-849DE885B593}"/>
              </a:ext>
            </a:extLst>
          </p:cNvPr>
          <p:cNvSpPr/>
          <p:nvPr/>
        </p:nvSpPr>
        <p:spPr>
          <a:xfrm>
            <a:off x="5574355" y="5210078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ounded Rectangle 39">
            <a:extLst>
              <a:ext uri="{FF2B5EF4-FFF2-40B4-BE49-F238E27FC236}">
                <a16:creationId xmlns:a16="http://schemas.microsoft.com/office/drawing/2014/main" id="{A2CDA18E-BC64-EAB7-8C4B-D3A63A4444D4}"/>
              </a:ext>
            </a:extLst>
          </p:cNvPr>
          <p:cNvSpPr/>
          <p:nvPr/>
        </p:nvSpPr>
        <p:spPr>
          <a:xfrm>
            <a:off x="7613617" y="137160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ounded Rectangle 40">
            <a:extLst>
              <a:ext uri="{FF2B5EF4-FFF2-40B4-BE49-F238E27FC236}">
                <a16:creationId xmlns:a16="http://schemas.microsoft.com/office/drawing/2014/main" id="{7FD74774-EE00-3A28-8995-4F5DBBE78C60}"/>
              </a:ext>
            </a:extLst>
          </p:cNvPr>
          <p:cNvSpPr/>
          <p:nvPr/>
        </p:nvSpPr>
        <p:spPr>
          <a:xfrm>
            <a:off x="7609522" y="2069307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ounded Rectangle 41">
            <a:extLst>
              <a:ext uri="{FF2B5EF4-FFF2-40B4-BE49-F238E27FC236}">
                <a16:creationId xmlns:a16="http://schemas.microsoft.com/office/drawing/2014/main" id="{674CE595-30E6-B5EE-F229-C5B7FB47829C}"/>
              </a:ext>
            </a:extLst>
          </p:cNvPr>
          <p:cNvSpPr/>
          <p:nvPr/>
        </p:nvSpPr>
        <p:spPr>
          <a:xfrm>
            <a:off x="7605427" y="2752722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ounded Rectangle 42">
            <a:extLst>
              <a:ext uri="{FF2B5EF4-FFF2-40B4-BE49-F238E27FC236}">
                <a16:creationId xmlns:a16="http://schemas.microsoft.com/office/drawing/2014/main" id="{72B178D8-4850-CEB2-3171-6CB8C69C1099}"/>
              </a:ext>
            </a:extLst>
          </p:cNvPr>
          <p:cNvSpPr/>
          <p:nvPr/>
        </p:nvSpPr>
        <p:spPr>
          <a:xfrm>
            <a:off x="7605426" y="341709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ounded Rectangle 43">
            <a:extLst>
              <a:ext uri="{FF2B5EF4-FFF2-40B4-BE49-F238E27FC236}">
                <a16:creationId xmlns:a16="http://schemas.microsoft.com/office/drawing/2014/main" id="{508AB382-37BB-110D-A54A-156FC4909AA4}"/>
              </a:ext>
            </a:extLst>
          </p:cNvPr>
          <p:cNvSpPr/>
          <p:nvPr/>
        </p:nvSpPr>
        <p:spPr>
          <a:xfrm>
            <a:off x="7613617" y="4081458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ounded Rectangle 45">
            <a:extLst>
              <a:ext uri="{FF2B5EF4-FFF2-40B4-BE49-F238E27FC236}">
                <a16:creationId xmlns:a16="http://schemas.microsoft.com/office/drawing/2014/main" id="{A0F92183-33A1-5C58-53E0-61C966353D11}"/>
              </a:ext>
            </a:extLst>
          </p:cNvPr>
          <p:cNvSpPr/>
          <p:nvPr/>
        </p:nvSpPr>
        <p:spPr>
          <a:xfrm>
            <a:off x="7605426" y="5286285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DB5E239E-3F60-B935-9059-A7608A274C3B}"/>
              </a:ext>
            </a:extLst>
          </p:cNvPr>
          <p:cNvSpPr/>
          <p:nvPr/>
        </p:nvSpPr>
        <p:spPr>
          <a:xfrm>
            <a:off x="3392588" y="1378742"/>
            <a:ext cx="1011164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35" name="Rounded Rectangle 4">
            <a:extLst>
              <a:ext uri="{FF2B5EF4-FFF2-40B4-BE49-F238E27FC236}">
                <a16:creationId xmlns:a16="http://schemas.microsoft.com/office/drawing/2014/main" id="{A8557D7F-56BB-8C5F-3329-D5F27B225649}"/>
              </a:ext>
            </a:extLst>
          </p:cNvPr>
          <p:cNvSpPr/>
          <p:nvPr/>
        </p:nvSpPr>
        <p:spPr>
          <a:xfrm>
            <a:off x="2381425" y="2069307"/>
            <a:ext cx="1011163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France</a:t>
            </a:r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F8306AD1-5BA9-5F62-B6F9-F752EEBF3178}"/>
              </a:ext>
            </a:extLst>
          </p:cNvPr>
          <p:cNvSpPr/>
          <p:nvPr/>
        </p:nvSpPr>
        <p:spPr>
          <a:xfrm>
            <a:off x="4403752" y="2062166"/>
            <a:ext cx="894493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Japan</a:t>
            </a:r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C0342306-DA69-C827-E9FB-249ABDEA4683}"/>
              </a:ext>
            </a:extLst>
          </p:cNvPr>
          <p:cNvSpPr/>
          <p:nvPr/>
        </p:nvSpPr>
        <p:spPr>
          <a:xfrm>
            <a:off x="3392588" y="2069307"/>
            <a:ext cx="1011164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38" name="Rounded Rectangle 4">
            <a:extLst>
              <a:ext uri="{FF2B5EF4-FFF2-40B4-BE49-F238E27FC236}">
                <a16:creationId xmlns:a16="http://schemas.microsoft.com/office/drawing/2014/main" id="{506252B4-5EDE-41C6-C26F-112716CC6F4A}"/>
              </a:ext>
            </a:extLst>
          </p:cNvPr>
          <p:cNvSpPr/>
          <p:nvPr/>
        </p:nvSpPr>
        <p:spPr>
          <a:xfrm>
            <a:off x="2381425" y="2676515"/>
            <a:ext cx="1011163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126BAE14-8070-2F10-7CBD-B01379764243}"/>
              </a:ext>
            </a:extLst>
          </p:cNvPr>
          <p:cNvSpPr/>
          <p:nvPr/>
        </p:nvSpPr>
        <p:spPr>
          <a:xfrm>
            <a:off x="4403752" y="2669374"/>
            <a:ext cx="894493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Wales</a:t>
            </a:r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E4FA36A4-F15C-4EDA-3F37-131649CFFCEC}"/>
              </a:ext>
            </a:extLst>
          </p:cNvPr>
          <p:cNvSpPr/>
          <p:nvPr/>
        </p:nvSpPr>
        <p:spPr>
          <a:xfrm>
            <a:off x="3392588" y="2676515"/>
            <a:ext cx="1011164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41" name="Rounded Rectangle 4">
            <a:extLst>
              <a:ext uri="{FF2B5EF4-FFF2-40B4-BE49-F238E27FC236}">
                <a16:creationId xmlns:a16="http://schemas.microsoft.com/office/drawing/2014/main" id="{6088579B-3F9C-304B-24FB-503CA1F14B3E}"/>
              </a:ext>
            </a:extLst>
          </p:cNvPr>
          <p:cNvSpPr/>
          <p:nvPr/>
        </p:nvSpPr>
        <p:spPr>
          <a:xfrm>
            <a:off x="2381425" y="5400588"/>
            <a:ext cx="1011163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F91E6A7D-CDB5-BB37-B10E-A8187E776765}"/>
              </a:ext>
            </a:extLst>
          </p:cNvPr>
          <p:cNvSpPr/>
          <p:nvPr/>
        </p:nvSpPr>
        <p:spPr>
          <a:xfrm>
            <a:off x="4403752" y="5393447"/>
            <a:ext cx="894493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Wales</a:t>
            </a:r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D524F97B-8468-0F52-F777-722B17D89852}"/>
              </a:ext>
            </a:extLst>
          </p:cNvPr>
          <p:cNvSpPr/>
          <p:nvPr/>
        </p:nvSpPr>
        <p:spPr>
          <a:xfrm>
            <a:off x="3392588" y="5400588"/>
            <a:ext cx="1011164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1B3FAB50-C054-1A39-5B67-02683D0264BC}"/>
              </a:ext>
            </a:extLst>
          </p:cNvPr>
          <p:cNvSpPr/>
          <p:nvPr/>
        </p:nvSpPr>
        <p:spPr>
          <a:xfrm>
            <a:off x="2381425" y="4740269"/>
            <a:ext cx="1011163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1DC0A720-1F84-1616-DD76-70E3E8A65A18}"/>
              </a:ext>
            </a:extLst>
          </p:cNvPr>
          <p:cNvSpPr/>
          <p:nvPr/>
        </p:nvSpPr>
        <p:spPr>
          <a:xfrm>
            <a:off x="4403752" y="4733128"/>
            <a:ext cx="894493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Wales</a:t>
            </a:r>
          </a:p>
        </p:txBody>
      </p:sp>
      <p:sp>
        <p:nvSpPr>
          <p:cNvPr id="46" name="Rounded Rectangle 9">
            <a:extLst>
              <a:ext uri="{FF2B5EF4-FFF2-40B4-BE49-F238E27FC236}">
                <a16:creationId xmlns:a16="http://schemas.microsoft.com/office/drawing/2014/main" id="{13275D3F-B981-7CA1-EFFF-5110CCF74F19}"/>
              </a:ext>
            </a:extLst>
          </p:cNvPr>
          <p:cNvSpPr/>
          <p:nvPr/>
        </p:nvSpPr>
        <p:spPr>
          <a:xfrm>
            <a:off x="3392588" y="4740269"/>
            <a:ext cx="1011164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47" name="Rounded Rectangle 4">
            <a:extLst>
              <a:ext uri="{FF2B5EF4-FFF2-40B4-BE49-F238E27FC236}">
                <a16:creationId xmlns:a16="http://schemas.microsoft.com/office/drawing/2014/main" id="{D872A68B-7395-F175-7614-0D49E27994FE}"/>
              </a:ext>
            </a:extLst>
          </p:cNvPr>
          <p:cNvSpPr/>
          <p:nvPr/>
        </p:nvSpPr>
        <p:spPr>
          <a:xfrm>
            <a:off x="2381425" y="4087091"/>
            <a:ext cx="1011163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48" name="Rounded Rectangle 5">
            <a:extLst>
              <a:ext uri="{FF2B5EF4-FFF2-40B4-BE49-F238E27FC236}">
                <a16:creationId xmlns:a16="http://schemas.microsoft.com/office/drawing/2014/main" id="{BC3507C1-3243-338D-CD18-DCA3A6C4DF0E}"/>
              </a:ext>
            </a:extLst>
          </p:cNvPr>
          <p:cNvSpPr/>
          <p:nvPr/>
        </p:nvSpPr>
        <p:spPr>
          <a:xfrm>
            <a:off x="4403752" y="4079950"/>
            <a:ext cx="894493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Wales</a:t>
            </a:r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C3C7CA76-27DF-988A-1101-F9CC459BD013}"/>
              </a:ext>
            </a:extLst>
          </p:cNvPr>
          <p:cNvSpPr/>
          <p:nvPr/>
        </p:nvSpPr>
        <p:spPr>
          <a:xfrm>
            <a:off x="3392588" y="4087091"/>
            <a:ext cx="1011164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50" name="Rounded Rectangle 4">
            <a:extLst>
              <a:ext uri="{FF2B5EF4-FFF2-40B4-BE49-F238E27FC236}">
                <a16:creationId xmlns:a16="http://schemas.microsoft.com/office/drawing/2014/main" id="{120E10C4-CCCF-3432-C6F6-CFFC48AE7648}"/>
              </a:ext>
            </a:extLst>
          </p:cNvPr>
          <p:cNvSpPr/>
          <p:nvPr/>
        </p:nvSpPr>
        <p:spPr>
          <a:xfrm>
            <a:off x="2379950" y="3370263"/>
            <a:ext cx="1011163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51" name="Rounded Rectangle 5">
            <a:extLst>
              <a:ext uri="{FF2B5EF4-FFF2-40B4-BE49-F238E27FC236}">
                <a16:creationId xmlns:a16="http://schemas.microsoft.com/office/drawing/2014/main" id="{522AC4C1-1FF0-7BAF-4DBF-EAEF1257146E}"/>
              </a:ext>
            </a:extLst>
          </p:cNvPr>
          <p:cNvSpPr/>
          <p:nvPr/>
        </p:nvSpPr>
        <p:spPr>
          <a:xfrm>
            <a:off x="4402277" y="3363122"/>
            <a:ext cx="894493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Wales</a:t>
            </a:r>
          </a:p>
        </p:txBody>
      </p:sp>
      <p:sp>
        <p:nvSpPr>
          <p:cNvPr id="52" name="Rounded Rectangle 9">
            <a:extLst>
              <a:ext uri="{FF2B5EF4-FFF2-40B4-BE49-F238E27FC236}">
                <a16:creationId xmlns:a16="http://schemas.microsoft.com/office/drawing/2014/main" id="{248AF2F0-0BFF-1EB9-829C-005F8D4DAE88}"/>
              </a:ext>
            </a:extLst>
          </p:cNvPr>
          <p:cNvSpPr/>
          <p:nvPr/>
        </p:nvSpPr>
        <p:spPr>
          <a:xfrm>
            <a:off x="3391113" y="3370263"/>
            <a:ext cx="1011164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53" name="Rounded Rectangle 43">
            <a:extLst>
              <a:ext uri="{FF2B5EF4-FFF2-40B4-BE49-F238E27FC236}">
                <a16:creationId xmlns:a16="http://schemas.microsoft.com/office/drawing/2014/main" id="{CF8F2F09-31C4-B205-910B-C86D35AAE2A8}"/>
              </a:ext>
            </a:extLst>
          </p:cNvPr>
          <p:cNvSpPr/>
          <p:nvPr/>
        </p:nvSpPr>
        <p:spPr>
          <a:xfrm>
            <a:off x="7605425" y="4703357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0B495-B362-915F-22CD-0A15DF55332E}"/>
              </a:ext>
            </a:extLst>
          </p:cNvPr>
          <p:cNvSpPr txBox="1"/>
          <p:nvPr/>
        </p:nvSpPr>
        <p:spPr>
          <a:xfrm>
            <a:off x="109700" y="2340769"/>
            <a:ext cx="125829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Contest 9</a:t>
            </a:r>
          </a:p>
        </p:txBody>
      </p:sp>
    </p:spTree>
    <p:extLst>
      <p:ext uri="{BB962C8B-B14F-4D97-AF65-F5344CB8AC3E}">
        <p14:creationId xmlns:p14="http://schemas.microsoft.com/office/powerpoint/2010/main" val="916557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30FA-07AB-7E5A-0779-AB5648DB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Soccer World Cup Group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A14C-ADE6-5181-AB8C-939BFBD9A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Contest 10 Scoring: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Teams that Advance – 2 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in Group – 1 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Place in Group – 1 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Points Scored in Group Stage –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Goals For In Group Stage – 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Goals Against in Group Stage – Z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World Cup Winner – 10 pts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think about how to score this, not sure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68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B1B016-D101-D97D-010A-88AFD2A03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56243"/>
              </p:ext>
            </p:extLst>
          </p:nvPr>
        </p:nvGraphicFramePr>
        <p:xfrm>
          <a:off x="1034287" y="488042"/>
          <a:ext cx="10123425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Advance from Group Stage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Place in Group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World Cup Winner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Points Scored in Group Stage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Ghana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83DCDF3D-6A4E-2BAE-A87B-E6F9B0B52D5E}"/>
              </a:ext>
            </a:extLst>
          </p:cNvPr>
          <p:cNvSpPr/>
          <p:nvPr/>
        </p:nvSpPr>
        <p:spPr>
          <a:xfrm>
            <a:off x="3401257" y="276225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4A7DB73D-D0FA-A8ED-5188-D133B1F2C672}"/>
              </a:ext>
            </a:extLst>
          </p:cNvPr>
          <p:cNvSpPr/>
          <p:nvPr/>
        </p:nvSpPr>
        <p:spPr>
          <a:xfrm>
            <a:off x="3844169" y="276225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E5C89AA8-B5FE-8314-B22D-D595C623CC37}"/>
              </a:ext>
            </a:extLst>
          </p:cNvPr>
          <p:cNvSpPr/>
          <p:nvPr/>
        </p:nvSpPr>
        <p:spPr>
          <a:xfrm>
            <a:off x="3401257" y="3443288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AE5087A5-7B0B-4BB1-BB95-A945C679C3DE}"/>
              </a:ext>
            </a:extLst>
          </p:cNvPr>
          <p:cNvSpPr/>
          <p:nvPr/>
        </p:nvSpPr>
        <p:spPr>
          <a:xfrm>
            <a:off x="3844169" y="344328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3599C352-BECD-7106-0FA4-CB65BC5A4B57}"/>
              </a:ext>
            </a:extLst>
          </p:cNvPr>
          <p:cNvSpPr/>
          <p:nvPr/>
        </p:nvSpPr>
        <p:spPr>
          <a:xfrm>
            <a:off x="3401257" y="4076702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75CCC717-3B6E-71E2-B8C0-AAF809D679DC}"/>
              </a:ext>
            </a:extLst>
          </p:cNvPr>
          <p:cNvSpPr/>
          <p:nvPr/>
        </p:nvSpPr>
        <p:spPr>
          <a:xfrm>
            <a:off x="3844169" y="4076702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A131932C-3DEC-7B40-B692-5016EB5755FF}"/>
              </a:ext>
            </a:extLst>
          </p:cNvPr>
          <p:cNvSpPr/>
          <p:nvPr/>
        </p:nvSpPr>
        <p:spPr>
          <a:xfrm>
            <a:off x="3401257" y="4710116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076113D2-2900-EAED-D259-387C11474A34}"/>
              </a:ext>
            </a:extLst>
          </p:cNvPr>
          <p:cNvSpPr/>
          <p:nvPr/>
        </p:nvSpPr>
        <p:spPr>
          <a:xfrm>
            <a:off x="3844169" y="4710116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7E8C397D-D515-EC08-F3E7-3E936FB92C7F}"/>
              </a:ext>
            </a:extLst>
          </p:cNvPr>
          <p:cNvSpPr/>
          <p:nvPr/>
        </p:nvSpPr>
        <p:spPr>
          <a:xfrm>
            <a:off x="3401257" y="5429920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" name="Rounded Rectangle 50">
            <a:extLst>
              <a:ext uri="{FF2B5EF4-FFF2-40B4-BE49-F238E27FC236}">
                <a16:creationId xmlns:a16="http://schemas.microsoft.com/office/drawing/2014/main" id="{DF6AF832-D205-DA8E-C280-5511AC654A53}"/>
              </a:ext>
            </a:extLst>
          </p:cNvPr>
          <p:cNvSpPr/>
          <p:nvPr/>
        </p:nvSpPr>
        <p:spPr>
          <a:xfrm>
            <a:off x="4456228" y="5925338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5" name="Rounded Rectangle 53">
            <a:extLst>
              <a:ext uri="{FF2B5EF4-FFF2-40B4-BE49-F238E27FC236}">
                <a16:creationId xmlns:a16="http://schemas.microsoft.com/office/drawing/2014/main" id="{064DE475-292F-8781-039D-78DCF9062233}"/>
              </a:ext>
            </a:extLst>
          </p:cNvPr>
          <p:cNvSpPr/>
          <p:nvPr/>
        </p:nvSpPr>
        <p:spPr>
          <a:xfrm>
            <a:off x="3844169" y="5422779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35E87978-B0A1-ADBA-417B-DE66E7BBC7E0}"/>
              </a:ext>
            </a:extLst>
          </p:cNvPr>
          <p:cNvSpPr/>
          <p:nvPr/>
        </p:nvSpPr>
        <p:spPr>
          <a:xfrm>
            <a:off x="3401257" y="2096329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9C9C7B95-DC4A-C324-A7E2-93A407AFB927}"/>
              </a:ext>
            </a:extLst>
          </p:cNvPr>
          <p:cNvSpPr/>
          <p:nvPr/>
        </p:nvSpPr>
        <p:spPr>
          <a:xfrm>
            <a:off x="3844169" y="2096329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F3BE1631-1599-863F-E23C-83F0E0F7E170}"/>
              </a:ext>
            </a:extLst>
          </p:cNvPr>
          <p:cNvSpPr/>
          <p:nvPr/>
        </p:nvSpPr>
        <p:spPr>
          <a:xfrm>
            <a:off x="3401257" y="135912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9A4674D8-9971-818D-AD4D-1F647AF306B7}"/>
              </a:ext>
            </a:extLst>
          </p:cNvPr>
          <p:cNvSpPr/>
          <p:nvPr/>
        </p:nvSpPr>
        <p:spPr>
          <a:xfrm>
            <a:off x="3844169" y="135912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54A40747-5A4F-DF03-4830-E95247EC1002}"/>
              </a:ext>
            </a:extLst>
          </p:cNvPr>
          <p:cNvSpPr/>
          <p:nvPr/>
        </p:nvSpPr>
        <p:spPr>
          <a:xfrm>
            <a:off x="5653088" y="2728913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A23B05C-D740-7AD7-9817-D2215C6C0BAA}"/>
              </a:ext>
            </a:extLst>
          </p:cNvPr>
          <p:cNvSpPr/>
          <p:nvPr/>
        </p:nvSpPr>
        <p:spPr>
          <a:xfrm>
            <a:off x="6096000" y="2728913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2" name="Rounded Rectangle 10">
            <a:extLst>
              <a:ext uri="{FF2B5EF4-FFF2-40B4-BE49-F238E27FC236}">
                <a16:creationId xmlns:a16="http://schemas.microsoft.com/office/drawing/2014/main" id="{650CE6C6-B0B5-535D-73C7-4F16AAB2921F}"/>
              </a:ext>
            </a:extLst>
          </p:cNvPr>
          <p:cNvSpPr/>
          <p:nvPr/>
        </p:nvSpPr>
        <p:spPr>
          <a:xfrm>
            <a:off x="5653088" y="3409950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9BD9ED49-2017-AB58-655D-2AF3ABDC5F98}"/>
              </a:ext>
            </a:extLst>
          </p:cNvPr>
          <p:cNvSpPr/>
          <p:nvPr/>
        </p:nvSpPr>
        <p:spPr>
          <a:xfrm>
            <a:off x="6096000" y="3409950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id="{7095844B-3F4E-F725-1ECF-44FAF3529A99}"/>
              </a:ext>
            </a:extLst>
          </p:cNvPr>
          <p:cNvSpPr/>
          <p:nvPr/>
        </p:nvSpPr>
        <p:spPr>
          <a:xfrm>
            <a:off x="5653088" y="4043364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5" name="Rounded Rectangle 13">
            <a:extLst>
              <a:ext uri="{FF2B5EF4-FFF2-40B4-BE49-F238E27FC236}">
                <a16:creationId xmlns:a16="http://schemas.microsoft.com/office/drawing/2014/main" id="{1736A763-F00C-BEC2-2731-AF6798489C4C}"/>
              </a:ext>
            </a:extLst>
          </p:cNvPr>
          <p:cNvSpPr/>
          <p:nvPr/>
        </p:nvSpPr>
        <p:spPr>
          <a:xfrm>
            <a:off x="6096000" y="4043364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C82C7BD8-DE6E-7CB5-10EE-20EF3C956D26}"/>
              </a:ext>
            </a:extLst>
          </p:cNvPr>
          <p:cNvSpPr/>
          <p:nvPr/>
        </p:nvSpPr>
        <p:spPr>
          <a:xfrm>
            <a:off x="5653088" y="4676778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Rounded Rectangle 15">
            <a:extLst>
              <a:ext uri="{FF2B5EF4-FFF2-40B4-BE49-F238E27FC236}">
                <a16:creationId xmlns:a16="http://schemas.microsoft.com/office/drawing/2014/main" id="{8CC46E1B-A353-9712-DAA7-4A221307C0F9}"/>
              </a:ext>
            </a:extLst>
          </p:cNvPr>
          <p:cNvSpPr/>
          <p:nvPr/>
        </p:nvSpPr>
        <p:spPr>
          <a:xfrm>
            <a:off x="6096000" y="467677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FB6F807C-05BC-DD24-99C0-0AE80746B565}"/>
              </a:ext>
            </a:extLst>
          </p:cNvPr>
          <p:cNvSpPr/>
          <p:nvPr/>
        </p:nvSpPr>
        <p:spPr>
          <a:xfrm>
            <a:off x="5653088" y="5396582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1644E259-1641-9A23-A55E-AB68BAB32654}"/>
              </a:ext>
            </a:extLst>
          </p:cNvPr>
          <p:cNvSpPr/>
          <p:nvPr/>
        </p:nvSpPr>
        <p:spPr>
          <a:xfrm>
            <a:off x="6096000" y="538944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42202996-C73B-95A2-1024-5E10D02C6DAE}"/>
              </a:ext>
            </a:extLst>
          </p:cNvPr>
          <p:cNvSpPr/>
          <p:nvPr/>
        </p:nvSpPr>
        <p:spPr>
          <a:xfrm>
            <a:off x="5653088" y="206299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C2B3683B-DEFB-8CE3-FA02-B6B51091A9F2}"/>
              </a:ext>
            </a:extLst>
          </p:cNvPr>
          <p:cNvSpPr/>
          <p:nvPr/>
        </p:nvSpPr>
        <p:spPr>
          <a:xfrm>
            <a:off x="6096000" y="206299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CD7C15FD-3DC1-9C87-1DFF-35D7BD2DFE53}"/>
              </a:ext>
            </a:extLst>
          </p:cNvPr>
          <p:cNvSpPr/>
          <p:nvPr/>
        </p:nvSpPr>
        <p:spPr>
          <a:xfrm>
            <a:off x="5653088" y="1325783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795E4CEA-E817-0EA9-9093-BB4DA5783361}"/>
              </a:ext>
            </a:extLst>
          </p:cNvPr>
          <p:cNvSpPr/>
          <p:nvPr/>
        </p:nvSpPr>
        <p:spPr>
          <a:xfrm>
            <a:off x="6096000" y="1325783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4162D89-8713-9E92-5C3E-E8A708A2DA0E}"/>
              </a:ext>
            </a:extLst>
          </p:cNvPr>
          <p:cNvSpPr/>
          <p:nvPr/>
        </p:nvSpPr>
        <p:spPr>
          <a:xfrm>
            <a:off x="8212142" y="1371621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6CE5FF-E578-6952-4671-49E725FF2398}"/>
              </a:ext>
            </a:extLst>
          </p:cNvPr>
          <p:cNvSpPr/>
          <p:nvPr/>
        </p:nvSpPr>
        <p:spPr>
          <a:xfrm>
            <a:off x="8212141" y="2090761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A7437E-760C-1B2A-0D72-8C93E3CAF342}"/>
              </a:ext>
            </a:extLst>
          </p:cNvPr>
          <p:cNvSpPr/>
          <p:nvPr/>
        </p:nvSpPr>
        <p:spPr>
          <a:xfrm>
            <a:off x="8227179" y="2762279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B25D30D-437B-3A47-C673-CF6D4D375255}"/>
              </a:ext>
            </a:extLst>
          </p:cNvPr>
          <p:cNvSpPr/>
          <p:nvPr/>
        </p:nvSpPr>
        <p:spPr>
          <a:xfrm>
            <a:off x="8227179" y="34290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91163D-1B89-E498-B459-78AC2EFE9852}"/>
              </a:ext>
            </a:extLst>
          </p:cNvPr>
          <p:cNvSpPr/>
          <p:nvPr/>
        </p:nvSpPr>
        <p:spPr>
          <a:xfrm>
            <a:off x="8227179" y="4105299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5ADF7E8-8B82-0EFA-2244-9918843DDBB6}"/>
              </a:ext>
            </a:extLst>
          </p:cNvPr>
          <p:cNvSpPr/>
          <p:nvPr/>
        </p:nvSpPr>
        <p:spPr>
          <a:xfrm>
            <a:off x="8227178" y="5351365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E27255-0ECA-AADE-1E4D-64AB6DC8FA93}"/>
              </a:ext>
            </a:extLst>
          </p:cNvPr>
          <p:cNvSpPr/>
          <p:nvPr/>
        </p:nvSpPr>
        <p:spPr>
          <a:xfrm>
            <a:off x="8212140" y="4733928"/>
            <a:ext cx="271463" cy="257174"/>
          </a:xfrm>
          <a:prstGeom prst="ellipse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4F19B0-9AF0-2363-7E4F-0972D601CD72}"/>
              </a:ext>
            </a:extLst>
          </p:cNvPr>
          <p:cNvSpPr txBox="1"/>
          <p:nvPr/>
        </p:nvSpPr>
        <p:spPr>
          <a:xfrm>
            <a:off x="270588" y="1464906"/>
            <a:ext cx="1206612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Contest 10</a:t>
            </a:r>
          </a:p>
        </p:txBody>
      </p:sp>
      <p:sp>
        <p:nvSpPr>
          <p:cNvPr id="56" name="Rounded Rectangle 39">
            <a:extLst>
              <a:ext uri="{FF2B5EF4-FFF2-40B4-BE49-F238E27FC236}">
                <a16:creationId xmlns:a16="http://schemas.microsoft.com/office/drawing/2014/main" id="{A94A8E5B-6F6D-7F31-78A7-94D36687D7E3}"/>
              </a:ext>
            </a:extLst>
          </p:cNvPr>
          <p:cNvSpPr/>
          <p:nvPr/>
        </p:nvSpPr>
        <p:spPr>
          <a:xfrm>
            <a:off x="9638360" y="1377803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7" name="Rounded Rectangle 40">
            <a:extLst>
              <a:ext uri="{FF2B5EF4-FFF2-40B4-BE49-F238E27FC236}">
                <a16:creationId xmlns:a16="http://schemas.microsoft.com/office/drawing/2014/main" id="{30BB3912-9A6C-9016-783A-F9E7E93D882D}"/>
              </a:ext>
            </a:extLst>
          </p:cNvPr>
          <p:cNvSpPr/>
          <p:nvPr/>
        </p:nvSpPr>
        <p:spPr>
          <a:xfrm>
            <a:off x="9634265" y="2075509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Rounded Rectangle 41">
            <a:extLst>
              <a:ext uri="{FF2B5EF4-FFF2-40B4-BE49-F238E27FC236}">
                <a16:creationId xmlns:a16="http://schemas.microsoft.com/office/drawing/2014/main" id="{5A22964E-A27F-CA50-07E2-4C0BF9559D56}"/>
              </a:ext>
            </a:extLst>
          </p:cNvPr>
          <p:cNvSpPr/>
          <p:nvPr/>
        </p:nvSpPr>
        <p:spPr>
          <a:xfrm>
            <a:off x="9630170" y="2758924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Rounded Rectangle 42">
            <a:extLst>
              <a:ext uri="{FF2B5EF4-FFF2-40B4-BE49-F238E27FC236}">
                <a16:creationId xmlns:a16="http://schemas.microsoft.com/office/drawing/2014/main" id="{42A60ACC-52F2-3691-00B9-8D5519D9FE09}"/>
              </a:ext>
            </a:extLst>
          </p:cNvPr>
          <p:cNvSpPr/>
          <p:nvPr/>
        </p:nvSpPr>
        <p:spPr>
          <a:xfrm>
            <a:off x="9630169" y="3423292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0" name="Rounded Rectangle 43">
            <a:extLst>
              <a:ext uri="{FF2B5EF4-FFF2-40B4-BE49-F238E27FC236}">
                <a16:creationId xmlns:a16="http://schemas.microsoft.com/office/drawing/2014/main" id="{718A44B7-FCA2-ABF3-A9C4-F231A1D41BB1}"/>
              </a:ext>
            </a:extLst>
          </p:cNvPr>
          <p:cNvSpPr/>
          <p:nvPr/>
        </p:nvSpPr>
        <p:spPr>
          <a:xfrm>
            <a:off x="9638360" y="408766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ounded Rectangle 44">
            <a:extLst>
              <a:ext uri="{FF2B5EF4-FFF2-40B4-BE49-F238E27FC236}">
                <a16:creationId xmlns:a16="http://schemas.microsoft.com/office/drawing/2014/main" id="{AA77E27C-1403-C028-BCCC-A4CBA1CC6671}"/>
              </a:ext>
            </a:extLst>
          </p:cNvPr>
          <p:cNvSpPr/>
          <p:nvPr/>
        </p:nvSpPr>
        <p:spPr>
          <a:xfrm>
            <a:off x="9638360" y="471308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ounded Rectangle 45">
            <a:extLst>
              <a:ext uri="{FF2B5EF4-FFF2-40B4-BE49-F238E27FC236}">
                <a16:creationId xmlns:a16="http://schemas.microsoft.com/office/drawing/2014/main" id="{473170F0-4F0B-E8FB-31DD-76E9ABA269BF}"/>
              </a:ext>
            </a:extLst>
          </p:cNvPr>
          <p:cNvSpPr/>
          <p:nvPr/>
        </p:nvSpPr>
        <p:spPr>
          <a:xfrm>
            <a:off x="9630169" y="5292487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7826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EF8D15-BA30-89B4-6561-0B11F3B08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40639"/>
              </p:ext>
            </p:extLst>
          </p:nvPr>
        </p:nvGraphicFramePr>
        <p:xfrm>
          <a:off x="1239560" y="180340"/>
          <a:ext cx="10123425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Goals For in Group Stage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Goals Against in   Group Stage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Place Group Stage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17" name="Rounded Rectangle 50">
            <a:extLst>
              <a:ext uri="{FF2B5EF4-FFF2-40B4-BE49-F238E27FC236}">
                <a16:creationId xmlns:a16="http://schemas.microsoft.com/office/drawing/2014/main" id="{B8DB2FAD-02F8-0619-AF52-727CBA13AAE3}"/>
              </a:ext>
            </a:extLst>
          </p:cNvPr>
          <p:cNvSpPr/>
          <p:nvPr/>
        </p:nvSpPr>
        <p:spPr>
          <a:xfrm>
            <a:off x="4810791" y="5852374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0783DF6D-0325-6F86-F987-65F50A8D21CF}"/>
              </a:ext>
            </a:extLst>
          </p:cNvPr>
          <p:cNvSpPr/>
          <p:nvPr/>
        </p:nvSpPr>
        <p:spPr>
          <a:xfrm>
            <a:off x="5937109" y="122243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ounded Rectangle 40">
            <a:extLst>
              <a:ext uri="{FF2B5EF4-FFF2-40B4-BE49-F238E27FC236}">
                <a16:creationId xmlns:a16="http://schemas.microsoft.com/office/drawing/2014/main" id="{0DBC6C67-0A3F-2787-D11D-3F80449FBB8A}"/>
              </a:ext>
            </a:extLst>
          </p:cNvPr>
          <p:cNvSpPr/>
          <p:nvPr/>
        </p:nvSpPr>
        <p:spPr>
          <a:xfrm>
            <a:off x="5933014" y="1920136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ounded Rectangle 41">
            <a:extLst>
              <a:ext uri="{FF2B5EF4-FFF2-40B4-BE49-F238E27FC236}">
                <a16:creationId xmlns:a16="http://schemas.microsoft.com/office/drawing/2014/main" id="{8C10F4AA-C0CC-803B-8ECC-EEA8110DD731}"/>
              </a:ext>
            </a:extLst>
          </p:cNvPr>
          <p:cNvSpPr/>
          <p:nvPr/>
        </p:nvSpPr>
        <p:spPr>
          <a:xfrm>
            <a:off x="5928919" y="260355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ounded Rectangle 42">
            <a:extLst>
              <a:ext uri="{FF2B5EF4-FFF2-40B4-BE49-F238E27FC236}">
                <a16:creationId xmlns:a16="http://schemas.microsoft.com/office/drawing/2014/main" id="{914C79B1-A546-D933-EAFB-A045FDCE9BB1}"/>
              </a:ext>
            </a:extLst>
          </p:cNvPr>
          <p:cNvSpPr/>
          <p:nvPr/>
        </p:nvSpPr>
        <p:spPr>
          <a:xfrm>
            <a:off x="5928918" y="3267919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ounded Rectangle 43">
            <a:extLst>
              <a:ext uri="{FF2B5EF4-FFF2-40B4-BE49-F238E27FC236}">
                <a16:creationId xmlns:a16="http://schemas.microsoft.com/office/drawing/2014/main" id="{F2D99A6D-72A3-8185-9577-AFA6E3A119AA}"/>
              </a:ext>
            </a:extLst>
          </p:cNvPr>
          <p:cNvSpPr/>
          <p:nvPr/>
        </p:nvSpPr>
        <p:spPr>
          <a:xfrm>
            <a:off x="5937109" y="3932287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ounded Rectangle 44">
            <a:extLst>
              <a:ext uri="{FF2B5EF4-FFF2-40B4-BE49-F238E27FC236}">
                <a16:creationId xmlns:a16="http://schemas.microsoft.com/office/drawing/2014/main" id="{25F6FCFF-2053-B7AD-310D-A4B96F5606AA}"/>
              </a:ext>
            </a:extLst>
          </p:cNvPr>
          <p:cNvSpPr/>
          <p:nvPr/>
        </p:nvSpPr>
        <p:spPr>
          <a:xfrm>
            <a:off x="5937109" y="4557707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Rounded Rectangle 45">
            <a:extLst>
              <a:ext uri="{FF2B5EF4-FFF2-40B4-BE49-F238E27FC236}">
                <a16:creationId xmlns:a16="http://schemas.microsoft.com/office/drawing/2014/main" id="{BA2B5CB4-CA8D-55D3-4B6F-BC0B24ADDE7A}"/>
              </a:ext>
            </a:extLst>
          </p:cNvPr>
          <p:cNvSpPr/>
          <p:nvPr/>
        </p:nvSpPr>
        <p:spPr>
          <a:xfrm>
            <a:off x="5928918" y="5137114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9">
            <a:extLst>
              <a:ext uri="{FF2B5EF4-FFF2-40B4-BE49-F238E27FC236}">
                <a16:creationId xmlns:a16="http://schemas.microsoft.com/office/drawing/2014/main" id="{131D439A-7739-8EDC-A775-5701DA852BD4}"/>
              </a:ext>
            </a:extLst>
          </p:cNvPr>
          <p:cNvSpPr/>
          <p:nvPr/>
        </p:nvSpPr>
        <p:spPr>
          <a:xfrm>
            <a:off x="3688753" y="1224842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147D1579-B0D2-9ACA-FD4E-004F68BAE8EA}"/>
              </a:ext>
            </a:extLst>
          </p:cNvPr>
          <p:cNvSpPr/>
          <p:nvPr/>
        </p:nvSpPr>
        <p:spPr>
          <a:xfrm>
            <a:off x="3684658" y="1922548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ounded Rectangle 41">
            <a:extLst>
              <a:ext uri="{FF2B5EF4-FFF2-40B4-BE49-F238E27FC236}">
                <a16:creationId xmlns:a16="http://schemas.microsoft.com/office/drawing/2014/main" id="{E763EA7F-CC89-B500-3067-5C401805A527}"/>
              </a:ext>
            </a:extLst>
          </p:cNvPr>
          <p:cNvSpPr/>
          <p:nvPr/>
        </p:nvSpPr>
        <p:spPr>
          <a:xfrm>
            <a:off x="3680563" y="2605963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ounded Rectangle 42">
            <a:extLst>
              <a:ext uri="{FF2B5EF4-FFF2-40B4-BE49-F238E27FC236}">
                <a16:creationId xmlns:a16="http://schemas.microsoft.com/office/drawing/2014/main" id="{8765692F-AC9B-6FC4-9E54-0746E8C87B58}"/>
              </a:ext>
            </a:extLst>
          </p:cNvPr>
          <p:cNvSpPr/>
          <p:nvPr/>
        </p:nvSpPr>
        <p:spPr>
          <a:xfrm>
            <a:off x="3680562" y="327033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ounded Rectangle 43">
            <a:extLst>
              <a:ext uri="{FF2B5EF4-FFF2-40B4-BE49-F238E27FC236}">
                <a16:creationId xmlns:a16="http://schemas.microsoft.com/office/drawing/2014/main" id="{081FA252-22F3-3751-DB02-EFE31837DB94}"/>
              </a:ext>
            </a:extLst>
          </p:cNvPr>
          <p:cNvSpPr/>
          <p:nvPr/>
        </p:nvSpPr>
        <p:spPr>
          <a:xfrm>
            <a:off x="3688753" y="3934699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D68A2594-1164-8D91-85F2-C44AD0F33169}"/>
              </a:ext>
            </a:extLst>
          </p:cNvPr>
          <p:cNvSpPr/>
          <p:nvPr/>
        </p:nvSpPr>
        <p:spPr>
          <a:xfrm>
            <a:off x="3688753" y="4560119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ounded Rectangle 45">
            <a:extLst>
              <a:ext uri="{FF2B5EF4-FFF2-40B4-BE49-F238E27FC236}">
                <a16:creationId xmlns:a16="http://schemas.microsoft.com/office/drawing/2014/main" id="{3415105E-93C8-598D-0D41-15B2AF2728F3}"/>
              </a:ext>
            </a:extLst>
          </p:cNvPr>
          <p:cNvSpPr/>
          <p:nvPr/>
        </p:nvSpPr>
        <p:spPr>
          <a:xfrm>
            <a:off x="3680562" y="5139526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63AA1-12F5-170A-6B2D-794C8C08885E}"/>
              </a:ext>
            </a:extLst>
          </p:cNvPr>
          <p:cNvSpPr txBox="1"/>
          <p:nvPr/>
        </p:nvSpPr>
        <p:spPr>
          <a:xfrm>
            <a:off x="270588" y="1391111"/>
            <a:ext cx="1206612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Contest 10 continued</a:t>
            </a:r>
          </a:p>
        </p:txBody>
      </p:sp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2CF358CC-489C-7991-A3CA-EB2D88332F98}"/>
              </a:ext>
            </a:extLst>
          </p:cNvPr>
          <p:cNvSpPr/>
          <p:nvPr/>
        </p:nvSpPr>
        <p:spPr>
          <a:xfrm>
            <a:off x="7905159" y="2607320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C059E5C8-D101-54D3-3AB7-F412FF864FB2}"/>
              </a:ext>
            </a:extLst>
          </p:cNvPr>
          <p:cNvSpPr/>
          <p:nvPr/>
        </p:nvSpPr>
        <p:spPr>
          <a:xfrm>
            <a:off x="8348071" y="2607320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ounded Rectangle 10">
            <a:extLst>
              <a:ext uri="{FF2B5EF4-FFF2-40B4-BE49-F238E27FC236}">
                <a16:creationId xmlns:a16="http://schemas.microsoft.com/office/drawing/2014/main" id="{BC39FCC9-8255-717D-A74F-F8DB78059770}"/>
              </a:ext>
            </a:extLst>
          </p:cNvPr>
          <p:cNvSpPr/>
          <p:nvPr/>
        </p:nvSpPr>
        <p:spPr>
          <a:xfrm>
            <a:off x="7905159" y="3288357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5" name="Rounded Rectangle 11">
            <a:extLst>
              <a:ext uri="{FF2B5EF4-FFF2-40B4-BE49-F238E27FC236}">
                <a16:creationId xmlns:a16="http://schemas.microsoft.com/office/drawing/2014/main" id="{203D937D-C00C-0847-189A-5D65BD2FFB00}"/>
              </a:ext>
            </a:extLst>
          </p:cNvPr>
          <p:cNvSpPr/>
          <p:nvPr/>
        </p:nvSpPr>
        <p:spPr>
          <a:xfrm>
            <a:off x="8348071" y="3288357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6" name="Rounded Rectangle 12">
            <a:extLst>
              <a:ext uri="{FF2B5EF4-FFF2-40B4-BE49-F238E27FC236}">
                <a16:creationId xmlns:a16="http://schemas.microsoft.com/office/drawing/2014/main" id="{92EA46E4-AFC8-4475-72DB-12B4689F7B42}"/>
              </a:ext>
            </a:extLst>
          </p:cNvPr>
          <p:cNvSpPr/>
          <p:nvPr/>
        </p:nvSpPr>
        <p:spPr>
          <a:xfrm>
            <a:off x="7905159" y="392177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7" name="Rounded Rectangle 13">
            <a:extLst>
              <a:ext uri="{FF2B5EF4-FFF2-40B4-BE49-F238E27FC236}">
                <a16:creationId xmlns:a16="http://schemas.microsoft.com/office/drawing/2014/main" id="{099E8A48-212C-8D76-3814-1C481436D544}"/>
              </a:ext>
            </a:extLst>
          </p:cNvPr>
          <p:cNvSpPr/>
          <p:nvPr/>
        </p:nvSpPr>
        <p:spPr>
          <a:xfrm>
            <a:off x="8348071" y="392177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8" name="Rounded Rectangle 14">
            <a:extLst>
              <a:ext uri="{FF2B5EF4-FFF2-40B4-BE49-F238E27FC236}">
                <a16:creationId xmlns:a16="http://schemas.microsoft.com/office/drawing/2014/main" id="{CF98D0CF-A86E-0E07-C9E6-F2D7CDA97948}"/>
              </a:ext>
            </a:extLst>
          </p:cNvPr>
          <p:cNvSpPr/>
          <p:nvPr/>
        </p:nvSpPr>
        <p:spPr>
          <a:xfrm>
            <a:off x="7905159" y="4555185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9" name="Rounded Rectangle 15">
            <a:extLst>
              <a:ext uri="{FF2B5EF4-FFF2-40B4-BE49-F238E27FC236}">
                <a16:creationId xmlns:a16="http://schemas.microsoft.com/office/drawing/2014/main" id="{9AB3C3FB-327D-5DA4-4E9A-E159E6C84929}"/>
              </a:ext>
            </a:extLst>
          </p:cNvPr>
          <p:cNvSpPr/>
          <p:nvPr/>
        </p:nvSpPr>
        <p:spPr>
          <a:xfrm>
            <a:off x="8348071" y="4555185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0" name="Rounded Rectangle 16">
            <a:extLst>
              <a:ext uri="{FF2B5EF4-FFF2-40B4-BE49-F238E27FC236}">
                <a16:creationId xmlns:a16="http://schemas.microsoft.com/office/drawing/2014/main" id="{C350A46C-88A3-7672-3AB8-8497F987DAA8}"/>
              </a:ext>
            </a:extLst>
          </p:cNvPr>
          <p:cNvSpPr/>
          <p:nvPr/>
        </p:nvSpPr>
        <p:spPr>
          <a:xfrm>
            <a:off x="7905159" y="5274989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1" name="Rounded Rectangle 53">
            <a:extLst>
              <a:ext uri="{FF2B5EF4-FFF2-40B4-BE49-F238E27FC236}">
                <a16:creationId xmlns:a16="http://schemas.microsoft.com/office/drawing/2014/main" id="{CD9504BD-D452-B46C-3EA6-DC6F534BDC84}"/>
              </a:ext>
            </a:extLst>
          </p:cNvPr>
          <p:cNvSpPr/>
          <p:nvPr/>
        </p:nvSpPr>
        <p:spPr>
          <a:xfrm>
            <a:off x="8348071" y="526784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2" name="Rounded Rectangle 8">
            <a:extLst>
              <a:ext uri="{FF2B5EF4-FFF2-40B4-BE49-F238E27FC236}">
                <a16:creationId xmlns:a16="http://schemas.microsoft.com/office/drawing/2014/main" id="{FCE110AF-7E1E-8BBD-8749-40BC1B2D1313}"/>
              </a:ext>
            </a:extLst>
          </p:cNvPr>
          <p:cNvSpPr/>
          <p:nvPr/>
        </p:nvSpPr>
        <p:spPr>
          <a:xfrm>
            <a:off x="7905159" y="1941398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3" name="Rounded Rectangle 9">
            <a:extLst>
              <a:ext uri="{FF2B5EF4-FFF2-40B4-BE49-F238E27FC236}">
                <a16:creationId xmlns:a16="http://schemas.microsoft.com/office/drawing/2014/main" id="{EEF1255B-6E3F-3B78-2699-5DFA41AB7B82}"/>
              </a:ext>
            </a:extLst>
          </p:cNvPr>
          <p:cNvSpPr/>
          <p:nvPr/>
        </p:nvSpPr>
        <p:spPr>
          <a:xfrm>
            <a:off x="8348071" y="194139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4" name="Rounded Rectangle 8">
            <a:extLst>
              <a:ext uri="{FF2B5EF4-FFF2-40B4-BE49-F238E27FC236}">
                <a16:creationId xmlns:a16="http://schemas.microsoft.com/office/drawing/2014/main" id="{C73A8B85-0ED9-C9FB-DD82-10A8F256977C}"/>
              </a:ext>
            </a:extLst>
          </p:cNvPr>
          <p:cNvSpPr/>
          <p:nvPr/>
        </p:nvSpPr>
        <p:spPr>
          <a:xfrm>
            <a:off x="7905159" y="1204190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5" name="Rounded Rectangle 9">
            <a:extLst>
              <a:ext uri="{FF2B5EF4-FFF2-40B4-BE49-F238E27FC236}">
                <a16:creationId xmlns:a16="http://schemas.microsoft.com/office/drawing/2014/main" id="{D5940D3F-80CB-1B21-CD9F-44BD0BA9B10B}"/>
              </a:ext>
            </a:extLst>
          </p:cNvPr>
          <p:cNvSpPr/>
          <p:nvPr/>
        </p:nvSpPr>
        <p:spPr>
          <a:xfrm>
            <a:off x="8348071" y="1204190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32383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B814-C897-0FDF-7A1B-457AFE38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 Games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CBC2-9A2F-28BC-FBBC-8776FE9C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Bets  are the same as Football</a:t>
            </a:r>
          </a:p>
          <a:p>
            <a:r>
              <a:rPr lang="en-US" dirty="0" err="1"/>
              <a:t>Moneyline</a:t>
            </a:r>
            <a:r>
              <a:rPr lang="en-US" dirty="0"/>
              <a:t>, Spread, Over/Under Predictions</a:t>
            </a:r>
          </a:p>
        </p:txBody>
      </p:sp>
    </p:spTree>
    <p:extLst>
      <p:ext uri="{BB962C8B-B14F-4D97-AF65-F5344CB8AC3E}">
        <p14:creationId xmlns:p14="http://schemas.microsoft.com/office/powerpoint/2010/main" val="862103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85B21AEB-ACE2-AB52-4648-30B8995B5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49724"/>
              </p:ext>
            </p:extLst>
          </p:nvPr>
        </p:nvGraphicFramePr>
        <p:xfrm>
          <a:off x="1034287" y="488042"/>
          <a:ext cx="10123425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Who Wins?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By How Much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Points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Knicks vs Nets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Warriors vs Celtics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9FD50170-94D7-E67F-9FAE-2EF3F5EE9089}"/>
              </a:ext>
            </a:extLst>
          </p:cNvPr>
          <p:cNvSpPr/>
          <p:nvPr/>
        </p:nvSpPr>
        <p:spPr>
          <a:xfrm>
            <a:off x="2949676" y="1378742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Knicks</a:t>
            </a:r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5E298094-9CDB-308A-4798-24AEF9087633}"/>
              </a:ext>
            </a:extLst>
          </p:cNvPr>
          <p:cNvSpPr/>
          <p:nvPr/>
        </p:nvSpPr>
        <p:spPr>
          <a:xfrm>
            <a:off x="3844168" y="1371601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Nets</a:t>
            </a:r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AF02112B-4395-BE6B-679C-020BCA4FA29D}"/>
              </a:ext>
            </a:extLst>
          </p:cNvPr>
          <p:cNvSpPr/>
          <p:nvPr/>
        </p:nvSpPr>
        <p:spPr>
          <a:xfrm>
            <a:off x="2949676" y="2081214"/>
            <a:ext cx="969181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Warrior</a:t>
            </a:r>
          </a:p>
        </p:txBody>
      </p:sp>
      <p:sp>
        <p:nvSpPr>
          <p:cNvPr id="37" name="Rounded Rectangle 8">
            <a:extLst>
              <a:ext uri="{FF2B5EF4-FFF2-40B4-BE49-F238E27FC236}">
                <a16:creationId xmlns:a16="http://schemas.microsoft.com/office/drawing/2014/main" id="{A40F46AB-DA08-8A59-F49C-BC6264737FCF}"/>
              </a:ext>
            </a:extLst>
          </p:cNvPr>
          <p:cNvSpPr/>
          <p:nvPr/>
        </p:nvSpPr>
        <p:spPr>
          <a:xfrm>
            <a:off x="3401257" y="276225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C48839EC-B9BC-D232-C471-16389AF8B1A7}"/>
              </a:ext>
            </a:extLst>
          </p:cNvPr>
          <p:cNvSpPr/>
          <p:nvPr/>
        </p:nvSpPr>
        <p:spPr>
          <a:xfrm>
            <a:off x="3844169" y="276225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43082EAE-C477-5B09-D4DC-DE9D3B97FDAE}"/>
              </a:ext>
            </a:extLst>
          </p:cNvPr>
          <p:cNvSpPr/>
          <p:nvPr/>
        </p:nvSpPr>
        <p:spPr>
          <a:xfrm>
            <a:off x="3401257" y="3443288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0" name="Rounded Rectangle 11">
            <a:extLst>
              <a:ext uri="{FF2B5EF4-FFF2-40B4-BE49-F238E27FC236}">
                <a16:creationId xmlns:a16="http://schemas.microsoft.com/office/drawing/2014/main" id="{6133C43C-2FC8-C4D6-4486-C59D36E91A22}"/>
              </a:ext>
            </a:extLst>
          </p:cNvPr>
          <p:cNvSpPr/>
          <p:nvPr/>
        </p:nvSpPr>
        <p:spPr>
          <a:xfrm>
            <a:off x="3844169" y="344328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1" name="Rounded Rectangle 12">
            <a:extLst>
              <a:ext uri="{FF2B5EF4-FFF2-40B4-BE49-F238E27FC236}">
                <a16:creationId xmlns:a16="http://schemas.microsoft.com/office/drawing/2014/main" id="{C60DADD2-31C4-D9D7-CBDC-D9CFB8F4C39F}"/>
              </a:ext>
            </a:extLst>
          </p:cNvPr>
          <p:cNvSpPr/>
          <p:nvPr/>
        </p:nvSpPr>
        <p:spPr>
          <a:xfrm>
            <a:off x="3401257" y="4076702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2" name="Rounded Rectangle 13">
            <a:extLst>
              <a:ext uri="{FF2B5EF4-FFF2-40B4-BE49-F238E27FC236}">
                <a16:creationId xmlns:a16="http://schemas.microsoft.com/office/drawing/2014/main" id="{799D1D21-A7F2-A2F6-7BDC-FC690CB5F70C}"/>
              </a:ext>
            </a:extLst>
          </p:cNvPr>
          <p:cNvSpPr/>
          <p:nvPr/>
        </p:nvSpPr>
        <p:spPr>
          <a:xfrm>
            <a:off x="3844169" y="4076702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3" name="Rounded Rectangle 14">
            <a:extLst>
              <a:ext uri="{FF2B5EF4-FFF2-40B4-BE49-F238E27FC236}">
                <a16:creationId xmlns:a16="http://schemas.microsoft.com/office/drawing/2014/main" id="{E7A28804-779E-0C66-F3E0-FB051A344332}"/>
              </a:ext>
            </a:extLst>
          </p:cNvPr>
          <p:cNvSpPr/>
          <p:nvPr/>
        </p:nvSpPr>
        <p:spPr>
          <a:xfrm>
            <a:off x="3401257" y="4710116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4" name="Rounded Rectangle 15">
            <a:extLst>
              <a:ext uri="{FF2B5EF4-FFF2-40B4-BE49-F238E27FC236}">
                <a16:creationId xmlns:a16="http://schemas.microsoft.com/office/drawing/2014/main" id="{430345D3-F465-7A67-A778-98A398A6CC2A}"/>
              </a:ext>
            </a:extLst>
          </p:cNvPr>
          <p:cNvSpPr/>
          <p:nvPr/>
        </p:nvSpPr>
        <p:spPr>
          <a:xfrm>
            <a:off x="3844169" y="4710116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5" name="Rounded Rectangle 16">
            <a:extLst>
              <a:ext uri="{FF2B5EF4-FFF2-40B4-BE49-F238E27FC236}">
                <a16:creationId xmlns:a16="http://schemas.microsoft.com/office/drawing/2014/main" id="{2170E23E-D24F-FD36-D38C-C22CABA6187F}"/>
              </a:ext>
            </a:extLst>
          </p:cNvPr>
          <p:cNvSpPr/>
          <p:nvPr/>
        </p:nvSpPr>
        <p:spPr>
          <a:xfrm>
            <a:off x="3401257" y="5429920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6" name="Rounded Rectangle 50">
            <a:extLst>
              <a:ext uri="{FF2B5EF4-FFF2-40B4-BE49-F238E27FC236}">
                <a16:creationId xmlns:a16="http://schemas.microsoft.com/office/drawing/2014/main" id="{B9A84D53-EED8-899B-4AAC-3263400D0724}"/>
              </a:ext>
            </a:extLst>
          </p:cNvPr>
          <p:cNvSpPr/>
          <p:nvPr/>
        </p:nvSpPr>
        <p:spPr>
          <a:xfrm>
            <a:off x="4456228" y="5925338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47" name="Rounded Rectangle 53">
            <a:extLst>
              <a:ext uri="{FF2B5EF4-FFF2-40B4-BE49-F238E27FC236}">
                <a16:creationId xmlns:a16="http://schemas.microsoft.com/office/drawing/2014/main" id="{02A769D3-D326-71D2-2004-A4BFFDA171EC}"/>
              </a:ext>
            </a:extLst>
          </p:cNvPr>
          <p:cNvSpPr/>
          <p:nvPr/>
        </p:nvSpPr>
        <p:spPr>
          <a:xfrm>
            <a:off x="3844169" y="5422779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8" name="Rounded Rectangle 39">
            <a:extLst>
              <a:ext uri="{FF2B5EF4-FFF2-40B4-BE49-F238E27FC236}">
                <a16:creationId xmlns:a16="http://schemas.microsoft.com/office/drawing/2014/main" id="{9A7849A4-2063-23B1-B1AF-0240A4EDB549}"/>
              </a:ext>
            </a:extLst>
          </p:cNvPr>
          <p:cNvSpPr/>
          <p:nvPr/>
        </p:nvSpPr>
        <p:spPr>
          <a:xfrm>
            <a:off x="5582546" y="1295394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" name="Rounded Rectangle 40">
            <a:extLst>
              <a:ext uri="{FF2B5EF4-FFF2-40B4-BE49-F238E27FC236}">
                <a16:creationId xmlns:a16="http://schemas.microsoft.com/office/drawing/2014/main" id="{FCCBDDB9-BABC-BB85-995B-69A3055273E3}"/>
              </a:ext>
            </a:extLst>
          </p:cNvPr>
          <p:cNvSpPr/>
          <p:nvPr/>
        </p:nvSpPr>
        <p:spPr>
          <a:xfrm>
            <a:off x="5578451" y="199310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Rounded Rectangle 41">
            <a:extLst>
              <a:ext uri="{FF2B5EF4-FFF2-40B4-BE49-F238E27FC236}">
                <a16:creationId xmlns:a16="http://schemas.microsoft.com/office/drawing/2014/main" id="{BCAF4EB6-9E45-707B-EA75-E9CAB2C1378A}"/>
              </a:ext>
            </a:extLst>
          </p:cNvPr>
          <p:cNvSpPr/>
          <p:nvPr/>
        </p:nvSpPr>
        <p:spPr>
          <a:xfrm>
            <a:off x="5574356" y="2676515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ounded Rectangle 42">
            <a:extLst>
              <a:ext uri="{FF2B5EF4-FFF2-40B4-BE49-F238E27FC236}">
                <a16:creationId xmlns:a16="http://schemas.microsoft.com/office/drawing/2014/main" id="{FE21CEEF-B22B-0B8C-49F1-AB8E6E62A768}"/>
              </a:ext>
            </a:extLst>
          </p:cNvPr>
          <p:cNvSpPr/>
          <p:nvPr/>
        </p:nvSpPr>
        <p:spPr>
          <a:xfrm>
            <a:off x="5574355" y="3340883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ounded Rectangle 43">
            <a:extLst>
              <a:ext uri="{FF2B5EF4-FFF2-40B4-BE49-F238E27FC236}">
                <a16:creationId xmlns:a16="http://schemas.microsoft.com/office/drawing/2014/main" id="{67F0DA32-B2E8-B624-6176-F5A3572A2439}"/>
              </a:ext>
            </a:extLst>
          </p:cNvPr>
          <p:cNvSpPr/>
          <p:nvPr/>
        </p:nvSpPr>
        <p:spPr>
          <a:xfrm>
            <a:off x="5582546" y="400525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3" name="Rounded Rectangle 44">
            <a:extLst>
              <a:ext uri="{FF2B5EF4-FFF2-40B4-BE49-F238E27FC236}">
                <a16:creationId xmlns:a16="http://schemas.microsoft.com/office/drawing/2014/main" id="{E07277C6-8E82-7E8C-74A8-BA8B5C8B7099}"/>
              </a:ext>
            </a:extLst>
          </p:cNvPr>
          <p:cNvSpPr/>
          <p:nvPr/>
        </p:nvSpPr>
        <p:spPr>
          <a:xfrm>
            <a:off x="5582546" y="463067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ounded Rectangle 45">
            <a:extLst>
              <a:ext uri="{FF2B5EF4-FFF2-40B4-BE49-F238E27FC236}">
                <a16:creationId xmlns:a16="http://schemas.microsoft.com/office/drawing/2014/main" id="{E08F0265-861A-F82D-124A-B3DFD78D3CA6}"/>
              </a:ext>
            </a:extLst>
          </p:cNvPr>
          <p:cNvSpPr/>
          <p:nvPr/>
        </p:nvSpPr>
        <p:spPr>
          <a:xfrm>
            <a:off x="5574355" y="5210078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Rounded Rectangle 39">
            <a:extLst>
              <a:ext uri="{FF2B5EF4-FFF2-40B4-BE49-F238E27FC236}">
                <a16:creationId xmlns:a16="http://schemas.microsoft.com/office/drawing/2014/main" id="{CCA247E0-B5AC-A55C-384A-62FE831B9C9B}"/>
              </a:ext>
            </a:extLst>
          </p:cNvPr>
          <p:cNvSpPr/>
          <p:nvPr/>
        </p:nvSpPr>
        <p:spPr>
          <a:xfrm>
            <a:off x="7613617" y="137160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56" name="Rounded Rectangle 40">
            <a:extLst>
              <a:ext uri="{FF2B5EF4-FFF2-40B4-BE49-F238E27FC236}">
                <a16:creationId xmlns:a16="http://schemas.microsoft.com/office/drawing/2014/main" id="{D7DFF969-F4C7-AA9D-AFF2-46A66E620C13}"/>
              </a:ext>
            </a:extLst>
          </p:cNvPr>
          <p:cNvSpPr/>
          <p:nvPr/>
        </p:nvSpPr>
        <p:spPr>
          <a:xfrm>
            <a:off x="7609522" y="2069307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57" name="Rounded Rectangle 41">
            <a:extLst>
              <a:ext uri="{FF2B5EF4-FFF2-40B4-BE49-F238E27FC236}">
                <a16:creationId xmlns:a16="http://schemas.microsoft.com/office/drawing/2014/main" id="{7DE658DC-DBC6-03C5-1DDB-B13037A762B3}"/>
              </a:ext>
            </a:extLst>
          </p:cNvPr>
          <p:cNvSpPr/>
          <p:nvPr/>
        </p:nvSpPr>
        <p:spPr>
          <a:xfrm>
            <a:off x="7605427" y="2752722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8" name="Rounded Rectangle 42">
            <a:extLst>
              <a:ext uri="{FF2B5EF4-FFF2-40B4-BE49-F238E27FC236}">
                <a16:creationId xmlns:a16="http://schemas.microsoft.com/office/drawing/2014/main" id="{90FB2373-20D4-2452-2697-E6449ECB0193}"/>
              </a:ext>
            </a:extLst>
          </p:cNvPr>
          <p:cNvSpPr/>
          <p:nvPr/>
        </p:nvSpPr>
        <p:spPr>
          <a:xfrm>
            <a:off x="7605426" y="341709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59" name="Rounded Rectangle 43">
            <a:extLst>
              <a:ext uri="{FF2B5EF4-FFF2-40B4-BE49-F238E27FC236}">
                <a16:creationId xmlns:a16="http://schemas.microsoft.com/office/drawing/2014/main" id="{78E6AFE7-7196-5BAF-6D9B-79189C0EFD2F}"/>
              </a:ext>
            </a:extLst>
          </p:cNvPr>
          <p:cNvSpPr/>
          <p:nvPr/>
        </p:nvSpPr>
        <p:spPr>
          <a:xfrm>
            <a:off x="7613617" y="4081458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60" name="Rounded Rectangle 44">
            <a:extLst>
              <a:ext uri="{FF2B5EF4-FFF2-40B4-BE49-F238E27FC236}">
                <a16:creationId xmlns:a16="http://schemas.microsoft.com/office/drawing/2014/main" id="{119D0543-AE2B-EAC1-70BE-E76F72634BB7}"/>
              </a:ext>
            </a:extLst>
          </p:cNvPr>
          <p:cNvSpPr/>
          <p:nvPr/>
        </p:nvSpPr>
        <p:spPr>
          <a:xfrm>
            <a:off x="7613617" y="4706878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61" name="Rounded Rectangle 45">
            <a:extLst>
              <a:ext uri="{FF2B5EF4-FFF2-40B4-BE49-F238E27FC236}">
                <a16:creationId xmlns:a16="http://schemas.microsoft.com/office/drawing/2014/main" id="{77665CC4-BD7B-4658-DD38-7FE8B3D6E15B}"/>
              </a:ext>
            </a:extLst>
          </p:cNvPr>
          <p:cNvSpPr/>
          <p:nvPr/>
        </p:nvSpPr>
        <p:spPr>
          <a:xfrm>
            <a:off x="7605426" y="5286285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2" name="Rounded Rectangle 5">
            <a:extLst>
              <a:ext uri="{FF2B5EF4-FFF2-40B4-BE49-F238E27FC236}">
                <a16:creationId xmlns:a16="http://schemas.microsoft.com/office/drawing/2014/main" id="{2C8726B0-FA50-1933-1912-5503113BCDC5}"/>
              </a:ext>
            </a:extLst>
          </p:cNvPr>
          <p:cNvSpPr/>
          <p:nvPr/>
        </p:nvSpPr>
        <p:spPr>
          <a:xfrm>
            <a:off x="3844169" y="2074073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Celtics</a:t>
            </a:r>
          </a:p>
        </p:txBody>
      </p:sp>
    </p:spTree>
    <p:extLst>
      <p:ext uri="{BB962C8B-B14F-4D97-AF65-F5344CB8AC3E}">
        <p14:creationId xmlns:p14="http://schemas.microsoft.com/office/powerpoint/2010/main" val="2283047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12B390-CD9D-3B33-9712-F53448D5A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17491"/>
              </p:ext>
            </p:extLst>
          </p:nvPr>
        </p:nvGraphicFramePr>
        <p:xfrm>
          <a:off x="1034287" y="488042"/>
          <a:ext cx="10123425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Players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MVP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Defensive Player of the Year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Scoring Title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Rookie of the Year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Steph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Lebron 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5" name="Rounded Rectangle 50">
            <a:extLst>
              <a:ext uri="{FF2B5EF4-FFF2-40B4-BE49-F238E27FC236}">
                <a16:creationId xmlns:a16="http://schemas.microsoft.com/office/drawing/2014/main" id="{1E1F0292-0315-7FAA-C240-74BA91E82D5B}"/>
              </a:ext>
            </a:extLst>
          </p:cNvPr>
          <p:cNvSpPr/>
          <p:nvPr/>
        </p:nvSpPr>
        <p:spPr>
          <a:xfrm>
            <a:off x="4456228" y="5925338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0049F5-8AEF-31EA-623C-F9062086CC42}"/>
              </a:ext>
            </a:extLst>
          </p:cNvPr>
          <p:cNvSpPr/>
          <p:nvPr/>
        </p:nvSpPr>
        <p:spPr>
          <a:xfrm>
            <a:off x="10115565" y="144008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B9C60E-3DA9-A13D-2242-5414C6408173}"/>
              </a:ext>
            </a:extLst>
          </p:cNvPr>
          <p:cNvSpPr/>
          <p:nvPr/>
        </p:nvSpPr>
        <p:spPr>
          <a:xfrm>
            <a:off x="10115564" y="21592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1BD90B-AF58-B0C4-0583-B3F27D1868C4}"/>
              </a:ext>
            </a:extLst>
          </p:cNvPr>
          <p:cNvSpPr/>
          <p:nvPr/>
        </p:nvSpPr>
        <p:spPr>
          <a:xfrm>
            <a:off x="10130602" y="283074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CFC34A-D47E-F019-B80A-659A57509E7E}"/>
              </a:ext>
            </a:extLst>
          </p:cNvPr>
          <p:cNvSpPr/>
          <p:nvPr/>
        </p:nvSpPr>
        <p:spPr>
          <a:xfrm>
            <a:off x="10130602" y="349748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230DA7-D8AC-4ADD-3CDE-6364A514A05E}"/>
              </a:ext>
            </a:extLst>
          </p:cNvPr>
          <p:cNvSpPr/>
          <p:nvPr/>
        </p:nvSpPr>
        <p:spPr>
          <a:xfrm>
            <a:off x="10130602" y="417376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3679DB-1C36-A931-0A15-0D144E40A4FC}"/>
              </a:ext>
            </a:extLst>
          </p:cNvPr>
          <p:cNvSpPr/>
          <p:nvPr/>
        </p:nvSpPr>
        <p:spPr>
          <a:xfrm>
            <a:off x="10130601" y="4796795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AFE5F6-8BE5-9C17-DA96-CF2B7F5D37F6}"/>
              </a:ext>
            </a:extLst>
          </p:cNvPr>
          <p:cNvSpPr/>
          <p:nvPr/>
        </p:nvSpPr>
        <p:spPr>
          <a:xfrm>
            <a:off x="10130601" y="541982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486027-780C-5F1B-2B96-CFBBCD7D18B6}"/>
              </a:ext>
            </a:extLst>
          </p:cNvPr>
          <p:cNvSpPr/>
          <p:nvPr/>
        </p:nvSpPr>
        <p:spPr>
          <a:xfrm>
            <a:off x="3830956" y="144008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403CCE-A80E-3BC1-3F22-F9E9EC6D60D8}"/>
              </a:ext>
            </a:extLst>
          </p:cNvPr>
          <p:cNvSpPr/>
          <p:nvPr/>
        </p:nvSpPr>
        <p:spPr>
          <a:xfrm>
            <a:off x="3830955" y="21592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31E78F-84F2-65C1-94E0-CF200C975977}"/>
              </a:ext>
            </a:extLst>
          </p:cNvPr>
          <p:cNvSpPr/>
          <p:nvPr/>
        </p:nvSpPr>
        <p:spPr>
          <a:xfrm>
            <a:off x="3845993" y="283074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1DC7ED-F5BD-AB3E-57D9-552DDE95152C}"/>
              </a:ext>
            </a:extLst>
          </p:cNvPr>
          <p:cNvSpPr/>
          <p:nvPr/>
        </p:nvSpPr>
        <p:spPr>
          <a:xfrm>
            <a:off x="3845993" y="349748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3CE495-B98B-FD51-5E0E-DCD4C6A67A11}"/>
              </a:ext>
            </a:extLst>
          </p:cNvPr>
          <p:cNvSpPr/>
          <p:nvPr/>
        </p:nvSpPr>
        <p:spPr>
          <a:xfrm>
            <a:off x="3845993" y="417376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128476-3AB1-2760-B5CA-F457EAD4009F}"/>
              </a:ext>
            </a:extLst>
          </p:cNvPr>
          <p:cNvSpPr/>
          <p:nvPr/>
        </p:nvSpPr>
        <p:spPr>
          <a:xfrm>
            <a:off x="3845992" y="4796795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7A2978-65DE-4A63-FD64-162563971ED1}"/>
              </a:ext>
            </a:extLst>
          </p:cNvPr>
          <p:cNvSpPr/>
          <p:nvPr/>
        </p:nvSpPr>
        <p:spPr>
          <a:xfrm>
            <a:off x="3845992" y="541982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148E6D-2F1B-730B-AA26-31D9A00DCA1A}"/>
              </a:ext>
            </a:extLst>
          </p:cNvPr>
          <p:cNvSpPr/>
          <p:nvPr/>
        </p:nvSpPr>
        <p:spPr>
          <a:xfrm>
            <a:off x="6092951" y="144008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242C4C-6054-2CB0-0578-E3CB7FCD6E72}"/>
              </a:ext>
            </a:extLst>
          </p:cNvPr>
          <p:cNvSpPr/>
          <p:nvPr/>
        </p:nvSpPr>
        <p:spPr>
          <a:xfrm>
            <a:off x="6092950" y="21592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04A2CE-1C73-DE3E-CA67-D38E0504B077}"/>
              </a:ext>
            </a:extLst>
          </p:cNvPr>
          <p:cNvSpPr/>
          <p:nvPr/>
        </p:nvSpPr>
        <p:spPr>
          <a:xfrm>
            <a:off x="6107988" y="283074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95B90F-C7B3-B0A5-F508-55747950D82E}"/>
              </a:ext>
            </a:extLst>
          </p:cNvPr>
          <p:cNvSpPr/>
          <p:nvPr/>
        </p:nvSpPr>
        <p:spPr>
          <a:xfrm>
            <a:off x="6107988" y="349748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DA916B-CFEC-6283-C4B4-AA8FEDB32C3A}"/>
              </a:ext>
            </a:extLst>
          </p:cNvPr>
          <p:cNvSpPr/>
          <p:nvPr/>
        </p:nvSpPr>
        <p:spPr>
          <a:xfrm>
            <a:off x="6107988" y="417376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A94E07-A8A8-7695-1A3B-E95CC70E3854}"/>
              </a:ext>
            </a:extLst>
          </p:cNvPr>
          <p:cNvSpPr/>
          <p:nvPr/>
        </p:nvSpPr>
        <p:spPr>
          <a:xfrm>
            <a:off x="6107987" y="4796795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09939E-5D6A-9366-1AA1-CD06E9CC44D0}"/>
              </a:ext>
            </a:extLst>
          </p:cNvPr>
          <p:cNvSpPr/>
          <p:nvPr/>
        </p:nvSpPr>
        <p:spPr>
          <a:xfrm>
            <a:off x="6107987" y="541982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D14BD7-3FE7-FE65-5950-F31BA8875783}"/>
              </a:ext>
            </a:extLst>
          </p:cNvPr>
          <p:cNvSpPr/>
          <p:nvPr/>
        </p:nvSpPr>
        <p:spPr>
          <a:xfrm>
            <a:off x="8111775" y="144008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B63A64-8E5D-37EA-4B9B-98635504DD2B}"/>
              </a:ext>
            </a:extLst>
          </p:cNvPr>
          <p:cNvSpPr/>
          <p:nvPr/>
        </p:nvSpPr>
        <p:spPr>
          <a:xfrm>
            <a:off x="8111774" y="21592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C95516-30E5-98B2-EAC4-54C21C29A627}"/>
              </a:ext>
            </a:extLst>
          </p:cNvPr>
          <p:cNvSpPr/>
          <p:nvPr/>
        </p:nvSpPr>
        <p:spPr>
          <a:xfrm>
            <a:off x="8126812" y="283074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BB807E-6930-1A67-5205-99DB99085A02}"/>
              </a:ext>
            </a:extLst>
          </p:cNvPr>
          <p:cNvSpPr/>
          <p:nvPr/>
        </p:nvSpPr>
        <p:spPr>
          <a:xfrm>
            <a:off x="8126812" y="349748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300F7A-2BA4-C710-8F36-84974E572C09}"/>
              </a:ext>
            </a:extLst>
          </p:cNvPr>
          <p:cNvSpPr/>
          <p:nvPr/>
        </p:nvSpPr>
        <p:spPr>
          <a:xfrm>
            <a:off x="8126812" y="417376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E70E49-4BBD-3C37-D810-56DA836DDC44}"/>
              </a:ext>
            </a:extLst>
          </p:cNvPr>
          <p:cNvSpPr/>
          <p:nvPr/>
        </p:nvSpPr>
        <p:spPr>
          <a:xfrm>
            <a:off x="8126811" y="4796795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7CC5F9-5E0E-F80B-0ED9-35C17A7920D1}"/>
              </a:ext>
            </a:extLst>
          </p:cNvPr>
          <p:cNvSpPr/>
          <p:nvPr/>
        </p:nvSpPr>
        <p:spPr>
          <a:xfrm>
            <a:off x="8126811" y="541982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A71D28-B108-C929-6F62-C1EC2F470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39790"/>
              </p:ext>
            </p:extLst>
          </p:nvPr>
        </p:nvGraphicFramePr>
        <p:xfrm>
          <a:off x="1304925" y="529377"/>
          <a:ext cx="10123425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Golfer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Make Cut?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Top 5?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Win?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3493A9-5AC5-32A5-4E6C-BCBE690B950C}"/>
              </a:ext>
            </a:extLst>
          </p:cNvPr>
          <p:cNvSpPr/>
          <p:nvPr/>
        </p:nvSpPr>
        <p:spPr>
          <a:xfrm>
            <a:off x="3671895" y="1457324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176424-66F4-3583-AC22-6E6D8298CC29}"/>
              </a:ext>
            </a:extLst>
          </p:cNvPr>
          <p:cNvSpPr/>
          <p:nvPr/>
        </p:nvSpPr>
        <p:spPr>
          <a:xfrm>
            <a:off x="4114807" y="1457324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BFDA699-EE3A-6833-99A2-18BAEA4B5B8D}"/>
              </a:ext>
            </a:extLst>
          </p:cNvPr>
          <p:cNvSpPr/>
          <p:nvPr/>
        </p:nvSpPr>
        <p:spPr>
          <a:xfrm>
            <a:off x="3671895" y="2166937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A3D9E5E-7DE0-A205-F8FE-8FBC3BD8C7F8}"/>
              </a:ext>
            </a:extLst>
          </p:cNvPr>
          <p:cNvSpPr/>
          <p:nvPr/>
        </p:nvSpPr>
        <p:spPr>
          <a:xfrm>
            <a:off x="4114807" y="2166937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8020992-DF95-7E74-7BFE-134E82D3ADC4}"/>
              </a:ext>
            </a:extLst>
          </p:cNvPr>
          <p:cNvSpPr/>
          <p:nvPr/>
        </p:nvSpPr>
        <p:spPr>
          <a:xfrm>
            <a:off x="3671895" y="2847974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EFA5FD-44CD-8ABF-F83D-375EC18553F2}"/>
              </a:ext>
            </a:extLst>
          </p:cNvPr>
          <p:cNvSpPr/>
          <p:nvPr/>
        </p:nvSpPr>
        <p:spPr>
          <a:xfrm>
            <a:off x="4114807" y="2847974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9BB219-2DFD-E510-7CF2-4CE382631CD5}"/>
              </a:ext>
            </a:extLst>
          </p:cNvPr>
          <p:cNvSpPr/>
          <p:nvPr/>
        </p:nvSpPr>
        <p:spPr>
          <a:xfrm>
            <a:off x="3671895" y="352901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A40CE56-0045-54BE-65C8-81F49DB38DD7}"/>
              </a:ext>
            </a:extLst>
          </p:cNvPr>
          <p:cNvSpPr/>
          <p:nvPr/>
        </p:nvSpPr>
        <p:spPr>
          <a:xfrm>
            <a:off x="4114807" y="352901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CCA84AC-4176-10E9-9ADA-F07D0C9755B0}"/>
              </a:ext>
            </a:extLst>
          </p:cNvPr>
          <p:cNvSpPr/>
          <p:nvPr/>
        </p:nvSpPr>
        <p:spPr>
          <a:xfrm>
            <a:off x="3671895" y="4162425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AE3D652-3A5D-B697-6BD2-38638384F286}"/>
              </a:ext>
            </a:extLst>
          </p:cNvPr>
          <p:cNvSpPr/>
          <p:nvPr/>
        </p:nvSpPr>
        <p:spPr>
          <a:xfrm>
            <a:off x="4114807" y="4162425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4AB9FFB-7C80-9525-9B13-5B24871FB615}"/>
              </a:ext>
            </a:extLst>
          </p:cNvPr>
          <p:cNvSpPr/>
          <p:nvPr/>
        </p:nvSpPr>
        <p:spPr>
          <a:xfrm>
            <a:off x="3671895" y="4795839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97E6AEF-35CA-9FC9-1482-325F9FAB9040}"/>
              </a:ext>
            </a:extLst>
          </p:cNvPr>
          <p:cNvSpPr/>
          <p:nvPr/>
        </p:nvSpPr>
        <p:spPr>
          <a:xfrm>
            <a:off x="4114807" y="4795839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DCE8F5D-AEEC-FA0F-B878-DFBADFA2D930}"/>
              </a:ext>
            </a:extLst>
          </p:cNvPr>
          <p:cNvSpPr/>
          <p:nvPr/>
        </p:nvSpPr>
        <p:spPr>
          <a:xfrm>
            <a:off x="3671895" y="5515643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18C6B77-6C76-8144-59A5-11C19ED06738}"/>
              </a:ext>
            </a:extLst>
          </p:cNvPr>
          <p:cNvSpPr/>
          <p:nvPr/>
        </p:nvSpPr>
        <p:spPr>
          <a:xfrm>
            <a:off x="5762710" y="1457324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2941631-13B7-C83F-1E71-D9104C224845}"/>
              </a:ext>
            </a:extLst>
          </p:cNvPr>
          <p:cNvSpPr/>
          <p:nvPr/>
        </p:nvSpPr>
        <p:spPr>
          <a:xfrm>
            <a:off x="6205622" y="1457324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243FA08-2445-51A5-5B1F-73113CC2819E}"/>
              </a:ext>
            </a:extLst>
          </p:cNvPr>
          <p:cNvSpPr/>
          <p:nvPr/>
        </p:nvSpPr>
        <p:spPr>
          <a:xfrm>
            <a:off x="5762710" y="2166937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DB8A869-6CCC-6981-BA8D-AE3761D8ED03}"/>
              </a:ext>
            </a:extLst>
          </p:cNvPr>
          <p:cNvSpPr/>
          <p:nvPr/>
        </p:nvSpPr>
        <p:spPr>
          <a:xfrm>
            <a:off x="6205622" y="2166937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6AD671C-D1CD-59A0-D3E7-983A25E4D82D}"/>
              </a:ext>
            </a:extLst>
          </p:cNvPr>
          <p:cNvSpPr/>
          <p:nvPr/>
        </p:nvSpPr>
        <p:spPr>
          <a:xfrm>
            <a:off x="5762710" y="2876550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301FD30-2895-F28D-1071-07068D8A48F3}"/>
              </a:ext>
            </a:extLst>
          </p:cNvPr>
          <p:cNvSpPr/>
          <p:nvPr/>
        </p:nvSpPr>
        <p:spPr>
          <a:xfrm>
            <a:off x="6205622" y="2876550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03389C5-24B2-7EEA-1EAB-B44C0BA78DEF}"/>
              </a:ext>
            </a:extLst>
          </p:cNvPr>
          <p:cNvSpPr/>
          <p:nvPr/>
        </p:nvSpPr>
        <p:spPr>
          <a:xfrm>
            <a:off x="5753263" y="352901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B2E8257-094C-F47F-517A-77582326A07F}"/>
              </a:ext>
            </a:extLst>
          </p:cNvPr>
          <p:cNvSpPr/>
          <p:nvPr/>
        </p:nvSpPr>
        <p:spPr>
          <a:xfrm>
            <a:off x="6196175" y="352901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F9EC481-0DCB-3071-97F0-64B152E3734B}"/>
              </a:ext>
            </a:extLst>
          </p:cNvPr>
          <p:cNvSpPr/>
          <p:nvPr/>
        </p:nvSpPr>
        <p:spPr>
          <a:xfrm>
            <a:off x="5753263" y="4202049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F2B6714-C82D-CC27-A201-34DCDDD20684}"/>
              </a:ext>
            </a:extLst>
          </p:cNvPr>
          <p:cNvSpPr/>
          <p:nvPr/>
        </p:nvSpPr>
        <p:spPr>
          <a:xfrm>
            <a:off x="6196175" y="4202049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ED3BBD-0D4B-32BA-8E01-D92BC92A4E82}"/>
              </a:ext>
            </a:extLst>
          </p:cNvPr>
          <p:cNvSpPr/>
          <p:nvPr/>
        </p:nvSpPr>
        <p:spPr>
          <a:xfrm>
            <a:off x="5762710" y="5482306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C72DF21-CC8F-17E7-42E8-6ACFC67412D3}"/>
              </a:ext>
            </a:extLst>
          </p:cNvPr>
          <p:cNvSpPr/>
          <p:nvPr/>
        </p:nvSpPr>
        <p:spPr>
          <a:xfrm>
            <a:off x="6205622" y="5482306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5CC8B47-DB11-C726-EA04-3EEFCF3FC550}"/>
              </a:ext>
            </a:extLst>
          </p:cNvPr>
          <p:cNvSpPr/>
          <p:nvPr/>
        </p:nvSpPr>
        <p:spPr>
          <a:xfrm>
            <a:off x="5753119" y="4833939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5960FD2-83D6-4C50-3D02-55A0CCD6F540}"/>
              </a:ext>
            </a:extLst>
          </p:cNvPr>
          <p:cNvSpPr/>
          <p:nvPr/>
        </p:nvSpPr>
        <p:spPr>
          <a:xfrm>
            <a:off x="6196031" y="4833939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3B8E94F-BCCC-4435-55DE-9952C30E1874}"/>
              </a:ext>
            </a:extLst>
          </p:cNvPr>
          <p:cNvSpPr/>
          <p:nvPr/>
        </p:nvSpPr>
        <p:spPr>
          <a:xfrm>
            <a:off x="8076385" y="152875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7306FC-F93E-149D-B1A7-4270C1AE112B}"/>
              </a:ext>
            </a:extLst>
          </p:cNvPr>
          <p:cNvSpPr/>
          <p:nvPr/>
        </p:nvSpPr>
        <p:spPr>
          <a:xfrm>
            <a:off x="8076384" y="224789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F7B633-0F79-5131-98A9-E457DF668B4B}"/>
              </a:ext>
            </a:extLst>
          </p:cNvPr>
          <p:cNvSpPr/>
          <p:nvPr/>
        </p:nvSpPr>
        <p:spPr>
          <a:xfrm>
            <a:off x="8091422" y="2919416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A4EF0DA-D1E7-0DF2-9103-68BC22C659FD}"/>
              </a:ext>
            </a:extLst>
          </p:cNvPr>
          <p:cNvSpPr/>
          <p:nvPr/>
        </p:nvSpPr>
        <p:spPr>
          <a:xfrm>
            <a:off x="8091422" y="3586161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8B63BA-B294-6ADA-8D08-98419BBE8BB0}"/>
              </a:ext>
            </a:extLst>
          </p:cNvPr>
          <p:cNvSpPr/>
          <p:nvPr/>
        </p:nvSpPr>
        <p:spPr>
          <a:xfrm>
            <a:off x="8091422" y="4262436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E2EB18-CCAE-D221-52DF-E43FE853599B}"/>
              </a:ext>
            </a:extLst>
          </p:cNvPr>
          <p:cNvSpPr/>
          <p:nvPr/>
        </p:nvSpPr>
        <p:spPr>
          <a:xfrm>
            <a:off x="8091421" y="4885469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686F28-3F52-48A4-661F-E6130727E2AC}"/>
              </a:ext>
            </a:extLst>
          </p:cNvPr>
          <p:cNvSpPr/>
          <p:nvPr/>
        </p:nvSpPr>
        <p:spPr>
          <a:xfrm>
            <a:off x="8091421" y="550850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6A0C7B5-2C1F-385E-7CFC-26520A54520C}"/>
              </a:ext>
            </a:extLst>
          </p:cNvPr>
          <p:cNvSpPr/>
          <p:nvPr/>
        </p:nvSpPr>
        <p:spPr>
          <a:xfrm>
            <a:off x="4726866" y="6011061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92F515-1692-5E92-8D62-221796D9DE16}"/>
              </a:ext>
            </a:extLst>
          </p:cNvPr>
          <p:cNvSpPr txBox="1"/>
          <p:nvPr/>
        </p:nvSpPr>
        <p:spPr>
          <a:xfrm>
            <a:off x="9144000" y="6062492"/>
            <a:ext cx="27987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Note: After submit you have to create an account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3B9B74-1274-8F6B-0BB8-F837CA6B4A2B}"/>
              </a:ext>
            </a:extLst>
          </p:cNvPr>
          <p:cNvSpPr/>
          <p:nvPr/>
        </p:nvSpPr>
        <p:spPr>
          <a:xfrm>
            <a:off x="4114807" y="5508502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84F92-DE3F-6CA2-CE4A-C84C652102CE}"/>
              </a:ext>
            </a:extLst>
          </p:cNvPr>
          <p:cNvSpPr txBox="1"/>
          <p:nvPr/>
        </p:nvSpPr>
        <p:spPr>
          <a:xfrm>
            <a:off x="137819" y="704510"/>
            <a:ext cx="1380931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CONTEST 1</a:t>
            </a:r>
          </a:p>
        </p:txBody>
      </p:sp>
    </p:spTree>
    <p:extLst>
      <p:ext uri="{BB962C8B-B14F-4D97-AF65-F5344CB8AC3E}">
        <p14:creationId xmlns:p14="http://schemas.microsoft.com/office/powerpoint/2010/main" val="1520186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FC47-85C4-A2DE-EE3D-DB8DBBD2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Stadium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03D8-4141-3A83-FE94-0B11712F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QR code or website on </a:t>
            </a:r>
            <a:r>
              <a:rPr lang="en-US" dirty="0" err="1"/>
              <a:t>JumboTron</a:t>
            </a:r>
            <a:r>
              <a:rPr lang="en-US" dirty="0"/>
              <a:t> </a:t>
            </a:r>
          </a:p>
          <a:p>
            <a:r>
              <a:rPr lang="en-US" dirty="0"/>
              <a:t>Fans get to make predictions. </a:t>
            </a:r>
          </a:p>
          <a:p>
            <a:r>
              <a:rPr lang="en-US" dirty="0"/>
              <a:t>Who are you rooting for. Who will win. Will this be a shutout inning. Will there be a run this inning.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Aggregation of Fan statistics will be shown. Which Fan base Won?</a:t>
            </a:r>
          </a:p>
          <a:p>
            <a:r>
              <a:rPr lang="en-US" dirty="0"/>
              <a:t>This will create a layer of competition among fans of opposing sides on top of the game itself. Which fan base can predict what?</a:t>
            </a:r>
          </a:p>
          <a:p>
            <a:r>
              <a:rPr lang="en-US" dirty="0"/>
              <a:t>This information could be useful for third parties and also it will be fun for fans.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32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3D293D-88DF-8D05-81BA-BAAE81DA5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83583"/>
              </p:ext>
            </p:extLst>
          </p:nvPr>
        </p:nvGraphicFramePr>
        <p:xfrm>
          <a:off x="1034287" y="488042"/>
          <a:ext cx="10123425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Fans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Who are you a fan of?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Who is going to win?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Runs Scored For Your Team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Runs Scored Against Your Team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Fan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Fan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Fan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24C132E-142A-A073-6C67-8F13D4A0294B}"/>
              </a:ext>
            </a:extLst>
          </p:cNvPr>
          <p:cNvSpPr/>
          <p:nvPr/>
        </p:nvSpPr>
        <p:spPr>
          <a:xfrm>
            <a:off x="2949676" y="1378742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8BF8C8-00BB-704E-E657-640CC6D5A252}"/>
              </a:ext>
            </a:extLst>
          </p:cNvPr>
          <p:cNvSpPr/>
          <p:nvPr/>
        </p:nvSpPr>
        <p:spPr>
          <a:xfrm>
            <a:off x="3844168" y="1371601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Astros</a:t>
            </a:r>
          </a:p>
        </p:txBody>
      </p:sp>
      <p:sp>
        <p:nvSpPr>
          <p:cNvPr id="17" name="Rounded Rectangle 50">
            <a:extLst>
              <a:ext uri="{FF2B5EF4-FFF2-40B4-BE49-F238E27FC236}">
                <a16:creationId xmlns:a16="http://schemas.microsoft.com/office/drawing/2014/main" id="{9682568D-D28E-FBAB-0DB1-A8A74F927657}"/>
              </a:ext>
            </a:extLst>
          </p:cNvPr>
          <p:cNvSpPr/>
          <p:nvPr/>
        </p:nvSpPr>
        <p:spPr>
          <a:xfrm>
            <a:off x="4456228" y="5925338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6" name="Rounded Rectangle 39">
            <a:extLst>
              <a:ext uri="{FF2B5EF4-FFF2-40B4-BE49-F238E27FC236}">
                <a16:creationId xmlns:a16="http://schemas.microsoft.com/office/drawing/2014/main" id="{065D09F2-A66D-244C-4E4F-92F4362CBDB9}"/>
              </a:ext>
            </a:extLst>
          </p:cNvPr>
          <p:cNvSpPr/>
          <p:nvPr/>
        </p:nvSpPr>
        <p:spPr>
          <a:xfrm>
            <a:off x="7613617" y="1378742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ounded Rectangle 40">
            <a:extLst>
              <a:ext uri="{FF2B5EF4-FFF2-40B4-BE49-F238E27FC236}">
                <a16:creationId xmlns:a16="http://schemas.microsoft.com/office/drawing/2014/main" id="{9F9306D1-1254-17AD-EED0-F901DA520F86}"/>
              </a:ext>
            </a:extLst>
          </p:cNvPr>
          <p:cNvSpPr/>
          <p:nvPr/>
        </p:nvSpPr>
        <p:spPr>
          <a:xfrm>
            <a:off x="7609522" y="2069307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Rounded Rectangle 41">
            <a:extLst>
              <a:ext uri="{FF2B5EF4-FFF2-40B4-BE49-F238E27FC236}">
                <a16:creationId xmlns:a16="http://schemas.microsoft.com/office/drawing/2014/main" id="{C393E9DD-C826-9198-2389-4CD1EC80885A}"/>
              </a:ext>
            </a:extLst>
          </p:cNvPr>
          <p:cNvSpPr/>
          <p:nvPr/>
        </p:nvSpPr>
        <p:spPr>
          <a:xfrm>
            <a:off x="7605427" y="2752722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ounded Rectangle 42">
            <a:extLst>
              <a:ext uri="{FF2B5EF4-FFF2-40B4-BE49-F238E27FC236}">
                <a16:creationId xmlns:a16="http://schemas.microsoft.com/office/drawing/2014/main" id="{FE1066D8-B71B-9EA0-7FDC-3BA8900F9808}"/>
              </a:ext>
            </a:extLst>
          </p:cNvPr>
          <p:cNvSpPr/>
          <p:nvPr/>
        </p:nvSpPr>
        <p:spPr>
          <a:xfrm>
            <a:off x="7605426" y="341709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ounded Rectangle 43">
            <a:extLst>
              <a:ext uri="{FF2B5EF4-FFF2-40B4-BE49-F238E27FC236}">
                <a16:creationId xmlns:a16="http://schemas.microsoft.com/office/drawing/2014/main" id="{CB79C762-BBE6-9640-59DA-1DE5F10BFC1F}"/>
              </a:ext>
            </a:extLst>
          </p:cNvPr>
          <p:cNvSpPr/>
          <p:nvPr/>
        </p:nvSpPr>
        <p:spPr>
          <a:xfrm>
            <a:off x="7613617" y="4081458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ounded Rectangle 44">
            <a:extLst>
              <a:ext uri="{FF2B5EF4-FFF2-40B4-BE49-F238E27FC236}">
                <a16:creationId xmlns:a16="http://schemas.microsoft.com/office/drawing/2014/main" id="{E33EDE49-28B9-1174-CD67-880BF549E329}"/>
              </a:ext>
            </a:extLst>
          </p:cNvPr>
          <p:cNvSpPr/>
          <p:nvPr/>
        </p:nvSpPr>
        <p:spPr>
          <a:xfrm>
            <a:off x="7613617" y="4706878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ounded Rectangle 45">
            <a:extLst>
              <a:ext uri="{FF2B5EF4-FFF2-40B4-BE49-F238E27FC236}">
                <a16:creationId xmlns:a16="http://schemas.microsoft.com/office/drawing/2014/main" id="{4FC88CB5-69B3-017D-99CC-668A6E326E9F}"/>
              </a:ext>
            </a:extLst>
          </p:cNvPr>
          <p:cNvSpPr/>
          <p:nvPr/>
        </p:nvSpPr>
        <p:spPr>
          <a:xfrm>
            <a:off x="7605426" y="5286285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C41BB34C-DA6C-9191-035B-B314A46AE5BE}"/>
              </a:ext>
            </a:extLst>
          </p:cNvPr>
          <p:cNvSpPr/>
          <p:nvPr/>
        </p:nvSpPr>
        <p:spPr>
          <a:xfrm>
            <a:off x="2949676" y="2066289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</a:t>
            </a:r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E3CF9881-F2AC-47EE-1C95-3B806DCB3B3D}"/>
              </a:ext>
            </a:extLst>
          </p:cNvPr>
          <p:cNvSpPr/>
          <p:nvPr/>
        </p:nvSpPr>
        <p:spPr>
          <a:xfrm>
            <a:off x="3844168" y="2059148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Astros</a:t>
            </a:r>
          </a:p>
        </p:txBody>
      </p: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49AE3980-0CCF-1064-0DD5-FAE8A9C603BD}"/>
              </a:ext>
            </a:extLst>
          </p:cNvPr>
          <p:cNvSpPr/>
          <p:nvPr/>
        </p:nvSpPr>
        <p:spPr>
          <a:xfrm>
            <a:off x="2949676" y="2737702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</a:t>
            </a:r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691B6714-A24A-06A5-D524-152C7D4D23AD}"/>
              </a:ext>
            </a:extLst>
          </p:cNvPr>
          <p:cNvSpPr/>
          <p:nvPr/>
        </p:nvSpPr>
        <p:spPr>
          <a:xfrm>
            <a:off x="3844168" y="2730561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Astros</a:t>
            </a:r>
          </a:p>
        </p:txBody>
      </p:sp>
      <p:sp>
        <p:nvSpPr>
          <p:cNvPr id="38" name="Rounded Rectangle 4">
            <a:extLst>
              <a:ext uri="{FF2B5EF4-FFF2-40B4-BE49-F238E27FC236}">
                <a16:creationId xmlns:a16="http://schemas.microsoft.com/office/drawing/2014/main" id="{F4D3560D-8C54-35CF-54DD-311B3D19DC85}"/>
              </a:ext>
            </a:extLst>
          </p:cNvPr>
          <p:cNvSpPr/>
          <p:nvPr/>
        </p:nvSpPr>
        <p:spPr>
          <a:xfrm>
            <a:off x="2949676" y="3363122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</a:t>
            </a:r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EE5D3E5B-4CFE-8457-7041-722A996E4C9D}"/>
              </a:ext>
            </a:extLst>
          </p:cNvPr>
          <p:cNvSpPr/>
          <p:nvPr/>
        </p:nvSpPr>
        <p:spPr>
          <a:xfrm>
            <a:off x="3844168" y="3355981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Astros</a:t>
            </a:r>
          </a:p>
        </p:txBody>
      </p:sp>
      <p:sp>
        <p:nvSpPr>
          <p:cNvPr id="40" name="Rounded Rectangle 4">
            <a:extLst>
              <a:ext uri="{FF2B5EF4-FFF2-40B4-BE49-F238E27FC236}">
                <a16:creationId xmlns:a16="http://schemas.microsoft.com/office/drawing/2014/main" id="{1E3A0C03-7BCE-1D62-D092-33EDF502E407}"/>
              </a:ext>
            </a:extLst>
          </p:cNvPr>
          <p:cNvSpPr/>
          <p:nvPr/>
        </p:nvSpPr>
        <p:spPr>
          <a:xfrm>
            <a:off x="2949676" y="4040093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</a:t>
            </a: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2E79E649-11DA-28CA-449F-69D586990761}"/>
              </a:ext>
            </a:extLst>
          </p:cNvPr>
          <p:cNvSpPr/>
          <p:nvPr/>
        </p:nvSpPr>
        <p:spPr>
          <a:xfrm>
            <a:off x="3844168" y="4032952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Astros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0AED9ACF-885E-334B-3391-ED18DCDC6D3C}"/>
              </a:ext>
            </a:extLst>
          </p:cNvPr>
          <p:cNvSpPr/>
          <p:nvPr/>
        </p:nvSpPr>
        <p:spPr>
          <a:xfrm>
            <a:off x="2982214" y="4698999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</a:t>
            </a:r>
          </a:p>
        </p:txBody>
      </p:sp>
      <p:sp>
        <p:nvSpPr>
          <p:cNvPr id="43" name="Rounded Rectangle 5">
            <a:extLst>
              <a:ext uri="{FF2B5EF4-FFF2-40B4-BE49-F238E27FC236}">
                <a16:creationId xmlns:a16="http://schemas.microsoft.com/office/drawing/2014/main" id="{278F2E26-F3E2-AD24-EE05-636EF8AEDFA0}"/>
              </a:ext>
            </a:extLst>
          </p:cNvPr>
          <p:cNvSpPr/>
          <p:nvPr/>
        </p:nvSpPr>
        <p:spPr>
          <a:xfrm>
            <a:off x="3876706" y="4691858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Astros</a:t>
            </a:r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AD64A7BB-E33A-C3D7-5B7D-51A9ED35EBAA}"/>
              </a:ext>
            </a:extLst>
          </p:cNvPr>
          <p:cNvSpPr/>
          <p:nvPr/>
        </p:nvSpPr>
        <p:spPr>
          <a:xfrm>
            <a:off x="2949676" y="5384277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</a:t>
            </a: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B88AE799-941B-315B-4E55-08CD83E29693}"/>
              </a:ext>
            </a:extLst>
          </p:cNvPr>
          <p:cNvSpPr/>
          <p:nvPr/>
        </p:nvSpPr>
        <p:spPr>
          <a:xfrm>
            <a:off x="3844168" y="5377136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Astros</a:t>
            </a:r>
          </a:p>
        </p:txBody>
      </p:sp>
      <p:sp>
        <p:nvSpPr>
          <p:cNvPr id="46" name="Rounded Rectangle 4">
            <a:extLst>
              <a:ext uri="{FF2B5EF4-FFF2-40B4-BE49-F238E27FC236}">
                <a16:creationId xmlns:a16="http://schemas.microsoft.com/office/drawing/2014/main" id="{B66FA51A-A886-105E-C5D9-5E6D59B6D5AC}"/>
              </a:ext>
            </a:extLst>
          </p:cNvPr>
          <p:cNvSpPr/>
          <p:nvPr/>
        </p:nvSpPr>
        <p:spPr>
          <a:xfrm>
            <a:off x="5064731" y="1371601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</a:t>
            </a:r>
          </a:p>
        </p:txBody>
      </p:sp>
      <p:sp>
        <p:nvSpPr>
          <p:cNvPr id="47" name="Rounded Rectangle 5">
            <a:extLst>
              <a:ext uri="{FF2B5EF4-FFF2-40B4-BE49-F238E27FC236}">
                <a16:creationId xmlns:a16="http://schemas.microsoft.com/office/drawing/2014/main" id="{7E52BCF2-2B10-15D1-1E94-A5B90EC2A0B7}"/>
              </a:ext>
            </a:extLst>
          </p:cNvPr>
          <p:cNvSpPr/>
          <p:nvPr/>
        </p:nvSpPr>
        <p:spPr>
          <a:xfrm>
            <a:off x="5959223" y="1364460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Astros</a:t>
            </a:r>
          </a:p>
        </p:txBody>
      </p:sp>
      <p:sp>
        <p:nvSpPr>
          <p:cNvPr id="48" name="Rounded Rectangle 4">
            <a:extLst>
              <a:ext uri="{FF2B5EF4-FFF2-40B4-BE49-F238E27FC236}">
                <a16:creationId xmlns:a16="http://schemas.microsoft.com/office/drawing/2014/main" id="{F98BC2C7-6D90-49F5-FEE9-2B7C0D043FF0}"/>
              </a:ext>
            </a:extLst>
          </p:cNvPr>
          <p:cNvSpPr/>
          <p:nvPr/>
        </p:nvSpPr>
        <p:spPr>
          <a:xfrm>
            <a:off x="5064731" y="2059148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</a:t>
            </a:r>
          </a:p>
        </p:txBody>
      </p:sp>
      <p:sp>
        <p:nvSpPr>
          <p:cNvPr id="49" name="Rounded Rectangle 5">
            <a:extLst>
              <a:ext uri="{FF2B5EF4-FFF2-40B4-BE49-F238E27FC236}">
                <a16:creationId xmlns:a16="http://schemas.microsoft.com/office/drawing/2014/main" id="{48526B5A-98FC-212A-3588-A3E363EC4927}"/>
              </a:ext>
            </a:extLst>
          </p:cNvPr>
          <p:cNvSpPr/>
          <p:nvPr/>
        </p:nvSpPr>
        <p:spPr>
          <a:xfrm>
            <a:off x="5959223" y="2052007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Astros</a:t>
            </a:r>
          </a:p>
        </p:txBody>
      </p:sp>
      <p:sp>
        <p:nvSpPr>
          <p:cNvPr id="50" name="Rounded Rectangle 4">
            <a:extLst>
              <a:ext uri="{FF2B5EF4-FFF2-40B4-BE49-F238E27FC236}">
                <a16:creationId xmlns:a16="http://schemas.microsoft.com/office/drawing/2014/main" id="{214977F8-0849-5CFD-4390-8E24328B141D}"/>
              </a:ext>
            </a:extLst>
          </p:cNvPr>
          <p:cNvSpPr/>
          <p:nvPr/>
        </p:nvSpPr>
        <p:spPr>
          <a:xfrm>
            <a:off x="5064731" y="2730561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</a:t>
            </a:r>
          </a:p>
        </p:txBody>
      </p:sp>
      <p:sp>
        <p:nvSpPr>
          <p:cNvPr id="51" name="Rounded Rectangle 5">
            <a:extLst>
              <a:ext uri="{FF2B5EF4-FFF2-40B4-BE49-F238E27FC236}">
                <a16:creationId xmlns:a16="http://schemas.microsoft.com/office/drawing/2014/main" id="{5E036D15-DD78-3876-986F-4F07C7357B8B}"/>
              </a:ext>
            </a:extLst>
          </p:cNvPr>
          <p:cNvSpPr/>
          <p:nvPr/>
        </p:nvSpPr>
        <p:spPr>
          <a:xfrm>
            <a:off x="5959223" y="2723420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Astros</a:t>
            </a:r>
          </a:p>
        </p:txBody>
      </p:sp>
      <p:sp>
        <p:nvSpPr>
          <p:cNvPr id="52" name="Rounded Rectangle 4">
            <a:extLst>
              <a:ext uri="{FF2B5EF4-FFF2-40B4-BE49-F238E27FC236}">
                <a16:creationId xmlns:a16="http://schemas.microsoft.com/office/drawing/2014/main" id="{91D582D3-C575-DB79-1E1F-F86A947E3F8C}"/>
              </a:ext>
            </a:extLst>
          </p:cNvPr>
          <p:cNvSpPr/>
          <p:nvPr/>
        </p:nvSpPr>
        <p:spPr>
          <a:xfrm>
            <a:off x="5064731" y="3355981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</a:t>
            </a:r>
          </a:p>
        </p:txBody>
      </p:sp>
      <p:sp>
        <p:nvSpPr>
          <p:cNvPr id="53" name="Rounded Rectangle 5">
            <a:extLst>
              <a:ext uri="{FF2B5EF4-FFF2-40B4-BE49-F238E27FC236}">
                <a16:creationId xmlns:a16="http://schemas.microsoft.com/office/drawing/2014/main" id="{64DE06BE-67A6-B211-D4DF-6E81FA3DAF7B}"/>
              </a:ext>
            </a:extLst>
          </p:cNvPr>
          <p:cNvSpPr/>
          <p:nvPr/>
        </p:nvSpPr>
        <p:spPr>
          <a:xfrm>
            <a:off x="5959223" y="3348840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Astros</a:t>
            </a:r>
          </a:p>
        </p:txBody>
      </p:sp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9FD01ED4-F857-73F8-C7FD-404551D8C412}"/>
              </a:ext>
            </a:extLst>
          </p:cNvPr>
          <p:cNvSpPr/>
          <p:nvPr/>
        </p:nvSpPr>
        <p:spPr>
          <a:xfrm>
            <a:off x="5064731" y="4032952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</a:t>
            </a:r>
          </a:p>
        </p:txBody>
      </p:sp>
      <p:sp>
        <p:nvSpPr>
          <p:cNvPr id="55" name="Rounded Rectangle 5">
            <a:extLst>
              <a:ext uri="{FF2B5EF4-FFF2-40B4-BE49-F238E27FC236}">
                <a16:creationId xmlns:a16="http://schemas.microsoft.com/office/drawing/2014/main" id="{9D49FD95-6823-6B71-9EF1-62CCA1F429F6}"/>
              </a:ext>
            </a:extLst>
          </p:cNvPr>
          <p:cNvSpPr/>
          <p:nvPr/>
        </p:nvSpPr>
        <p:spPr>
          <a:xfrm>
            <a:off x="5959223" y="4025811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Astros</a:t>
            </a:r>
          </a:p>
        </p:txBody>
      </p:sp>
      <p:sp>
        <p:nvSpPr>
          <p:cNvPr id="56" name="Rounded Rectangle 4">
            <a:extLst>
              <a:ext uri="{FF2B5EF4-FFF2-40B4-BE49-F238E27FC236}">
                <a16:creationId xmlns:a16="http://schemas.microsoft.com/office/drawing/2014/main" id="{0EE27A52-0659-72CA-A7EF-0306130862BB}"/>
              </a:ext>
            </a:extLst>
          </p:cNvPr>
          <p:cNvSpPr/>
          <p:nvPr/>
        </p:nvSpPr>
        <p:spPr>
          <a:xfrm>
            <a:off x="5097269" y="4691858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</a:t>
            </a:r>
          </a:p>
        </p:txBody>
      </p:sp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59BFBE2C-2B68-A9D4-EC01-772876BED36D}"/>
              </a:ext>
            </a:extLst>
          </p:cNvPr>
          <p:cNvSpPr/>
          <p:nvPr/>
        </p:nvSpPr>
        <p:spPr>
          <a:xfrm>
            <a:off x="5991761" y="4684717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Astros</a:t>
            </a:r>
          </a:p>
        </p:txBody>
      </p:sp>
      <p:sp>
        <p:nvSpPr>
          <p:cNvPr id="58" name="Rounded Rectangle 4">
            <a:extLst>
              <a:ext uri="{FF2B5EF4-FFF2-40B4-BE49-F238E27FC236}">
                <a16:creationId xmlns:a16="http://schemas.microsoft.com/office/drawing/2014/main" id="{0A4D676C-0EAC-2EE5-A0E4-608849ECED30}"/>
              </a:ext>
            </a:extLst>
          </p:cNvPr>
          <p:cNvSpPr/>
          <p:nvPr/>
        </p:nvSpPr>
        <p:spPr>
          <a:xfrm>
            <a:off x="5064731" y="5377136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</a:t>
            </a:r>
          </a:p>
        </p:txBody>
      </p:sp>
      <p:sp>
        <p:nvSpPr>
          <p:cNvPr id="59" name="Rounded Rectangle 5">
            <a:extLst>
              <a:ext uri="{FF2B5EF4-FFF2-40B4-BE49-F238E27FC236}">
                <a16:creationId xmlns:a16="http://schemas.microsoft.com/office/drawing/2014/main" id="{DE2FF227-7A51-038B-7009-9EC0AFE8ED80}"/>
              </a:ext>
            </a:extLst>
          </p:cNvPr>
          <p:cNvSpPr/>
          <p:nvPr/>
        </p:nvSpPr>
        <p:spPr>
          <a:xfrm>
            <a:off x="5959223" y="5369995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Astros</a:t>
            </a:r>
          </a:p>
        </p:txBody>
      </p:sp>
      <p:sp>
        <p:nvSpPr>
          <p:cNvPr id="60" name="Rounded Rectangle 39">
            <a:extLst>
              <a:ext uri="{FF2B5EF4-FFF2-40B4-BE49-F238E27FC236}">
                <a16:creationId xmlns:a16="http://schemas.microsoft.com/office/drawing/2014/main" id="{88B67F0E-FACF-3F1C-767D-E99247E044BC}"/>
              </a:ext>
            </a:extLst>
          </p:cNvPr>
          <p:cNvSpPr/>
          <p:nvPr/>
        </p:nvSpPr>
        <p:spPr>
          <a:xfrm>
            <a:off x="9561515" y="137160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Rounded Rectangle 40">
            <a:extLst>
              <a:ext uri="{FF2B5EF4-FFF2-40B4-BE49-F238E27FC236}">
                <a16:creationId xmlns:a16="http://schemas.microsoft.com/office/drawing/2014/main" id="{136561AF-297D-DDC4-B20A-919F115BA094}"/>
              </a:ext>
            </a:extLst>
          </p:cNvPr>
          <p:cNvSpPr/>
          <p:nvPr/>
        </p:nvSpPr>
        <p:spPr>
          <a:xfrm>
            <a:off x="9557420" y="2062166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Rounded Rectangle 41">
            <a:extLst>
              <a:ext uri="{FF2B5EF4-FFF2-40B4-BE49-F238E27FC236}">
                <a16:creationId xmlns:a16="http://schemas.microsoft.com/office/drawing/2014/main" id="{3BFA80E9-2675-55E6-F4ED-2A3586D82ACA}"/>
              </a:ext>
            </a:extLst>
          </p:cNvPr>
          <p:cNvSpPr/>
          <p:nvPr/>
        </p:nvSpPr>
        <p:spPr>
          <a:xfrm>
            <a:off x="9553325" y="2745581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ounded Rectangle 42">
            <a:extLst>
              <a:ext uri="{FF2B5EF4-FFF2-40B4-BE49-F238E27FC236}">
                <a16:creationId xmlns:a16="http://schemas.microsoft.com/office/drawing/2014/main" id="{9D7494A7-28F2-05D7-635A-F83F23912AC9}"/>
              </a:ext>
            </a:extLst>
          </p:cNvPr>
          <p:cNvSpPr/>
          <p:nvPr/>
        </p:nvSpPr>
        <p:spPr>
          <a:xfrm>
            <a:off x="9553324" y="3409949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ounded Rectangle 43">
            <a:extLst>
              <a:ext uri="{FF2B5EF4-FFF2-40B4-BE49-F238E27FC236}">
                <a16:creationId xmlns:a16="http://schemas.microsoft.com/office/drawing/2014/main" id="{9AC9D2B4-F71B-CA45-7877-D9E4C9008DDD}"/>
              </a:ext>
            </a:extLst>
          </p:cNvPr>
          <p:cNvSpPr/>
          <p:nvPr/>
        </p:nvSpPr>
        <p:spPr>
          <a:xfrm>
            <a:off x="9561515" y="4074317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Rounded Rectangle 44">
            <a:extLst>
              <a:ext uri="{FF2B5EF4-FFF2-40B4-BE49-F238E27FC236}">
                <a16:creationId xmlns:a16="http://schemas.microsoft.com/office/drawing/2014/main" id="{E731B58E-9DE3-EF55-20D8-D9BD0C616C94}"/>
              </a:ext>
            </a:extLst>
          </p:cNvPr>
          <p:cNvSpPr/>
          <p:nvPr/>
        </p:nvSpPr>
        <p:spPr>
          <a:xfrm>
            <a:off x="9561515" y="4699737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6" name="Rounded Rectangle 45">
            <a:extLst>
              <a:ext uri="{FF2B5EF4-FFF2-40B4-BE49-F238E27FC236}">
                <a16:creationId xmlns:a16="http://schemas.microsoft.com/office/drawing/2014/main" id="{7E09EFBB-7606-2FCE-F771-4A2D35AE9781}"/>
              </a:ext>
            </a:extLst>
          </p:cNvPr>
          <p:cNvSpPr/>
          <p:nvPr/>
        </p:nvSpPr>
        <p:spPr>
          <a:xfrm>
            <a:off x="9553324" y="5279144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46235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E92D-E7B4-45AD-8F99-19C57980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– Traveler’s Championship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B563-3643-D0FD-F9ED-F25D9690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dirty="0"/>
              <a:t>Contestants will </a:t>
            </a:r>
            <a:r>
              <a:rPr lang="en-US" sz="1200" b="1" u="sng" dirty="0"/>
              <a:t>make 3 predictions on Top 25 Golfers </a:t>
            </a:r>
            <a:r>
              <a:rPr lang="en-US" sz="1200" u="sng" dirty="0"/>
              <a:t>and </a:t>
            </a:r>
            <a:r>
              <a:rPr lang="en-US" sz="1200" b="1" u="sng" dirty="0"/>
              <a:t>5 predictions on The Entire Field</a:t>
            </a:r>
          </a:p>
          <a:p>
            <a:r>
              <a:rPr lang="en-US" sz="1200" b="1" dirty="0"/>
              <a:t>We changed this up because having contestants make 100s of decisions on the entire field of golfers seemed daunting and unrealistic</a:t>
            </a:r>
          </a:p>
          <a:p>
            <a:r>
              <a:rPr lang="en-US" sz="1200" b="1" dirty="0"/>
              <a:t>Contest Scoring:</a:t>
            </a:r>
          </a:p>
          <a:p>
            <a:pPr marL="0" indent="0">
              <a:buNone/>
            </a:pPr>
            <a:r>
              <a:rPr lang="en-US" sz="1200" b="1" u="sng" dirty="0"/>
              <a:t>Questions considering the Group of 25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Make the Cut = 3pts each for correct - Yes/No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Lowest Score in Group of 25 =  25pts – Pick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Will winner be from the Group of 25 = 5 pts – Yes/No</a:t>
            </a:r>
          </a:p>
          <a:p>
            <a:pPr marL="0" indent="0">
              <a:buNone/>
            </a:pPr>
            <a:r>
              <a:rPr lang="en-US" sz="1200" b="1" u="sng" dirty="0"/>
              <a:t>Questions considering the Entire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Number of Strokes for Tournament Winner = 1</a:t>
            </a:r>
            <a:r>
              <a:rPr lang="en-US" sz="1200" baseline="30000" dirty="0"/>
              <a:t>st</a:t>
            </a:r>
            <a:r>
              <a:rPr lang="en-US" sz="1200" dirty="0"/>
              <a:t> Tiebreaker -  Closest Above Or Below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Number of Strokes for Best Round 1 Score = 2</a:t>
            </a:r>
            <a:r>
              <a:rPr lang="en-US" sz="1200" baseline="30000" dirty="0"/>
              <a:t>nd</a:t>
            </a:r>
            <a:r>
              <a:rPr lang="en-US" sz="1200" dirty="0"/>
              <a:t>  Tiebreaker Closest Above Or Below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 Number of Strokes for Bets Round 2 Score = 3</a:t>
            </a:r>
            <a:r>
              <a:rPr lang="en-US" sz="1200" baseline="30000" dirty="0"/>
              <a:t>rd</a:t>
            </a:r>
            <a:r>
              <a:rPr lang="en-US" sz="1200" dirty="0"/>
              <a:t> Tiebreaker - Closest Above Or Below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Number of Strokes for Best Round 3 Score = – 4</a:t>
            </a:r>
            <a:r>
              <a:rPr lang="en-US" sz="1200" baseline="30000" dirty="0"/>
              <a:t>th</a:t>
            </a:r>
            <a:r>
              <a:rPr lang="en-US" sz="1200" dirty="0"/>
              <a:t>  Tiebreaker - Closest Above Or Below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Number of Strokes for Best Round 4 Score = 5</a:t>
            </a:r>
            <a:r>
              <a:rPr lang="en-US" sz="1200" baseline="30000" dirty="0"/>
              <a:t>th</a:t>
            </a:r>
            <a:r>
              <a:rPr lang="en-US" sz="1200" dirty="0"/>
              <a:t> Tiebreaker - Closest Above or Below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Points are accrued only by correct Yeses and Nos.</a:t>
            </a:r>
          </a:p>
          <a:p>
            <a:r>
              <a:rPr lang="en-US" sz="1200" dirty="0"/>
              <a:t>Force Picks  for </a:t>
            </a:r>
            <a:r>
              <a:rPr lang="en-US" sz="1200" b="1" dirty="0"/>
              <a:t>Lowest Score in Group of 25, Will the Winner be from the Group of 25, and all Tie Breaker Categories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08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C793535-9023-8962-2F3C-1963BBC7F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10829"/>
              </p:ext>
            </p:extLst>
          </p:nvPr>
        </p:nvGraphicFramePr>
        <p:xfrm>
          <a:off x="1134318" y="500801"/>
          <a:ext cx="10123425" cy="56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Golfer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Make Cut?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Lowest Score in Group of 25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Will Winner Be from the Group of 25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Consider Entire Field – Number of Strokes for Tournament Winner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96F675B2-236A-E7C0-2E64-5E45FD90958C}"/>
              </a:ext>
            </a:extLst>
          </p:cNvPr>
          <p:cNvSpPr/>
          <p:nvPr/>
        </p:nvSpPr>
        <p:spPr>
          <a:xfrm>
            <a:off x="3290856" y="1457324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3540D464-1975-F540-D8E8-6D21A82AE30E}"/>
              </a:ext>
            </a:extLst>
          </p:cNvPr>
          <p:cNvSpPr/>
          <p:nvPr/>
        </p:nvSpPr>
        <p:spPr>
          <a:xfrm>
            <a:off x="4171730" y="1457324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Rounded Rectangle 50">
            <a:extLst>
              <a:ext uri="{FF2B5EF4-FFF2-40B4-BE49-F238E27FC236}">
                <a16:creationId xmlns:a16="http://schemas.microsoft.com/office/drawing/2014/main" id="{D5DB1895-6B17-7F71-7F20-FBFA77BE01D8}"/>
              </a:ext>
            </a:extLst>
          </p:cNvPr>
          <p:cNvSpPr/>
          <p:nvPr/>
        </p:nvSpPr>
        <p:spPr>
          <a:xfrm>
            <a:off x="4726866" y="6011061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0A76BB9E-91F8-AF3B-EE3E-F2D27102FE0B}"/>
              </a:ext>
            </a:extLst>
          </p:cNvPr>
          <p:cNvSpPr/>
          <p:nvPr/>
        </p:nvSpPr>
        <p:spPr>
          <a:xfrm>
            <a:off x="3733768" y="1450183"/>
            <a:ext cx="442912" cy="3714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0" name="Rounded Rectangle 4">
            <a:extLst>
              <a:ext uri="{FF2B5EF4-FFF2-40B4-BE49-F238E27FC236}">
                <a16:creationId xmlns:a16="http://schemas.microsoft.com/office/drawing/2014/main" id="{7C8AB946-81FA-15A1-D565-BF5E8D508362}"/>
              </a:ext>
            </a:extLst>
          </p:cNvPr>
          <p:cNvSpPr/>
          <p:nvPr/>
        </p:nvSpPr>
        <p:spPr>
          <a:xfrm>
            <a:off x="3285906" y="2069301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7F2D8143-3287-059A-A53E-6BC6E1BE5082}"/>
              </a:ext>
            </a:extLst>
          </p:cNvPr>
          <p:cNvSpPr/>
          <p:nvPr/>
        </p:nvSpPr>
        <p:spPr>
          <a:xfrm>
            <a:off x="4166780" y="206930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B5E84146-ED52-6EAC-4157-61C30A2F60A3}"/>
              </a:ext>
            </a:extLst>
          </p:cNvPr>
          <p:cNvSpPr/>
          <p:nvPr/>
        </p:nvSpPr>
        <p:spPr>
          <a:xfrm>
            <a:off x="3728818" y="2062160"/>
            <a:ext cx="442912" cy="3714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3" name="Rounded Rectangle 4">
            <a:extLst>
              <a:ext uri="{FF2B5EF4-FFF2-40B4-BE49-F238E27FC236}">
                <a16:creationId xmlns:a16="http://schemas.microsoft.com/office/drawing/2014/main" id="{DCA475B5-BA0E-F1B6-E423-9A1F2D952BF2}"/>
              </a:ext>
            </a:extLst>
          </p:cNvPr>
          <p:cNvSpPr/>
          <p:nvPr/>
        </p:nvSpPr>
        <p:spPr>
          <a:xfrm>
            <a:off x="3310764" y="2740819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1EDC9EF9-DA14-2521-DD55-1A6B5F2040AE}"/>
              </a:ext>
            </a:extLst>
          </p:cNvPr>
          <p:cNvSpPr/>
          <p:nvPr/>
        </p:nvSpPr>
        <p:spPr>
          <a:xfrm>
            <a:off x="4191638" y="2740819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59AE5F0E-1063-B365-54D4-9456D53E2AFC}"/>
              </a:ext>
            </a:extLst>
          </p:cNvPr>
          <p:cNvSpPr/>
          <p:nvPr/>
        </p:nvSpPr>
        <p:spPr>
          <a:xfrm>
            <a:off x="3753676" y="2733678"/>
            <a:ext cx="442912" cy="3714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6" name="Rounded Rectangle 4">
            <a:extLst>
              <a:ext uri="{FF2B5EF4-FFF2-40B4-BE49-F238E27FC236}">
                <a16:creationId xmlns:a16="http://schemas.microsoft.com/office/drawing/2014/main" id="{88BE0D35-37E0-3120-BF38-0F257BF87855}"/>
              </a:ext>
            </a:extLst>
          </p:cNvPr>
          <p:cNvSpPr/>
          <p:nvPr/>
        </p:nvSpPr>
        <p:spPr>
          <a:xfrm>
            <a:off x="3310764" y="3448193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7" name="Rounded Rectangle 5">
            <a:extLst>
              <a:ext uri="{FF2B5EF4-FFF2-40B4-BE49-F238E27FC236}">
                <a16:creationId xmlns:a16="http://schemas.microsoft.com/office/drawing/2014/main" id="{386CB936-B91C-4368-4DEE-F7992F28345B}"/>
              </a:ext>
            </a:extLst>
          </p:cNvPr>
          <p:cNvSpPr/>
          <p:nvPr/>
        </p:nvSpPr>
        <p:spPr>
          <a:xfrm>
            <a:off x="4191638" y="3448193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8" name="Rounded Rectangle 5">
            <a:extLst>
              <a:ext uri="{FF2B5EF4-FFF2-40B4-BE49-F238E27FC236}">
                <a16:creationId xmlns:a16="http://schemas.microsoft.com/office/drawing/2014/main" id="{499FC535-6F4E-EAAD-7E54-E215C81EC501}"/>
              </a:ext>
            </a:extLst>
          </p:cNvPr>
          <p:cNvSpPr/>
          <p:nvPr/>
        </p:nvSpPr>
        <p:spPr>
          <a:xfrm>
            <a:off x="3753676" y="3441052"/>
            <a:ext cx="442912" cy="3714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9" name="Rounded Rectangle 4">
            <a:extLst>
              <a:ext uri="{FF2B5EF4-FFF2-40B4-BE49-F238E27FC236}">
                <a16:creationId xmlns:a16="http://schemas.microsoft.com/office/drawing/2014/main" id="{E2023C92-50E1-17C9-2A12-2C1F5602EEC7}"/>
              </a:ext>
            </a:extLst>
          </p:cNvPr>
          <p:cNvSpPr/>
          <p:nvPr/>
        </p:nvSpPr>
        <p:spPr>
          <a:xfrm>
            <a:off x="3312494" y="4076698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3C8AB98A-BB14-D639-2CE9-7A3A8DF50131}"/>
              </a:ext>
            </a:extLst>
          </p:cNvPr>
          <p:cNvSpPr/>
          <p:nvPr/>
        </p:nvSpPr>
        <p:spPr>
          <a:xfrm>
            <a:off x="4193368" y="407669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1" name="Rounded Rectangle 5">
            <a:extLst>
              <a:ext uri="{FF2B5EF4-FFF2-40B4-BE49-F238E27FC236}">
                <a16:creationId xmlns:a16="http://schemas.microsoft.com/office/drawing/2014/main" id="{14197B55-F380-8A06-EB89-E1DF40A8FFCE}"/>
              </a:ext>
            </a:extLst>
          </p:cNvPr>
          <p:cNvSpPr/>
          <p:nvPr/>
        </p:nvSpPr>
        <p:spPr>
          <a:xfrm>
            <a:off x="3755406" y="4069557"/>
            <a:ext cx="442912" cy="3714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2" name="Rounded Rectangle 4">
            <a:extLst>
              <a:ext uri="{FF2B5EF4-FFF2-40B4-BE49-F238E27FC236}">
                <a16:creationId xmlns:a16="http://schemas.microsoft.com/office/drawing/2014/main" id="{03028D10-1B01-7AEA-87EF-7F9036A5F13B}"/>
              </a:ext>
            </a:extLst>
          </p:cNvPr>
          <p:cNvSpPr/>
          <p:nvPr/>
        </p:nvSpPr>
        <p:spPr>
          <a:xfrm>
            <a:off x="3285906" y="4724005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3" name="Rounded Rectangle 5">
            <a:extLst>
              <a:ext uri="{FF2B5EF4-FFF2-40B4-BE49-F238E27FC236}">
                <a16:creationId xmlns:a16="http://schemas.microsoft.com/office/drawing/2014/main" id="{08A4618D-C79C-07CB-6987-C3E22A4B9614}"/>
              </a:ext>
            </a:extLst>
          </p:cNvPr>
          <p:cNvSpPr/>
          <p:nvPr/>
        </p:nvSpPr>
        <p:spPr>
          <a:xfrm>
            <a:off x="4166780" y="4724005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4" name="Rounded Rectangle 5">
            <a:extLst>
              <a:ext uri="{FF2B5EF4-FFF2-40B4-BE49-F238E27FC236}">
                <a16:creationId xmlns:a16="http://schemas.microsoft.com/office/drawing/2014/main" id="{76AA7D9E-107B-8A4C-96EE-477AB66A4CD3}"/>
              </a:ext>
            </a:extLst>
          </p:cNvPr>
          <p:cNvSpPr/>
          <p:nvPr/>
        </p:nvSpPr>
        <p:spPr>
          <a:xfrm>
            <a:off x="3728818" y="4716864"/>
            <a:ext cx="442912" cy="3714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5" name="Rounded Rectangle 4">
            <a:extLst>
              <a:ext uri="{FF2B5EF4-FFF2-40B4-BE49-F238E27FC236}">
                <a16:creationId xmlns:a16="http://schemas.microsoft.com/office/drawing/2014/main" id="{204D0C31-60D2-F1DC-6492-C8CAB563DE34}"/>
              </a:ext>
            </a:extLst>
          </p:cNvPr>
          <p:cNvSpPr/>
          <p:nvPr/>
        </p:nvSpPr>
        <p:spPr>
          <a:xfrm>
            <a:off x="3312494" y="5490490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B07A9DF7-7AD2-D356-ED4C-8CB8C0137F14}"/>
              </a:ext>
            </a:extLst>
          </p:cNvPr>
          <p:cNvSpPr/>
          <p:nvPr/>
        </p:nvSpPr>
        <p:spPr>
          <a:xfrm>
            <a:off x="4193368" y="5490490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342E12A5-24C1-114E-9646-F597CDD1D7A8}"/>
              </a:ext>
            </a:extLst>
          </p:cNvPr>
          <p:cNvSpPr/>
          <p:nvPr/>
        </p:nvSpPr>
        <p:spPr>
          <a:xfrm>
            <a:off x="3755406" y="5483349"/>
            <a:ext cx="442912" cy="3714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6DC7E56-3DF7-C0D9-C912-6772673C7B50}"/>
              </a:ext>
            </a:extLst>
          </p:cNvPr>
          <p:cNvSpPr/>
          <p:nvPr/>
        </p:nvSpPr>
        <p:spPr>
          <a:xfrm>
            <a:off x="6063230" y="14573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7890018-5A0F-C959-11F6-D813F2A3EBA5}"/>
              </a:ext>
            </a:extLst>
          </p:cNvPr>
          <p:cNvSpPr/>
          <p:nvPr/>
        </p:nvSpPr>
        <p:spPr>
          <a:xfrm>
            <a:off x="6063229" y="217646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F7E7B93-41E3-CD7E-863E-5B75FF604D29}"/>
              </a:ext>
            </a:extLst>
          </p:cNvPr>
          <p:cNvSpPr/>
          <p:nvPr/>
        </p:nvSpPr>
        <p:spPr>
          <a:xfrm>
            <a:off x="6078267" y="284798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B77D001-6727-5D3C-8B3F-B3099F7EFB0E}"/>
              </a:ext>
            </a:extLst>
          </p:cNvPr>
          <p:cNvSpPr/>
          <p:nvPr/>
        </p:nvSpPr>
        <p:spPr>
          <a:xfrm>
            <a:off x="6078267" y="3514727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A7F6566-BC74-3B7E-EF05-98B03D216E86}"/>
              </a:ext>
            </a:extLst>
          </p:cNvPr>
          <p:cNvSpPr/>
          <p:nvPr/>
        </p:nvSpPr>
        <p:spPr>
          <a:xfrm>
            <a:off x="6078267" y="4191002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E51587F-D62D-9E5F-EED7-D9781A63E12D}"/>
              </a:ext>
            </a:extLst>
          </p:cNvPr>
          <p:cNvSpPr/>
          <p:nvPr/>
        </p:nvSpPr>
        <p:spPr>
          <a:xfrm>
            <a:off x="6078266" y="4814035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49FD120-1E97-D2C4-7986-6E0BA53FB5D1}"/>
              </a:ext>
            </a:extLst>
          </p:cNvPr>
          <p:cNvSpPr/>
          <p:nvPr/>
        </p:nvSpPr>
        <p:spPr>
          <a:xfrm>
            <a:off x="6078266" y="5437068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4">
            <a:extLst>
              <a:ext uri="{FF2B5EF4-FFF2-40B4-BE49-F238E27FC236}">
                <a16:creationId xmlns:a16="http://schemas.microsoft.com/office/drawing/2014/main" id="{FC77F165-79AD-C306-FAB0-7B5AE616FAB2}"/>
              </a:ext>
            </a:extLst>
          </p:cNvPr>
          <p:cNvSpPr/>
          <p:nvPr/>
        </p:nvSpPr>
        <p:spPr>
          <a:xfrm>
            <a:off x="7793866" y="1635920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12" name="Rounded Rectangle 5">
            <a:extLst>
              <a:ext uri="{FF2B5EF4-FFF2-40B4-BE49-F238E27FC236}">
                <a16:creationId xmlns:a16="http://schemas.microsoft.com/office/drawing/2014/main" id="{C6098529-4EB3-9420-0C50-B4AA1C61B5E3}"/>
              </a:ext>
            </a:extLst>
          </p:cNvPr>
          <p:cNvSpPr/>
          <p:nvPr/>
        </p:nvSpPr>
        <p:spPr>
          <a:xfrm>
            <a:off x="8236778" y="1635920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3" name="Rounded Rectangle 39">
            <a:extLst>
              <a:ext uri="{FF2B5EF4-FFF2-40B4-BE49-F238E27FC236}">
                <a16:creationId xmlns:a16="http://schemas.microsoft.com/office/drawing/2014/main" id="{3E65221E-C0F3-6CFC-E19A-A78B7407760D}"/>
              </a:ext>
            </a:extLst>
          </p:cNvPr>
          <p:cNvSpPr/>
          <p:nvPr/>
        </p:nvSpPr>
        <p:spPr>
          <a:xfrm>
            <a:off x="9633637" y="1707354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2968697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B01667-C345-49C4-BFD3-AFCDFD0B4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49767"/>
              </p:ext>
            </p:extLst>
          </p:nvPr>
        </p:nvGraphicFramePr>
        <p:xfrm>
          <a:off x="714441" y="407495"/>
          <a:ext cx="10123425" cy="5763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Traveler’s Championship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Consider Entire Field – Number of Strokes for Best Round 1 Score</a:t>
                      </a:r>
                    </a:p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Consider Entire Field – Number of Strokes for Best Round 2 Score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Consider Entire Field – Number of Strokes for Best Round 3 Score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Consider Entire Field – Number of Strokes for Best Round 4 Score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5" name="Rounded Rectangle 39">
            <a:extLst>
              <a:ext uri="{FF2B5EF4-FFF2-40B4-BE49-F238E27FC236}">
                <a16:creationId xmlns:a16="http://schemas.microsoft.com/office/drawing/2014/main" id="{3E56C4BF-4CFE-4983-19CB-51A3F32CFCB7}"/>
              </a:ext>
            </a:extLst>
          </p:cNvPr>
          <p:cNvSpPr/>
          <p:nvPr/>
        </p:nvSpPr>
        <p:spPr>
          <a:xfrm>
            <a:off x="3139531" y="1688545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6" name="Rounded Rectangle 39">
            <a:extLst>
              <a:ext uri="{FF2B5EF4-FFF2-40B4-BE49-F238E27FC236}">
                <a16:creationId xmlns:a16="http://schemas.microsoft.com/office/drawing/2014/main" id="{0A10BC60-C6A9-5854-D68F-D7AA83718FC6}"/>
              </a:ext>
            </a:extLst>
          </p:cNvPr>
          <p:cNvSpPr/>
          <p:nvPr/>
        </p:nvSpPr>
        <p:spPr>
          <a:xfrm>
            <a:off x="5161790" y="1688544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7" name="Rounded Rectangle 39">
            <a:extLst>
              <a:ext uri="{FF2B5EF4-FFF2-40B4-BE49-F238E27FC236}">
                <a16:creationId xmlns:a16="http://schemas.microsoft.com/office/drawing/2014/main" id="{FFE51145-BCB2-2637-ABB0-CCE223604B8D}"/>
              </a:ext>
            </a:extLst>
          </p:cNvPr>
          <p:cNvSpPr/>
          <p:nvPr/>
        </p:nvSpPr>
        <p:spPr>
          <a:xfrm>
            <a:off x="7184049" y="1688543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2037263C-3220-1678-C484-55BCFAF6FD04}"/>
              </a:ext>
            </a:extLst>
          </p:cNvPr>
          <p:cNvSpPr/>
          <p:nvPr/>
        </p:nvSpPr>
        <p:spPr>
          <a:xfrm>
            <a:off x="9276140" y="1688542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2738227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9717E0-952D-256F-2B64-F711DF7A4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97098"/>
              </p:ext>
            </p:extLst>
          </p:nvPr>
        </p:nvGraphicFramePr>
        <p:xfrm>
          <a:off x="925179" y="493868"/>
          <a:ext cx="10123425" cy="5702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Golfer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Make Cut?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Lowest Score in Group of 25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Will Winner Be from the Group of 25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Consider Entire Field – Number of Strokes for Tournament Winner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and user pick..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and user pick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EA45736-33D5-9AE2-00A1-680EF86B27C0}"/>
              </a:ext>
            </a:extLst>
          </p:cNvPr>
          <p:cNvSpPr txBox="1"/>
          <p:nvPr/>
        </p:nvSpPr>
        <p:spPr>
          <a:xfrm>
            <a:off x="8764254" y="6026983"/>
            <a:ext cx="27987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Note: user should have saved info for next submit</a:t>
            </a:r>
          </a:p>
        </p:txBody>
      </p:sp>
      <p:sp>
        <p:nvSpPr>
          <p:cNvPr id="9" name="Rounded Rectangle 50">
            <a:extLst>
              <a:ext uri="{FF2B5EF4-FFF2-40B4-BE49-F238E27FC236}">
                <a16:creationId xmlns:a16="http://schemas.microsoft.com/office/drawing/2014/main" id="{A10664C6-2117-CD0E-9087-FD11A78820C0}"/>
              </a:ext>
            </a:extLst>
          </p:cNvPr>
          <p:cNvSpPr/>
          <p:nvPr/>
        </p:nvSpPr>
        <p:spPr>
          <a:xfrm>
            <a:off x="5011488" y="6078687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picks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BE1582-B5C5-B116-1C7C-CEC77E594D93}"/>
                  </a:ext>
                </a:extLst>
              </p14:cNvPr>
              <p14:cNvContentPartPr/>
              <p14:nvPr/>
            </p14:nvContentPartPr>
            <p14:xfrm>
              <a:off x="9328408" y="2323190"/>
              <a:ext cx="1924560" cy="86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BE1582-B5C5-B116-1C7C-CEC77E594D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9408" y="2314190"/>
                <a:ext cx="1942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35FD75-27F1-BAE1-8339-EA12A6BB46BE}"/>
                  </a:ext>
                </a:extLst>
              </p14:cNvPr>
              <p14:cNvContentPartPr/>
              <p14:nvPr/>
            </p14:nvContentPartPr>
            <p14:xfrm>
              <a:off x="10188808" y="168887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35FD75-27F1-BAE1-8339-EA12A6BB46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0168" y="16798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BADB25E-611E-829B-AE93-6162B3FC084A}"/>
                  </a:ext>
                </a:extLst>
              </p14:cNvPr>
              <p14:cNvContentPartPr/>
              <p14:nvPr/>
            </p14:nvContentPartPr>
            <p14:xfrm>
              <a:off x="10039408" y="182855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BADB25E-611E-829B-AE93-6162B3FC0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30768" y="181955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6B21CDC-F947-3B90-18BD-1BD651BE6866}"/>
              </a:ext>
            </a:extLst>
          </p:cNvPr>
          <p:cNvSpPr/>
          <p:nvPr/>
        </p:nvSpPr>
        <p:spPr>
          <a:xfrm>
            <a:off x="9526555" y="2080727"/>
            <a:ext cx="242596" cy="24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459E6-86AD-5321-5F7A-9B1EEEE97DE4}"/>
              </a:ext>
            </a:extLst>
          </p:cNvPr>
          <p:cNvSpPr/>
          <p:nvPr/>
        </p:nvSpPr>
        <p:spPr>
          <a:xfrm>
            <a:off x="9831355" y="1689231"/>
            <a:ext cx="242596" cy="66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B54579-CA78-F961-AC75-05EF944973AD}"/>
              </a:ext>
            </a:extLst>
          </p:cNvPr>
          <p:cNvSpPr/>
          <p:nvPr/>
        </p:nvSpPr>
        <p:spPr>
          <a:xfrm>
            <a:off x="10154625" y="1550323"/>
            <a:ext cx="277139" cy="815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55F577-691F-CA57-8CB0-D2270075E1A4}"/>
              </a:ext>
            </a:extLst>
          </p:cNvPr>
          <p:cNvSpPr/>
          <p:nvPr/>
        </p:nvSpPr>
        <p:spPr>
          <a:xfrm>
            <a:off x="10512438" y="1738408"/>
            <a:ext cx="242596" cy="66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53AF0E-CB70-C946-E0AF-D2265906D9B7}"/>
              </a:ext>
            </a:extLst>
          </p:cNvPr>
          <p:cNvSpPr/>
          <p:nvPr/>
        </p:nvSpPr>
        <p:spPr>
          <a:xfrm>
            <a:off x="10809672" y="1846257"/>
            <a:ext cx="301136" cy="53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29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42E2F78A-F3BD-5048-07D4-50F53C7BC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58713"/>
              </p:ext>
            </p:extLst>
          </p:nvPr>
        </p:nvGraphicFramePr>
        <p:xfrm>
          <a:off x="714441" y="407495"/>
          <a:ext cx="10123425" cy="5763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Traveler’s Championship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Consider Entire Field – Number of Strokes for Best Round 1 Score</a:t>
                      </a:r>
                    </a:p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Consider Entire Field – Number of Strokes for Best Round 2 Score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Consider Entire Field – Number of Strokes for Best Round 3 Score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Consider Entire Field – Number of Strokes for Best Round 4 Score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CA83154B-B8DB-5494-5C9C-506C04F0720B}"/>
              </a:ext>
            </a:extLst>
          </p:cNvPr>
          <p:cNvGrpSpPr/>
          <p:nvPr/>
        </p:nvGrpSpPr>
        <p:grpSpPr>
          <a:xfrm>
            <a:off x="3181768" y="2573750"/>
            <a:ext cx="7586640" cy="77040"/>
            <a:chOff x="3181768" y="2573750"/>
            <a:chExt cx="7586640" cy="7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3D0BAD-81DC-2561-5424-C0C109FC52AC}"/>
                    </a:ext>
                  </a:extLst>
                </p14:cNvPr>
                <p14:cNvContentPartPr/>
                <p14:nvPr/>
              </p14:nvContentPartPr>
              <p14:xfrm>
                <a:off x="3181768" y="2593190"/>
                <a:ext cx="1184040" cy="42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3D0BAD-81DC-2561-5424-C0C109FC52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72768" y="2584190"/>
                  <a:ext cx="1201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2AE183-8C43-0556-3FCA-DE28FE9BA549}"/>
                    </a:ext>
                  </a:extLst>
                </p14:cNvPr>
                <p14:cNvContentPartPr/>
                <p14:nvPr/>
              </p14:nvContentPartPr>
              <p14:xfrm>
                <a:off x="5197048" y="2620550"/>
                <a:ext cx="1292760" cy="11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2AE183-8C43-0556-3FCA-DE28FE9BA5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88408" y="2611910"/>
                  <a:ext cx="1310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AE96EF-0D68-8B54-ECB2-2375475FE3CD}"/>
                    </a:ext>
                  </a:extLst>
                </p14:cNvPr>
                <p14:cNvContentPartPr/>
                <p14:nvPr/>
              </p14:nvContentPartPr>
              <p14:xfrm>
                <a:off x="7193608" y="2593550"/>
                <a:ext cx="1348920" cy="28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AE96EF-0D68-8B54-ECB2-2375475FE3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84608" y="2584910"/>
                  <a:ext cx="1366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3F1BA8-E49C-D494-0FAD-C64DB15D0266}"/>
                    </a:ext>
                  </a:extLst>
                </p14:cNvPr>
                <p14:cNvContentPartPr/>
                <p14:nvPr/>
              </p14:nvContentPartPr>
              <p14:xfrm>
                <a:off x="9106648" y="2573750"/>
                <a:ext cx="1661760" cy="7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3F1BA8-E49C-D494-0FAD-C64DB15D02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98008" y="2564750"/>
                  <a:ext cx="1679400" cy="94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0E36C7F-B8A8-8EE9-C7ED-F227447465E7}"/>
              </a:ext>
            </a:extLst>
          </p:cNvPr>
          <p:cNvSpPr/>
          <p:nvPr/>
        </p:nvSpPr>
        <p:spPr>
          <a:xfrm>
            <a:off x="3888908" y="2118526"/>
            <a:ext cx="239486" cy="5162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7A23270-B75A-ED01-8F35-52883BCC6404}"/>
              </a:ext>
            </a:extLst>
          </p:cNvPr>
          <p:cNvSpPr/>
          <p:nvPr/>
        </p:nvSpPr>
        <p:spPr>
          <a:xfrm>
            <a:off x="4128394" y="2233604"/>
            <a:ext cx="152400" cy="4012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93591AE-FA23-BDFB-9E11-835754875FDB}"/>
              </a:ext>
            </a:extLst>
          </p:cNvPr>
          <p:cNvSpPr/>
          <p:nvPr/>
        </p:nvSpPr>
        <p:spPr>
          <a:xfrm>
            <a:off x="3497022" y="1785734"/>
            <a:ext cx="391886" cy="8024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3B22FF6-7044-A9AC-16DC-27C41DB72DEA}"/>
              </a:ext>
            </a:extLst>
          </p:cNvPr>
          <p:cNvSpPr/>
          <p:nvPr/>
        </p:nvSpPr>
        <p:spPr>
          <a:xfrm>
            <a:off x="3257536" y="2071873"/>
            <a:ext cx="239486" cy="5162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6B85E2B-1C26-DC18-BF29-1EC7046632B4}"/>
              </a:ext>
            </a:extLst>
          </p:cNvPr>
          <p:cNvSpPr/>
          <p:nvPr/>
        </p:nvSpPr>
        <p:spPr>
          <a:xfrm>
            <a:off x="5948243" y="2118526"/>
            <a:ext cx="239486" cy="51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61424D1-1D63-1202-D060-92524C9F5081}"/>
              </a:ext>
            </a:extLst>
          </p:cNvPr>
          <p:cNvSpPr/>
          <p:nvPr/>
        </p:nvSpPr>
        <p:spPr>
          <a:xfrm>
            <a:off x="6187729" y="2233604"/>
            <a:ext cx="152400" cy="401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C75A50A-1826-70F7-B7C3-58DF355DD94F}"/>
              </a:ext>
            </a:extLst>
          </p:cNvPr>
          <p:cNvSpPr/>
          <p:nvPr/>
        </p:nvSpPr>
        <p:spPr>
          <a:xfrm>
            <a:off x="5556357" y="1785734"/>
            <a:ext cx="391886" cy="80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55E2920-5F01-1082-1E1E-2A4678507E2C}"/>
              </a:ext>
            </a:extLst>
          </p:cNvPr>
          <p:cNvSpPr/>
          <p:nvPr/>
        </p:nvSpPr>
        <p:spPr>
          <a:xfrm>
            <a:off x="5316871" y="2071873"/>
            <a:ext cx="239486" cy="51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914634A-AB2E-0823-7F79-48E1C11A5C27}"/>
              </a:ext>
            </a:extLst>
          </p:cNvPr>
          <p:cNvSpPr/>
          <p:nvPr/>
        </p:nvSpPr>
        <p:spPr>
          <a:xfrm>
            <a:off x="7966107" y="2123549"/>
            <a:ext cx="239486" cy="5162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D4DFBEA-E3C7-119C-0247-BA9F7B567FF8}"/>
              </a:ext>
            </a:extLst>
          </p:cNvPr>
          <p:cNvSpPr/>
          <p:nvPr/>
        </p:nvSpPr>
        <p:spPr>
          <a:xfrm>
            <a:off x="8205593" y="2238627"/>
            <a:ext cx="152400" cy="4012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B4178CD-972C-7FD4-8EB5-2F5CCED101A2}"/>
              </a:ext>
            </a:extLst>
          </p:cNvPr>
          <p:cNvSpPr/>
          <p:nvPr/>
        </p:nvSpPr>
        <p:spPr>
          <a:xfrm>
            <a:off x="7574221" y="1790757"/>
            <a:ext cx="391886" cy="8024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BA398C4-3F16-426E-0340-E0695A8C60A9}"/>
              </a:ext>
            </a:extLst>
          </p:cNvPr>
          <p:cNvSpPr/>
          <p:nvPr/>
        </p:nvSpPr>
        <p:spPr>
          <a:xfrm>
            <a:off x="7334735" y="2076896"/>
            <a:ext cx="239486" cy="5162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4CDECF7-34B8-8BEF-1C52-FD97963A130A}"/>
              </a:ext>
            </a:extLst>
          </p:cNvPr>
          <p:cNvSpPr/>
          <p:nvPr/>
        </p:nvSpPr>
        <p:spPr>
          <a:xfrm>
            <a:off x="10068985" y="2150909"/>
            <a:ext cx="239486" cy="51629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FCB6FD-61E5-98EA-7CAF-A3ECFA9CD50B}"/>
              </a:ext>
            </a:extLst>
          </p:cNvPr>
          <p:cNvSpPr/>
          <p:nvPr/>
        </p:nvSpPr>
        <p:spPr>
          <a:xfrm>
            <a:off x="10308471" y="2265987"/>
            <a:ext cx="152400" cy="4012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F08D9E5-7784-77E2-FA4B-E824912576CD}"/>
              </a:ext>
            </a:extLst>
          </p:cNvPr>
          <p:cNvSpPr/>
          <p:nvPr/>
        </p:nvSpPr>
        <p:spPr>
          <a:xfrm>
            <a:off x="9677099" y="1818117"/>
            <a:ext cx="391886" cy="8024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EC0618A-77B4-1073-53A5-5007EB23CDEC}"/>
              </a:ext>
            </a:extLst>
          </p:cNvPr>
          <p:cNvSpPr/>
          <p:nvPr/>
        </p:nvSpPr>
        <p:spPr>
          <a:xfrm>
            <a:off x="9437613" y="2104256"/>
            <a:ext cx="239486" cy="51629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4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E543-D407-1D0F-D0FB-E2FD86B0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Conditional Probability Pie Chart - Lowest Score From Group of 25 </a:t>
            </a:r>
            <a:r>
              <a:rPr lang="en-US" sz="2400" b="1" dirty="0"/>
              <a:t>GIVEN</a:t>
            </a:r>
            <a:r>
              <a:rPr lang="en-US" sz="1600" dirty="0"/>
              <a:t> Will Winner be From Group of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C702-A1CA-E52D-C5C6-FFD1735C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0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E308-FB06-3579-E5A6-32462011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for all 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6CA4-BDA2-A55B-C0F9-E3C67C4E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Add slider date to view updated predictions. This could be a one way slider to present date, or a two way slider which will allow users to see between the dates they choose.</a:t>
            </a:r>
          </a:p>
          <a:p>
            <a:r>
              <a:rPr lang="en-US" sz="1800" dirty="0"/>
              <a:t>Restrictions on Yeses for each column (i.e. Only 5 allowed Yeses for Top 5 column)</a:t>
            </a:r>
          </a:p>
          <a:p>
            <a:r>
              <a:rPr lang="en-US" sz="1800" dirty="0"/>
              <a:t>Should users be able to access their contest placement history? Similar to how DraftKings gives users this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25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C9E1-3B5B-8023-D077-C66B55CF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EFA3-2DE9-0A46-6016-6B5CE396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Should we penalize non answers (i.e. someone only has yeses for 4 golfers for the Top 5?). They will essentially be penalized because they forgo a possible 20 pts. Do we want to force answers for the ‘wisdom of the crowd aspect’? Is this counterproductive because we are forcing an answer out of someone? </a:t>
            </a:r>
          </a:p>
          <a:p>
            <a:r>
              <a:rPr lang="en-US" sz="1800" dirty="0"/>
              <a:t>Should each category for each contest have the same number of potential points?</a:t>
            </a:r>
          </a:p>
          <a:p>
            <a:r>
              <a:rPr lang="en-US" sz="1800" dirty="0"/>
              <a:t>How do we ensure honest predictions, and not predictions that solely attempt to win the contest? We should be able to define a rule set that allows the competition to give he best “crowd wisdom”.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6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C0601F-64BD-9B9C-55B3-F47F5F40C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19334"/>
              </p:ext>
            </p:extLst>
          </p:nvPr>
        </p:nvGraphicFramePr>
        <p:xfrm>
          <a:off x="1034287" y="416485"/>
          <a:ext cx="10123425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1839599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209771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Golfer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Top 10?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Top 20?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Round 2 Leader?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Round 3 Leader?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0ACF9A-F72A-EBE2-5FBA-62A814026EC0}"/>
              </a:ext>
            </a:extLst>
          </p:cNvPr>
          <p:cNvSpPr/>
          <p:nvPr/>
        </p:nvSpPr>
        <p:spPr>
          <a:xfrm>
            <a:off x="3401257" y="1344432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3F3C099-092D-DD58-7741-96280604D8CA}"/>
              </a:ext>
            </a:extLst>
          </p:cNvPr>
          <p:cNvSpPr/>
          <p:nvPr/>
        </p:nvSpPr>
        <p:spPr>
          <a:xfrm>
            <a:off x="3844169" y="1344432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F54CAD-CFE7-3946-743C-DD25A3B11BD1}"/>
              </a:ext>
            </a:extLst>
          </p:cNvPr>
          <p:cNvSpPr/>
          <p:nvPr/>
        </p:nvSpPr>
        <p:spPr>
          <a:xfrm>
            <a:off x="3401257" y="2054045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945F17-6348-31EF-FCE5-F56BEAFE8B0B}"/>
              </a:ext>
            </a:extLst>
          </p:cNvPr>
          <p:cNvSpPr/>
          <p:nvPr/>
        </p:nvSpPr>
        <p:spPr>
          <a:xfrm>
            <a:off x="3844169" y="2054045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8B5701-22C1-571C-0C6D-29369E6DEA39}"/>
              </a:ext>
            </a:extLst>
          </p:cNvPr>
          <p:cNvSpPr/>
          <p:nvPr/>
        </p:nvSpPr>
        <p:spPr>
          <a:xfrm>
            <a:off x="3401257" y="2735082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D6307D9-9C83-7159-3F2C-59AB348BF07C}"/>
              </a:ext>
            </a:extLst>
          </p:cNvPr>
          <p:cNvSpPr/>
          <p:nvPr/>
        </p:nvSpPr>
        <p:spPr>
          <a:xfrm>
            <a:off x="3844169" y="2735082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91E81E-B7DD-EDBF-E718-18871D39C117}"/>
              </a:ext>
            </a:extLst>
          </p:cNvPr>
          <p:cNvSpPr/>
          <p:nvPr/>
        </p:nvSpPr>
        <p:spPr>
          <a:xfrm>
            <a:off x="3401257" y="3416119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C7C6959-4490-06A4-90DC-A1913CBF2BA6}"/>
              </a:ext>
            </a:extLst>
          </p:cNvPr>
          <p:cNvSpPr/>
          <p:nvPr/>
        </p:nvSpPr>
        <p:spPr>
          <a:xfrm>
            <a:off x="3844169" y="3416119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5DDF533-7440-ABF5-4371-79135AA4225F}"/>
              </a:ext>
            </a:extLst>
          </p:cNvPr>
          <p:cNvSpPr/>
          <p:nvPr/>
        </p:nvSpPr>
        <p:spPr>
          <a:xfrm>
            <a:off x="3401257" y="4049533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E92DA4F-3114-E48B-0DD4-89702A4E8542}"/>
              </a:ext>
            </a:extLst>
          </p:cNvPr>
          <p:cNvSpPr/>
          <p:nvPr/>
        </p:nvSpPr>
        <p:spPr>
          <a:xfrm>
            <a:off x="3844169" y="4049533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7393933-AE33-257D-8C24-D18A07663100}"/>
              </a:ext>
            </a:extLst>
          </p:cNvPr>
          <p:cNvSpPr/>
          <p:nvPr/>
        </p:nvSpPr>
        <p:spPr>
          <a:xfrm>
            <a:off x="3401257" y="4682947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5872BD-5DD0-F999-E3EE-754D167D133B}"/>
              </a:ext>
            </a:extLst>
          </p:cNvPr>
          <p:cNvSpPr/>
          <p:nvPr/>
        </p:nvSpPr>
        <p:spPr>
          <a:xfrm>
            <a:off x="3844169" y="4682947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ADEE0F7-F400-E751-B83A-D62E27405E69}"/>
              </a:ext>
            </a:extLst>
          </p:cNvPr>
          <p:cNvSpPr/>
          <p:nvPr/>
        </p:nvSpPr>
        <p:spPr>
          <a:xfrm>
            <a:off x="3401257" y="5402751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8" name="Rounded Rectangle 18">
            <a:extLst>
              <a:ext uri="{FF2B5EF4-FFF2-40B4-BE49-F238E27FC236}">
                <a16:creationId xmlns:a16="http://schemas.microsoft.com/office/drawing/2014/main" id="{A6F3C8E4-3A4E-2634-B7F6-A8C4B96C35EE}"/>
              </a:ext>
            </a:extLst>
          </p:cNvPr>
          <p:cNvSpPr/>
          <p:nvPr/>
        </p:nvSpPr>
        <p:spPr>
          <a:xfrm>
            <a:off x="5492072" y="1344432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F2358CA9-A4CF-5D72-FB92-C5EB17069F25}"/>
              </a:ext>
            </a:extLst>
          </p:cNvPr>
          <p:cNvSpPr/>
          <p:nvPr/>
        </p:nvSpPr>
        <p:spPr>
          <a:xfrm>
            <a:off x="5934984" y="1344432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09150D2A-96C4-4A5F-C450-4E312F1581C9}"/>
              </a:ext>
            </a:extLst>
          </p:cNvPr>
          <p:cNvSpPr/>
          <p:nvPr/>
        </p:nvSpPr>
        <p:spPr>
          <a:xfrm>
            <a:off x="5492072" y="2054045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1" name="Rounded Rectangle 21">
            <a:extLst>
              <a:ext uri="{FF2B5EF4-FFF2-40B4-BE49-F238E27FC236}">
                <a16:creationId xmlns:a16="http://schemas.microsoft.com/office/drawing/2014/main" id="{DA6CAE97-59F4-F171-398D-8D79E8465A1B}"/>
              </a:ext>
            </a:extLst>
          </p:cNvPr>
          <p:cNvSpPr/>
          <p:nvPr/>
        </p:nvSpPr>
        <p:spPr>
          <a:xfrm>
            <a:off x="5934984" y="2054045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9E9CE2B6-0E78-F82C-7E7E-015705A0431F}"/>
              </a:ext>
            </a:extLst>
          </p:cNvPr>
          <p:cNvSpPr/>
          <p:nvPr/>
        </p:nvSpPr>
        <p:spPr>
          <a:xfrm>
            <a:off x="5492072" y="2763658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C4DFE2E-D0E9-BACC-F711-0BB488130FCC}"/>
              </a:ext>
            </a:extLst>
          </p:cNvPr>
          <p:cNvSpPr/>
          <p:nvPr/>
        </p:nvSpPr>
        <p:spPr>
          <a:xfrm>
            <a:off x="5934984" y="2763658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4" name="Rounded Rectangle 24">
            <a:extLst>
              <a:ext uri="{FF2B5EF4-FFF2-40B4-BE49-F238E27FC236}">
                <a16:creationId xmlns:a16="http://schemas.microsoft.com/office/drawing/2014/main" id="{FBC8A37F-0DBB-D004-BA6C-7054D24662CE}"/>
              </a:ext>
            </a:extLst>
          </p:cNvPr>
          <p:cNvSpPr/>
          <p:nvPr/>
        </p:nvSpPr>
        <p:spPr>
          <a:xfrm>
            <a:off x="5482625" y="3416119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5" name="Rounded Rectangle 25">
            <a:extLst>
              <a:ext uri="{FF2B5EF4-FFF2-40B4-BE49-F238E27FC236}">
                <a16:creationId xmlns:a16="http://schemas.microsoft.com/office/drawing/2014/main" id="{583CDCF7-4212-9C1E-7DD5-441DD7365D4B}"/>
              </a:ext>
            </a:extLst>
          </p:cNvPr>
          <p:cNvSpPr/>
          <p:nvPr/>
        </p:nvSpPr>
        <p:spPr>
          <a:xfrm>
            <a:off x="5925537" y="3416119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69AED425-DFB9-E8AF-2A96-18B6CDF76E20}"/>
              </a:ext>
            </a:extLst>
          </p:cNvPr>
          <p:cNvSpPr/>
          <p:nvPr/>
        </p:nvSpPr>
        <p:spPr>
          <a:xfrm>
            <a:off x="5482625" y="4089157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FA558119-571C-E730-BB21-C0364DA9227D}"/>
              </a:ext>
            </a:extLst>
          </p:cNvPr>
          <p:cNvSpPr/>
          <p:nvPr/>
        </p:nvSpPr>
        <p:spPr>
          <a:xfrm>
            <a:off x="5925537" y="4089157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FCE1E26-22D0-DDC7-56B4-99D072753E07}"/>
              </a:ext>
            </a:extLst>
          </p:cNvPr>
          <p:cNvSpPr/>
          <p:nvPr/>
        </p:nvSpPr>
        <p:spPr>
          <a:xfrm>
            <a:off x="5492072" y="5369414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9" name="Rounded Rectangle 29">
            <a:extLst>
              <a:ext uri="{FF2B5EF4-FFF2-40B4-BE49-F238E27FC236}">
                <a16:creationId xmlns:a16="http://schemas.microsoft.com/office/drawing/2014/main" id="{8875BE84-D509-5E65-9BD9-F0F889FF870F}"/>
              </a:ext>
            </a:extLst>
          </p:cNvPr>
          <p:cNvSpPr/>
          <p:nvPr/>
        </p:nvSpPr>
        <p:spPr>
          <a:xfrm>
            <a:off x="5934984" y="5369414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0" name="Rounded Rectangle 30">
            <a:extLst>
              <a:ext uri="{FF2B5EF4-FFF2-40B4-BE49-F238E27FC236}">
                <a16:creationId xmlns:a16="http://schemas.microsoft.com/office/drawing/2014/main" id="{8893B1FF-E8E5-926D-9CCD-A3A0F20C29ED}"/>
              </a:ext>
            </a:extLst>
          </p:cNvPr>
          <p:cNvSpPr/>
          <p:nvPr/>
        </p:nvSpPr>
        <p:spPr>
          <a:xfrm>
            <a:off x="5482481" y="4721047"/>
            <a:ext cx="44291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0BF57B6F-349D-857F-4D76-1BA7755BC0E5}"/>
              </a:ext>
            </a:extLst>
          </p:cNvPr>
          <p:cNvSpPr/>
          <p:nvPr/>
        </p:nvSpPr>
        <p:spPr>
          <a:xfrm>
            <a:off x="5925393" y="4721047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667C6F-67AD-9408-6BE6-0A3C580B3DA9}"/>
              </a:ext>
            </a:extLst>
          </p:cNvPr>
          <p:cNvSpPr/>
          <p:nvPr/>
        </p:nvSpPr>
        <p:spPr>
          <a:xfrm>
            <a:off x="7805747" y="1415866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5C0B5A-53D7-D7ED-B7E1-851A511D87D5}"/>
              </a:ext>
            </a:extLst>
          </p:cNvPr>
          <p:cNvSpPr/>
          <p:nvPr/>
        </p:nvSpPr>
        <p:spPr>
          <a:xfrm>
            <a:off x="7805746" y="2135006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452134-37ED-B3D3-6459-C7FEEAF9EFBD}"/>
              </a:ext>
            </a:extLst>
          </p:cNvPr>
          <p:cNvSpPr/>
          <p:nvPr/>
        </p:nvSpPr>
        <p:spPr>
          <a:xfrm>
            <a:off x="7820784" y="28065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13A6C38-1972-F143-9272-A8B11E02EACF}"/>
              </a:ext>
            </a:extLst>
          </p:cNvPr>
          <p:cNvSpPr/>
          <p:nvPr/>
        </p:nvSpPr>
        <p:spPr>
          <a:xfrm>
            <a:off x="7820784" y="3473269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766AA6-2100-13F1-B9ED-376C1CF4A452}"/>
              </a:ext>
            </a:extLst>
          </p:cNvPr>
          <p:cNvSpPr/>
          <p:nvPr/>
        </p:nvSpPr>
        <p:spPr>
          <a:xfrm>
            <a:off x="7820784" y="414954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FB93F6-BA8E-F6F0-26BE-B6309D6E021B}"/>
              </a:ext>
            </a:extLst>
          </p:cNvPr>
          <p:cNvSpPr/>
          <p:nvPr/>
        </p:nvSpPr>
        <p:spPr>
          <a:xfrm>
            <a:off x="7820783" y="4772577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3A7378-382D-8EE3-4B85-336ED02D5CE1}"/>
              </a:ext>
            </a:extLst>
          </p:cNvPr>
          <p:cNvSpPr/>
          <p:nvPr/>
        </p:nvSpPr>
        <p:spPr>
          <a:xfrm>
            <a:off x="7820783" y="5395610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50">
            <a:extLst>
              <a:ext uri="{FF2B5EF4-FFF2-40B4-BE49-F238E27FC236}">
                <a16:creationId xmlns:a16="http://schemas.microsoft.com/office/drawing/2014/main" id="{0791A542-65F0-123B-6A64-3167BCA2EB25}"/>
              </a:ext>
            </a:extLst>
          </p:cNvPr>
          <p:cNvSpPr/>
          <p:nvPr/>
        </p:nvSpPr>
        <p:spPr>
          <a:xfrm>
            <a:off x="4456228" y="5898169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47" name="Rounded Rectangle 53">
            <a:extLst>
              <a:ext uri="{FF2B5EF4-FFF2-40B4-BE49-F238E27FC236}">
                <a16:creationId xmlns:a16="http://schemas.microsoft.com/office/drawing/2014/main" id="{7E18D207-81FB-784D-BC53-BF3B80066947}"/>
              </a:ext>
            </a:extLst>
          </p:cNvPr>
          <p:cNvSpPr/>
          <p:nvPr/>
        </p:nvSpPr>
        <p:spPr>
          <a:xfrm>
            <a:off x="3844169" y="5395610"/>
            <a:ext cx="44291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A4B7999-48F2-C505-883D-4468B7FA8FC2}"/>
              </a:ext>
            </a:extLst>
          </p:cNvPr>
          <p:cNvSpPr/>
          <p:nvPr/>
        </p:nvSpPr>
        <p:spPr>
          <a:xfrm>
            <a:off x="9973559" y="1415866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228BB82-2A73-C7E1-F090-3DA4CBB8ED5D}"/>
              </a:ext>
            </a:extLst>
          </p:cNvPr>
          <p:cNvSpPr/>
          <p:nvPr/>
        </p:nvSpPr>
        <p:spPr>
          <a:xfrm>
            <a:off x="9973558" y="2135006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B5C7210-D245-2957-66B6-588E71A8DBA2}"/>
              </a:ext>
            </a:extLst>
          </p:cNvPr>
          <p:cNvSpPr/>
          <p:nvPr/>
        </p:nvSpPr>
        <p:spPr>
          <a:xfrm>
            <a:off x="9988596" y="280652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3FCF69-CA2B-D926-E4DA-950091EB5A3C}"/>
              </a:ext>
            </a:extLst>
          </p:cNvPr>
          <p:cNvSpPr/>
          <p:nvPr/>
        </p:nvSpPr>
        <p:spPr>
          <a:xfrm>
            <a:off x="9988596" y="3473269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DAC7E50-D595-738F-36C9-413CD8A88759}"/>
              </a:ext>
            </a:extLst>
          </p:cNvPr>
          <p:cNvSpPr/>
          <p:nvPr/>
        </p:nvSpPr>
        <p:spPr>
          <a:xfrm>
            <a:off x="9988596" y="4149544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2635A5-99A8-7576-B4D5-32B7B4C3DD66}"/>
              </a:ext>
            </a:extLst>
          </p:cNvPr>
          <p:cNvSpPr/>
          <p:nvPr/>
        </p:nvSpPr>
        <p:spPr>
          <a:xfrm>
            <a:off x="9988595" y="4772577"/>
            <a:ext cx="271463" cy="257174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D4330FD-5CAE-18DB-043E-EC0430AC0941}"/>
              </a:ext>
            </a:extLst>
          </p:cNvPr>
          <p:cNvSpPr/>
          <p:nvPr/>
        </p:nvSpPr>
        <p:spPr>
          <a:xfrm>
            <a:off x="9988595" y="5395610"/>
            <a:ext cx="271463" cy="25717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FB86A6-66EA-1681-181B-E9B8C5F9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17526"/>
              </p:ext>
            </p:extLst>
          </p:nvPr>
        </p:nvGraphicFramePr>
        <p:xfrm>
          <a:off x="1304925" y="529377"/>
          <a:ext cx="10123425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Golfer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Make Cut?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Top 5?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Win?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DraftKings Total Points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and user pick..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/ St def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 / St def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 / St def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 / St def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 / St def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 / St def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Golfer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 / St def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13B4A6F5-9CA5-7287-8779-F3A487BD891B}"/>
              </a:ext>
            </a:extLst>
          </p:cNvPr>
          <p:cNvSpPr txBox="1"/>
          <p:nvPr/>
        </p:nvSpPr>
        <p:spPr>
          <a:xfrm>
            <a:off x="11144250" y="1528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27C7B6-88D0-84AB-11A8-B31371984FEB}"/>
              </a:ext>
            </a:extLst>
          </p:cNvPr>
          <p:cNvSpPr txBox="1"/>
          <p:nvPr/>
        </p:nvSpPr>
        <p:spPr>
          <a:xfrm>
            <a:off x="11218998" y="2182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27BC3E-FDB4-C4DD-99AF-BB87E2D52F85}"/>
              </a:ext>
            </a:extLst>
          </p:cNvPr>
          <p:cNvSpPr txBox="1"/>
          <p:nvPr/>
        </p:nvSpPr>
        <p:spPr>
          <a:xfrm>
            <a:off x="11155159" y="28490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0547C2-EFA1-8290-20F5-33173B1564ED}"/>
              </a:ext>
            </a:extLst>
          </p:cNvPr>
          <p:cNvSpPr txBox="1"/>
          <p:nvPr/>
        </p:nvSpPr>
        <p:spPr>
          <a:xfrm>
            <a:off x="9144000" y="6062492"/>
            <a:ext cx="27987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Note: user should have saved info for next submit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B3938DB-4CAC-0044-4784-B89C440AAC60}"/>
              </a:ext>
            </a:extLst>
          </p:cNvPr>
          <p:cNvSpPr/>
          <p:nvPr/>
        </p:nvSpPr>
        <p:spPr>
          <a:xfrm>
            <a:off x="5391234" y="6114196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picks</a:t>
            </a:r>
          </a:p>
        </p:txBody>
      </p:sp>
    </p:spTree>
    <p:extLst>
      <p:ext uri="{BB962C8B-B14F-4D97-AF65-F5344CB8AC3E}">
        <p14:creationId xmlns:p14="http://schemas.microsoft.com/office/powerpoint/2010/main" val="176051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7CB2F6-31F6-C416-CF8D-73135C0C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NFL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FAD28-5805-58BE-8268-8FA4BE33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/>
              <a:t>Contest 2 Scoring: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Game Winner – 2 pts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Game Winner was Correct;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Within 7 – 0.5 pts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Within 3 – 1 </a:t>
            </a:r>
            <a:r>
              <a:rPr lang="en-US" sz="2000" dirty="0" err="1"/>
              <a:t>pt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Exact – 2pts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3. Total Points –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Within 7 – 0.5pts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Within 3 – 1pt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Exact 2 pts</a:t>
            </a:r>
          </a:p>
          <a:p>
            <a:r>
              <a:rPr lang="en-US" sz="2400" dirty="0"/>
              <a:t>Points are accrued only by correct Yeses.</a:t>
            </a:r>
          </a:p>
          <a:p>
            <a:endParaRPr lang="en-US" sz="2400" dirty="0"/>
          </a:p>
          <a:p>
            <a:r>
              <a:rPr lang="en-US" sz="2400" dirty="0"/>
              <a:t>Maybe by how much gives you a multiplier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7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Table 4">
            <a:extLst>
              <a:ext uri="{FF2B5EF4-FFF2-40B4-BE49-F238E27FC236}">
                <a16:creationId xmlns:a16="http://schemas.microsoft.com/office/drawing/2014/main" id="{03127C56-6BAC-BDE6-2BE8-11FC59334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25806"/>
              </p:ext>
            </p:extLst>
          </p:nvPr>
        </p:nvGraphicFramePr>
        <p:xfrm>
          <a:off x="1034287" y="488042"/>
          <a:ext cx="10123425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Who Wins?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By How Much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Points Scored in Each Game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Raiders vs Jets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Seahawks vs Rams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95" name="Rounded Rectangle 4">
            <a:extLst>
              <a:ext uri="{FF2B5EF4-FFF2-40B4-BE49-F238E27FC236}">
                <a16:creationId xmlns:a16="http://schemas.microsoft.com/office/drawing/2014/main" id="{FD8DE356-C691-4609-920C-C6299D33D792}"/>
              </a:ext>
            </a:extLst>
          </p:cNvPr>
          <p:cNvSpPr/>
          <p:nvPr/>
        </p:nvSpPr>
        <p:spPr>
          <a:xfrm>
            <a:off x="2949676" y="1378742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Raider</a:t>
            </a:r>
          </a:p>
        </p:txBody>
      </p:sp>
      <p:sp>
        <p:nvSpPr>
          <p:cNvPr id="96" name="Rounded Rectangle 5">
            <a:extLst>
              <a:ext uri="{FF2B5EF4-FFF2-40B4-BE49-F238E27FC236}">
                <a16:creationId xmlns:a16="http://schemas.microsoft.com/office/drawing/2014/main" id="{2AA432C1-63A5-4148-239B-2ABCA6BDAED3}"/>
              </a:ext>
            </a:extLst>
          </p:cNvPr>
          <p:cNvSpPr/>
          <p:nvPr/>
        </p:nvSpPr>
        <p:spPr>
          <a:xfrm>
            <a:off x="3853499" y="1371601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Jets</a:t>
            </a:r>
          </a:p>
        </p:txBody>
      </p:sp>
      <p:sp>
        <p:nvSpPr>
          <p:cNvPr id="136" name="Rounded Rectangle 50">
            <a:extLst>
              <a:ext uri="{FF2B5EF4-FFF2-40B4-BE49-F238E27FC236}">
                <a16:creationId xmlns:a16="http://schemas.microsoft.com/office/drawing/2014/main" id="{9BF401B0-4CAD-6ACE-DA95-A10B029CF3F3}"/>
              </a:ext>
            </a:extLst>
          </p:cNvPr>
          <p:cNvSpPr/>
          <p:nvPr/>
        </p:nvSpPr>
        <p:spPr>
          <a:xfrm>
            <a:off x="4456228" y="5925338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38" name="Rounded Rectangle 39">
            <a:extLst>
              <a:ext uri="{FF2B5EF4-FFF2-40B4-BE49-F238E27FC236}">
                <a16:creationId xmlns:a16="http://schemas.microsoft.com/office/drawing/2014/main" id="{DCCA04B1-9694-7561-5CF0-E5BC2AF7905D}"/>
              </a:ext>
            </a:extLst>
          </p:cNvPr>
          <p:cNvSpPr/>
          <p:nvPr/>
        </p:nvSpPr>
        <p:spPr>
          <a:xfrm>
            <a:off x="5582546" y="1422084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9" name="Rounded Rectangle 40">
            <a:extLst>
              <a:ext uri="{FF2B5EF4-FFF2-40B4-BE49-F238E27FC236}">
                <a16:creationId xmlns:a16="http://schemas.microsoft.com/office/drawing/2014/main" id="{BAFD6502-3A1C-2E8F-34AC-06F1FE7F958F}"/>
              </a:ext>
            </a:extLst>
          </p:cNvPr>
          <p:cNvSpPr/>
          <p:nvPr/>
        </p:nvSpPr>
        <p:spPr>
          <a:xfrm>
            <a:off x="5578451" y="2015696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ounded Rectangle 41">
            <a:extLst>
              <a:ext uri="{FF2B5EF4-FFF2-40B4-BE49-F238E27FC236}">
                <a16:creationId xmlns:a16="http://schemas.microsoft.com/office/drawing/2014/main" id="{CE8F6B2A-0E3A-CAB5-9EEF-08D3F12832AF}"/>
              </a:ext>
            </a:extLst>
          </p:cNvPr>
          <p:cNvSpPr/>
          <p:nvPr/>
        </p:nvSpPr>
        <p:spPr>
          <a:xfrm>
            <a:off x="5574354" y="2771499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1" name="Rounded Rectangle 42">
            <a:extLst>
              <a:ext uri="{FF2B5EF4-FFF2-40B4-BE49-F238E27FC236}">
                <a16:creationId xmlns:a16="http://schemas.microsoft.com/office/drawing/2014/main" id="{12871D35-EB8C-5FE5-29DF-D0B11AF3A4FB}"/>
              </a:ext>
            </a:extLst>
          </p:cNvPr>
          <p:cNvSpPr/>
          <p:nvPr/>
        </p:nvSpPr>
        <p:spPr>
          <a:xfrm>
            <a:off x="5574355" y="3445376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2" name="Rounded Rectangle 43">
            <a:extLst>
              <a:ext uri="{FF2B5EF4-FFF2-40B4-BE49-F238E27FC236}">
                <a16:creationId xmlns:a16="http://schemas.microsoft.com/office/drawing/2014/main" id="{1F290FAB-86CC-B755-554E-9085AB8684A4}"/>
              </a:ext>
            </a:extLst>
          </p:cNvPr>
          <p:cNvSpPr/>
          <p:nvPr/>
        </p:nvSpPr>
        <p:spPr>
          <a:xfrm>
            <a:off x="5582546" y="4146649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3" name="Rounded Rectangle 44">
            <a:extLst>
              <a:ext uri="{FF2B5EF4-FFF2-40B4-BE49-F238E27FC236}">
                <a16:creationId xmlns:a16="http://schemas.microsoft.com/office/drawing/2014/main" id="{E25F6AE1-0449-852E-8F95-65046E9C923B}"/>
              </a:ext>
            </a:extLst>
          </p:cNvPr>
          <p:cNvSpPr/>
          <p:nvPr/>
        </p:nvSpPr>
        <p:spPr>
          <a:xfrm>
            <a:off x="5574355" y="481432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4" name="Rounded Rectangle 45">
            <a:extLst>
              <a:ext uri="{FF2B5EF4-FFF2-40B4-BE49-F238E27FC236}">
                <a16:creationId xmlns:a16="http://schemas.microsoft.com/office/drawing/2014/main" id="{BE57F4C4-2613-9030-8FA4-749674304E08}"/>
              </a:ext>
            </a:extLst>
          </p:cNvPr>
          <p:cNvSpPr/>
          <p:nvPr/>
        </p:nvSpPr>
        <p:spPr>
          <a:xfrm>
            <a:off x="5574355" y="5412585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5" name="Rounded Rectangle 39">
            <a:extLst>
              <a:ext uri="{FF2B5EF4-FFF2-40B4-BE49-F238E27FC236}">
                <a16:creationId xmlns:a16="http://schemas.microsoft.com/office/drawing/2014/main" id="{22C545DD-E834-2DF1-1A9C-90AF70E75F09}"/>
              </a:ext>
            </a:extLst>
          </p:cNvPr>
          <p:cNvSpPr/>
          <p:nvPr/>
        </p:nvSpPr>
        <p:spPr>
          <a:xfrm>
            <a:off x="7645826" y="1427477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6" name="Rounded Rectangle 40">
            <a:extLst>
              <a:ext uri="{FF2B5EF4-FFF2-40B4-BE49-F238E27FC236}">
                <a16:creationId xmlns:a16="http://schemas.microsoft.com/office/drawing/2014/main" id="{AEFA4833-62A8-3E9C-45D8-D5F8E695FC11}"/>
              </a:ext>
            </a:extLst>
          </p:cNvPr>
          <p:cNvSpPr/>
          <p:nvPr/>
        </p:nvSpPr>
        <p:spPr>
          <a:xfrm>
            <a:off x="7605426" y="2015696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147" name="Rounded Rectangle 41">
            <a:extLst>
              <a:ext uri="{FF2B5EF4-FFF2-40B4-BE49-F238E27FC236}">
                <a16:creationId xmlns:a16="http://schemas.microsoft.com/office/drawing/2014/main" id="{657DE6F9-20AF-7DF0-3FE4-079D02C81C63}"/>
              </a:ext>
            </a:extLst>
          </p:cNvPr>
          <p:cNvSpPr/>
          <p:nvPr/>
        </p:nvSpPr>
        <p:spPr>
          <a:xfrm>
            <a:off x="7605425" y="277169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48" name="Rounded Rectangle 42">
            <a:extLst>
              <a:ext uri="{FF2B5EF4-FFF2-40B4-BE49-F238E27FC236}">
                <a16:creationId xmlns:a16="http://schemas.microsoft.com/office/drawing/2014/main" id="{CD885819-CB4F-221F-BA66-E4B9DCE4DE7B}"/>
              </a:ext>
            </a:extLst>
          </p:cNvPr>
          <p:cNvSpPr/>
          <p:nvPr/>
        </p:nvSpPr>
        <p:spPr>
          <a:xfrm>
            <a:off x="7631621" y="3445376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49" name="Rounded Rectangle 43">
            <a:extLst>
              <a:ext uri="{FF2B5EF4-FFF2-40B4-BE49-F238E27FC236}">
                <a16:creationId xmlns:a16="http://schemas.microsoft.com/office/drawing/2014/main" id="{2E083C86-40D2-2B9C-A7BC-37DD3B24C832}"/>
              </a:ext>
            </a:extLst>
          </p:cNvPr>
          <p:cNvSpPr/>
          <p:nvPr/>
        </p:nvSpPr>
        <p:spPr>
          <a:xfrm>
            <a:off x="7613617" y="4148555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50" name="Rounded Rectangle 44">
            <a:extLst>
              <a:ext uri="{FF2B5EF4-FFF2-40B4-BE49-F238E27FC236}">
                <a16:creationId xmlns:a16="http://schemas.microsoft.com/office/drawing/2014/main" id="{FF5846C9-636F-B081-E389-C3901C51435A}"/>
              </a:ext>
            </a:extLst>
          </p:cNvPr>
          <p:cNvSpPr/>
          <p:nvPr/>
        </p:nvSpPr>
        <p:spPr>
          <a:xfrm>
            <a:off x="7623430" y="481432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151" name="Rounded Rectangle 45">
            <a:extLst>
              <a:ext uri="{FF2B5EF4-FFF2-40B4-BE49-F238E27FC236}">
                <a16:creationId xmlns:a16="http://schemas.microsoft.com/office/drawing/2014/main" id="{58F96973-E72C-D5DC-9911-0FA4EDCEE71A}"/>
              </a:ext>
            </a:extLst>
          </p:cNvPr>
          <p:cNvSpPr/>
          <p:nvPr/>
        </p:nvSpPr>
        <p:spPr>
          <a:xfrm>
            <a:off x="7605426" y="5412585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4D369873-EDDF-28A5-6F5E-B48B28E26097}"/>
              </a:ext>
            </a:extLst>
          </p:cNvPr>
          <p:cNvSpPr/>
          <p:nvPr/>
        </p:nvSpPr>
        <p:spPr>
          <a:xfrm>
            <a:off x="2975501" y="2005015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Seahawks</a:t>
            </a: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B196FF79-685C-A871-2450-5D1F3919B123}"/>
              </a:ext>
            </a:extLst>
          </p:cNvPr>
          <p:cNvSpPr/>
          <p:nvPr/>
        </p:nvSpPr>
        <p:spPr>
          <a:xfrm>
            <a:off x="3879324" y="1997874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Rams</a:t>
            </a:r>
          </a:p>
        </p:txBody>
      </p: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B122DEB9-4D60-A190-3B6D-8A7685432903}"/>
              </a:ext>
            </a:extLst>
          </p:cNvPr>
          <p:cNvSpPr/>
          <p:nvPr/>
        </p:nvSpPr>
        <p:spPr>
          <a:xfrm>
            <a:off x="2991216" y="2681646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1</a:t>
            </a:r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39279ABC-EAEF-9804-61B9-15F10F7D432E}"/>
              </a:ext>
            </a:extLst>
          </p:cNvPr>
          <p:cNvSpPr/>
          <p:nvPr/>
        </p:nvSpPr>
        <p:spPr>
          <a:xfrm>
            <a:off x="3885708" y="2696666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2</a:t>
            </a:r>
          </a:p>
        </p:txBody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B5DA1AA9-1AEB-E1C3-5C5B-C3B430D63408}"/>
              </a:ext>
            </a:extLst>
          </p:cNvPr>
          <p:cNvSpPr/>
          <p:nvPr/>
        </p:nvSpPr>
        <p:spPr>
          <a:xfrm>
            <a:off x="2991216" y="3375866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3</a:t>
            </a:r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0F25D217-F28E-B251-41B4-E312F718CC80}"/>
              </a:ext>
            </a:extLst>
          </p:cNvPr>
          <p:cNvSpPr/>
          <p:nvPr/>
        </p:nvSpPr>
        <p:spPr>
          <a:xfrm>
            <a:off x="3885708" y="3390886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4</a:t>
            </a:r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9FAC65C4-CFA1-A765-E3AB-3AE78742D991}"/>
              </a:ext>
            </a:extLst>
          </p:cNvPr>
          <p:cNvSpPr/>
          <p:nvPr/>
        </p:nvSpPr>
        <p:spPr>
          <a:xfrm>
            <a:off x="3853499" y="4075215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6</a:t>
            </a:r>
          </a:p>
        </p:txBody>
      </p:sp>
      <p:sp>
        <p:nvSpPr>
          <p:cNvPr id="41" name="Rounded Rectangle 4">
            <a:extLst>
              <a:ext uri="{FF2B5EF4-FFF2-40B4-BE49-F238E27FC236}">
                <a16:creationId xmlns:a16="http://schemas.microsoft.com/office/drawing/2014/main" id="{7055D7BB-5D29-5ED2-2172-2565FE949AAE}"/>
              </a:ext>
            </a:extLst>
          </p:cNvPr>
          <p:cNvSpPr/>
          <p:nvPr/>
        </p:nvSpPr>
        <p:spPr>
          <a:xfrm>
            <a:off x="2974722" y="4070086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5</a:t>
            </a:r>
          </a:p>
        </p:txBody>
      </p:sp>
      <p:sp>
        <p:nvSpPr>
          <p:cNvPr id="43" name="Rounded Rectangle 4">
            <a:extLst>
              <a:ext uri="{FF2B5EF4-FFF2-40B4-BE49-F238E27FC236}">
                <a16:creationId xmlns:a16="http://schemas.microsoft.com/office/drawing/2014/main" id="{05AD8974-33EF-F3F1-BB46-2944F5F4E3D0}"/>
              </a:ext>
            </a:extLst>
          </p:cNvPr>
          <p:cNvSpPr/>
          <p:nvPr/>
        </p:nvSpPr>
        <p:spPr>
          <a:xfrm>
            <a:off x="2975457" y="4711320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7</a:t>
            </a:r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181406BF-3E7E-B8CF-5444-846768E67FC9}"/>
              </a:ext>
            </a:extLst>
          </p:cNvPr>
          <p:cNvSpPr/>
          <p:nvPr/>
        </p:nvSpPr>
        <p:spPr>
          <a:xfrm>
            <a:off x="3869949" y="4726340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8</a:t>
            </a:r>
          </a:p>
        </p:txBody>
      </p:sp>
      <p:sp>
        <p:nvSpPr>
          <p:cNvPr id="45" name="Rounded Rectangle 4">
            <a:extLst>
              <a:ext uri="{FF2B5EF4-FFF2-40B4-BE49-F238E27FC236}">
                <a16:creationId xmlns:a16="http://schemas.microsoft.com/office/drawing/2014/main" id="{26A03CF9-5207-E694-B873-263B67F40769}"/>
              </a:ext>
            </a:extLst>
          </p:cNvPr>
          <p:cNvSpPr/>
          <p:nvPr/>
        </p:nvSpPr>
        <p:spPr>
          <a:xfrm>
            <a:off x="2991216" y="5312276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9</a:t>
            </a:r>
          </a:p>
        </p:txBody>
      </p: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A8298D0B-3206-8C87-C96D-324AD6451863}"/>
              </a:ext>
            </a:extLst>
          </p:cNvPr>
          <p:cNvSpPr/>
          <p:nvPr/>
        </p:nvSpPr>
        <p:spPr>
          <a:xfrm>
            <a:off x="3885708" y="5327296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Team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243AA-565C-8E44-48A1-2D468F341897}"/>
              </a:ext>
            </a:extLst>
          </p:cNvPr>
          <p:cNvSpPr txBox="1"/>
          <p:nvPr/>
        </p:nvSpPr>
        <p:spPr>
          <a:xfrm>
            <a:off x="83976" y="1581435"/>
            <a:ext cx="131561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Contest 2</a:t>
            </a:r>
          </a:p>
        </p:txBody>
      </p:sp>
    </p:spTree>
    <p:extLst>
      <p:ext uri="{BB962C8B-B14F-4D97-AF65-F5344CB8AC3E}">
        <p14:creationId xmlns:p14="http://schemas.microsoft.com/office/powerpoint/2010/main" val="380263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6FA0-2953-6E99-CFC5-FF73A36D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DF36-4089-79D5-08D9-24A24F57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Contest 3 Scoring: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Game Winner – 2 pts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Game Winner was Correct;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Within 7 – 0.5 pts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Within 3 – 1 </a:t>
            </a:r>
            <a:r>
              <a:rPr lang="en-US" sz="2000" dirty="0" err="1"/>
              <a:t>pt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Exact – 2pts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3. Total Points –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Within 7 – 0.5pts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Within 3 – 1pt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Exact 2 pts</a:t>
            </a:r>
          </a:p>
          <a:p>
            <a:r>
              <a:rPr lang="en-US" sz="2400" dirty="0"/>
              <a:t>Points are accrued only by correct Yeses.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9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4AB439-D557-5426-6AE8-06824FB3F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12536"/>
              </p:ext>
            </p:extLst>
          </p:nvPr>
        </p:nvGraphicFramePr>
        <p:xfrm>
          <a:off x="1192907" y="488042"/>
          <a:ext cx="10123425" cy="543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685">
                  <a:extLst>
                    <a:ext uri="{9D8B030D-6E8A-4147-A177-3AD203B41FA5}">
                      <a16:colId xmlns:a16="http://schemas.microsoft.com/office/drawing/2014/main" val="16163339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085457431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3061311697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1587880868"/>
                    </a:ext>
                  </a:extLst>
                </a:gridCol>
                <a:gridCol w="2024685">
                  <a:extLst>
                    <a:ext uri="{9D8B030D-6E8A-4147-A177-3AD203B41FA5}">
                      <a16:colId xmlns:a16="http://schemas.microsoft.com/office/drawing/2014/main" val="2898851347"/>
                    </a:ext>
                  </a:extLst>
                </a:gridCol>
              </a:tblGrid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Half Leader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By How Much After 1</a:t>
                      </a:r>
                      <a:r>
                        <a:rPr lang="en-US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Half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Points Scored in 1</a:t>
                      </a:r>
                      <a:r>
                        <a:rPr lang="en-US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Half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70862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Raiders vs Jets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96039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Seahawks vs Rams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308887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907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5180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36944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80175"/>
                  </a:ext>
                </a:extLst>
              </a:tr>
              <a:tr h="679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3027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80BE89-1CD4-D4C5-67AD-EAF894E6DA81}"/>
              </a:ext>
            </a:extLst>
          </p:cNvPr>
          <p:cNvSpPr/>
          <p:nvPr/>
        </p:nvSpPr>
        <p:spPr>
          <a:xfrm>
            <a:off x="3108296" y="1378742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Raider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9C75C5-033C-7DBD-2033-19AB1FA0CC37}"/>
              </a:ext>
            </a:extLst>
          </p:cNvPr>
          <p:cNvSpPr/>
          <p:nvPr/>
        </p:nvSpPr>
        <p:spPr>
          <a:xfrm>
            <a:off x="4012119" y="1371601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Jets</a:t>
            </a:r>
          </a:p>
        </p:txBody>
      </p:sp>
      <p:sp>
        <p:nvSpPr>
          <p:cNvPr id="7" name="Rounded Rectangle 50">
            <a:extLst>
              <a:ext uri="{FF2B5EF4-FFF2-40B4-BE49-F238E27FC236}">
                <a16:creationId xmlns:a16="http://schemas.microsoft.com/office/drawing/2014/main" id="{5E624AC2-B1CD-E6A2-9081-B569E4F10A32}"/>
              </a:ext>
            </a:extLst>
          </p:cNvPr>
          <p:cNvSpPr/>
          <p:nvPr/>
        </p:nvSpPr>
        <p:spPr>
          <a:xfrm>
            <a:off x="4614848" y="5925338"/>
            <a:ext cx="2514600" cy="5429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6473BB91-7386-1EB6-F772-C8013E0DA30F}"/>
              </a:ext>
            </a:extLst>
          </p:cNvPr>
          <p:cNvSpPr/>
          <p:nvPr/>
        </p:nvSpPr>
        <p:spPr>
          <a:xfrm>
            <a:off x="5741166" y="1422084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ounded Rectangle 40">
            <a:extLst>
              <a:ext uri="{FF2B5EF4-FFF2-40B4-BE49-F238E27FC236}">
                <a16:creationId xmlns:a16="http://schemas.microsoft.com/office/drawing/2014/main" id="{04998595-B697-C7C7-1DBD-9FE74D2E443D}"/>
              </a:ext>
            </a:extLst>
          </p:cNvPr>
          <p:cNvSpPr/>
          <p:nvPr/>
        </p:nvSpPr>
        <p:spPr>
          <a:xfrm>
            <a:off x="5737071" y="2015696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ounded Rectangle 41">
            <a:extLst>
              <a:ext uri="{FF2B5EF4-FFF2-40B4-BE49-F238E27FC236}">
                <a16:creationId xmlns:a16="http://schemas.microsoft.com/office/drawing/2014/main" id="{CD9BE320-E194-4B23-C7EC-4857F2361F3F}"/>
              </a:ext>
            </a:extLst>
          </p:cNvPr>
          <p:cNvSpPr/>
          <p:nvPr/>
        </p:nvSpPr>
        <p:spPr>
          <a:xfrm>
            <a:off x="5732974" y="2771499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ounded Rectangle 42">
            <a:extLst>
              <a:ext uri="{FF2B5EF4-FFF2-40B4-BE49-F238E27FC236}">
                <a16:creationId xmlns:a16="http://schemas.microsoft.com/office/drawing/2014/main" id="{FF104848-7ABC-6B31-C406-A3378110969D}"/>
              </a:ext>
            </a:extLst>
          </p:cNvPr>
          <p:cNvSpPr/>
          <p:nvPr/>
        </p:nvSpPr>
        <p:spPr>
          <a:xfrm>
            <a:off x="5732975" y="3445376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ounded Rectangle 43">
            <a:extLst>
              <a:ext uri="{FF2B5EF4-FFF2-40B4-BE49-F238E27FC236}">
                <a16:creationId xmlns:a16="http://schemas.microsoft.com/office/drawing/2014/main" id="{79CCA374-A35C-E688-A66B-F141182D7474}"/>
              </a:ext>
            </a:extLst>
          </p:cNvPr>
          <p:cNvSpPr/>
          <p:nvPr/>
        </p:nvSpPr>
        <p:spPr>
          <a:xfrm>
            <a:off x="5741166" y="4146649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ounded Rectangle 44">
            <a:extLst>
              <a:ext uri="{FF2B5EF4-FFF2-40B4-BE49-F238E27FC236}">
                <a16:creationId xmlns:a16="http://schemas.microsoft.com/office/drawing/2014/main" id="{AF0817B7-BFBC-F88E-FB52-02F0D76A75CF}"/>
              </a:ext>
            </a:extLst>
          </p:cNvPr>
          <p:cNvSpPr/>
          <p:nvPr/>
        </p:nvSpPr>
        <p:spPr>
          <a:xfrm>
            <a:off x="5732975" y="481432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ounded Rectangle 45">
            <a:extLst>
              <a:ext uri="{FF2B5EF4-FFF2-40B4-BE49-F238E27FC236}">
                <a16:creationId xmlns:a16="http://schemas.microsoft.com/office/drawing/2014/main" id="{E34F6AF4-E385-9C1C-E4AC-0BB29A45238A}"/>
              </a:ext>
            </a:extLst>
          </p:cNvPr>
          <p:cNvSpPr/>
          <p:nvPr/>
        </p:nvSpPr>
        <p:spPr>
          <a:xfrm>
            <a:off x="5732975" y="5412585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ounded Rectangle 39">
            <a:extLst>
              <a:ext uri="{FF2B5EF4-FFF2-40B4-BE49-F238E27FC236}">
                <a16:creationId xmlns:a16="http://schemas.microsoft.com/office/drawing/2014/main" id="{192F0708-1891-5328-3272-11CAD6E4339E}"/>
              </a:ext>
            </a:extLst>
          </p:cNvPr>
          <p:cNvSpPr/>
          <p:nvPr/>
        </p:nvSpPr>
        <p:spPr>
          <a:xfrm>
            <a:off x="7804446" y="1427477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ounded Rectangle 40">
            <a:extLst>
              <a:ext uri="{FF2B5EF4-FFF2-40B4-BE49-F238E27FC236}">
                <a16:creationId xmlns:a16="http://schemas.microsoft.com/office/drawing/2014/main" id="{9268BB22-7641-3254-9355-47AE434AFADA}"/>
              </a:ext>
            </a:extLst>
          </p:cNvPr>
          <p:cNvSpPr/>
          <p:nvPr/>
        </p:nvSpPr>
        <p:spPr>
          <a:xfrm>
            <a:off x="7764046" y="2015696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17" name="Rounded Rectangle 41">
            <a:extLst>
              <a:ext uri="{FF2B5EF4-FFF2-40B4-BE49-F238E27FC236}">
                <a16:creationId xmlns:a16="http://schemas.microsoft.com/office/drawing/2014/main" id="{7E2EBFCF-D001-FE74-4328-DDD2D08B6A8E}"/>
              </a:ext>
            </a:extLst>
          </p:cNvPr>
          <p:cNvSpPr/>
          <p:nvPr/>
        </p:nvSpPr>
        <p:spPr>
          <a:xfrm>
            <a:off x="7764045" y="277169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8" name="Rounded Rectangle 42">
            <a:extLst>
              <a:ext uri="{FF2B5EF4-FFF2-40B4-BE49-F238E27FC236}">
                <a16:creationId xmlns:a16="http://schemas.microsoft.com/office/drawing/2014/main" id="{ABF5E503-DDA3-A8FD-26E0-229D215597FC}"/>
              </a:ext>
            </a:extLst>
          </p:cNvPr>
          <p:cNvSpPr/>
          <p:nvPr/>
        </p:nvSpPr>
        <p:spPr>
          <a:xfrm>
            <a:off x="7790241" y="3445376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ounded Rectangle 43">
            <a:extLst>
              <a:ext uri="{FF2B5EF4-FFF2-40B4-BE49-F238E27FC236}">
                <a16:creationId xmlns:a16="http://schemas.microsoft.com/office/drawing/2014/main" id="{291849FE-2419-6D2D-1F05-CA1FF1747659}"/>
              </a:ext>
            </a:extLst>
          </p:cNvPr>
          <p:cNvSpPr/>
          <p:nvPr/>
        </p:nvSpPr>
        <p:spPr>
          <a:xfrm>
            <a:off x="7772237" y="4148555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20" name="Rounded Rectangle 44">
            <a:extLst>
              <a:ext uri="{FF2B5EF4-FFF2-40B4-BE49-F238E27FC236}">
                <a16:creationId xmlns:a16="http://schemas.microsoft.com/office/drawing/2014/main" id="{7FFAEA66-C2C8-7686-2978-B5F1D2228EA9}"/>
              </a:ext>
            </a:extLst>
          </p:cNvPr>
          <p:cNvSpPr/>
          <p:nvPr/>
        </p:nvSpPr>
        <p:spPr>
          <a:xfrm>
            <a:off x="7782050" y="4814320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21" name="Rounded Rectangle 45">
            <a:extLst>
              <a:ext uri="{FF2B5EF4-FFF2-40B4-BE49-F238E27FC236}">
                <a16:creationId xmlns:a16="http://schemas.microsoft.com/office/drawing/2014/main" id="{B8FEF5FF-7776-1D8E-5E68-F2FAD0AD95F4}"/>
              </a:ext>
            </a:extLst>
          </p:cNvPr>
          <p:cNvSpPr/>
          <p:nvPr/>
        </p:nvSpPr>
        <p:spPr>
          <a:xfrm>
            <a:off x="7764046" y="5412585"/>
            <a:ext cx="1228725" cy="30004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96C87D2B-7F7F-7FCE-BBCE-702EBFB5D5BA}"/>
              </a:ext>
            </a:extLst>
          </p:cNvPr>
          <p:cNvSpPr/>
          <p:nvPr/>
        </p:nvSpPr>
        <p:spPr>
          <a:xfrm>
            <a:off x="3134121" y="2005015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Seahawks</a:t>
            </a: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71C2807-3261-1ED2-EF88-D92E25C15E4D}"/>
              </a:ext>
            </a:extLst>
          </p:cNvPr>
          <p:cNvSpPr/>
          <p:nvPr/>
        </p:nvSpPr>
        <p:spPr>
          <a:xfrm>
            <a:off x="4037944" y="1997874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Rams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A96C53E6-2B55-1449-8821-CBEC1245C0C7}"/>
              </a:ext>
            </a:extLst>
          </p:cNvPr>
          <p:cNvSpPr/>
          <p:nvPr/>
        </p:nvSpPr>
        <p:spPr>
          <a:xfrm>
            <a:off x="3149836" y="2681646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1</a:t>
            </a:r>
          </a:p>
        </p:txBody>
      </p: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CB9EFF6F-6D0A-8441-7E07-930EB69BA2A0}"/>
              </a:ext>
            </a:extLst>
          </p:cNvPr>
          <p:cNvSpPr/>
          <p:nvPr/>
        </p:nvSpPr>
        <p:spPr>
          <a:xfrm>
            <a:off x="4044328" y="2696666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2</a:t>
            </a:r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1CB99BC3-5247-2DA3-F903-D35F3DF7D737}"/>
              </a:ext>
            </a:extLst>
          </p:cNvPr>
          <p:cNvSpPr/>
          <p:nvPr/>
        </p:nvSpPr>
        <p:spPr>
          <a:xfrm>
            <a:off x="3149836" y="3375866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3</a:t>
            </a: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7FD1FCE3-3F38-2BBF-B41F-079EE5B17BD1}"/>
              </a:ext>
            </a:extLst>
          </p:cNvPr>
          <p:cNvSpPr/>
          <p:nvPr/>
        </p:nvSpPr>
        <p:spPr>
          <a:xfrm>
            <a:off x="4044328" y="3390886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4</a:t>
            </a:r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4CB3F5DC-E1E4-E9A2-D5F7-3291D78C0039}"/>
              </a:ext>
            </a:extLst>
          </p:cNvPr>
          <p:cNvSpPr/>
          <p:nvPr/>
        </p:nvSpPr>
        <p:spPr>
          <a:xfrm>
            <a:off x="4012119" y="4075215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6</a:t>
            </a: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4BC9E176-27FD-2C8C-449C-43A7E407D628}"/>
              </a:ext>
            </a:extLst>
          </p:cNvPr>
          <p:cNvSpPr/>
          <p:nvPr/>
        </p:nvSpPr>
        <p:spPr>
          <a:xfrm>
            <a:off x="3133342" y="4070086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5</a:t>
            </a:r>
          </a:p>
        </p:txBody>
      </p:sp>
      <p:sp>
        <p:nvSpPr>
          <p:cNvPr id="30" name="Rounded Rectangle 4">
            <a:extLst>
              <a:ext uri="{FF2B5EF4-FFF2-40B4-BE49-F238E27FC236}">
                <a16:creationId xmlns:a16="http://schemas.microsoft.com/office/drawing/2014/main" id="{71FE8B36-3808-7AD8-B6FA-72ECF22334B8}"/>
              </a:ext>
            </a:extLst>
          </p:cNvPr>
          <p:cNvSpPr/>
          <p:nvPr/>
        </p:nvSpPr>
        <p:spPr>
          <a:xfrm>
            <a:off x="3134077" y="4711320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7</a:t>
            </a:r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6CED4B73-8109-9C4A-84F7-B8C37357A4CE}"/>
              </a:ext>
            </a:extLst>
          </p:cNvPr>
          <p:cNvSpPr/>
          <p:nvPr/>
        </p:nvSpPr>
        <p:spPr>
          <a:xfrm>
            <a:off x="4028569" y="4726340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8</a:t>
            </a: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A8A19C2F-3200-839C-A12E-25A7E5049D92}"/>
              </a:ext>
            </a:extLst>
          </p:cNvPr>
          <p:cNvSpPr/>
          <p:nvPr/>
        </p:nvSpPr>
        <p:spPr>
          <a:xfrm>
            <a:off x="3149836" y="5312276"/>
            <a:ext cx="89449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9</a:t>
            </a: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9E70691A-99CE-9B25-1B71-5E11096B6D46}"/>
              </a:ext>
            </a:extLst>
          </p:cNvPr>
          <p:cNvSpPr/>
          <p:nvPr/>
        </p:nvSpPr>
        <p:spPr>
          <a:xfrm>
            <a:off x="4044328" y="5327296"/>
            <a:ext cx="894492" cy="37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Team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E59D35-050E-88AA-0159-7B804B178225}"/>
              </a:ext>
            </a:extLst>
          </p:cNvPr>
          <p:cNvSpPr txBox="1"/>
          <p:nvPr/>
        </p:nvSpPr>
        <p:spPr>
          <a:xfrm>
            <a:off x="307910" y="1502229"/>
            <a:ext cx="121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Contest 3</a:t>
            </a:r>
          </a:p>
        </p:txBody>
      </p:sp>
    </p:spTree>
    <p:extLst>
      <p:ext uri="{BB962C8B-B14F-4D97-AF65-F5344CB8AC3E}">
        <p14:creationId xmlns:p14="http://schemas.microsoft.com/office/powerpoint/2010/main" val="293513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7156</TotalTime>
  <Words>2609</Words>
  <Application>Microsoft Office PowerPoint</Application>
  <PresentationFormat>Widescreen</PresentationFormat>
  <Paragraphs>973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Contest Ideas By Sport</vt:lpstr>
      <vt:lpstr>Golf</vt:lpstr>
      <vt:lpstr>PowerPoint Presentation</vt:lpstr>
      <vt:lpstr>PowerPoint Presentation</vt:lpstr>
      <vt:lpstr>PowerPoint Presentation</vt:lpstr>
      <vt:lpstr>NFL </vt:lpstr>
      <vt:lpstr>PowerPoint Presentation</vt:lpstr>
      <vt:lpstr>NFL</vt:lpstr>
      <vt:lpstr>PowerPoint Presentation</vt:lpstr>
      <vt:lpstr>NFL</vt:lpstr>
      <vt:lpstr>PowerPoint Presentation</vt:lpstr>
      <vt:lpstr>NFL</vt:lpstr>
      <vt:lpstr>PowerPoint Presentation</vt:lpstr>
      <vt:lpstr>PowerPoint Presentation</vt:lpstr>
      <vt:lpstr>NFL</vt:lpstr>
      <vt:lpstr>PowerPoint Presentation</vt:lpstr>
      <vt:lpstr>NFL</vt:lpstr>
      <vt:lpstr>PowerPoint Presentation</vt:lpstr>
      <vt:lpstr>UFC/Boxing Fight</vt:lpstr>
      <vt:lpstr>PowerPoint Presentation</vt:lpstr>
      <vt:lpstr>PowerPoint Presentation</vt:lpstr>
      <vt:lpstr>Soccer World Cup </vt:lpstr>
      <vt:lpstr>PowerPoint Presentation</vt:lpstr>
      <vt:lpstr>Soccer World Cup Group Play</vt:lpstr>
      <vt:lpstr>PowerPoint Presentation</vt:lpstr>
      <vt:lpstr>PowerPoint Presentation</vt:lpstr>
      <vt:lpstr>NBA Games </vt:lpstr>
      <vt:lpstr>PowerPoint Presentation</vt:lpstr>
      <vt:lpstr>PowerPoint Presentation</vt:lpstr>
      <vt:lpstr>Stadium Idea</vt:lpstr>
      <vt:lpstr>PowerPoint Presentation</vt:lpstr>
      <vt:lpstr>Golf – Traveler’s Championship</vt:lpstr>
      <vt:lpstr>PowerPoint Presentation</vt:lpstr>
      <vt:lpstr>PowerPoint Presentation</vt:lpstr>
      <vt:lpstr>PowerPoint Presentation</vt:lpstr>
      <vt:lpstr>PowerPoint Presentation</vt:lpstr>
      <vt:lpstr>Conditional Probability Pie Chart - Lowest Score From Group of 25 GIVEN Will Winner be From Group of 25</vt:lpstr>
      <vt:lpstr>Features for all Sports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Bergman, David</dc:creator>
  <cp:lastModifiedBy>Daniel Brown</cp:lastModifiedBy>
  <cp:revision>13</cp:revision>
  <dcterms:created xsi:type="dcterms:W3CDTF">2022-05-31T15:22:12Z</dcterms:created>
  <dcterms:modified xsi:type="dcterms:W3CDTF">2022-06-07T14:48:12Z</dcterms:modified>
</cp:coreProperties>
</file>