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7E43F18-94F2-48BA-8707-1273A4A958C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5BA4B93-AF96-4F85-904D-8D0F1E0D085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2/20/24 5:46:50 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26767EAA-F248-4368-9ABF-C039E1BF7A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9476"/>
            <a:ext cx="12192000" cy="45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3" name="slide3">
            <a:extLst>
              <a:ext uri="{FF2B5EF4-FFF2-40B4-BE49-F238E27FC236}">
                <a16:creationId xmlns:a16="http://schemas.microsoft.com/office/drawing/2014/main" id="{3AA1A9A6-E5F3-47FB-9DEC-232DB47697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419100"/>
            <a:ext cx="49911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4" name="slide4">
            <a:extLst>
              <a:ext uri="{FF2B5EF4-FFF2-40B4-BE49-F238E27FC236}">
                <a16:creationId xmlns:a16="http://schemas.microsoft.com/office/drawing/2014/main" id="{4EF0A0D9-C72E-456C-B178-2F63B217DA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57175"/>
            <a:ext cx="68008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5" name="slide5">
            <a:extLst>
              <a:ext uri="{FF2B5EF4-FFF2-40B4-BE49-F238E27FC236}">
                <a16:creationId xmlns:a16="http://schemas.microsoft.com/office/drawing/2014/main" id="{6D05EBB7-77B5-4B24-91FE-6D2BCA3387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500062"/>
            <a:ext cx="74866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6" name="slide6">
            <a:extLst>
              <a:ext uri="{FF2B5EF4-FFF2-40B4-BE49-F238E27FC236}">
                <a16:creationId xmlns:a16="http://schemas.microsoft.com/office/drawing/2014/main" id="{B2DC5E3E-79FB-4C75-B889-27C618B12E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695450"/>
            <a:ext cx="29527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7" name="slide7">
            <a:extLst>
              <a:ext uri="{FF2B5EF4-FFF2-40B4-BE49-F238E27FC236}">
                <a16:creationId xmlns:a16="http://schemas.microsoft.com/office/drawing/2014/main" id="{D80AB75C-F123-45A5-AAEA-980088B5E1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2024-02-20T22:46:51Z</dcterms:created>
  <dcterms:modified xsi:type="dcterms:W3CDTF">2024-02-20T22:46:51Z</dcterms:modified>
</cp:coreProperties>
</file>