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안녕하세요!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커리어하이 입니다 !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안녕하세요</a:t>
            </a:r>
          </a:p>
          <a:p>
            <a:pPr lvl="1"/>
            <a:r>
              <a:t>첫번째 주제가 들어가고 </a:t>
            </a:r>
          </a:p>
          <a:p>
            <a:pPr lvl="2"/>
            <a:r>
              <a:t>그 안에 소주제는 여기들어가면 되겠네요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안녕하세요</a:t>
            </a:r>
          </a:p>
          <a:p>
            <a:pPr lvl="1"/>
            <a:r>
              <a:t>첫번째 주제가 들어가고 </a:t>
            </a:r>
          </a:p>
          <a:p>
            <a:pPr lvl="2"/>
            <a:r>
              <a:t>그 안에 소주제는 여기들어가면 되겠네요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500"/>
            </a:pPr>
            <a:r>
              <a:t>커리어하이 주식운용부 주간손익 현황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</a:tblGrid>
              <a:tr h="457200">
                <a:tc>
                  <a:txBody>
                    <a:bodyPr/>
                    <a:lstStyle/>
                    <a:p>
                      <a:r>
                        <a:t>1팀 주간 손익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100,000,000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