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>
      <p:cViewPr varScale="1">
        <p:scale>
          <a:sx n="80" d="100"/>
          <a:sy n="80" d="100"/>
        </p:scale>
        <p:origin x="11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7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8.png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8.pn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2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6.png"/><Relationship Id="rId5" Type="http://schemas.openxmlformats.org/officeDocument/2006/relationships/image" Target="../media/image27.png"/><Relationship Id="rId10" Type="http://schemas.openxmlformats.org/officeDocument/2006/relationships/image" Target="../media/image55.png"/><Relationship Id="rId4" Type="http://schemas.openxmlformats.org/officeDocument/2006/relationships/image" Target="../media/image26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3564286" cy="5785714"/>
            <a:chOff x="0" y="2250000"/>
            <a:chExt cx="356428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3564286" cy="57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2143" y="5613378"/>
            <a:ext cx="1782143" cy="2520377"/>
            <a:chOff x="1782143" y="5613378"/>
            <a:chExt cx="1782143" cy="25203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2143" y="5613378"/>
              <a:ext cx="1782143" cy="25203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64286" y="2250000"/>
            <a:ext cx="6721429" cy="578571"/>
            <a:chOff x="3564286" y="2250000"/>
            <a:chExt cx="6721429" cy="57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4286" y="2250000"/>
              <a:ext cx="6721429" cy="57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5410" y="4267696"/>
            <a:ext cx="981653" cy="3904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94652" y="4158811"/>
            <a:ext cx="763469" cy="8309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99889" y="4159167"/>
            <a:ext cx="2059218" cy="11913"/>
            <a:chOff x="4399889" y="4159167"/>
            <a:chExt cx="2059218" cy="119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9889" y="4159167"/>
              <a:ext cx="2059218" cy="119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65106" y="4269134"/>
            <a:ext cx="906206" cy="38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59362" y="4164168"/>
            <a:ext cx="889879" cy="8256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59220" y="4159167"/>
            <a:ext cx="2059218" cy="11913"/>
            <a:chOff x="7459220" y="4159167"/>
            <a:chExt cx="2059218" cy="119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220" y="4159167"/>
              <a:ext cx="2059218" cy="119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98937" y="5989882"/>
            <a:ext cx="892183" cy="8256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99889" y="5984881"/>
            <a:ext cx="2059218" cy="11913"/>
            <a:chOff x="4399889" y="5984881"/>
            <a:chExt cx="2059218" cy="119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9889" y="5984881"/>
              <a:ext cx="2059218" cy="1191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22925" y="6096630"/>
            <a:ext cx="1246796" cy="39048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63648" y="5989882"/>
            <a:ext cx="908326" cy="8256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59220" y="5984881"/>
            <a:ext cx="2059218" cy="11913"/>
            <a:chOff x="7459220" y="5984881"/>
            <a:chExt cx="2059218" cy="119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220" y="5984881"/>
              <a:ext cx="2059218" cy="1191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4391" y="4927505"/>
            <a:ext cx="1223022" cy="42363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23229" y="4940362"/>
            <a:ext cx="1251612" cy="62797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9299" y="2852939"/>
            <a:ext cx="2564677" cy="17689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84390" y="6854281"/>
            <a:ext cx="1114403" cy="21938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27494" y="6830896"/>
            <a:ext cx="1628527" cy="4223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21226" y="6456158"/>
            <a:ext cx="2187520" cy="3762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5783" y="6149363"/>
            <a:ext cx="232403" cy="232403"/>
            <a:chOff x="445783" y="6149363"/>
            <a:chExt cx="232403" cy="2324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5783" y="6149363"/>
              <a:ext cx="232403" cy="23240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263590" y="6147423"/>
            <a:ext cx="1257272" cy="3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5785714"/>
            <a:chOff x="0" y="2250000"/>
            <a:chExt cx="2907937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1124" y="3540439"/>
            <a:ext cx="3600008" cy="4266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68" y="3051744"/>
            <a:ext cx="2510932" cy="10606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3307" y="2736593"/>
            <a:ext cx="1171048" cy="279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5362" y="4116233"/>
            <a:ext cx="1700166" cy="1026624"/>
            <a:chOff x="3175362" y="4116233"/>
            <a:chExt cx="1700166" cy="10266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5362" y="4116233"/>
              <a:ext cx="1700166" cy="102662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85650" y="6461203"/>
            <a:ext cx="2616953" cy="3120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5785714"/>
            <a:chOff x="0" y="2250000"/>
            <a:chExt cx="2907937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8934" y="3540439"/>
            <a:ext cx="4560112" cy="1767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68" y="3051744"/>
            <a:ext cx="2494037" cy="15631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3307" y="2736593"/>
            <a:ext cx="1505629" cy="2791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5785714"/>
            <a:chOff x="0" y="2250000"/>
            <a:chExt cx="2907937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0210" y="3532820"/>
            <a:ext cx="5932759" cy="29637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68" y="3051744"/>
            <a:ext cx="2494503" cy="15576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0983" y="2736593"/>
            <a:ext cx="1173810" cy="275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6249" y="2597462"/>
            <a:ext cx="10040673" cy="67384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68" y="3051743"/>
            <a:ext cx="3344646" cy="10541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0797" y="2686172"/>
            <a:ext cx="1065810" cy="2758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6347" y="3047055"/>
            <a:ext cx="1928746" cy="3974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1564" y="7381867"/>
            <a:ext cx="2200170" cy="1932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0674" y="5358525"/>
            <a:ext cx="402970" cy="1939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250000"/>
            <a:ext cx="2934722" cy="5785714"/>
            <a:chOff x="0" y="2250000"/>
            <a:chExt cx="2934722" cy="57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2250000"/>
              <a:ext cx="2934722" cy="57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66663" y="3051743"/>
            <a:ext cx="3344646" cy="10541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1564" y="7381867"/>
            <a:ext cx="2200170" cy="193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686" y="2502341"/>
            <a:ext cx="11611891" cy="67384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1728" y="2544915"/>
            <a:ext cx="1518353" cy="2768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564" y="7381867"/>
            <a:ext cx="2360055" cy="1932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0674" y="5358525"/>
            <a:ext cx="402970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60364" y="2905798"/>
            <a:ext cx="1571565" cy="3974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68" y="3051743"/>
            <a:ext cx="3344646" cy="10541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250000"/>
            <a:ext cx="2934722" cy="5785714"/>
            <a:chOff x="0" y="2250000"/>
            <a:chExt cx="2934722" cy="57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2250000"/>
              <a:ext cx="2934722" cy="57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66663" y="3051743"/>
            <a:ext cx="3344646" cy="10541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564" y="7381867"/>
            <a:ext cx="2360055" cy="1932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34722" cy="5785714"/>
            <a:chOff x="0" y="2250000"/>
            <a:chExt cx="2934722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34722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449" y="1977875"/>
            <a:ext cx="11611891" cy="75900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8358" y="2544915"/>
            <a:ext cx="992658" cy="2768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1564" y="7381867"/>
            <a:ext cx="2176846" cy="1932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10674" y="5358525"/>
            <a:ext cx="402970" cy="19397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2642" y="2905798"/>
            <a:ext cx="2827841" cy="5774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66663" y="3051743"/>
            <a:ext cx="3344646" cy="1054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5785714"/>
            <a:chOff x="0" y="2250000"/>
            <a:chExt cx="2907937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348" y="2527520"/>
            <a:ext cx="1191487" cy="2774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4413" y="6046650"/>
            <a:ext cx="404360" cy="193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05498" y="3692322"/>
            <a:ext cx="7072464" cy="3783768"/>
            <a:chOff x="3105498" y="3692322"/>
            <a:chExt cx="7072464" cy="37837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5498" y="3692322"/>
              <a:ext cx="7072464" cy="37837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6194" y="2901102"/>
            <a:ext cx="3177289" cy="2477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68" y="3051744"/>
            <a:ext cx="2525646" cy="1050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5785714"/>
            <a:chOff x="0" y="2250000"/>
            <a:chExt cx="2907937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0983" y="3559426"/>
            <a:ext cx="1642274" cy="1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985" y="3051744"/>
            <a:ext cx="2405589" cy="1066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3307" y="2736595"/>
            <a:ext cx="1015096" cy="2791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3307" y="5871074"/>
            <a:ext cx="2616953" cy="31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5785714"/>
            <a:chOff x="0" y="2250000"/>
            <a:chExt cx="2907937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985" y="3051744"/>
            <a:ext cx="2422837" cy="106064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40983" y="2736593"/>
            <a:ext cx="2447039" cy="3133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55556" y="3406596"/>
            <a:ext cx="6398579" cy="3582722"/>
            <a:chOff x="3155556" y="3406596"/>
            <a:chExt cx="6398579" cy="35827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5556" y="3406596"/>
              <a:ext cx="6398579" cy="35827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94717" y="7555326"/>
            <a:ext cx="4144591" cy="312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6321429"/>
            <a:chOff x="0" y="2250000"/>
            <a:chExt cx="2907937" cy="63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63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985" y="3051744"/>
            <a:ext cx="2422837" cy="106064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40983" y="2736593"/>
            <a:ext cx="1793391" cy="279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94717" y="7555326"/>
            <a:ext cx="4144591" cy="3120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9362" y="3037458"/>
            <a:ext cx="1190184" cy="2200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32505" y="3399953"/>
            <a:ext cx="4336008" cy="4645262"/>
            <a:chOff x="3232505" y="3399953"/>
            <a:chExt cx="4336008" cy="46452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2505" y="3399953"/>
              <a:ext cx="4336008" cy="46452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32812" y="8211231"/>
            <a:ext cx="4582201" cy="312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7051" y="2250000"/>
            <a:ext cx="5128663" cy="2769478"/>
            <a:chOff x="5157051" y="2250000"/>
            <a:chExt cx="5128663" cy="2769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051" y="2250000"/>
              <a:ext cx="5128663" cy="2769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250000"/>
            <a:ext cx="2907937" cy="6321429"/>
            <a:chOff x="0" y="2250000"/>
            <a:chExt cx="2907937" cy="63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50000"/>
              <a:ext cx="2907937" cy="63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019" y="6468525"/>
            <a:ext cx="392036" cy="1939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6088" y="5294240"/>
            <a:ext cx="403798" cy="1939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985" y="3051744"/>
            <a:ext cx="2414960" cy="106064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43307" y="2736593"/>
            <a:ext cx="832868" cy="2758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6191" y="3037458"/>
            <a:ext cx="4268689" cy="4259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5362" y="4005579"/>
            <a:ext cx="6171429" cy="3521571"/>
            <a:chOff x="3175362" y="4005579"/>
            <a:chExt cx="6171429" cy="3521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5362" y="4005579"/>
              <a:ext cx="6171429" cy="3521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박혜림</cp:lastModifiedBy>
  <cp:revision>2</cp:revision>
  <dcterms:created xsi:type="dcterms:W3CDTF">2023-02-15T15:37:17Z</dcterms:created>
  <dcterms:modified xsi:type="dcterms:W3CDTF">2023-02-15T06:38:41Z</dcterms:modified>
</cp:coreProperties>
</file>