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9041D-49CB-43D3-9BA0-F55F9750D99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37F3-93C0-4119-81B2-12B0FB23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9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37F3-93C0-4119-81B2-12B0FB231F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6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74924-F42E-456D-BBFB-AFB0BEE83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41EAB-E81D-4E26-AE6C-CA41F83E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B7C84-3EEF-4F4E-BDDA-4CEFC187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027C9-1A64-42A3-9724-75CBE687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9B169-B057-4863-B31D-39190ABF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5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F14E7-F5DE-4191-9681-480FC573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A0708-C15F-44C9-A315-11AEB3B7B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EA9EE-FC05-4505-A2A2-65D017EF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9BB6C-98CD-4146-A684-A72AEA20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B0938-B02C-47EF-999D-2B26CBDA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8A7B4-AF1B-4F2A-BF71-E8D7BF9BE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5711F-13A4-4A67-A44F-1A922E33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80B39-5A08-498E-8DC0-6E9F75E0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1E583-F7A4-4675-9A36-521EB3AD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B0027-901C-42A9-B29C-5F3EDBD8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3117-A8D1-417A-B70C-2813695F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40720-067F-4C5A-BAD0-B601C810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932E7-1BE6-4BE4-8224-3030A22D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DC945-F20A-41AF-A708-677D1F3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A4A66-6868-43D7-991E-07B97B09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9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564C-3708-4EAD-BAD4-BFD28E07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EE25DC-5C83-44D6-8069-BBBAD1EC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FDEDC-DADD-493E-AB70-2853FAC7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4530C-8033-4059-9364-E854A027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7DB30-2D18-4389-B08D-3D0E90D4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20BB-7B71-4D61-9DDA-1D8483F4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2ECAE-12D6-49B5-95BF-A9A87F4BF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F0588-3ABE-49F1-A614-9FF9DD703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C52BC-ABFD-431D-B0A7-61FA2101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00FE0-629F-4491-8D6A-F05F1B8F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7C7DE-D1F5-46FD-9D9F-73C9D55C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7119-88E7-4088-813E-72ACB8DB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5CE58-9224-43B1-A859-550A2947C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E5E08-11C5-48EE-AE2E-2F49F0F1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92F0FC-F781-4EDD-9FFE-C2B690261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8F3F45-6C2A-4F20-A249-A8FBD2A45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A5320-8BAA-48AC-A7B4-8CB760B3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A4AA0-8484-4681-B847-90A50D69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8336F6-A39A-4148-88B8-D647E41C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3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37F4-3DC5-4A69-B3F3-A46F0DB2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2FB0B-D71A-47E0-8B4C-218BC544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CD1FA4-7B57-40B3-8050-A6D8A0E7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AED77C-2477-493D-88BC-90CAC300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6E1AE5-CBA0-449A-B27F-FCFD3F9A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C6A98-36BD-4CF5-8ED7-30F043E1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BF4B4-23A7-4AD7-B83F-864142CD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008F8-BD98-4270-A26A-DAD2221A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F7C38-C967-462E-A7B0-0667CAB8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6BED8-3A8A-494B-BF35-1D091226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EE0F0-39BE-4501-91C1-D547194E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E99BD-2C6B-4850-84B9-74DD76A4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91D62-E03B-42B6-8938-4A02DC2E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9C149-3992-4C5B-B152-A4FC81A8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1C8CB8-3C4A-47DF-BF9F-BF9A7077F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45E58-9368-4C0A-BD2A-14AC76D0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12C14-9166-41BF-A0B4-4A9BA09F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0FC26-EE93-42D3-A338-C9628C3D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CBCEB-22A3-429E-8B43-26A76B93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578A15-4107-436F-9B05-C892278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665C9-8C81-49EF-BE43-F4521FCA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45971-60A5-422C-A1AC-B9EA971B7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0DAF-57B2-4FFE-AEAD-B884CB2F6EC7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77A11-C0A5-4D4A-927B-F4BA826D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FFAAB-A533-4585-98F5-348F8B353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8881-5133-4B95-B333-011604B93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6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20D7F-8E6E-4151-9458-B3D21216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264" y="2777705"/>
            <a:ext cx="10668000" cy="904786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Javascript</a:t>
            </a:r>
            <a:r>
              <a:rPr lang="en-US" altLang="zh-CN" dirty="0"/>
              <a:t>《</a:t>
            </a:r>
            <a:r>
              <a:rPr lang="zh-CN" altLang="en-US" dirty="0"/>
              <a:t>超级马里奥</a:t>
            </a:r>
            <a:r>
              <a:rPr lang="en-US" altLang="zh-CN" dirty="0"/>
              <a:t>》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46783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25FB0-5572-4CF2-BEEA-98E2B336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按键监听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75FF16-6D4D-480A-96C9-790E8DA59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48830" cy="4620221"/>
          </a:xfrm>
        </p:spPr>
      </p:pic>
    </p:spTree>
    <p:extLst>
      <p:ext uri="{BB962C8B-B14F-4D97-AF65-F5344CB8AC3E}">
        <p14:creationId xmlns:p14="http://schemas.microsoft.com/office/powerpoint/2010/main" val="292906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7065D-5CB7-433D-955D-9D6A0EAF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页面绘制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591538-A570-4C4F-97E0-E6A9A0B8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195162" cy="36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72D89-B2EA-4CC0-9EF0-31620102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F94B3-F1C4-4421-AC0A-73273882A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96" y="705853"/>
            <a:ext cx="6956201" cy="5374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7FCC83-8B60-4566-8258-5C8052BE8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45" y="1899169"/>
            <a:ext cx="3972307" cy="39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9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15D45-AB8C-4AFB-BFE3-8C7C3FE4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71B82-0587-4AA3-A799-A24D6BCD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42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比起书本上的案例，美化了一下游戏场景。增加了实时记录分数，生命数和剩余游戏时间（虽然界面很丑陋），增加了怪物可以踩死的机制。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trike="sngStrike" dirty="0"/>
              <a:t>其他大概没什么特色了</a:t>
            </a:r>
            <a:endParaRPr lang="en-US" altLang="zh-CN" strike="sngStrike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60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4E9C7-7272-4C31-8002-D5CFFD1F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588DF-D859-404B-825A-BAC7186D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459"/>
          </a:xfrm>
        </p:spPr>
        <p:txBody>
          <a:bodyPr/>
          <a:lstStyle/>
          <a:p>
            <a:r>
              <a:rPr lang="zh-CN" altLang="en-US" dirty="0"/>
              <a:t>自我评分：</a:t>
            </a:r>
            <a:r>
              <a:rPr lang="en-US" altLang="zh-CN" dirty="0"/>
              <a:t>80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41442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F70508-959D-44D5-8A17-85EF5BE2AF83}"/>
              </a:ext>
            </a:extLst>
          </p:cNvPr>
          <p:cNvSpPr/>
          <p:nvPr/>
        </p:nvSpPr>
        <p:spPr>
          <a:xfrm>
            <a:off x="4460778" y="2967335"/>
            <a:ext cx="3270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479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.hiphotos.baidu.com/baike/w%3D268%3Bg%3D0/sign=eeb8be45faf2b211e42e8248f2bb0205/d833c895d143ad4b2f939ef683025aafa40f0643.jpg">
            <a:extLst>
              <a:ext uri="{FF2B5EF4-FFF2-40B4-BE49-F238E27FC236}">
                <a16:creationId xmlns:a16="http://schemas.microsoft.com/office/drawing/2014/main" id="{DF9F2DE1-029E-4FA0-B8A5-EE3F8244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0" y="1797968"/>
            <a:ext cx="4998118" cy="374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D68BE1-F631-493B-8860-F9DD0772811D}"/>
              </a:ext>
            </a:extLst>
          </p:cNvPr>
          <p:cNvSpPr/>
          <p:nvPr/>
        </p:nvSpPr>
        <p:spPr>
          <a:xfrm>
            <a:off x="5951621" y="179922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2400" b="1" dirty="0"/>
              <a:t>超级马里奥兄弟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》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DC017-2AB8-4DBB-A21E-12FC73EDA56D}"/>
              </a:ext>
            </a:extLst>
          </p:cNvPr>
          <p:cNvSpPr/>
          <p:nvPr/>
        </p:nvSpPr>
        <p:spPr>
          <a:xfrm>
            <a:off x="6096000" y="24336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是任天堂于</a:t>
            </a:r>
            <a:r>
              <a:rPr lang="en-US" altLang="zh-CN" dirty="0"/>
              <a:t>1985</a:t>
            </a:r>
            <a:r>
              <a:rPr lang="zh-CN" altLang="en-US" dirty="0"/>
              <a:t>年出品的著名横版过关游戏，作为</a:t>
            </a:r>
            <a:r>
              <a:rPr lang="en-US" altLang="zh-CN" dirty="0"/>
              <a:t>1983</a:t>
            </a:r>
            <a:r>
              <a:rPr lang="zh-CN" altLang="en-US" dirty="0"/>
              <a:t>年游戏</a:t>
            </a:r>
            <a:r>
              <a:rPr lang="en-US" altLang="zh-CN" dirty="0"/>
              <a:t>《</a:t>
            </a:r>
            <a:r>
              <a:rPr lang="zh-CN" altLang="en-US" dirty="0"/>
              <a:t>马里奥兄弟</a:t>
            </a:r>
            <a:r>
              <a:rPr lang="en-US" altLang="zh-CN" dirty="0"/>
              <a:t>》</a:t>
            </a:r>
            <a:r>
              <a:rPr lang="zh-CN" altLang="en-US" dirty="0"/>
              <a:t>的续作在</a:t>
            </a:r>
            <a:r>
              <a:rPr lang="en-US" altLang="zh-CN" dirty="0"/>
              <a:t>FC</a:t>
            </a:r>
            <a:r>
              <a:rPr lang="zh-CN" altLang="en-US" dirty="0"/>
              <a:t>红白机上推出。在游戏</a:t>
            </a:r>
            <a:r>
              <a:rPr lang="en-US" altLang="zh-CN" dirty="0"/>
              <a:t>《</a:t>
            </a:r>
            <a:r>
              <a:rPr lang="zh-CN" altLang="en-US" dirty="0"/>
              <a:t>超级马里奥兄弟</a:t>
            </a:r>
            <a:r>
              <a:rPr lang="en-US" altLang="zh-CN" dirty="0"/>
              <a:t>》</a:t>
            </a:r>
            <a:r>
              <a:rPr lang="zh-CN" altLang="en-US" dirty="0"/>
              <a:t>中，玩家控制马里奥从库巴手上设法营救碧奇公主。马里奥的弟弟路易只能在游戏的多人模式中作为第二玩家加入，其角色情节与马里奥完全相同。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36EB47-3F6B-43D2-ABE8-BD75C365A794}"/>
              </a:ext>
            </a:extLst>
          </p:cNvPr>
          <p:cNvSpPr/>
          <p:nvPr/>
        </p:nvSpPr>
        <p:spPr>
          <a:xfrm>
            <a:off x="6096000" y="40837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自发行以来，</a:t>
            </a:r>
            <a:r>
              <a:rPr lang="en-US" altLang="zh-CN" dirty="0"/>
              <a:t>《</a:t>
            </a:r>
            <a:r>
              <a:rPr lang="zh-CN" altLang="en-US" dirty="0"/>
              <a:t>超级马里奥兄弟</a:t>
            </a:r>
            <a:r>
              <a:rPr lang="en-US" altLang="zh-CN" dirty="0"/>
              <a:t>》</a:t>
            </a:r>
            <a:r>
              <a:rPr lang="zh-CN" altLang="en-US" dirty="0"/>
              <a:t>一直是史上最畅销的电子游戏，直到</a:t>
            </a:r>
            <a:r>
              <a:rPr lang="en-US" altLang="zh-CN" dirty="0"/>
              <a:t>2009</a:t>
            </a:r>
            <a:r>
              <a:rPr lang="zh-CN" altLang="en-US" dirty="0"/>
              <a:t>年才被同样是任天堂自家出品的</a:t>
            </a:r>
            <a:r>
              <a:rPr lang="en-US" altLang="zh-CN" dirty="0"/>
              <a:t>《Wii Sports》</a:t>
            </a:r>
            <a:r>
              <a:rPr lang="zh-CN" altLang="en-US" dirty="0"/>
              <a:t>超越。</a:t>
            </a:r>
          </a:p>
        </p:txBody>
      </p:sp>
    </p:spTree>
    <p:extLst>
      <p:ext uri="{BB962C8B-B14F-4D97-AF65-F5344CB8AC3E}">
        <p14:creationId xmlns:p14="http://schemas.microsoft.com/office/powerpoint/2010/main" val="93607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zh/thumb/5/50/NES_Super_Mario_Bros.png/200px-NES_Super_Mario_Bros.png">
            <a:extLst>
              <a:ext uri="{FF2B5EF4-FFF2-40B4-BE49-F238E27FC236}">
                <a16:creationId xmlns:a16="http://schemas.microsoft.com/office/drawing/2014/main" id="{E231EB8A-A280-460A-B4AF-89E6983B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1" y="2330993"/>
            <a:ext cx="4594057" cy="369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zh/thumb/1/13/Bowser_%28smb1%29.png/200px-Bowser_%28smb1%29.png">
            <a:extLst>
              <a:ext uri="{FF2B5EF4-FFF2-40B4-BE49-F238E27FC236}">
                <a16:creationId xmlns:a16="http://schemas.microsoft.com/office/drawing/2014/main" id="{9BEED9D9-4551-443E-8D8E-23A92C2D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46" y="2584918"/>
            <a:ext cx="3936332" cy="34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717C71-3D13-468F-A183-E7AC02FDCD36}"/>
              </a:ext>
            </a:extLst>
          </p:cNvPr>
          <p:cNvSpPr/>
          <p:nvPr/>
        </p:nvSpPr>
        <p:spPr>
          <a:xfrm>
            <a:off x="4522420" y="73748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游戏截图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4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C3E3F-5B65-44D5-AE75-330A5BED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37A1F-FC29-4D85-A1C2-899CCE98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 书本第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章，制作一个简单的小游戏，因为小时候最喜欢的游戏是超级玛丽。所以想尝试着做出来。</a:t>
            </a:r>
          </a:p>
        </p:txBody>
      </p:sp>
    </p:spTree>
    <p:extLst>
      <p:ext uri="{BB962C8B-B14F-4D97-AF65-F5344CB8AC3E}">
        <p14:creationId xmlns:p14="http://schemas.microsoft.com/office/powerpoint/2010/main" val="385436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32524-A189-4655-96DA-0C3E6C95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游戏流程及元素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78666-01AE-4F0B-A8D3-AD651775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7"/>
            <a:ext cx="10515600" cy="8694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控制马里奥在有限的游戏时间内，躲过或者踩死怪物，到达旗杆，并且获得尽可能多的金币。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1E7643-2DBB-4681-A732-02ACB789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06" y="2534468"/>
            <a:ext cx="653214" cy="10300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40EA1E-0619-4B29-86B4-BCAB8D1E7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33" y="4225588"/>
            <a:ext cx="624640" cy="6558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901C10-238D-4622-B4C6-C8D67B733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80" y="3325791"/>
            <a:ext cx="965016" cy="8299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036726-7B53-47CE-AB31-02D8825F3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3" y="5525084"/>
            <a:ext cx="566237" cy="5123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BBD827-E41F-4D5F-8CC4-13E6F8D87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621" y="2688435"/>
            <a:ext cx="535023" cy="4161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717994-7EF4-4BA7-BFB5-C5C05B86EC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71" y="4476245"/>
            <a:ext cx="657225" cy="20097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7F87F13-1D87-4087-94E5-B2424A3B0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14" y="5649161"/>
            <a:ext cx="452939" cy="38823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70483ED-BE25-4322-9940-3FB06DCCD021}"/>
              </a:ext>
            </a:extLst>
          </p:cNvPr>
          <p:cNvSpPr txBox="1"/>
          <p:nvPr/>
        </p:nvSpPr>
        <p:spPr>
          <a:xfrm flipH="1">
            <a:off x="2194682" y="3008616"/>
            <a:ext cx="33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玩家，游戏主角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83C0E6-1447-4EBF-961A-8E3124108813}"/>
              </a:ext>
            </a:extLst>
          </p:cNvPr>
          <p:cNvSpPr txBox="1"/>
          <p:nvPr/>
        </p:nvSpPr>
        <p:spPr>
          <a:xfrm flipH="1">
            <a:off x="2194682" y="4210743"/>
            <a:ext cx="337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怪物，板栗，玩家碰触会使玩家死亡，但是如果玩家从上方碰触，则判定为怪物死亡</a:t>
            </a: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870483ED-BE25-4322-9940-3FB06DCCD021}"/>
              </a:ext>
            </a:extLst>
          </p:cNvPr>
          <p:cNvSpPr txBox="1"/>
          <p:nvPr/>
        </p:nvSpPr>
        <p:spPr>
          <a:xfrm flipH="1">
            <a:off x="7343596" y="2573333"/>
            <a:ext cx="337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金币，代表游戏分数（虽然没什么实际大用处）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D3057C-B83D-46E3-8D47-8EA5AB469E8A}"/>
              </a:ext>
            </a:extLst>
          </p:cNvPr>
          <p:cNvSpPr txBox="1"/>
          <p:nvPr/>
        </p:nvSpPr>
        <p:spPr>
          <a:xfrm flipH="1">
            <a:off x="2768110" y="5556319"/>
            <a:ext cx="337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各类砖块，反正只能踩或者挡着去路，不能顶破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11D5C1-A779-4BF9-B6AB-CF6B960B2B28}"/>
              </a:ext>
            </a:extLst>
          </p:cNvPr>
          <p:cNvSpPr txBox="1"/>
          <p:nvPr/>
        </p:nvSpPr>
        <p:spPr>
          <a:xfrm flipH="1">
            <a:off x="7460425" y="3556082"/>
            <a:ext cx="33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水管，虽然并不能下去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7988FB-E087-415C-9449-C6E2B44C15C2}"/>
              </a:ext>
            </a:extLst>
          </p:cNvPr>
          <p:cNvSpPr txBox="1"/>
          <p:nvPr/>
        </p:nvSpPr>
        <p:spPr>
          <a:xfrm flipH="1">
            <a:off x="7460425" y="5238051"/>
            <a:ext cx="337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旗帜，玩家最终目标，碰触即为过关。</a:t>
            </a:r>
          </a:p>
        </p:txBody>
      </p:sp>
    </p:spTree>
    <p:extLst>
      <p:ext uri="{BB962C8B-B14F-4D97-AF65-F5344CB8AC3E}">
        <p14:creationId xmlns:p14="http://schemas.microsoft.com/office/powerpoint/2010/main" val="151215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BEFDB1-A3E5-4819-B176-284289BD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1" y="767185"/>
            <a:ext cx="6013629" cy="3211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3DF517-007E-4196-B0CF-B2CB852B2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63" y="3367425"/>
            <a:ext cx="5715798" cy="30293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24BE04-16EF-470B-A873-A4920CD4A75B}"/>
              </a:ext>
            </a:extLst>
          </p:cNvPr>
          <p:cNvSpPr txBox="1"/>
          <p:nvPr/>
        </p:nvSpPr>
        <p:spPr>
          <a:xfrm>
            <a:off x="7828547" y="15240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游戏截图</a:t>
            </a:r>
          </a:p>
        </p:txBody>
      </p:sp>
    </p:spTree>
    <p:extLst>
      <p:ext uri="{BB962C8B-B14F-4D97-AF65-F5344CB8AC3E}">
        <p14:creationId xmlns:p14="http://schemas.microsoft.com/office/powerpoint/2010/main" val="372747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9120D-6C04-4AF3-BF60-3EDFACBA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6"/>
            <a:ext cx="10515600" cy="1325563"/>
          </a:xfrm>
        </p:spPr>
        <p:txBody>
          <a:bodyPr/>
          <a:lstStyle/>
          <a:p>
            <a:r>
              <a:rPr lang="zh-CN" altLang="en-US" dirty="0"/>
              <a:t>玩家类实现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EA2B50-F24E-4CCE-916A-9FE845B96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71"/>
            <a:ext cx="4005962" cy="48853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1ED08F-B424-4C21-A217-DF0EB94F8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003"/>
            <a:ext cx="5528574" cy="19920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4C1BA4-87D0-4B01-8D11-D726439DE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5" y="0"/>
            <a:ext cx="5534527" cy="70306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C6FC48-C783-4872-BBD9-A79152A17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022"/>
            <a:ext cx="6114264" cy="37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5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3D1EAC-4BAD-4731-8875-CD5B81EB2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9" y="426869"/>
            <a:ext cx="8185033" cy="59659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D291D2-EABC-4E13-AD3A-FB29B5CDDE87}"/>
              </a:ext>
            </a:extLst>
          </p:cNvPr>
          <p:cNvSpPr txBox="1"/>
          <p:nvPr/>
        </p:nvSpPr>
        <p:spPr>
          <a:xfrm>
            <a:off x="9161929" y="1443789"/>
            <a:ext cx="800219" cy="36301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dirty="0"/>
              <a:t>Lava</a:t>
            </a:r>
            <a:r>
              <a:rPr lang="zh-CN" altLang="en-US" sz="4000" dirty="0"/>
              <a:t>和</a:t>
            </a:r>
            <a:r>
              <a:rPr lang="en-US" altLang="zh-CN" sz="4000" dirty="0"/>
              <a:t>Coin</a:t>
            </a:r>
            <a:r>
              <a:rPr lang="zh-CN" altLang="en-US" sz="4000" dirty="0"/>
              <a:t>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F74EA-6489-408B-9010-D95898705EDB}"/>
              </a:ext>
            </a:extLst>
          </p:cNvPr>
          <p:cNvSpPr txBox="1"/>
          <p:nvPr/>
        </p:nvSpPr>
        <p:spPr>
          <a:xfrm>
            <a:off x="10443495" y="2350928"/>
            <a:ext cx="12618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其他元</a:t>
            </a:r>
            <a:endParaRPr lang="en-US" altLang="zh-CN" sz="2800" dirty="0"/>
          </a:p>
          <a:p>
            <a:r>
              <a:rPr lang="zh-CN" altLang="en-US" sz="2800" dirty="0"/>
              <a:t>素实现</a:t>
            </a:r>
            <a:endParaRPr lang="en-US" altLang="zh-CN" sz="2800" dirty="0"/>
          </a:p>
          <a:p>
            <a:r>
              <a:rPr lang="zh-CN" altLang="en-US" sz="2800" dirty="0"/>
              <a:t>原理与</a:t>
            </a:r>
            <a:endParaRPr lang="en-US" altLang="zh-CN" sz="2800" dirty="0"/>
          </a:p>
          <a:p>
            <a:r>
              <a:rPr lang="zh-CN" altLang="en-US" sz="2800" dirty="0"/>
              <a:t>之类似</a:t>
            </a:r>
          </a:p>
        </p:txBody>
      </p:sp>
    </p:spTree>
    <p:extLst>
      <p:ext uri="{BB962C8B-B14F-4D97-AF65-F5344CB8AC3E}">
        <p14:creationId xmlns:p14="http://schemas.microsoft.com/office/powerpoint/2010/main" val="254710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858B-FAE3-423E-A305-B9FD7CE0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玩家触碰物体的实现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EFE56F-A1CF-4D28-9C9A-45EDEDA9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9" y="1507958"/>
            <a:ext cx="9454833" cy="48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277</Words>
  <Application>Microsoft Office PowerPoint</Application>
  <PresentationFormat>宽屏</PresentationFormat>
  <Paragraphs>33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Arial</vt:lpstr>
      <vt:lpstr>Office 主题​​</vt:lpstr>
      <vt:lpstr>Javascript《超级马里奥》实现</vt:lpstr>
      <vt:lpstr>PowerPoint 演示文稿</vt:lpstr>
      <vt:lpstr>PowerPoint 演示文稿</vt:lpstr>
      <vt:lpstr>项目背景</vt:lpstr>
      <vt:lpstr>游戏流程及元素</vt:lpstr>
      <vt:lpstr>PowerPoint 演示文稿</vt:lpstr>
      <vt:lpstr>玩家类实现</vt:lpstr>
      <vt:lpstr>PowerPoint 演示文稿</vt:lpstr>
      <vt:lpstr>玩家触碰物体的实现</vt:lpstr>
      <vt:lpstr>按键监听</vt:lpstr>
      <vt:lpstr>页面绘制</vt:lpstr>
      <vt:lpstr>绘制函数</vt:lpstr>
      <vt:lpstr>项目特色</vt:lpstr>
      <vt:lpstr>评分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Javascript《超级马里奥实现》</dc:title>
  <dc:creator>Office 365</dc:creator>
  <cp:lastModifiedBy>Office 365</cp:lastModifiedBy>
  <cp:revision>19</cp:revision>
  <dcterms:created xsi:type="dcterms:W3CDTF">2017-06-11T07:59:05Z</dcterms:created>
  <dcterms:modified xsi:type="dcterms:W3CDTF">2017-06-11T13:15:55Z</dcterms:modified>
</cp:coreProperties>
</file>