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2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32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15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12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0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21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14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25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6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78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6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57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EMOCIONES Y AUTOESTIMA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5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son las emociones?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los estados o reacciones que todos experimentamos cada </a:t>
            </a:r>
            <a:r>
              <a:rPr lang="es-ES" dirty="0" smtClean="0"/>
              <a:t>día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316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emociones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184904" cy="2612263"/>
          </a:xfrm>
        </p:spPr>
        <p:txBody>
          <a:bodyPr/>
          <a:lstStyle/>
          <a:p>
            <a:r>
              <a:rPr lang="es-ES" dirty="0" err="1" smtClean="0"/>
              <a:t>Alegria</a:t>
            </a:r>
            <a:r>
              <a:rPr lang="es-ES" dirty="0" smtClean="0"/>
              <a:t>: Es algo placentero.</a:t>
            </a:r>
          </a:p>
          <a:p>
            <a:r>
              <a:rPr lang="es-ES" dirty="0" smtClean="0"/>
              <a:t>Ejemplos:</a:t>
            </a:r>
          </a:p>
          <a:p>
            <a:pPr lvl="1"/>
            <a:r>
              <a:rPr lang="es-ES" dirty="0" smtClean="0"/>
              <a:t>Juguete nuevo</a:t>
            </a:r>
          </a:p>
          <a:p>
            <a:pPr lvl="1"/>
            <a:r>
              <a:rPr lang="es-ES" dirty="0" smtClean="0"/>
              <a:t>Buenas calificaciones</a:t>
            </a:r>
          </a:p>
          <a:p>
            <a:pPr lvl="1"/>
            <a:r>
              <a:rPr lang="es-ES" dirty="0" smtClean="0"/>
              <a:t>Permiso para jugar</a:t>
            </a:r>
          </a:p>
          <a:p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708904" y="1825625"/>
            <a:ext cx="4184904" cy="26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Tristeza: Es algo que nos produce pena.</a:t>
            </a:r>
          </a:p>
          <a:p>
            <a:r>
              <a:rPr lang="es-ES" dirty="0" smtClean="0"/>
              <a:t>Ejemplos:</a:t>
            </a:r>
          </a:p>
          <a:p>
            <a:pPr lvl="1"/>
            <a:r>
              <a:rPr lang="es-ES" dirty="0" smtClean="0"/>
              <a:t>Se pierde nuestra mascota</a:t>
            </a:r>
          </a:p>
          <a:p>
            <a:pPr lvl="1"/>
            <a:r>
              <a:rPr lang="es-ES" dirty="0" smtClean="0"/>
              <a:t>No cumplir con la tarea</a:t>
            </a:r>
          </a:p>
          <a:p>
            <a:pPr lvl="1"/>
            <a:r>
              <a:rPr lang="es-ES" dirty="0" smtClean="0"/>
              <a:t>Se pierde el juguete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63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emociones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184904" cy="2612263"/>
          </a:xfrm>
        </p:spPr>
        <p:txBody>
          <a:bodyPr/>
          <a:lstStyle/>
          <a:p>
            <a:r>
              <a:rPr lang="es-ES" dirty="0" smtClean="0"/>
              <a:t>Miedo: Emoción que genera inseguridad.</a:t>
            </a:r>
          </a:p>
          <a:p>
            <a:r>
              <a:rPr lang="es-ES" dirty="0" smtClean="0"/>
              <a:t>Ejemplos:</a:t>
            </a:r>
          </a:p>
          <a:p>
            <a:pPr lvl="1"/>
            <a:r>
              <a:rPr lang="es-ES" dirty="0" smtClean="0"/>
              <a:t>Fantasmas</a:t>
            </a:r>
          </a:p>
          <a:p>
            <a:pPr lvl="1"/>
            <a:r>
              <a:rPr lang="es-ES" dirty="0" smtClean="0"/>
              <a:t>Pesadilla</a:t>
            </a:r>
          </a:p>
          <a:p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708904" y="1825625"/>
            <a:ext cx="4184904" cy="26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Ira: Emoción que produce rabia y cólera.</a:t>
            </a:r>
          </a:p>
          <a:p>
            <a:r>
              <a:rPr lang="es-ES" dirty="0" smtClean="0"/>
              <a:t>Ejemplos:</a:t>
            </a:r>
          </a:p>
          <a:p>
            <a:pPr lvl="1"/>
            <a:r>
              <a:rPr lang="es-ES" dirty="0" smtClean="0"/>
              <a:t>Cuando no hay permiso para jugar</a:t>
            </a:r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85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emociones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184904" cy="2612263"/>
          </a:xfrm>
        </p:spPr>
        <p:txBody>
          <a:bodyPr/>
          <a:lstStyle/>
          <a:p>
            <a:r>
              <a:rPr lang="es-ES" dirty="0" smtClean="0"/>
              <a:t>Asco: Emoción que genera desagrado.</a:t>
            </a:r>
          </a:p>
          <a:p>
            <a:r>
              <a:rPr lang="es-ES" dirty="0" smtClean="0"/>
              <a:t>Ejemplos:</a:t>
            </a:r>
          </a:p>
          <a:p>
            <a:pPr lvl="1"/>
            <a:r>
              <a:rPr lang="es-ES" dirty="0" smtClean="0"/>
              <a:t>La basura en los ríos</a:t>
            </a:r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708904" y="1825625"/>
            <a:ext cx="4184904" cy="26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Sorpresa: Emoción que produce asombro.</a:t>
            </a:r>
          </a:p>
          <a:p>
            <a:r>
              <a:rPr lang="es-ES" dirty="0" smtClean="0"/>
              <a:t>Ejemplos:</a:t>
            </a:r>
          </a:p>
          <a:p>
            <a:pPr lvl="1"/>
            <a:r>
              <a:rPr lang="es-ES" dirty="0" smtClean="0"/>
              <a:t>En navidad, los regalos</a:t>
            </a:r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809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la autoestima?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autoestima es quererse a sí mismo y querer a los demás.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56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0600" y="3349625"/>
            <a:ext cx="3959352" cy="2929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Cualidades: Características buenas</a:t>
            </a:r>
          </a:p>
          <a:p>
            <a:pPr marL="0" indent="0">
              <a:buNone/>
            </a:pPr>
            <a:r>
              <a:rPr lang="es-ES" dirty="0" smtClean="0"/>
              <a:t>Ejemplos:</a:t>
            </a:r>
          </a:p>
          <a:p>
            <a:pPr marL="0" indent="0">
              <a:buNone/>
            </a:pPr>
            <a:r>
              <a:rPr lang="es-ES" dirty="0" smtClean="0"/>
              <a:t>Ayudar a los pobres</a:t>
            </a:r>
          </a:p>
          <a:p>
            <a:pPr marL="0" indent="0">
              <a:buNone/>
            </a:pPr>
            <a:r>
              <a:rPr lang="es-ES" dirty="0" smtClean="0"/>
              <a:t>Ser honesto</a:t>
            </a:r>
          </a:p>
          <a:p>
            <a:pPr marL="0" indent="0">
              <a:buNone/>
            </a:pPr>
            <a:r>
              <a:rPr lang="es-ES" dirty="0" smtClean="0"/>
              <a:t>Lavarse las manos</a:t>
            </a:r>
          </a:p>
          <a:p>
            <a:pPr marL="0" indent="0">
              <a:buNone/>
            </a:pPr>
            <a:r>
              <a:rPr lang="es-ES" dirty="0" smtClean="0"/>
              <a:t>Saludar a los mayores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4416552" cy="1234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También la autoestima es aceptar tus cualidades y tus defectos: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096000" y="3099689"/>
            <a:ext cx="3959352" cy="292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Defectos: Características para mejorar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Ejemplos: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No saludar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Mentir a las personas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No cuidar a las mascotas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2053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2376" y="3169285"/>
            <a:ext cx="3075432" cy="1325563"/>
          </a:xfrm>
        </p:spPr>
        <p:txBody>
          <a:bodyPr/>
          <a:lstStyle/>
          <a:p>
            <a:r>
              <a:rPr lang="es-ES" dirty="0" smtClean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589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191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EMOCIONES Y AUTOESTIMA</vt:lpstr>
      <vt:lpstr>¿Qué son las emociones?</vt:lpstr>
      <vt:lpstr>Tipo de emociones</vt:lpstr>
      <vt:lpstr>Tipo de emociones</vt:lpstr>
      <vt:lpstr>Tipo de emociones</vt:lpstr>
      <vt:lpstr>¿Qué es la autoestima?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castro</dc:creator>
  <cp:lastModifiedBy>daniel castro</cp:lastModifiedBy>
  <cp:revision>8</cp:revision>
  <dcterms:created xsi:type="dcterms:W3CDTF">2020-04-23T01:10:50Z</dcterms:created>
  <dcterms:modified xsi:type="dcterms:W3CDTF">2020-04-23T04:50:44Z</dcterms:modified>
</cp:coreProperties>
</file>