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57" r:id="rId6"/>
    <p:sldId id="258" r:id="rId7"/>
    <p:sldId id="265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3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1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1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0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2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1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2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7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6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9717-8FC7-4188-9A8A-4F7A68553E8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EMOCIONES Y AUTOESTIMA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5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 las emociones?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los estados o reacciones que todos experimentamos cada día, y nos ayudar a comunicarnos con las demás personas.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316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emociones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33544" cy="3502279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Alegria</a:t>
            </a:r>
            <a:r>
              <a:rPr lang="es-ES" dirty="0" smtClean="0"/>
              <a:t>: Es algo </a:t>
            </a:r>
            <a:r>
              <a:rPr lang="es-ES" dirty="0" smtClean="0"/>
              <a:t>placentero o satisfactorio, que nos permite</a:t>
            </a:r>
          </a:p>
          <a:p>
            <a:r>
              <a:rPr lang="es-ES" dirty="0"/>
              <a:t>Tristeza: Es algo que nos produce pena</a:t>
            </a:r>
            <a:r>
              <a:rPr lang="es-ES" dirty="0" smtClean="0"/>
              <a:t>.</a:t>
            </a:r>
          </a:p>
          <a:p>
            <a:r>
              <a:rPr lang="es-ES" dirty="0"/>
              <a:t>Miedo: Emoción que genera inseguridad</a:t>
            </a:r>
            <a:r>
              <a:rPr lang="es-ES" dirty="0" smtClean="0"/>
              <a:t>.</a:t>
            </a:r>
          </a:p>
          <a:p>
            <a:r>
              <a:rPr lang="es-ES" dirty="0"/>
              <a:t>Ira: Emoción que produce rabia y cólera.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63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Controlando las </a:t>
            </a:r>
            <a:r>
              <a:rPr lang="es-ES" dirty="0" smtClean="0"/>
              <a:t>emociones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33544" cy="3502279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 smtClean="0"/>
              <a:t>Alegria</a:t>
            </a:r>
            <a:r>
              <a:rPr lang="es-ES" dirty="0" smtClean="0"/>
              <a:t>: </a:t>
            </a:r>
            <a:r>
              <a:rPr lang="es-ES" dirty="0" smtClean="0"/>
              <a:t>Al exagerar te lleva a burlarte de las personas.</a:t>
            </a:r>
          </a:p>
          <a:p>
            <a:r>
              <a:rPr lang="es-ES" dirty="0"/>
              <a:t>Tristeza: </a:t>
            </a:r>
            <a:r>
              <a:rPr lang="es-ES" dirty="0" smtClean="0"/>
              <a:t>Al exagerar te puede provocar depresión</a:t>
            </a:r>
          </a:p>
          <a:p>
            <a:r>
              <a:rPr lang="es-ES" dirty="0"/>
              <a:t>Miedo: </a:t>
            </a:r>
            <a:r>
              <a:rPr lang="es-ES" dirty="0" smtClean="0"/>
              <a:t>Al exagerar puede provocar pánico.</a:t>
            </a:r>
          </a:p>
          <a:p>
            <a:r>
              <a:rPr lang="es-ES" dirty="0"/>
              <a:t>Ira: </a:t>
            </a:r>
            <a:r>
              <a:rPr lang="es-ES" dirty="0" smtClean="0"/>
              <a:t>Al exagerar puedes llegar herir físicamente a otras personas.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63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autoestima?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autoestima es quererse a sí mismo y querer a los demás.</a:t>
            </a:r>
          </a:p>
          <a:p>
            <a:r>
              <a:rPr lang="es-ES" dirty="0" smtClean="0"/>
              <a:t>Debes saber que eres muy valioso o valiosa, esto significa </a:t>
            </a:r>
            <a:r>
              <a:rPr lang="es-ES" dirty="0" err="1" smtClean="0"/>
              <a:t>respestarte</a:t>
            </a:r>
            <a:r>
              <a:rPr lang="es-ES" dirty="0" smtClean="0"/>
              <a:t> a ti mismo y a los demás.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5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0" y="3349625"/>
            <a:ext cx="3959352" cy="2929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Cualidades: Características buenas</a:t>
            </a:r>
          </a:p>
          <a:p>
            <a:pPr marL="0" indent="0">
              <a:buNone/>
            </a:pPr>
            <a:r>
              <a:rPr lang="es-ES" dirty="0" smtClean="0"/>
              <a:t>Ejemplos:</a:t>
            </a:r>
          </a:p>
          <a:p>
            <a:pPr marL="0" indent="0">
              <a:buNone/>
            </a:pPr>
            <a:r>
              <a:rPr lang="es-ES" dirty="0" smtClean="0"/>
              <a:t>Ayudar a los pobres</a:t>
            </a:r>
          </a:p>
          <a:p>
            <a:pPr marL="0" indent="0">
              <a:buNone/>
            </a:pPr>
            <a:r>
              <a:rPr lang="es-ES" dirty="0" smtClean="0"/>
              <a:t>Ser honesto</a:t>
            </a:r>
          </a:p>
          <a:p>
            <a:pPr marL="0" indent="0">
              <a:buNone/>
            </a:pPr>
            <a:r>
              <a:rPr lang="es-ES" dirty="0" smtClean="0"/>
              <a:t>Lavarse las manos</a:t>
            </a:r>
          </a:p>
          <a:p>
            <a:pPr marL="0" indent="0">
              <a:buNone/>
            </a:pPr>
            <a:r>
              <a:rPr lang="es-ES" dirty="0" smtClean="0"/>
              <a:t>Saludar a los mayores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4416552" cy="1234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También la autoestima es aceptar tus cualidades y tus defectos: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096000" y="3099689"/>
            <a:ext cx="3959352" cy="292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Defectos: Características para mejorar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Ejemplos: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No saludar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Mentir a las personas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No cuidar a las mascotas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2053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mejorar tu autoestima?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Corregir tus creencias limitantes, ya que es un obstáculo para cumplir tus metas, ejemplo: miedo a hablar en público</a:t>
            </a:r>
          </a:p>
          <a:p>
            <a:pPr lvl="1"/>
            <a:r>
              <a:rPr lang="es-ES" dirty="0" smtClean="0"/>
              <a:t>Cambia tu forma de pensar referente a los fracasos, son oportunidades para poder mejorar.</a:t>
            </a:r>
          </a:p>
          <a:p>
            <a:pPr lvl="1"/>
            <a:r>
              <a:rPr lang="es-ES" dirty="0" smtClean="0"/>
              <a:t>Crea mas metas en tu vida y cúmplelas, esto te hará sentir mas importante, ejemplo: ser más ordenado, al cumplirla te sentirás feliz.</a:t>
            </a:r>
          </a:p>
          <a:p>
            <a:pPr lvl="1"/>
            <a:r>
              <a:rPr lang="es-ES" dirty="0" smtClean="0"/>
              <a:t>Piensa que no hay otro como tu en el planeta, eres único(a).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75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2376" y="3169285"/>
            <a:ext cx="3075432" cy="1325563"/>
          </a:xfrm>
        </p:spPr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589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286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EMOCIONES Y AUTOESTIMA</vt:lpstr>
      <vt:lpstr>¿Qué son las emociones?</vt:lpstr>
      <vt:lpstr>Tipo de emociones</vt:lpstr>
      <vt:lpstr>Controlando las emociones</vt:lpstr>
      <vt:lpstr>¿Qué es la autoestima?</vt:lpstr>
      <vt:lpstr>Presentación de PowerPoint</vt:lpstr>
      <vt:lpstr>¿Cómo mejorar tu autoestima?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castro</dc:creator>
  <cp:lastModifiedBy>daniel castro</cp:lastModifiedBy>
  <cp:revision>11</cp:revision>
  <dcterms:created xsi:type="dcterms:W3CDTF">2020-04-23T01:10:50Z</dcterms:created>
  <dcterms:modified xsi:type="dcterms:W3CDTF">2020-04-23T05:09:50Z</dcterms:modified>
</cp:coreProperties>
</file>