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1" r:id="rId5"/>
    <p:sldId id="263" r:id="rId6"/>
    <p:sldId id="266" r:id="rId7"/>
    <p:sldId id="267" r:id="rId8"/>
    <p:sldId id="270" r:id="rId9"/>
    <p:sldId id="269" r:id="rId10"/>
    <p:sldId id="271" r:id="rId11"/>
    <p:sldId id="259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23/04/2020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2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23/04/2020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32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23/04/2020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15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23/04/2020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12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23/04/2020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0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23/04/2020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21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23/04/2020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14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23/04/2020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25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23/04/2020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6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23/04/2020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78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9717-8FC7-4188-9A8A-4F7A68553E81}" type="datetimeFigureOut">
              <a:rPr lang="es-ES" smtClean="0"/>
              <a:t>23/04/2020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66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9717-8FC7-4188-9A8A-4F7A68553E81}" type="datetimeFigureOut">
              <a:rPr lang="es-ES" smtClean="0"/>
              <a:t>23/04/2020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130B-57A9-47CE-BC1A-239841410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57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CURSO DE HISTORIA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1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65" y="28136"/>
            <a:ext cx="7377332" cy="760290"/>
          </a:xfrm>
        </p:spPr>
        <p:txBody>
          <a:bodyPr/>
          <a:lstStyle/>
          <a:p>
            <a:r>
              <a:rPr lang="es-ES" dirty="0" smtClean="0"/>
              <a:t>Periodo clásico de la historia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039" t="24412" r="23385" b="3794"/>
          <a:stretch/>
        </p:blipFill>
        <p:spPr>
          <a:xfrm>
            <a:off x="1354600" y="788426"/>
            <a:ext cx="8577191" cy="611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6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32376" y="3169285"/>
            <a:ext cx="3075432" cy="1325563"/>
          </a:xfrm>
        </p:spPr>
        <p:txBody>
          <a:bodyPr/>
          <a:lstStyle/>
          <a:p>
            <a:r>
              <a:rPr lang="es-ES" dirty="0" smtClean="0"/>
              <a:t>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458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CIENCIAS SOCIALES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69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son las </a:t>
            </a:r>
            <a:r>
              <a:rPr lang="es-ES" dirty="0" smtClean="0"/>
              <a:t>ciencias sociales?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223782" cy="2436886"/>
          </a:xfrm>
        </p:spPr>
        <p:txBody>
          <a:bodyPr>
            <a:noAutofit/>
          </a:bodyPr>
          <a:lstStyle/>
          <a:p>
            <a:r>
              <a:rPr lang="es-ES" sz="2400" dirty="0" smtClean="0"/>
              <a:t>Es el conjunto de disciplinas que están relacionados con la realidad del ser humano.</a:t>
            </a:r>
          </a:p>
          <a:p>
            <a:r>
              <a:rPr lang="es-ES" sz="2400" dirty="0" smtClean="0"/>
              <a:t>Estas ciencias: </a:t>
            </a:r>
            <a:r>
              <a:rPr lang="es-PE" sz="2400" dirty="0"/>
              <a:t>La Economía, la Sociología, la Ciencia Política, la Antropología, la Geografía, la Historia, entre </a:t>
            </a:r>
            <a:r>
              <a:rPr lang="es-PE" sz="2400" dirty="0" smtClean="0"/>
              <a:t>otras, se enfocan en el aspecto individual y colectivo de el ser humano.</a:t>
            </a:r>
          </a:p>
          <a:p>
            <a:pPr marL="0" indent="0">
              <a:buNone/>
            </a:pPr>
            <a:endParaRPr lang="es-PE" sz="2400" dirty="0" smtClean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928616" y="4620768"/>
            <a:ext cx="5017242" cy="175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 smtClean="0"/>
              <a:t>Recordar: La ciencia es un sistema </a:t>
            </a:r>
            <a:r>
              <a:rPr lang="es-ES" sz="2000" u="sng" dirty="0" smtClean="0"/>
              <a:t>organizado</a:t>
            </a:r>
            <a:r>
              <a:rPr lang="es-ES" sz="2000" dirty="0" smtClean="0"/>
              <a:t> de conocimientos, donde la intención es generar nuevos de estos.</a:t>
            </a:r>
          </a:p>
        </p:txBody>
      </p:sp>
      <p:pic>
        <p:nvPicPr>
          <p:cNvPr id="6146" name="Picture 2" descr="Productos Resultado de Actividades de Generación de Nuevo Conoci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82" y="1209822"/>
            <a:ext cx="4562646" cy="268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16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Origen y evolución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223782" cy="2436886"/>
          </a:xfrm>
        </p:spPr>
        <p:txBody>
          <a:bodyPr>
            <a:noAutofit/>
          </a:bodyPr>
          <a:lstStyle/>
          <a:p>
            <a:r>
              <a:rPr lang="es-ES" sz="2000" dirty="0" smtClean="0"/>
              <a:t>Se originaron a finales del siglo XVIII y comienzos del XIX, a raíz de la importancia que se le dio a la razón, como la herramienta para generar nuevos conocimientos.</a:t>
            </a:r>
            <a:endParaRPr lang="es-PE" sz="2000" dirty="0" smtClean="0"/>
          </a:p>
          <a:p>
            <a:pPr marL="0" indent="0">
              <a:buNone/>
            </a:pPr>
            <a:endParaRPr lang="es-PE" sz="2000" dirty="0" smtClean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0272141" y="1562758"/>
            <a:ext cx="1120491" cy="48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 err="1" smtClean="0"/>
              <a:t>Hindues</a:t>
            </a:r>
            <a:endParaRPr lang="es-ES" sz="2000" dirty="0" smtClean="0"/>
          </a:p>
        </p:txBody>
      </p:sp>
      <p:sp>
        <p:nvSpPr>
          <p:cNvPr id="5" name="AutoShape 2" descr="Elefantes y tortuga sujetan una Tierra pla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48923" t="36718" r="23385" b="29847"/>
          <a:stretch/>
        </p:blipFill>
        <p:spPr>
          <a:xfrm>
            <a:off x="6779398" y="1031576"/>
            <a:ext cx="3376246" cy="2293035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5689209" y="4042874"/>
            <a:ext cx="6223782" cy="2436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La literatura científica social creció en Europa en el siglo XIX.</a:t>
            </a:r>
          </a:p>
          <a:p>
            <a:r>
              <a:rPr lang="es-ES" sz="2000" dirty="0" smtClean="0"/>
              <a:t>El viejo mundo se despedía, por la revolución Francesa y la revolución industrial, y las ciencias sociales(</a:t>
            </a:r>
            <a:r>
              <a:rPr lang="es-PE" sz="2000" dirty="0"/>
              <a:t>economía, la sociología, la antropología y la psicología</a:t>
            </a:r>
            <a:r>
              <a:rPr lang="es-ES" sz="2000" dirty="0" smtClean="0"/>
              <a:t>), se consolidaron como disciplinas autónomas.</a:t>
            </a:r>
            <a:endParaRPr lang="es-PE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sz="2000" dirty="0" smtClean="0"/>
          </a:p>
        </p:txBody>
      </p:sp>
      <p:pic>
        <p:nvPicPr>
          <p:cNvPr id="1030" name="Picture 6" descr="Revolución Francesa: Resum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02" y="3324611"/>
            <a:ext cx="4955696" cy="29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1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6406662" cy="36553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dirty="0" smtClean="0"/>
              <a:t>Principales:</a:t>
            </a:r>
          </a:p>
          <a:p>
            <a:r>
              <a:rPr lang="es-ES" sz="2000" dirty="0" smtClean="0"/>
              <a:t>Economía: recursos se convierten en beneficios</a:t>
            </a:r>
          </a:p>
          <a:p>
            <a:r>
              <a:rPr lang="es-ES" sz="2000" dirty="0" smtClean="0"/>
              <a:t>Política: forma de los gobiernos</a:t>
            </a:r>
          </a:p>
          <a:p>
            <a:r>
              <a:rPr lang="es-ES" sz="2000" dirty="0" smtClean="0"/>
              <a:t>Derecho: estudio de leyes y reglas</a:t>
            </a:r>
          </a:p>
          <a:p>
            <a:r>
              <a:rPr lang="es-ES" sz="2000" dirty="0" smtClean="0"/>
              <a:t>Antropología: Estudia al ser humano(cultura, teorías de </a:t>
            </a:r>
            <a:r>
              <a:rPr lang="es-ES" sz="2000" dirty="0" err="1" smtClean="0"/>
              <a:t>evolución,etc</a:t>
            </a:r>
            <a:r>
              <a:rPr lang="es-ES" sz="2000" dirty="0" smtClean="0"/>
              <a:t>.)</a:t>
            </a:r>
          </a:p>
          <a:p>
            <a:r>
              <a:rPr lang="es-ES" sz="2000" dirty="0" smtClean="0"/>
              <a:t>Geografía: Globo terráqueo</a:t>
            </a:r>
          </a:p>
          <a:p>
            <a:r>
              <a:rPr lang="es-ES" sz="2000" dirty="0" smtClean="0"/>
              <a:t>Psicología: Conducta de la persona</a:t>
            </a:r>
          </a:p>
          <a:p>
            <a:r>
              <a:rPr lang="es-ES" sz="2000" dirty="0" smtClean="0"/>
              <a:t>Historia: </a:t>
            </a:r>
            <a:r>
              <a:rPr lang="es-ES" sz="2000" dirty="0" err="1" smtClean="0"/>
              <a:t>prob</a:t>
            </a:r>
            <a:r>
              <a:rPr lang="es-ES" sz="2000" dirty="0" smtClean="0"/>
              <a:t>. De ser la mas antigua(</a:t>
            </a:r>
            <a:r>
              <a:rPr lang="es-ES" sz="2000" dirty="0" err="1" smtClean="0"/>
              <a:t>Heordoto</a:t>
            </a:r>
            <a:r>
              <a:rPr lang="es-ES" sz="2000" dirty="0" smtClean="0"/>
              <a:t>)</a:t>
            </a:r>
          </a:p>
          <a:p>
            <a:endParaRPr lang="es-PE" sz="2000" dirty="0" smtClean="0"/>
          </a:p>
          <a:p>
            <a:pPr marL="0" indent="0">
              <a:buNone/>
            </a:pPr>
            <a:endParaRPr lang="es-PE" sz="2000" dirty="0" smtClean="0"/>
          </a:p>
        </p:txBody>
      </p:sp>
      <p:sp>
        <p:nvSpPr>
          <p:cNvPr id="5" name="AutoShape 2" descr="Elefantes y tortuga sujetan una Tierra pla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2" name="Picture 2" descr="Los libros más influyentes de la historia - Diálo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369" y="3775305"/>
            <a:ext cx="3825581" cy="267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OP Mejores libros de Economía · 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504" y="1027906"/>
            <a:ext cx="4058520" cy="229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5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HISTORIA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87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la historia?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63175" y="3938954"/>
            <a:ext cx="5584874" cy="2307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dirty="0" smtClean="0"/>
              <a:t>Es la ciencia que estudia los hechos mas importantes y trascedentes de la vida humana, tanto de manera sincrónica y diacrónica.</a:t>
            </a:r>
          </a:p>
          <a:p>
            <a:r>
              <a:rPr lang="es-ES" sz="2000" dirty="0" smtClean="0"/>
              <a:t>Sincrónica: La misma época</a:t>
            </a:r>
          </a:p>
          <a:p>
            <a:r>
              <a:rPr lang="es-ES" sz="2000" dirty="0" smtClean="0"/>
              <a:t>Diacrónica: épocas antiguas o futuras(profecías)</a:t>
            </a:r>
          </a:p>
          <a:p>
            <a:pPr marL="0" indent="0">
              <a:buNone/>
            </a:pPr>
            <a:r>
              <a:rPr lang="es-ES" sz="2000" dirty="0" smtClean="0"/>
              <a:t>La historia tiene un lenguaje sencillo, no llega al tecnicismo.</a:t>
            </a:r>
          </a:p>
          <a:p>
            <a:endParaRPr lang="es-PE" sz="2000" dirty="0" smtClean="0"/>
          </a:p>
          <a:p>
            <a:pPr marL="0" indent="0">
              <a:buNone/>
            </a:pPr>
            <a:endParaRPr lang="es-PE" sz="2000" dirty="0" smtClean="0"/>
          </a:p>
        </p:txBody>
      </p:sp>
      <p:sp>
        <p:nvSpPr>
          <p:cNvPr id="5" name="AutoShape 2" descr="Elefantes y tortuga sujetan una Tierra pla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60375" y="1690688"/>
            <a:ext cx="4449250" cy="1784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 smtClean="0"/>
              <a:t>La historia deriva de la palabra griega </a:t>
            </a:r>
            <a:r>
              <a:rPr lang="el-GR" dirty="0" smtClean="0"/>
              <a:t>ἱστορία</a:t>
            </a:r>
            <a:r>
              <a:rPr lang="es-ES" dirty="0"/>
              <a:t> </a:t>
            </a:r>
            <a:r>
              <a:rPr lang="es-ES" dirty="0" smtClean="0"/>
              <a:t>,</a:t>
            </a:r>
            <a:r>
              <a:rPr lang="es-ES" sz="2000" dirty="0"/>
              <a:t>este término hace referencia al conocimiento adquirido mediante la investigación</a:t>
            </a:r>
            <a:r>
              <a:rPr lang="es-ES" sz="2000" dirty="0" smtClean="0"/>
              <a:t>.</a:t>
            </a:r>
          </a:p>
          <a:p>
            <a:r>
              <a:rPr lang="es-ES" sz="2000" dirty="0" smtClean="0"/>
              <a:t>Se basaron en el término griego </a:t>
            </a:r>
            <a:r>
              <a:rPr lang="es-ES" sz="2000" dirty="0" err="1" smtClean="0"/>
              <a:t>histor</a:t>
            </a:r>
            <a:r>
              <a:rPr lang="es-ES" sz="2000" dirty="0" smtClean="0"/>
              <a:t>(testigo).</a:t>
            </a:r>
            <a:endParaRPr lang="es-ES" sz="2000" dirty="0"/>
          </a:p>
          <a:p>
            <a:endParaRPr lang="es-PE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sz="2000" dirty="0" smtClean="0"/>
          </a:p>
        </p:txBody>
      </p:sp>
      <p:pic>
        <p:nvPicPr>
          <p:cNvPr id="4098" name="Picture 2" descr="3 cursos online de historia antigua para hacer en Cours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71" y="674761"/>
            <a:ext cx="5078869" cy="26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ronavirus de Wuhan: temor a una pandem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58" y="3889973"/>
            <a:ext cx="4275667" cy="24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0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Padre de la historia</a:t>
            </a:r>
            <a:endParaRPr lang="es-ES" dirty="0"/>
          </a:p>
        </p:txBody>
      </p:sp>
      <p:sp>
        <p:nvSpPr>
          <p:cNvPr id="5" name="AutoShape 2" descr="Elefantes y tortuga sujetan una Tierra pla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53464" y="2140855"/>
            <a:ext cx="6460930" cy="4358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 err="1" smtClean="0"/>
              <a:t>Herodoto</a:t>
            </a:r>
            <a:r>
              <a:rPr lang="es-ES" sz="2000" dirty="0" smtClean="0"/>
              <a:t> de </a:t>
            </a:r>
            <a:r>
              <a:rPr lang="es-ES" sz="2000" dirty="0" err="1" smtClean="0"/>
              <a:t>Halicarnaso</a:t>
            </a:r>
            <a:r>
              <a:rPr lang="es-ES" sz="2000" dirty="0" smtClean="0"/>
              <a:t>(ciudad donde nació) o de </a:t>
            </a:r>
            <a:r>
              <a:rPr lang="es-ES" sz="2000" dirty="0" err="1" smtClean="0"/>
              <a:t>Turio</a:t>
            </a:r>
            <a:r>
              <a:rPr lang="es-ES" sz="2000" dirty="0" smtClean="0"/>
              <a:t>(ciudad donde de murió), fue un historiador griego.</a:t>
            </a:r>
          </a:p>
          <a:p>
            <a:pPr marL="0" indent="0">
              <a:buNone/>
            </a:pPr>
            <a:r>
              <a:rPr lang="es-ES" sz="2000" dirty="0" smtClean="0"/>
              <a:t>En sus tres primeros libros podemos analizar a </a:t>
            </a:r>
            <a:r>
              <a:rPr lang="es-ES" sz="2000" dirty="0" err="1" smtClean="0"/>
              <a:t>Herodoto</a:t>
            </a:r>
            <a:r>
              <a:rPr lang="es-ES" sz="2000" dirty="0" smtClean="0"/>
              <a:t>:</a:t>
            </a:r>
          </a:p>
          <a:p>
            <a:r>
              <a:rPr lang="es-ES" sz="2000" dirty="0" smtClean="0"/>
              <a:t>Hacía una descripción minuciosa de todos los viajes que realizaba.</a:t>
            </a:r>
            <a:endParaRPr lang="es-ES" sz="2000" dirty="0"/>
          </a:p>
          <a:p>
            <a:endParaRPr lang="es-PE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sz="2000" dirty="0" smtClean="0"/>
          </a:p>
        </p:txBody>
      </p:sp>
      <p:pic>
        <p:nvPicPr>
          <p:cNvPr id="2050" name="Picture 2" descr="HERÓDOTO: Biografía, Aportaciones, Frases, Viajes por el mundo y má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394" y="1363710"/>
            <a:ext cx="3633323" cy="452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9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5264" y="2658160"/>
            <a:ext cx="3171092" cy="689951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Importancia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420729" cy="136774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Registrar la verdad de lo que sucedió en el pasado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Construir un cuerpo de conocimientos sobre el pasado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Estudiar las sociedades del pasado</a:t>
            </a:r>
          </a:p>
          <a:p>
            <a:endParaRPr lang="es-PE" sz="2000" dirty="0" smtClean="0"/>
          </a:p>
          <a:p>
            <a:pPr marL="0" indent="0">
              <a:buNone/>
            </a:pPr>
            <a:endParaRPr lang="es-PE" sz="2000" dirty="0" smtClean="0"/>
          </a:p>
        </p:txBody>
      </p:sp>
      <p:sp>
        <p:nvSpPr>
          <p:cNvPr id="5" name="AutoShape 2" descr="Elefantes y tortuga sujetan una Tierra pla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Objetivos de la historia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66560" y="3516923"/>
            <a:ext cx="5078435" cy="2433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dirty="0" smtClean="0"/>
              <a:t>No solo son cosas del pasado, sino que presentan cosas con un carácter prospectivo, es decir, con una mira hacia el futuro en base a la experiencia de las sociedades antiguas(Margarita Luna – Coordinadora de Ciencias Sociales de Educación Secundaria del Ministerio de Educación)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sz="2000" dirty="0" smtClean="0"/>
          </a:p>
        </p:txBody>
      </p:sp>
      <p:pic>
        <p:nvPicPr>
          <p:cNvPr id="3074" name="Picture 2" descr="Evolucion del computador - Mapa Men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204479"/>
            <a:ext cx="60960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1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431</Words>
  <Application>Microsoft Office PowerPoint</Application>
  <PresentationFormat>Panorámica</PresentationFormat>
  <Paragraphs>40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CURSO DE HISTORIA</vt:lpstr>
      <vt:lpstr>CIENCIAS SOCIALES</vt:lpstr>
      <vt:lpstr>¿Qué son las ciencias sociales?</vt:lpstr>
      <vt:lpstr>Origen y evolución</vt:lpstr>
      <vt:lpstr>Clasificación</vt:lpstr>
      <vt:lpstr>HISTORIA</vt:lpstr>
      <vt:lpstr>¿Qué es la historia?</vt:lpstr>
      <vt:lpstr>Padre de la historia</vt:lpstr>
      <vt:lpstr>Importancia</vt:lpstr>
      <vt:lpstr>Periodo clásico de la historia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castro</dc:creator>
  <cp:lastModifiedBy>daniel castro</cp:lastModifiedBy>
  <cp:revision>25</cp:revision>
  <dcterms:created xsi:type="dcterms:W3CDTF">2020-04-23T01:10:50Z</dcterms:created>
  <dcterms:modified xsi:type="dcterms:W3CDTF">2020-04-23T16:44:54Z</dcterms:modified>
</cp:coreProperties>
</file>