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4" r:id="rId4"/>
    <p:sldId id="260" r:id="rId5"/>
    <p:sldId id="259" r:id="rId6"/>
    <p:sldId id="263" r:id="rId7"/>
    <p:sldId id="262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10/1/2014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10/1/2014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Pathfinder Player Tool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Models and Design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71286" y="6488668"/>
            <a:ext cx="116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Slide 1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341224" y="5934670"/>
            <a:ext cx="28507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1">
                    <a:alpha val="54000"/>
                  </a:schemeClr>
                </a:solidFill>
              </a:rPr>
              <a:t>David Cindric</a:t>
            </a:r>
          </a:p>
          <a:p>
            <a:pPr algn="ctr"/>
            <a:r>
              <a:rPr lang="en-US" dirty="0" smtClean="0">
                <a:solidFill>
                  <a:schemeClr val="tx1">
                    <a:alpha val="54000"/>
                  </a:schemeClr>
                </a:solidFill>
              </a:rPr>
              <a:t>Matthew Johnson</a:t>
            </a:r>
          </a:p>
          <a:p>
            <a:pPr algn="ctr"/>
            <a:r>
              <a:rPr lang="en-US" dirty="0" smtClean="0">
                <a:solidFill>
                  <a:schemeClr val="tx1">
                    <a:alpha val="54000"/>
                  </a:schemeClr>
                </a:solidFill>
              </a:rPr>
              <a:t>02, October 2014</a:t>
            </a:r>
            <a:endParaRPr lang="en-US" dirty="0">
              <a:solidFill>
                <a:schemeClr val="tx1">
                  <a:alpha val="54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3096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</a:t>
            </a:r>
            <a:br>
              <a:rPr lang="en-US" dirty="0" smtClean="0"/>
            </a:br>
            <a:r>
              <a:rPr lang="en-US" dirty="0" smtClean="0"/>
              <a:t>Model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636" y="0"/>
            <a:ext cx="5352727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71286" y="6488668"/>
            <a:ext cx="116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Slide 2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016187" y="2348753"/>
            <a:ext cx="7351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Start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666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Updated Process</a:t>
            </a:r>
            <a:br>
              <a:rPr lang="en-US" dirty="0" smtClean="0"/>
            </a:br>
            <a:r>
              <a:rPr lang="en-US" dirty="0" smtClean="0"/>
              <a:t>Model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053" y="1391335"/>
            <a:ext cx="5754677" cy="5303849"/>
          </a:xfrm>
        </p:spPr>
      </p:pic>
      <p:sp>
        <p:nvSpPr>
          <p:cNvPr id="6" name="TextBox 5"/>
          <p:cNvSpPr txBox="1"/>
          <p:nvPr/>
        </p:nvSpPr>
        <p:spPr>
          <a:xfrm>
            <a:off x="471286" y="6488668"/>
            <a:ext cx="116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Slide </a:t>
            </a:r>
            <a:r>
              <a:rPr lang="en-US" dirty="0" smtClean="0"/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603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Model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71286" y="6488668"/>
            <a:ext cx="116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Slide 4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6858" y="2280906"/>
            <a:ext cx="6798322" cy="36408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38491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Screen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5693" y="547324"/>
            <a:ext cx="3031795" cy="5941344"/>
          </a:xfrm>
        </p:spPr>
      </p:pic>
      <p:sp>
        <p:nvSpPr>
          <p:cNvPr id="4" name="TextBox 3"/>
          <p:cNvSpPr txBox="1"/>
          <p:nvPr/>
        </p:nvSpPr>
        <p:spPr>
          <a:xfrm>
            <a:off x="471286" y="6488668"/>
            <a:ext cx="116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Slide 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6145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4428" y="525985"/>
            <a:ext cx="3031795" cy="5941343"/>
          </a:xfrm>
        </p:spPr>
      </p:pic>
      <p:sp>
        <p:nvSpPr>
          <p:cNvPr id="5" name="TextBox 4"/>
          <p:cNvSpPr txBox="1"/>
          <p:nvPr/>
        </p:nvSpPr>
        <p:spPr>
          <a:xfrm>
            <a:off x="471286" y="6488668"/>
            <a:ext cx="116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Slide 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436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Combat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3796" y="505654"/>
            <a:ext cx="3053059" cy="5983014"/>
          </a:xfrm>
        </p:spPr>
      </p:pic>
      <p:sp>
        <p:nvSpPr>
          <p:cNvPr id="5" name="TextBox 4"/>
          <p:cNvSpPr txBox="1"/>
          <p:nvPr/>
        </p:nvSpPr>
        <p:spPr>
          <a:xfrm>
            <a:off x="471286" y="6488668"/>
            <a:ext cx="116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Slide 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032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Skills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6959" y="606330"/>
            <a:ext cx="2914836" cy="5712141"/>
          </a:xfrm>
        </p:spPr>
      </p:pic>
      <p:sp>
        <p:nvSpPr>
          <p:cNvPr id="5" name="TextBox 4"/>
          <p:cNvSpPr txBox="1"/>
          <p:nvPr/>
        </p:nvSpPr>
        <p:spPr>
          <a:xfrm>
            <a:off x="471286" y="6488668"/>
            <a:ext cx="116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Slide 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4898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228</TotalTime>
  <Words>41</Words>
  <Application>Microsoft Office PowerPoint</Application>
  <PresentationFormat>Widescreen</PresentationFormat>
  <Paragraphs>21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Facet</vt:lpstr>
      <vt:lpstr>Pathfinder Player Tool</vt:lpstr>
      <vt:lpstr>Process  Model</vt:lpstr>
      <vt:lpstr>Updated Process Model</vt:lpstr>
      <vt:lpstr>Data Model</vt:lpstr>
      <vt:lpstr>Main Screen</vt:lpstr>
      <vt:lpstr>Character</vt:lpstr>
      <vt:lpstr>Combat</vt:lpstr>
      <vt:lpstr>Skills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Pathfinder Player Tool</dc:title>
  <dc:creator>Matt</dc:creator>
  <cp:lastModifiedBy>Dave</cp:lastModifiedBy>
  <cp:revision>36</cp:revision>
  <dcterms:created xsi:type="dcterms:W3CDTF">2014-09-16T01:43:55Z</dcterms:created>
  <dcterms:modified xsi:type="dcterms:W3CDTF">2014-10-02T03:58:25Z</dcterms:modified>
</cp:coreProperties>
</file>