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9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Pathfinder Player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Models and Design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1224" y="5934670"/>
            <a:ext cx="285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David Cindric</a:t>
            </a:r>
          </a:p>
          <a:p>
            <a:pPr algn="ctr"/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Matthew Johnson</a:t>
            </a:r>
          </a:p>
          <a:p>
            <a:pPr algn="ctr"/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29, </a:t>
            </a:r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September 2014</a:t>
            </a:r>
            <a:endParaRPr lang="en-US" dirty="0">
              <a:solidFill>
                <a:schemeClr val="tx1">
                  <a:alpha val="5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36" y="0"/>
            <a:ext cx="535272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6187" y="2348753"/>
            <a:ext cx="73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4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58" y="2280906"/>
            <a:ext cx="6798322" cy="364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49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455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198</TotalTime>
  <Words>28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Pathfinder Player Tool</vt:lpstr>
      <vt:lpstr>Process  Model</vt:lpstr>
      <vt:lpstr>Data Model</vt:lpstr>
      <vt:lpstr>Design Choices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Pathfinder Player Tool</dc:title>
  <dc:creator>Matt</dc:creator>
  <cp:lastModifiedBy>Cindric, David J.</cp:lastModifiedBy>
  <cp:revision>31</cp:revision>
  <dcterms:created xsi:type="dcterms:W3CDTF">2014-09-16T01:43:55Z</dcterms:created>
  <dcterms:modified xsi:type="dcterms:W3CDTF">2014-09-18T20:17:24Z</dcterms:modified>
</cp:coreProperties>
</file>