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-90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Pathfinder Player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Models, Data Dictionary, and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9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36" y="0"/>
            <a:ext cx="535272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6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Character: Encapsulates all information about the character. Contains name, race, description, and other details.</a:t>
            </a:r>
          </a:p>
          <a:p>
            <a:endParaRPr lang="en-US" dirty="0" smtClean="0"/>
          </a:p>
          <a:p>
            <a:r>
              <a:rPr lang="en-US" dirty="0" smtClean="0"/>
              <a:t>Spell: Contains the name of the spell and a description of what it does along with other valuable information such as spell level.</a:t>
            </a:r>
          </a:p>
          <a:p>
            <a:endParaRPr lang="en-US" b="1" dirty="0" smtClean="0"/>
          </a:p>
          <a:p>
            <a:r>
              <a:rPr lang="en-US" dirty="0" smtClean="0"/>
              <a:t>Feat: Contains the description of the feat and the requirements to acquire.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Armor/Weapon: Contains the name of the item along with damage and armor class.</a:t>
            </a:r>
          </a:p>
          <a:p>
            <a:endParaRPr lang="en-US" dirty="0"/>
          </a:p>
          <a:p>
            <a:r>
              <a:rPr lang="en-US" dirty="0" smtClean="0"/>
              <a:t>Etc…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2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vs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provides easy access</a:t>
            </a:r>
          </a:p>
          <a:p>
            <a:endParaRPr lang="en-US" dirty="0"/>
          </a:p>
          <a:p>
            <a:r>
              <a:rPr lang="en-US" dirty="0" smtClean="0"/>
              <a:t>Object can be serialized</a:t>
            </a:r>
          </a:p>
          <a:p>
            <a:endParaRPr lang="en-US" dirty="0"/>
          </a:p>
          <a:p>
            <a:r>
              <a:rPr lang="en-US" dirty="0" smtClean="0"/>
              <a:t>Database provides more structure</a:t>
            </a:r>
          </a:p>
          <a:p>
            <a:endParaRPr lang="en-US" dirty="0"/>
          </a:p>
          <a:p>
            <a:r>
              <a:rPr lang="en-US" dirty="0" smtClean="0"/>
              <a:t>Database provides indexing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4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286" y="6488668"/>
            <a:ext cx="11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912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117</Words>
  <Application>Microsoft Office PowerPoint</Application>
  <PresentationFormat>Custom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Pathfinder Player Tool</vt:lpstr>
      <vt:lpstr>Model</vt:lpstr>
      <vt:lpstr>Data Dictionary</vt:lpstr>
      <vt:lpstr>File vs Database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Pathfinder Player Tool</dc:title>
  <dc:creator>Matt</dc:creator>
  <cp:lastModifiedBy>Cindric, David J.</cp:lastModifiedBy>
  <cp:revision>4</cp:revision>
  <dcterms:created xsi:type="dcterms:W3CDTF">2014-09-16T01:43:55Z</dcterms:created>
  <dcterms:modified xsi:type="dcterms:W3CDTF">2014-09-16T14:35:12Z</dcterms:modified>
</cp:coreProperties>
</file>