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7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Models, Data Dictionary, and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224" y="5934670"/>
            <a:ext cx="285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David Cindric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Matthew Johnson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18, September 2014</a:t>
            </a:r>
            <a:endParaRPr 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187" y="2348753"/>
            <a:ext cx="73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Character: Encapsulates all information about the character. Contains name, race, description, and other relevant details.</a:t>
            </a:r>
          </a:p>
          <a:p>
            <a:endParaRPr lang="en-US" dirty="0" smtClean="0"/>
          </a:p>
          <a:p>
            <a:r>
              <a:rPr lang="en-US" dirty="0" smtClean="0"/>
              <a:t>Spell: Contains the name of the spell and a description of what it does along with other valuable information such as spell level.</a:t>
            </a:r>
          </a:p>
          <a:p>
            <a:endParaRPr lang="en-US" b="1" dirty="0" smtClean="0"/>
          </a:p>
          <a:p>
            <a:r>
              <a:rPr lang="en-US" dirty="0" smtClean="0"/>
              <a:t>Feat: Contains the description of the feat and the requirements to acquire</a:t>
            </a:r>
          </a:p>
          <a:p>
            <a:endParaRPr lang="en-US" dirty="0" smtClean="0"/>
          </a:p>
          <a:p>
            <a:r>
              <a:rPr lang="en-US" dirty="0" smtClean="0"/>
              <a:t>Armor/Weapon: Contains the name of the item along with damage and armor class.</a:t>
            </a:r>
          </a:p>
          <a:p>
            <a:endParaRPr lang="en-US" dirty="0"/>
          </a:p>
          <a:p>
            <a:r>
              <a:rPr lang="en-US" dirty="0" smtClean="0"/>
              <a:t>Abilities: Contains the characters attributes. Strength, Intelligence, etc…</a:t>
            </a:r>
          </a:p>
          <a:p>
            <a:endParaRPr lang="en-US" dirty="0" smtClean="0"/>
          </a:p>
          <a:p>
            <a:r>
              <a:rPr lang="en-US" dirty="0" smtClean="0"/>
              <a:t>Special Ability: Contains description of a special ability certain characters may have</a:t>
            </a:r>
          </a:p>
          <a:p>
            <a:endParaRPr lang="en-US" dirty="0" smtClean="0"/>
          </a:p>
          <a:p>
            <a:r>
              <a:rPr lang="en-US" dirty="0" smtClean="0"/>
              <a:t>Skills: Contains names and descriptions of skills a character possesses. Ex: Acrobatics, Diplomacy, etc…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8" y="2280906"/>
            <a:ext cx="6798322" cy="3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Choices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000" dirty="0" smtClean="0"/>
              <a:t>-Character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Serialized Object IO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easy access to all information</a:t>
            </a:r>
            <a:endParaRPr lang="en-US" dirty="0"/>
          </a:p>
          <a:p>
            <a:pPr lvl="1"/>
            <a:r>
              <a:rPr lang="en-US" dirty="0" smtClean="0"/>
              <a:t>Supplies all </a:t>
            </a:r>
            <a:r>
              <a:rPr lang="en-US" dirty="0" smtClean="0"/>
              <a:t>information in a single object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/>
              <a:t>to work with </a:t>
            </a:r>
            <a:r>
              <a:rPr lang="en-US" dirty="0" smtClean="0"/>
              <a:t>programmatically</a:t>
            </a:r>
          </a:p>
          <a:p>
            <a:r>
              <a:rPr lang="en-US" dirty="0" smtClean="0"/>
              <a:t>Databases</a:t>
            </a:r>
            <a:endParaRPr lang="en-US" dirty="0" smtClean="0"/>
          </a:p>
          <a:p>
            <a:pPr lvl="1"/>
            <a:r>
              <a:rPr lang="en-US" dirty="0" smtClean="0"/>
              <a:t>Provides more </a:t>
            </a:r>
            <a:r>
              <a:rPr lang="en-US" dirty="0" smtClean="0"/>
              <a:t>structure</a:t>
            </a:r>
            <a:endParaRPr lang="en-US" dirty="0"/>
          </a:p>
          <a:p>
            <a:pPr lvl="1"/>
            <a:r>
              <a:rPr lang="en-US" dirty="0" smtClean="0"/>
              <a:t>Support for indexing, resulting in faster load times for subsets of the data</a:t>
            </a:r>
            <a:endParaRPr lang="en-US" dirty="0" smtClean="0"/>
          </a:p>
          <a:p>
            <a:pPr lvl="1"/>
            <a:r>
              <a:rPr lang="en-US" dirty="0" smtClean="0"/>
              <a:t>Can supply </a:t>
            </a:r>
            <a:r>
              <a:rPr lang="en-US" dirty="0"/>
              <a:t>partial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for better memory management through partial </a:t>
            </a:r>
            <a:r>
              <a:rPr lang="en-US" dirty="0" smtClean="0"/>
              <a:t>loading of 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Choices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2000" dirty="0" smtClean="0"/>
              <a:t>-Social Features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Available on practically all Android devices</a:t>
            </a:r>
          </a:p>
          <a:p>
            <a:pPr lvl="1"/>
            <a:r>
              <a:rPr lang="en-US" dirty="0" smtClean="0"/>
              <a:t>Low range</a:t>
            </a:r>
            <a:endParaRPr lang="en-US" dirty="0" smtClean="0"/>
          </a:p>
          <a:p>
            <a:r>
              <a:rPr lang="en-US" dirty="0" smtClean="0"/>
              <a:t>Wi-Fi Direct</a:t>
            </a:r>
          </a:p>
          <a:p>
            <a:pPr lvl="1"/>
            <a:r>
              <a:rPr lang="en-US" dirty="0" smtClean="0"/>
              <a:t>Only available on devices that have been released very recently</a:t>
            </a:r>
          </a:p>
          <a:p>
            <a:pPr lvl="1"/>
            <a:r>
              <a:rPr lang="en-US" dirty="0" smtClean="0"/>
              <a:t>Fast transfer speeds and longer range than Bluetooth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Allows players to find nearby users of the application</a:t>
            </a:r>
            <a:endParaRPr lang="en-US" dirty="0" smtClean="0"/>
          </a:p>
          <a:p>
            <a:pPr lvl="1"/>
            <a:r>
              <a:rPr lang="en-US" dirty="0" smtClean="0"/>
              <a:t>Requires the use of a dedicated server to handle requests</a:t>
            </a:r>
            <a:endParaRPr lang="en-US" dirty="0" smtClean="0"/>
          </a:p>
          <a:p>
            <a:r>
              <a:rPr lang="en-US" dirty="0" smtClean="0"/>
              <a:t>Cloud Sync</a:t>
            </a:r>
          </a:p>
          <a:p>
            <a:pPr lvl="1"/>
            <a:r>
              <a:rPr lang="en-US" dirty="0" smtClean="0"/>
              <a:t>Characters can be shared between two users anywhere in the world</a:t>
            </a:r>
          </a:p>
          <a:p>
            <a:pPr lvl="1"/>
            <a:r>
              <a:rPr lang="en-US" dirty="0" smtClean="0"/>
              <a:t>Requires the use of a dedicated server, as well as storage for character uploads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Analysis and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Time Management</a:t>
            </a:r>
          </a:p>
          <a:p>
            <a:pPr lvl="1"/>
            <a:r>
              <a:rPr lang="en-US" dirty="0" smtClean="0"/>
              <a:t>When are calculations performed?</a:t>
            </a:r>
          </a:p>
          <a:p>
            <a:pPr lvl="2"/>
            <a:r>
              <a:rPr lang="en-US" dirty="0" smtClean="0"/>
              <a:t>Perform calculations ahead of time and store in memory, or repeatedly perform them when the result is required?</a:t>
            </a:r>
            <a:endParaRPr lang="en-US" dirty="0" smtClean="0"/>
          </a:p>
          <a:p>
            <a:pPr lvl="1"/>
            <a:r>
              <a:rPr lang="en-US" dirty="0" smtClean="0"/>
              <a:t>How often is the character saved?</a:t>
            </a:r>
          </a:p>
          <a:p>
            <a:pPr lvl="2"/>
            <a:r>
              <a:rPr lang="en-US" dirty="0" smtClean="0"/>
              <a:t>Saving too often could </a:t>
            </a:r>
            <a:r>
              <a:rPr lang="en-US" dirty="0" smtClean="0"/>
              <a:t>lower the overall responsiveness of the UI</a:t>
            </a:r>
          </a:p>
          <a:p>
            <a:pPr lvl="2"/>
            <a:r>
              <a:rPr lang="en-US" dirty="0" smtClean="0"/>
              <a:t>Saving too rarely could cause a potential loss of information</a:t>
            </a:r>
            <a:endParaRPr lang="en-US" dirty="0" smtClean="0"/>
          </a:p>
          <a:p>
            <a:pPr lvl="1"/>
            <a:r>
              <a:rPr lang="en-US" dirty="0" smtClean="0"/>
              <a:t>How often are Wi-Fi direct </a:t>
            </a:r>
            <a:r>
              <a:rPr lang="en-US" dirty="0" smtClean="0"/>
              <a:t>or Bluetooth used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Are other users constantly being searched for?</a:t>
            </a:r>
          </a:p>
          <a:p>
            <a:pPr lvl="2"/>
            <a:r>
              <a:rPr lang="en-US" dirty="0" smtClean="0"/>
              <a:t>Should the player choose when to look for others to share his character with?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Analysis and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As a character grows, so does the amount of memory used</a:t>
            </a:r>
          </a:p>
          <a:p>
            <a:pPr lvl="1"/>
            <a:r>
              <a:rPr lang="en-US" dirty="0"/>
              <a:t>May be implausible to keep even a single character loaded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Application must load very quickly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Application must be able to handle the phon</a:t>
            </a:r>
            <a:r>
              <a:rPr lang="en-US" dirty="0" smtClean="0"/>
              <a:t>e being put to sleep constantly as players pick it up to add a single data entry before putting it down again</a:t>
            </a:r>
          </a:p>
          <a:p>
            <a:pPr lvl="1"/>
            <a:r>
              <a:rPr lang="en-US" dirty="0" smtClean="0"/>
              <a:t>Application may be running in the background for a long period of time, so background processing must be kept to a minimu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1285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546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Ability Modifiers</a:t>
            </a:r>
          </a:p>
          <a:p>
            <a:pPr lvl="1"/>
            <a:r>
              <a:rPr lang="en-US" dirty="0" smtClean="0"/>
              <a:t>Must be </a:t>
            </a:r>
            <a:r>
              <a:rPr lang="en-US" dirty="0"/>
              <a:t>able to dynamically change ability modifiers as gear is </a:t>
            </a:r>
            <a:r>
              <a:rPr lang="en-US" dirty="0" smtClean="0"/>
              <a:t>added or removed</a:t>
            </a:r>
          </a:p>
          <a:p>
            <a:pPr lvl="1"/>
            <a:r>
              <a:rPr lang="en-US" dirty="0" smtClean="0"/>
              <a:t>Items can affect a players abilities and can compound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each other</a:t>
            </a:r>
          </a:p>
          <a:p>
            <a:r>
              <a:rPr lang="en-US" dirty="0" smtClean="0"/>
              <a:t>Combat Rolls</a:t>
            </a:r>
          </a:p>
          <a:p>
            <a:pPr lvl="1"/>
            <a:r>
              <a:rPr lang="en-US" dirty="0" smtClean="0"/>
              <a:t>Calculate combat rolls based on all modifiers</a:t>
            </a:r>
          </a:p>
          <a:p>
            <a:pPr lvl="1"/>
            <a:r>
              <a:rPr lang="en-US" dirty="0" smtClean="0"/>
              <a:t>Must account for what modifiers are relevant to the situation, based on the character</a:t>
            </a:r>
            <a:endParaRPr lang="en-US" dirty="0"/>
          </a:p>
          <a:p>
            <a:r>
              <a:rPr lang="en-US" dirty="0" smtClean="0"/>
              <a:t>Dynamically managing memory</a:t>
            </a:r>
          </a:p>
          <a:p>
            <a:pPr lvl="1"/>
            <a:r>
              <a:rPr lang="en-US" dirty="0" smtClean="0"/>
              <a:t>Character may have too much information to keep everything loaded</a:t>
            </a:r>
          </a:p>
          <a:p>
            <a:pPr lvl="1"/>
            <a:r>
              <a:rPr lang="en-US" dirty="0" smtClean="0"/>
              <a:t>Calculating relative weights of items to determine what to keep visible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9210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559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Pathfinder Player Tool</vt:lpstr>
      <vt:lpstr>Process  Model</vt:lpstr>
      <vt:lpstr>Data Definitions</vt:lpstr>
      <vt:lpstr>Data Model</vt:lpstr>
      <vt:lpstr>Design Choices   -Character Storage</vt:lpstr>
      <vt:lpstr>Design Choices   -Social Features</vt:lpstr>
      <vt:lpstr>System Analysis and Design Constraints</vt:lpstr>
      <vt:lpstr>System Analysis and Design Constraints</vt:lpstr>
      <vt:lpstr>Algorithms and Calculations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Cindric, David J.</cp:lastModifiedBy>
  <cp:revision>30</cp:revision>
  <dcterms:created xsi:type="dcterms:W3CDTF">2014-09-16T01:43:55Z</dcterms:created>
  <dcterms:modified xsi:type="dcterms:W3CDTF">2014-09-17T17:57:45Z</dcterms:modified>
</cp:coreProperties>
</file>