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Pathfinder Player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Models and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224" y="5934670"/>
            <a:ext cx="285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David Cindric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Matthew Johnson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29, September 2014</a:t>
            </a:r>
            <a:endParaRPr lang="en-US" dirty="0">
              <a:solidFill>
                <a:schemeClr val="tx1">
                  <a:alpha val="5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36" y="0"/>
            <a:ext cx="5352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6187" y="2348753"/>
            <a:ext cx="73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58" y="2280906"/>
            <a:ext cx="6798322" cy="364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4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94" y="2160588"/>
            <a:ext cx="1980650" cy="3881437"/>
          </a:xfrm>
        </p:spPr>
      </p:pic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94" y="2160588"/>
            <a:ext cx="1980650" cy="3881437"/>
          </a:xfrm>
        </p:spPr>
      </p:pic>
    </p:spTree>
    <p:extLst>
      <p:ext uri="{BB962C8B-B14F-4D97-AF65-F5344CB8AC3E}">
        <p14:creationId xmlns:p14="http://schemas.microsoft.com/office/powerpoint/2010/main" val="9144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94" y="2160588"/>
            <a:ext cx="1980650" cy="3881437"/>
          </a:xfrm>
        </p:spPr>
      </p:pic>
    </p:spTree>
    <p:extLst>
      <p:ext uri="{BB962C8B-B14F-4D97-AF65-F5344CB8AC3E}">
        <p14:creationId xmlns:p14="http://schemas.microsoft.com/office/powerpoint/2010/main" val="20220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94" y="2160588"/>
            <a:ext cx="1980650" cy="3881437"/>
          </a:xfrm>
        </p:spPr>
      </p:pic>
    </p:spTree>
    <p:extLst>
      <p:ext uri="{BB962C8B-B14F-4D97-AF65-F5344CB8AC3E}">
        <p14:creationId xmlns:p14="http://schemas.microsoft.com/office/powerpoint/2010/main" val="7748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212</TotalTime>
  <Words>31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Pathfinder Player Tool</vt:lpstr>
      <vt:lpstr>Process  Model</vt:lpstr>
      <vt:lpstr>Data Model</vt:lpstr>
      <vt:lpstr>Main Screen</vt:lpstr>
      <vt:lpstr>Character</vt:lpstr>
      <vt:lpstr>Combat</vt:lpstr>
      <vt:lpstr>Skills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Player Tool</dc:title>
  <dc:creator>Matt</dc:creator>
  <cp:lastModifiedBy>Dave</cp:lastModifiedBy>
  <cp:revision>34</cp:revision>
  <dcterms:created xsi:type="dcterms:W3CDTF">2014-09-16T01:43:55Z</dcterms:created>
  <dcterms:modified xsi:type="dcterms:W3CDTF">2014-09-30T03:17:55Z</dcterms:modified>
</cp:coreProperties>
</file>