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Pathfinder Player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Models and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224" y="5934670"/>
            <a:ext cx="285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David Cindric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Matthew Johnson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02</a:t>
            </a:r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, October </a:t>
            </a:r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2014</a:t>
            </a:r>
            <a:endParaRPr lang="en-US" dirty="0">
              <a:solidFill>
                <a:schemeClr val="tx1">
                  <a:alpha val="5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36" y="0"/>
            <a:ext cx="5352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6187" y="2348753"/>
            <a:ext cx="73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58" y="2280906"/>
            <a:ext cx="6798322" cy="364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4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93" y="547324"/>
            <a:ext cx="3031795" cy="5941344"/>
          </a:xfrm>
        </p:spPr>
      </p:pic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28" y="525985"/>
            <a:ext cx="3031795" cy="5941343"/>
          </a:xfr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96" y="505654"/>
            <a:ext cx="3053059" cy="5983014"/>
          </a:xfr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59" y="606330"/>
            <a:ext cx="2914836" cy="5712141"/>
          </a:xfr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</TotalTime>
  <Words>37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Pathfinder Player Tool</vt:lpstr>
      <vt:lpstr>Process  Model</vt:lpstr>
      <vt:lpstr>Data Model</vt:lpstr>
      <vt:lpstr>Main Screen</vt:lpstr>
      <vt:lpstr>Character</vt:lpstr>
      <vt:lpstr>Combat</vt:lpstr>
      <vt:lpstr>Skills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Player Tool</dc:title>
  <dc:creator>Matt</dc:creator>
  <cp:lastModifiedBy>Cindric, David J.</cp:lastModifiedBy>
  <cp:revision>35</cp:revision>
  <dcterms:created xsi:type="dcterms:W3CDTF">2014-09-16T01:43:55Z</dcterms:created>
  <dcterms:modified xsi:type="dcterms:W3CDTF">2014-09-30T19:38:54Z</dcterms:modified>
</cp:coreProperties>
</file>