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A58D-57B0-084E-AF57-EA4B1E47D13E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1E5-4CFE-854A-A1DE-92B1362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A58D-57B0-084E-AF57-EA4B1E47D13E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1E5-4CFE-854A-A1DE-92B1362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3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A58D-57B0-084E-AF57-EA4B1E47D13E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1E5-4CFE-854A-A1DE-92B1362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5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A58D-57B0-084E-AF57-EA4B1E47D13E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1E5-4CFE-854A-A1DE-92B1362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A58D-57B0-084E-AF57-EA4B1E47D13E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1E5-4CFE-854A-A1DE-92B1362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A58D-57B0-084E-AF57-EA4B1E47D13E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1E5-4CFE-854A-A1DE-92B1362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A58D-57B0-084E-AF57-EA4B1E47D13E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1E5-4CFE-854A-A1DE-92B1362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A58D-57B0-084E-AF57-EA4B1E47D13E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1E5-4CFE-854A-A1DE-92B1362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A58D-57B0-084E-AF57-EA4B1E47D13E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1E5-4CFE-854A-A1DE-92B1362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A58D-57B0-084E-AF57-EA4B1E47D13E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1E5-4CFE-854A-A1DE-92B1362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5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A58D-57B0-084E-AF57-EA4B1E47D13E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1E5-4CFE-854A-A1DE-92B1362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FA58D-57B0-084E-AF57-EA4B1E47D13E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81E5-4CFE-854A-A1DE-92B13623F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96101" y="2083136"/>
            <a:ext cx="2177065" cy="2960605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4279818" y="919203"/>
            <a:ext cx="4392879" cy="4401141"/>
          </a:xfrm>
          <a:prstGeom prst="cloudCallout">
            <a:avLst>
              <a:gd name="adj1" fmla="val -5044"/>
              <a:gd name="adj2" fmla="val 68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89109" y="2222579"/>
            <a:ext cx="1487149" cy="189186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70531" y="2990194"/>
            <a:ext cx="1010781" cy="920015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92934"/>
                </a:solidFill>
              </a:rPr>
              <a:t>Spark Master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96555" y="1953557"/>
            <a:ext cx="1010781" cy="1062552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92934"/>
                </a:solidFill>
              </a:rPr>
              <a:t>Spark Slave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96555" y="3168509"/>
            <a:ext cx="1010781" cy="1062552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92934"/>
                </a:solidFill>
              </a:rPr>
              <a:t>Spark Slave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70531" y="2309613"/>
            <a:ext cx="1010781" cy="385643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92934"/>
                </a:solidFill>
              </a:rPr>
              <a:t>Livy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49067" y="2309613"/>
            <a:ext cx="1487149" cy="189186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292934"/>
                </a:solidFill>
              </a:rPr>
              <a:t>Jupyter</a:t>
            </a:r>
            <a:r>
              <a:rPr lang="en-US" dirty="0" smtClean="0">
                <a:solidFill>
                  <a:srgbClr val="292934"/>
                </a:solidFill>
              </a:rPr>
              <a:t> Notebook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9067" y="4405707"/>
            <a:ext cx="1487149" cy="385643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92934"/>
                </a:solidFill>
              </a:rPr>
              <a:t>SSH Tunnel</a:t>
            </a:r>
            <a:endParaRPr lang="en-US" dirty="0">
              <a:solidFill>
                <a:srgbClr val="292934"/>
              </a:solidFill>
            </a:endParaRPr>
          </a:p>
        </p:txBody>
      </p:sp>
      <p:cxnSp>
        <p:nvCxnSpPr>
          <p:cNvPr id="16" name="Straight Arrow Connector 15"/>
          <p:cNvCxnSpPr>
            <a:stCxn id="11" idx="2"/>
            <a:endCxn id="14" idx="0"/>
          </p:cNvCxnSpPr>
          <p:nvPr/>
        </p:nvCxnSpPr>
        <p:spPr>
          <a:xfrm>
            <a:off x="1592642" y="4201473"/>
            <a:ext cx="0" cy="204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2336216" y="2502435"/>
            <a:ext cx="2834315" cy="2084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5" idx="0"/>
          </p:cNvCxnSpPr>
          <p:nvPr/>
        </p:nvCxnSpPr>
        <p:spPr>
          <a:xfrm>
            <a:off x="5675922" y="2695256"/>
            <a:ext cx="0" cy="294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6" idx="1"/>
          </p:cNvCxnSpPr>
          <p:nvPr/>
        </p:nvCxnSpPr>
        <p:spPr>
          <a:xfrm flipV="1">
            <a:off x="6181312" y="2484833"/>
            <a:ext cx="515243" cy="965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6181312" y="3450202"/>
            <a:ext cx="515243" cy="113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9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1</cp:revision>
  <dcterms:created xsi:type="dcterms:W3CDTF">2017-07-14T05:34:17Z</dcterms:created>
  <dcterms:modified xsi:type="dcterms:W3CDTF">2017-07-14T05:40:35Z</dcterms:modified>
</cp:coreProperties>
</file>