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73" r:id="rId7"/>
    <p:sldId id="274" r:id="rId8"/>
    <p:sldId id="260" r:id="rId9"/>
    <p:sldId id="261" r:id="rId10"/>
    <p:sldId id="262" r:id="rId11"/>
    <p:sldId id="272" r:id="rId12"/>
    <p:sldId id="271" r:id="rId13"/>
    <p:sldId id="264" r:id="rId14"/>
    <p:sldId id="270" r:id="rId15"/>
    <p:sldId id="265" r:id="rId16"/>
    <p:sldId id="269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pzfreo/ox-clo/issues/ne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Kubernetes</a:t>
            </a:r>
            <a:r>
              <a:rPr lang="en-US" dirty="0" smtClean="0"/>
              <a:t>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89" y="682725"/>
            <a:ext cx="4987230" cy="371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strike="dblStrike" dirty="0" smtClean="0"/>
              <a:t>might</a:t>
            </a:r>
            <a:r>
              <a:rPr lang="en-US" dirty="0" smtClean="0"/>
              <a:t> will be bugs!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https://github.com/pzfreo/ox-clo/issues/</a:t>
            </a:r>
            <a:r>
              <a:rPr lang="en-US" dirty="0" smtClean="0">
                <a:hlinkClick r:id="rId3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WSO2, now a consultant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Previously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B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Philosophy 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in Computing (2017)</a:t>
            </a:r>
          </a:p>
          <a:p>
            <a:pPr lvl="1"/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security and privacy</a:t>
            </a:r>
            <a:endParaRPr lang="en-US" sz="16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</a:t>
            </a:r>
            <a:r>
              <a:rPr lang="en-US" sz="2000" smtClean="0">
                <a:ea typeface="ヒラギノ角ゴ ProN W3" charset="0"/>
                <a:cs typeface="ヒラギノ角ゴ ProN W3" charset="0"/>
              </a:rPr>
              <a:t>SOA </a:t>
            </a:r>
            <a:r>
              <a:rPr lang="en-US" sz="2000" smtClean="0">
                <a:ea typeface="ヒラギノ角ゴ ProN W3" charset="0"/>
                <a:cs typeface="ヒラギノ角ゴ ProN W3" charset="0"/>
              </a:rPr>
              <a:t>module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88527"/>
              </p:ext>
            </p:extLst>
          </p:nvPr>
        </p:nvGraphicFramePr>
        <p:xfrm>
          <a:off x="457646" y="1172857"/>
          <a:ext cx="8063510" cy="48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err="1" smtClean="0"/>
              <a:t>Hadoop</a:t>
            </a:r>
            <a:r>
              <a:rPr lang="en-US" dirty="0" smtClean="0"/>
              <a:t> and Spark,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and Introduction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Introduction and Case Studies</a:t>
            </a:r>
          </a:p>
          <a:p>
            <a:pPr lvl="1"/>
            <a:r>
              <a:rPr lang="en-US" dirty="0" smtClean="0"/>
              <a:t>Cloud Computing Theory and Background</a:t>
            </a:r>
          </a:p>
          <a:p>
            <a:pPr lvl="1"/>
            <a:r>
              <a:rPr lang="en-US" dirty="0" smtClean="0"/>
              <a:t>Containers and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Introduction and Case Studies</a:t>
            </a:r>
          </a:p>
          <a:p>
            <a:pPr lvl="1"/>
            <a:r>
              <a:rPr lang="en-US" dirty="0"/>
              <a:t>Map Reduce and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Apache Spark and in-memory big data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2"/>
            <a:r>
              <a:rPr lang="en-US" dirty="0"/>
              <a:t>Cassandra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Elastic scaling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Cassandra together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Containers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500</Words>
  <Application>Microsoft Macintosh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Course Introduction  Cloud Computing and Big Data (CLO)</vt:lpstr>
      <vt:lpstr>Introduction</vt:lpstr>
      <vt:lpstr>PowerPoint Presentation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Rules of Engagement</vt:lpstr>
      <vt:lpstr>There might will be bugs!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304</cp:revision>
  <dcterms:created xsi:type="dcterms:W3CDTF">2012-03-07T10:41:54Z</dcterms:created>
  <dcterms:modified xsi:type="dcterms:W3CDTF">2017-08-22T09:19:28Z</dcterms:modified>
</cp:coreProperties>
</file>