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4" r:id="rId3"/>
    <p:sldId id="282" r:id="rId4"/>
    <p:sldId id="284" r:id="rId5"/>
    <p:sldId id="283" r:id="rId6"/>
    <p:sldId id="285" r:id="rId7"/>
    <p:sldId id="286" r:id="rId8"/>
    <p:sldId id="287" r:id="rId9"/>
    <p:sldId id="295" r:id="rId10"/>
    <p:sldId id="289" r:id="rId11"/>
    <p:sldId id="297" r:id="rId12"/>
    <p:sldId id="290" r:id="rId13"/>
    <p:sldId id="298" r:id="rId14"/>
    <p:sldId id="288" r:id="rId15"/>
    <p:sldId id="299" r:id="rId16"/>
    <p:sldId id="300" r:id="rId17"/>
    <p:sldId id="302" r:id="rId18"/>
    <p:sldId id="303" r:id="rId19"/>
    <p:sldId id="291" r:id="rId20"/>
    <p:sldId id="292" r:id="rId21"/>
    <p:sldId id="301" r:id="rId22"/>
    <p:sldId id="293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noFill/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noFill/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noFill/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noFill/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noFill/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86BF885-BAC2-D248-B126-2EDE286BD8B1}" type="presOf" srcId="{DDD685CE-76C5-614F-B274-B5559F203AA7}" destId="{CC05E9E7-432E-3242-8EF5-BD9E567EEECE}" srcOrd="1" destOrd="0" presId="urn:microsoft.com/office/officeart/2005/8/layout/cycle2"/>
    <dgm:cxn modelId="{B061DEAF-0195-3740-B08D-1E53EDE5BEC5}" type="presOf" srcId="{8645893A-1D18-A745-8C61-02B1BC8C6D73}" destId="{0ACA1AF9-CA06-6F4C-91F6-F37D091A6899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F2721D25-5CED-8240-8D70-4C6F9249CC6E}" type="presOf" srcId="{B9ECDD4E-E7D4-0A48-B373-8BA0BB073AAC}" destId="{DF291634-1B27-2842-A9A4-247464AE8702}" srcOrd="0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F6463E3E-656F-9D47-BB69-E8DE142E2A6C}" type="presOf" srcId="{8645893A-1D18-A745-8C61-02B1BC8C6D73}" destId="{7352E747-0EBD-8C48-86AF-D4C713C88416}" srcOrd="1" destOrd="0" presId="urn:microsoft.com/office/officeart/2005/8/layout/cycle2"/>
    <dgm:cxn modelId="{3A1C074E-11FF-CF47-8A26-5BF504421967}" type="presOf" srcId="{DDD685CE-76C5-614F-B274-B5559F203AA7}" destId="{E168B039-523C-8149-9326-181BAD7850C5}" srcOrd="0" destOrd="0" presId="urn:microsoft.com/office/officeart/2005/8/layout/cycle2"/>
    <dgm:cxn modelId="{07218BDA-8BD7-B54F-836F-93DDAA5430B3}" type="presOf" srcId="{6DFE16E2-1784-C04C-AEFB-6783435CB3F3}" destId="{1E313290-9C04-6542-8195-8767E2AE5C11}" srcOrd="0" destOrd="0" presId="urn:microsoft.com/office/officeart/2005/8/layout/cycle2"/>
    <dgm:cxn modelId="{5575B6D1-B87F-E348-9743-E396C61FCFBC}" type="presOf" srcId="{42C94927-7155-1B40-9E10-0CAC2893DE57}" destId="{F76117C2-8BEC-624A-BFB7-B023FB89E349}" srcOrd="0" destOrd="0" presId="urn:microsoft.com/office/officeart/2005/8/layout/cycle2"/>
    <dgm:cxn modelId="{EBADD503-01AC-AF43-9CCD-5BA5BF45A2F9}" type="presOf" srcId="{1301BCBD-F7E9-D842-B366-AE8DF9D44307}" destId="{C0E00738-CB9D-434D-970D-16B08B3E998E}" srcOrd="0" destOrd="0" presId="urn:microsoft.com/office/officeart/2005/8/layout/cycle2"/>
    <dgm:cxn modelId="{0C170DE3-2C0C-7646-B72C-DEFB1DC981BE}" type="presOf" srcId="{4391B368-D339-3341-B7F4-F1EACBD8112C}" destId="{6652AB22-1604-9247-B218-EBBF275B0FED}" srcOrd="0" destOrd="0" presId="urn:microsoft.com/office/officeart/2005/8/layout/cycle2"/>
    <dgm:cxn modelId="{688823D4-69F3-F640-8F1C-7F2A512A708C}" type="presOf" srcId="{DC14FFC6-EAAF-9343-99FD-41332283FA06}" destId="{8E4677FD-5724-4B4B-92D6-6A60064A4119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35E1D266-3887-D044-A0A8-BD87E6B92930}" type="presOf" srcId="{42C94927-7155-1B40-9E10-0CAC2893DE57}" destId="{D8876BC2-6DE6-4448-9C70-034E60002609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A7C1F6E2-D175-4040-82D0-CAA14DEF59DB}" type="presOf" srcId="{017FCF6A-D315-C845-A14B-3785C8312B03}" destId="{F85FA051-B376-0A44-916D-F63D0BAB707A}" srcOrd="0" destOrd="0" presId="urn:microsoft.com/office/officeart/2005/8/layout/cycle2"/>
    <dgm:cxn modelId="{FCCD9DFE-7194-D443-9A6F-6397F7387644}" type="presOf" srcId="{017FCF6A-D315-C845-A14B-3785C8312B03}" destId="{4FC8FB48-D300-D34A-A172-468FC10B59F3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0897C944-E724-714A-8056-CB71E482F351}" type="presOf" srcId="{F2B3E4B8-49CC-0543-96DA-0428CE967C4D}" destId="{661C81D8-F9BA-3E4A-A620-3FF8A37A3261}" srcOrd="0" destOrd="0" presId="urn:microsoft.com/office/officeart/2005/8/layout/cycle2"/>
    <dgm:cxn modelId="{FACDF9A7-E07A-1545-8E49-A3435BAB878E}" type="presOf" srcId="{233D6E84-E1A1-2549-A0F2-C7B0562D4DC2}" destId="{F2E8152F-879E-2E4A-9EAB-447FC69EDA7C}" srcOrd="0" destOrd="0" presId="urn:microsoft.com/office/officeart/2005/8/layout/cycle2"/>
    <dgm:cxn modelId="{1BDC8217-467C-0640-BBE2-9613D2F895A7}" type="presOf" srcId="{F2B3E4B8-49CC-0543-96DA-0428CE967C4D}" destId="{8A12A7FE-929E-2F4B-B931-5CBC014E4963}" srcOrd="1" destOrd="0" presId="urn:microsoft.com/office/officeart/2005/8/layout/cycle2"/>
    <dgm:cxn modelId="{FBA589CE-3284-EB4E-A48C-8E0047464A21}" type="presParOf" srcId="{F2E8152F-879E-2E4A-9EAB-447FC69EDA7C}" destId="{8E4677FD-5724-4B4B-92D6-6A60064A4119}" srcOrd="0" destOrd="0" presId="urn:microsoft.com/office/officeart/2005/8/layout/cycle2"/>
    <dgm:cxn modelId="{00EE769E-FB8D-6B47-90C5-8AE05A3C9459}" type="presParOf" srcId="{F2E8152F-879E-2E4A-9EAB-447FC69EDA7C}" destId="{661C81D8-F9BA-3E4A-A620-3FF8A37A3261}" srcOrd="1" destOrd="0" presId="urn:microsoft.com/office/officeart/2005/8/layout/cycle2"/>
    <dgm:cxn modelId="{E321EBF6-BF73-7C45-B323-A481526B7C10}" type="presParOf" srcId="{661C81D8-F9BA-3E4A-A620-3FF8A37A3261}" destId="{8A12A7FE-929E-2F4B-B931-5CBC014E4963}" srcOrd="0" destOrd="0" presId="urn:microsoft.com/office/officeart/2005/8/layout/cycle2"/>
    <dgm:cxn modelId="{747A28F5-37C9-7947-8438-F6CF66C8A633}" type="presParOf" srcId="{F2E8152F-879E-2E4A-9EAB-447FC69EDA7C}" destId="{6652AB22-1604-9247-B218-EBBF275B0FED}" srcOrd="2" destOrd="0" presId="urn:microsoft.com/office/officeart/2005/8/layout/cycle2"/>
    <dgm:cxn modelId="{33679B2C-C51B-E94D-A78C-35C2D8E0B39A}" type="presParOf" srcId="{F2E8152F-879E-2E4A-9EAB-447FC69EDA7C}" destId="{F85FA051-B376-0A44-916D-F63D0BAB707A}" srcOrd="3" destOrd="0" presId="urn:microsoft.com/office/officeart/2005/8/layout/cycle2"/>
    <dgm:cxn modelId="{E46F7F7E-B45E-5F41-9E30-D5044497DF94}" type="presParOf" srcId="{F85FA051-B376-0A44-916D-F63D0BAB707A}" destId="{4FC8FB48-D300-D34A-A172-468FC10B59F3}" srcOrd="0" destOrd="0" presId="urn:microsoft.com/office/officeart/2005/8/layout/cycle2"/>
    <dgm:cxn modelId="{6DED64F3-5032-2B40-ADD4-312CB782954F}" type="presParOf" srcId="{F2E8152F-879E-2E4A-9EAB-447FC69EDA7C}" destId="{DF291634-1B27-2842-A9A4-247464AE8702}" srcOrd="4" destOrd="0" presId="urn:microsoft.com/office/officeart/2005/8/layout/cycle2"/>
    <dgm:cxn modelId="{61CC8D2D-199A-DC45-9AFF-A151D66C6E46}" type="presParOf" srcId="{F2E8152F-879E-2E4A-9EAB-447FC69EDA7C}" destId="{F76117C2-8BEC-624A-BFB7-B023FB89E349}" srcOrd="5" destOrd="0" presId="urn:microsoft.com/office/officeart/2005/8/layout/cycle2"/>
    <dgm:cxn modelId="{9E201B56-BC1C-7844-BAFA-80FBABCE22F7}" type="presParOf" srcId="{F76117C2-8BEC-624A-BFB7-B023FB89E349}" destId="{D8876BC2-6DE6-4448-9C70-034E60002609}" srcOrd="0" destOrd="0" presId="urn:microsoft.com/office/officeart/2005/8/layout/cycle2"/>
    <dgm:cxn modelId="{F3260EC3-985D-AE43-AA6E-98AFEB0BAE57}" type="presParOf" srcId="{F2E8152F-879E-2E4A-9EAB-447FC69EDA7C}" destId="{C0E00738-CB9D-434D-970D-16B08B3E998E}" srcOrd="6" destOrd="0" presId="urn:microsoft.com/office/officeart/2005/8/layout/cycle2"/>
    <dgm:cxn modelId="{A9B1C73C-3CE2-8745-A840-424B16F651DE}" type="presParOf" srcId="{F2E8152F-879E-2E4A-9EAB-447FC69EDA7C}" destId="{0ACA1AF9-CA06-6F4C-91F6-F37D091A6899}" srcOrd="7" destOrd="0" presId="urn:microsoft.com/office/officeart/2005/8/layout/cycle2"/>
    <dgm:cxn modelId="{574F2917-2BC0-9C4A-A770-CCD3361C769D}" type="presParOf" srcId="{0ACA1AF9-CA06-6F4C-91F6-F37D091A6899}" destId="{7352E747-0EBD-8C48-86AF-D4C713C88416}" srcOrd="0" destOrd="0" presId="urn:microsoft.com/office/officeart/2005/8/layout/cycle2"/>
    <dgm:cxn modelId="{DDBE21F7-B36C-9C4B-865E-B1FF0AC64F89}" type="presParOf" srcId="{F2E8152F-879E-2E4A-9EAB-447FC69EDA7C}" destId="{1E313290-9C04-6542-8195-8767E2AE5C11}" srcOrd="8" destOrd="0" presId="urn:microsoft.com/office/officeart/2005/8/layout/cycle2"/>
    <dgm:cxn modelId="{CFFA7FCC-E18D-024E-8FDB-03F7EBF50CAC}" type="presParOf" srcId="{F2E8152F-879E-2E4A-9EAB-447FC69EDA7C}" destId="{E168B039-523C-8149-9326-181BAD7850C5}" srcOrd="9" destOrd="0" presId="urn:microsoft.com/office/officeart/2005/8/layout/cycle2"/>
    <dgm:cxn modelId="{1547D50B-69E2-544A-A812-EA8A8C77AD2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0EEE513-9CA4-EF48-B95F-8051B779DB45}" type="presOf" srcId="{1301BCBD-F7E9-D842-B366-AE8DF9D44307}" destId="{C0E00738-CB9D-434D-970D-16B08B3E998E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B1CE2E57-1BB7-9046-8C2C-DF76D3D86E29}" type="presOf" srcId="{DC14FFC6-EAAF-9343-99FD-41332283FA06}" destId="{8E4677FD-5724-4B4B-92D6-6A60064A4119}" srcOrd="0" destOrd="0" presId="urn:microsoft.com/office/officeart/2005/8/layout/cycle2"/>
    <dgm:cxn modelId="{80A33F1F-311F-2B4A-9601-B05FD3D62CCF}" type="presOf" srcId="{017FCF6A-D315-C845-A14B-3785C8312B03}" destId="{4FC8FB48-D300-D34A-A172-468FC10B59F3}" srcOrd="1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A4CCF709-B9A7-6B43-8977-66778E312AFB}" type="presOf" srcId="{DDD685CE-76C5-614F-B274-B5559F203AA7}" destId="{E168B039-523C-8149-9326-181BAD7850C5}" srcOrd="0" destOrd="0" presId="urn:microsoft.com/office/officeart/2005/8/layout/cycle2"/>
    <dgm:cxn modelId="{CCCD0F22-773C-4745-A84B-12002C34ACC6}" type="presOf" srcId="{6DFE16E2-1784-C04C-AEFB-6783435CB3F3}" destId="{1E313290-9C04-6542-8195-8767E2AE5C11}" srcOrd="0" destOrd="0" presId="urn:microsoft.com/office/officeart/2005/8/layout/cycle2"/>
    <dgm:cxn modelId="{796A1D64-1302-3448-92E9-F624FFC37257}" type="presOf" srcId="{42C94927-7155-1B40-9E10-0CAC2893DE57}" destId="{F76117C2-8BEC-624A-BFB7-B023FB89E349}" srcOrd="0" destOrd="0" presId="urn:microsoft.com/office/officeart/2005/8/layout/cycle2"/>
    <dgm:cxn modelId="{07E6D45A-ACAA-BA44-AF30-AA2704866610}" type="presOf" srcId="{8645893A-1D18-A745-8C61-02B1BC8C6D73}" destId="{0ACA1AF9-CA06-6F4C-91F6-F37D091A6899}" srcOrd="0" destOrd="0" presId="urn:microsoft.com/office/officeart/2005/8/layout/cycle2"/>
    <dgm:cxn modelId="{AB946D6B-9927-3F40-B940-96239B3911C9}" type="presOf" srcId="{42C94927-7155-1B40-9E10-0CAC2893DE57}" destId="{D8876BC2-6DE6-4448-9C70-034E60002609}" srcOrd="1" destOrd="0" presId="urn:microsoft.com/office/officeart/2005/8/layout/cycle2"/>
    <dgm:cxn modelId="{1DE41BA6-D822-6140-9F22-E4D8A23055C3}" type="presOf" srcId="{DDD685CE-76C5-614F-B274-B5559F203AA7}" destId="{CC05E9E7-432E-3242-8EF5-BD9E567EEECE}" srcOrd="1" destOrd="0" presId="urn:microsoft.com/office/officeart/2005/8/layout/cycle2"/>
    <dgm:cxn modelId="{DAB5777B-D312-8B4F-B817-D5EABF4CA7B1}" type="presOf" srcId="{017FCF6A-D315-C845-A14B-3785C8312B03}" destId="{F85FA051-B376-0A44-916D-F63D0BAB707A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FA710C35-A86A-B244-9689-157A92479F44}" type="presOf" srcId="{233D6E84-E1A1-2549-A0F2-C7B0562D4DC2}" destId="{F2E8152F-879E-2E4A-9EAB-447FC69EDA7C}" srcOrd="0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BF55D914-95A6-4043-8BDD-A7425D6BCEBD}" type="presOf" srcId="{F2B3E4B8-49CC-0543-96DA-0428CE967C4D}" destId="{661C81D8-F9BA-3E4A-A620-3FF8A37A3261}" srcOrd="0" destOrd="0" presId="urn:microsoft.com/office/officeart/2005/8/layout/cycle2"/>
    <dgm:cxn modelId="{51D486E6-739D-C440-8384-45916C824907}" type="presOf" srcId="{8645893A-1D18-A745-8C61-02B1BC8C6D73}" destId="{7352E747-0EBD-8C48-86AF-D4C713C88416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FB99705-232A-0C4E-8615-DB6530E8169D}" type="presOf" srcId="{B9ECDD4E-E7D4-0A48-B373-8BA0BB073AAC}" destId="{DF291634-1B27-2842-A9A4-247464AE8702}" srcOrd="0" destOrd="0" presId="urn:microsoft.com/office/officeart/2005/8/layout/cycle2"/>
    <dgm:cxn modelId="{9ADB21CA-02A8-4049-A8C8-A7BEF5EAD628}" type="presOf" srcId="{4391B368-D339-3341-B7F4-F1EACBD8112C}" destId="{6652AB22-1604-9247-B218-EBBF275B0FED}" srcOrd="0" destOrd="0" presId="urn:microsoft.com/office/officeart/2005/8/layout/cycle2"/>
    <dgm:cxn modelId="{4350A822-D9B0-784E-917A-2F5740B74F00}" type="presOf" srcId="{F2B3E4B8-49CC-0543-96DA-0428CE967C4D}" destId="{8A12A7FE-929E-2F4B-B931-5CBC014E4963}" srcOrd="1" destOrd="0" presId="urn:microsoft.com/office/officeart/2005/8/layout/cycle2"/>
    <dgm:cxn modelId="{F5551533-7618-034C-9F77-E2E03F2CF0AE}" type="presParOf" srcId="{F2E8152F-879E-2E4A-9EAB-447FC69EDA7C}" destId="{8E4677FD-5724-4B4B-92D6-6A60064A4119}" srcOrd="0" destOrd="0" presId="urn:microsoft.com/office/officeart/2005/8/layout/cycle2"/>
    <dgm:cxn modelId="{A1432E17-097D-0745-A361-BC6D5DA0B39B}" type="presParOf" srcId="{F2E8152F-879E-2E4A-9EAB-447FC69EDA7C}" destId="{661C81D8-F9BA-3E4A-A620-3FF8A37A3261}" srcOrd="1" destOrd="0" presId="urn:microsoft.com/office/officeart/2005/8/layout/cycle2"/>
    <dgm:cxn modelId="{E6B2880C-F768-2F4E-BC23-40D9F12FA2A8}" type="presParOf" srcId="{661C81D8-F9BA-3E4A-A620-3FF8A37A3261}" destId="{8A12A7FE-929E-2F4B-B931-5CBC014E4963}" srcOrd="0" destOrd="0" presId="urn:microsoft.com/office/officeart/2005/8/layout/cycle2"/>
    <dgm:cxn modelId="{1573CCBC-13DE-F547-95EC-0529DDE01E12}" type="presParOf" srcId="{F2E8152F-879E-2E4A-9EAB-447FC69EDA7C}" destId="{6652AB22-1604-9247-B218-EBBF275B0FED}" srcOrd="2" destOrd="0" presId="urn:microsoft.com/office/officeart/2005/8/layout/cycle2"/>
    <dgm:cxn modelId="{B49FDA0F-FA04-314B-B29F-899384C7A65D}" type="presParOf" srcId="{F2E8152F-879E-2E4A-9EAB-447FC69EDA7C}" destId="{F85FA051-B376-0A44-916D-F63D0BAB707A}" srcOrd="3" destOrd="0" presId="urn:microsoft.com/office/officeart/2005/8/layout/cycle2"/>
    <dgm:cxn modelId="{806F734C-1C09-7342-B2A5-1664420A681B}" type="presParOf" srcId="{F85FA051-B376-0A44-916D-F63D0BAB707A}" destId="{4FC8FB48-D300-D34A-A172-468FC10B59F3}" srcOrd="0" destOrd="0" presId="urn:microsoft.com/office/officeart/2005/8/layout/cycle2"/>
    <dgm:cxn modelId="{CF1D9373-DF56-0142-B5D8-CC8D85A782CC}" type="presParOf" srcId="{F2E8152F-879E-2E4A-9EAB-447FC69EDA7C}" destId="{DF291634-1B27-2842-A9A4-247464AE8702}" srcOrd="4" destOrd="0" presId="urn:microsoft.com/office/officeart/2005/8/layout/cycle2"/>
    <dgm:cxn modelId="{EDB1A0FC-858E-C64B-9800-80460B00D060}" type="presParOf" srcId="{F2E8152F-879E-2E4A-9EAB-447FC69EDA7C}" destId="{F76117C2-8BEC-624A-BFB7-B023FB89E349}" srcOrd="5" destOrd="0" presId="urn:microsoft.com/office/officeart/2005/8/layout/cycle2"/>
    <dgm:cxn modelId="{3F9F5A8C-8AE3-7C41-9677-C585FEB3B7BC}" type="presParOf" srcId="{F76117C2-8BEC-624A-BFB7-B023FB89E349}" destId="{D8876BC2-6DE6-4448-9C70-034E60002609}" srcOrd="0" destOrd="0" presId="urn:microsoft.com/office/officeart/2005/8/layout/cycle2"/>
    <dgm:cxn modelId="{D0703D26-2426-2347-A4F1-66BCA82F77B4}" type="presParOf" srcId="{F2E8152F-879E-2E4A-9EAB-447FC69EDA7C}" destId="{C0E00738-CB9D-434D-970D-16B08B3E998E}" srcOrd="6" destOrd="0" presId="urn:microsoft.com/office/officeart/2005/8/layout/cycle2"/>
    <dgm:cxn modelId="{15109DF0-38F2-4344-A7AE-2DEFC20BFA4A}" type="presParOf" srcId="{F2E8152F-879E-2E4A-9EAB-447FC69EDA7C}" destId="{0ACA1AF9-CA06-6F4C-91F6-F37D091A6899}" srcOrd="7" destOrd="0" presId="urn:microsoft.com/office/officeart/2005/8/layout/cycle2"/>
    <dgm:cxn modelId="{3BB2E08D-AE05-2249-ACA1-7BF2EAD83378}" type="presParOf" srcId="{0ACA1AF9-CA06-6F4C-91F6-F37D091A6899}" destId="{7352E747-0EBD-8C48-86AF-D4C713C88416}" srcOrd="0" destOrd="0" presId="urn:microsoft.com/office/officeart/2005/8/layout/cycle2"/>
    <dgm:cxn modelId="{301D6270-86DA-554E-BE26-C002D50A254C}" type="presParOf" srcId="{F2E8152F-879E-2E4A-9EAB-447FC69EDA7C}" destId="{1E313290-9C04-6542-8195-8767E2AE5C11}" srcOrd="8" destOrd="0" presId="urn:microsoft.com/office/officeart/2005/8/layout/cycle2"/>
    <dgm:cxn modelId="{B3C90CF9-1F5C-194C-90F5-404BDD50D056}" type="presParOf" srcId="{F2E8152F-879E-2E4A-9EAB-447FC69EDA7C}" destId="{E168B039-523C-8149-9326-181BAD7850C5}" srcOrd="9" destOrd="0" presId="urn:microsoft.com/office/officeart/2005/8/layout/cycle2"/>
    <dgm:cxn modelId="{38CBFE71-8F01-3140-8921-CD9C9C90AB7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partitions your data via a Hash function onto different nodes</a:t>
            </a:r>
          </a:p>
          <a:p>
            <a:pPr lvl="1"/>
            <a:r>
              <a:rPr lang="en-US" dirty="0" smtClean="0"/>
              <a:t>Based on the row key</a:t>
            </a:r>
          </a:p>
          <a:p>
            <a:pPr lvl="1"/>
            <a:r>
              <a:rPr lang="en-US" dirty="0" smtClean="0"/>
              <a:t>This can be random (MD5 hash), or specific to the data (ordered)</a:t>
            </a:r>
          </a:p>
          <a:p>
            <a:pPr lvl="1"/>
            <a:r>
              <a:rPr lang="en-US" dirty="0" smtClean="0"/>
              <a:t>Random is recommended as it is guaranteed to be balanced</a:t>
            </a:r>
          </a:p>
          <a:p>
            <a:pPr lvl="1"/>
            <a:r>
              <a:rPr lang="en-US" dirty="0" smtClean="0"/>
              <a:t>The latest random </a:t>
            </a:r>
            <a:r>
              <a:rPr lang="en-US" dirty="0" err="1" smtClean="0"/>
              <a:t>partitioner</a:t>
            </a:r>
            <a:r>
              <a:rPr lang="en-US" dirty="0" smtClean="0"/>
              <a:t> is the Murmur3Partitioner based on the Murmur3 hash function</a:t>
            </a:r>
          </a:p>
          <a:p>
            <a:pPr lvl="2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MurmurHash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Specified in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21849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row is replicated to other servers based on the </a:t>
            </a:r>
            <a:r>
              <a:rPr lang="en-US" i="1" dirty="0" smtClean="0"/>
              <a:t>replication factor</a:t>
            </a:r>
          </a:p>
          <a:p>
            <a:pPr lvl="1"/>
            <a:r>
              <a:rPr lang="en-US" dirty="0" smtClean="0"/>
              <a:t>Replication factor 1 means no copies</a:t>
            </a:r>
          </a:p>
          <a:p>
            <a:pPr lvl="1"/>
            <a:r>
              <a:rPr lang="en-US" dirty="0" smtClean="0"/>
              <a:t>Set per </a:t>
            </a:r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err="1" smtClean="0"/>
              <a:t>SimpleStrategy</a:t>
            </a:r>
            <a:endParaRPr lang="en-US" dirty="0" smtClean="0"/>
          </a:p>
          <a:p>
            <a:pPr lvl="1"/>
            <a:r>
              <a:rPr lang="en-US" dirty="0" smtClean="0"/>
              <a:t>Copied onto the next </a:t>
            </a:r>
            <a:r>
              <a:rPr lang="en-US" i="1" dirty="0" smtClean="0"/>
              <a:t>n</a:t>
            </a:r>
            <a:r>
              <a:rPr lang="en-US" dirty="0" smtClean="0"/>
              <a:t> servers clockwise in the cluster</a:t>
            </a:r>
          </a:p>
          <a:p>
            <a:r>
              <a:rPr lang="en-US" dirty="0" err="1" smtClean="0"/>
              <a:t>NetworkTopologyStrategy</a:t>
            </a:r>
            <a:endParaRPr lang="en-US" dirty="0" smtClean="0"/>
          </a:p>
          <a:p>
            <a:pPr lvl="1"/>
            <a:r>
              <a:rPr lang="en-US" dirty="0" smtClean="0"/>
              <a:t>Tries to get onto a different rack</a:t>
            </a:r>
          </a:p>
          <a:p>
            <a:pPr lvl="1"/>
            <a:r>
              <a:rPr lang="en-US" dirty="0" smtClean="0"/>
              <a:t>Or a different </a:t>
            </a:r>
            <a:r>
              <a:rPr lang="en-US" dirty="0" err="1" smtClean="0"/>
              <a:t>datacentre</a:t>
            </a:r>
            <a:r>
              <a:rPr lang="en-US" dirty="0" smtClean="0"/>
              <a:t> if you specify a </a:t>
            </a:r>
            <a:r>
              <a:rPr lang="en-US" b="1" dirty="0" smtClean="0"/>
              <a:t>Replica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the Replication</a:t>
            </a:r>
          </a:p>
          <a:p>
            <a:pPr lvl="1"/>
            <a:r>
              <a:rPr lang="en-US" dirty="0" smtClean="0"/>
              <a:t>Simple Snitch</a:t>
            </a:r>
          </a:p>
          <a:p>
            <a:pPr lvl="2"/>
            <a:r>
              <a:rPr lang="en-US" dirty="0" smtClean="0"/>
              <a:t>Simple replication strategy</a:t>
            </a:r>
          </a:p>
          <a:p>
            <a:pPr lvl="1"/>
            <a:r>
              <a:rPr lang="en-US" dirty="0" smtClean="0"/>
              <a:t>Rack Inferring Snitch</a:t>
            </a:r>
          </a:p>
          <a:p>
            <a:pPr lvl="2"/>
            <a:r>
              <a:rPr lang="en-US" dirty="0" smtClean="0"/>
              <a:t>Assumes your IP address octets define the </a:t>
            </a:r>
            <a:r>
              <a:rPr lang="en-US" dirty="0" err="1" smtClean="0"/>
              <a:t>datacentres</a:t>
            </a:r>
            <a:r>
              <a:rPr lang="en-US" dirty="0" smtClean="0"/>
              <a:t> and racks</a:t>
            </a:r>
          </a:p>
          <a:p>
            <a:pPr lvl="1"/>
            <a:r>
              <a:rPr lang="en-US" dirty="0" smtClean="0"/>
              <a:t>Property File Snitch</a:t>
            </a:r>
          </a:p>
          <a:p>
            <a:pPr lvl="2"/>
            <a:r>
              <a:rPr lang="en-US" dirty="0" smtClean="0"/>
              <a:t>Let’s you specify your topology using a properties File</a:t>
            </a:r>
          </a:p>
          <a:p>
            <a:pPr lvl="1"/>
            <a:r>
              <a:rPr lang="en-US" dirty="0" smtClean="0"/>
              <a:t>EC2 snitch</a:t>
            </a:r>
          </a:p>
          <a:p>
            <a:pPr lvl="2"/>
            <a:r>
              <a:rPr lang="en-US" dirty="0" smtClean="0"/>
              <a:t>Makes calls to EC2 to understand the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SQL written specifically for Cassandra</a:t>
            </a:r>
          </a:p>
          <a:p>
            <a:pPr lvl="1"/>
            <a:r>
              <a:rPr lang="en-US" dirty="0" smtClean="0"/>
              <a:t>The preferred model of access</a:t>
            </a:r>
          </a:p>
          <a:p>
            <a:pPr lvl="1"/>
            <a:r>
              <a:rPr lang="en-US" dirty="0" smtClean="0"/>
              <a:t>Replaces the old “Thrift” API</a:t>
            </a:r>
          </a:p>
          <a:p>
            <a:r>
              <a:rPr lang="en-US" dirty="0" smtClean="0"/>
              <a:t>Attempts to have some compatibility with normal SQL</a:t>
            </a:r>
          </a:p>
          <a:p>
            <a:pPr lvl="1"/>
            <a:r>
              <a:rPr lang="en-US" dirty="0" smtClean="0"/>
              <a:t>e.g. you can use either KEYSPACE or TABLE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name, occupation FROM users WHERE </a:t>
            </a:r>
            <a:r>
              <a:rPr lang="en-US" dirty="0" err="1"/>
              <a:t>userid</a:t>
            </a:r>
            <a:r>
              <a:rPr lang="en-US" dirty="0"/>
              <a:t> IN (199, 200, 207)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some queries are not permitted: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firstname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users WHERE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    </a:t>
            </a:r>
            <a:r>
              <a:rPr lang="en-US" sz="2600" dirty="0" err="1" smtClean="0"/>
              <a:t>birth_year</a:t>
            </a:r>
            <a:r>
              <a:rPr lang="en-US" sz="2600" dirty="0" smtClean="0"/>
              <a:t> </a:t>
            </a:r>
            <a:r>
              <a:rPr lang="en-US" sz="2600" dirty="0"/>
              <a:t>= 1981 AND country = 'FR'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Requires a large scan of the database and cannot give a predictable time response: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FILTERING will make this run anyway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NerdMovies</a:t>
            </a:r>
            <a:r>
              <a:rPr lang="en-US" sz="2000" dirty="0"/>
              <a:t> (movie, director, </a:t>
            </a:r>
            <a:r>
              <a:rPr lang="en-US" sz="2000" dirty="0" err="1"/>
              <a:t>main_actor</a:t>
            </a:r>
            <a:r>
              <a:rPr lang="en-US" sz="2000" dirty="0"/>
              <a:t>, year)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VALUES </a:t>
            </a:r>
            <a:r>
              <a:rPr lang="en-US" sz="2000" dirty="0"/>
              <a:t>('Serenity', 'Joss </a:t>
            </a:r>
            <a:r>
              <a:rPr lang="en-US" sz="2000" dirty="0" err="1"/>
              <a:t>Whedon</a:t>
            </a:r>
            <a:r>
              <a:rPr lang="en-US" sz="2000" dirty="0"/>
              <a:t>', 'Nathan </a:t>
            </a:r>
            <a:r>
              <a:rPr lang="en-US" sz="2000" dirty="0" err="1"/>
              <a:t>Fillion</a:t>
            </a:r>
            <a:r>
              <a:rPr lang="en-US" sz="2000" dirty="0"/>
              <a:t>', 2005)</a:t>
            </a:r>
          </a:p>
          <a:p>
            <a:pPr marL="0" indent="0">
              <a:buNone/>
            </a:pPr>
            <a:r>
              <a:rPr lang="en-US" sz="2000" i="1" dirty="0" smtClean="0"/>
              <a:t>		 USING </a:t>
            </a:r>
            <a:r>
              <a:rPr lang="en-US" sz="2000" i="1" dirty="0"/>
              <a:t>TTL 86400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Every row can have a specified expiry time</a:t>
            </a:r>
          </a:p>
          <a:p>
            <a:r>
              <a:rPr lang="en-US" sz="3000" dirty="0" smtClean="0"/>
              <a:t>Inserts work even if the data is already there, unless you specify: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</a:t>
            </a:r>
            <a:r>
              <a:rPr lang="en-US" sz="1900" dirty="0" err="1"/>
              <a:t>NerdMovies</a:t>
            </a:r>
            <a:r>
              <a:rPr lang="en-US" sz="1900" dirty="0"/>
              <a:t> (movie, director, </a:t>
            </a:r>
            <a:r>
              <a:rPr lang="en-US" sz="1900" dirty="0" err="1"/>
              <a:t>main_actor</a:t>
            </a:r>
            <a:r>
              <a:rPr lang="en-US" sz="1900" dirty="0"/>
              <a:t>, year)</a:t>
            </a:r>
          </a:p>
          <a:p>
            <a:pPr marL="0" indent="0">
              <a:buNone/>
            </a:pPr>
            <a:r>
              <a:rPr lang="en-US" sz="1900" dirty="0"/>
              <a:t>        VALUES ('Serenity', 'Joss </a:t>
            </a:r>
            <a:r>
              <a:rPr lang="en-US" sz="1900" dirty="0" err="1"/>
              <a:t>Whedon</a:t>
            </a:r>
            <a:r>
              <a:rPr lang="en-US" sz="1900" dirty="0"/>
              <a:t>', 'Nathan </a:t>
            </a:r>
            <a:r>
              <a:rPr lang="en-US" sz="1900" dirty="0" err="1"/>
              <a:t>Fillion</a:t>
            </a:r>
            <a:r>
              <a:rPr lang="en-US" sz="1900" dirty="0"/>
              <a:t>', 2005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/>
              <a:t>	IF NOT EXISTS</a:t>
            </a:r>
            <a:endParaRPr lang="en-US" sz="1900" i="1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USING </a:t>
            </a:r>
            <a:r>
              <a:rPr lang="en-US" sz="1900" dirty="0"/>
              <a:t>TTL 86400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This can have unpredictable timing because it requires read-before-write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Sets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cycling.cyclist_career_teams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teams </a:t>
            </a:r>
            <a:r>
              <a:rPr lang="en-US" sz="2000" b="1" dirty="0"/>
              <a:t>set</a:t>
            </a:r>
            <a:r>
              <a:rPr lang="en-US" sz="2000" dirty="0"/>
              <a:t>&lt;text&gt;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Lists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cycling.upcoming_calendar</a:t>
            </a:r>
            <a:r>
              <a:rPr lang="en-US" sz="2000" dirty="0"/>
              <a:t> ( year </a:t>
            </a:r>
            <a:r>
              <a:rPr lang="en-US" sz="2000" dirty="0" err="1"/>
              <a:t>int</a:t>
            </a:r>
            <a:r>
              <a:rPr lang="en-US" sz="2000" dirty="0"/>
              <a:t>, month </a:t>
            </a:r>
            <a:r>
              <a:rPr lang="en-US" sz="2000" dirty="0" err="1"/>
              <a:t>int</a:t>
            </a:r>
            <a:r>
              <a:rPr lang="en-US" sz="2000" dirty="0"/>
              <a:t>, events </a:t>
            </a:r>
            <a:r>
              <a:rPr lang="en-US" sz="2000" b="1" dirty="0"/>
              <a:t>list</a:t>
            </a:r>
            <a:r>
              <a:rPr lang="en-US" sz="2000" dirty="0"/>
              <a:t>&lt;text&gt;, PRIMARY KEY ( year, month)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Maps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</a:t>
            </a:r>
            <a:r>
              <a:rPr lang="en-US" sz="2000" dirty="0" err="1"/>
              <a:t>firstname</a:t>
            </a:r>
            <a:r>
              <a:rPr lang="en-US" sz="2000" dirty="0"/>
              <a:t> text, teams </a:t>
            </a:r>
            <a:r>
              <a:rPr lang="en-US" sz="2000" b="1" dirty="0"/>
              <a:t>map</a:t>
            </a:r>
            <a:r>
              <a:rPr lang="en-US" sz="2000" dirty="0"/>
              <a:t>&lt;</a:t>
            </a:r>
            <a:r>
              <a:rPr lang="en-US" sz="2000" dirty="0" err="1"/>
              <a:t>int,text</a:t>
            </a:r>
            <a:r>
              <a:rPr lang="en-US" sz="2000" dirty="0"/>
              <a:t>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Tuples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cycling.popular</a:t>
            </a:r>
            <a:r>
              <a:rPr lang="en-US" sz="2000" dirty="0"/>
              <a:t> (rank </a:t>
            </a:r>
            <a:r>
              <a:rPr lang="en-US" sz="2000" dirty="0" err="1"/>
              <a:t>int</a:t>
            </a:r>
            <a:r>
              <a:rPr lang="en-US" sz="2000" dirty="0"/>
              <a:t> PRIMARY KEY, </a:t>
            </a:r>
            <a:r>
              <a:rPr lang="en-US" sz="2000" dirty="0" err="1"/>
              <a:t>cinfo</a:t>
            </a:r>
            <a:r>
              <a:rPr lang="en-US" sz="2000" dirty="0"/>
              <a:t> </a:t>
            </a:r>
            <a:r>
              <a:rPr lang="en-US" sz="2000" b="1" dirty="0"/>
              <a:t>tuple</a:t>
            </a:r>
            <a:r>
              <a:rPr lang="en-US" sz="2000" dirty="0"/>
              <a:t>&lt;</a:t>
            </a:r>
            <a:r>
              <a:rPr lang="en-US" sz="2000" dirty="0" err="1"/>
              <a:t>text,text,int</a:t>
            </a:r>
            <a:r>
              <a:rPr lang="en-US" sz="2000" dirty="0"/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15772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support for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cycling.cyclist_category</a:t>
            </a:r>
            <a:r>
              <a:rPr lang="en-US" dirty="0"/>
              <a:t> JSON '{</a:t>
            </a:r>
          </a:p>
          <a:p>
            <a:pPr marL="0" indent="0">
              <a:buNone/>
            </a:pPr>
            <a:r>
              <a:rPr lang="en-US" dirty="0"/>
              <a:t>  "category" : "GC", </a:t>
            </a:r>
          </a:p>
          <a:p>
            <a:pPr marL="0" indent="0">
              <a:buNone/>
            </a:pPr>
            <a:r>
              <a:rPr lang="en-US" dirty="0"/>
              <a:t>  "points" : 780, </a:t>
            </a:r>
          </a:p>
          <a:p>
            <a:pPr marL="0" indent="0">
              <a:buNone/>
            </a:pPr>
            <a:r>
              <a:rPr lang="en-US" dirty="0"/>
              <a:t>  "id" : "829aa84a-4bba-411f-a4fb-38167a987cda",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lastname</a:t>
            </a:r>
            <a:r>
              <a:rPr lang="en-US" dirty="0"/>
              <a:t>" : "SUTHERLAND" }';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08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of the major parts of the system</a:t>
            </a:r>
          </a:p>
          <a:p>
            <a:pPr lvl="1"/>
            <a:r>
              <a:rPr lang="en-US" dirty="0" err="1" smtClean="0"/>
              <a:t>Datacentres</a:t>
            </a:r>
            <a:r>
              <a:rPr lang="en-US" dirty="0" smtClean="0"/>
              <a:t>, Racks, Cluster name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Data Storage location</a:t>
            </a:r>
          </a:p>
          <a:p>
            <a:pPr lvl="1"/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Network topology and ports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Masterless</a:t>
            </a:r>
            <a:r>
              <a:rPr lang="en-US" sz="2400" dirty="0" smtClean="0"/>
              <a:t> / Symmetric</a:t>
            </a:r>
          </a:p>
          <a:p>
            <a:pPr lvl="1"/>
            <a:r>
              <a:rPr lang="en-US" sz="2000" dirty="0" smtClean="0"/>
              <a:t>Every node is equal and you can write to any node as well as read</a:t>
            </a:r>
          </a:p>
          <a:p>
            <a:r>
              <a:rPr lang="en-US" sz="2400" dirty="0" smtClean="0"/>
              <a:t>Shared Nothing architecture</a:t>
            </a:r>
          </a:p>
          <a:p>
            <a:pPr lvl="1"/>
            <a:r>
              <a:rPr lang="en-US" sz="2000" dirty="0" smtClean="0"/>
              <a:t>Each server has its own disk </a:t>
            </a:r>
          </a:p>
          <a:p>
            <a:r>
              <a:rPr lang="en-US" sz="2400" dirty="0" smtClean="0"/>
              <a:t>Based on Dynamo</a:t>
            </a:r>
          </a:p>
          <a:p>
            <a:pPr lvl="1"/>
            <a:r>
              <a:rPr lang="en-US" sz="2000" dirty="0" smtClean="0"/>
              <a:t> for automatic </a:t>
            </a:r>
            <a:r>
              <a:rPr lang="en-US" sz="2000" dirty="0" err="1" smtClean="0"/>
              <a:t>sharding</a:t>
            </a:r>
            <a:r>
              <a:rPr lang="en-US" sz="2000" dirty="0" smtClean="0"/>
              <a:t> and eventual consistency</a:t>
            </a:r>
          </a:p>
          <a:p>
            <a:r>
              <a:rPr lang="en-US" sz="2400" dirty="0" smtClean="0"/>
              <a:t>And </a:t>
            </a:r>
            <a:r>
              <a:rPr lang="en-US" sz="2400" dirty="0" err="1" smtClean="0"/>
              <a:t>BigTable</a:t>
            </a:r>
            <a:endParaRPr lang="en-US" sz="2400" dirty="0" smtClean="0"/>
          </a:p>
          <a:p>
            <a:pPr lvl="1"/>
            <a:r>
              <a:rPr lang="en-US" sz="2000" dirty="0" smtClean="0"/>
              <a:t>For “Column Families”</a:t>
            </a:r>
          </a:p>
          <a:p>
            <a:r>
              <a:rPr lang="en-US" sz="2400" dirty="0" smtClean="0"/>
              <a:t>Donated to Apache by Facebook</a:t>
            </a:r>
          </a:p>
          <a:p>
            <a:pPr lvl="1"/>
            <a:r>
              <a:rPr lang="en-US" sz="2000" dirty="0" smtClean="0"/>
              <a:t>Now mostly developed by </a:t>
            </a:r>
            <a:r>
              <a:rPr lang="en-US" sz="2000" dirty="0" err="1" smtClean="0"/>
              <a:t>DataStax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705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417638"/>
            <a:ext cx="7546318" cy="47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</a:t>
            </a:r>
            <a:r>
              <a:rPr lang="en-US" dirty="0" err="1" smtClean="0"/>
              <a:t>DataStax</a:t>
            </a:r>
            <a:r>
              <a:rPr lang="en-US" dirty="0" smtClean="0"/>
              <a:t> Cassandra distribution</a:t>
            </a:r>
          </a:p>
          <a:p>
            <a:pPr lvl="1"/>
            <a:r>
              <a:rPr lang="en-US" dirty="0" smtClean="0"/>
              <a:t>Community edition has limited features</a:t>
            </a:r>
          </a:p>
          <a:p>
            <a:pPr lvl="1"/>
            <a:r>
              <a:rPr lang="en-US" dirty="0" smtClean="0"/>
              <a:t>Enterprise edition expands these</a:t>
            </a:r>
          </a:p>
          <a:p>
            <a:r>
              <a:rPr lang="en-US" dirty="0" smtClean="0"/>
              <a:t>Not open source, but free to use in the community edition</a:t>
            </a:r>
          </a:p>
          <a:p>
            <a:pPr lvl="1"/>
            <a:r>
              <a:rPr lang="en-US" dirty="0" smtClean="0"/>
              <a:t>Requires an agent on each Cassandra node</a:t>
            </a:r>
          </a:p>
          <a:p>
            <a:pPr lvl="1"/>
            <a:r>
              <a:rPr lang="en-US" dirty="0" smtClean="0"/>
              <a:t>It will install this via SSH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cluster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smtClean="0"/>
              <a:t>the lab!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24003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708</Words>
  <Application>Microsoft Macintosh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and Big Data  Apache Cassandra</vt:lpstr>
      <vt:lpstr>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</vt:lpstr>
      <vt:lpstr>Partitioning / Hashing</vt:lpstr>
      <vt:lpstr>Replication</vt:lpstr>
      <vt:lpstr>Replication</vt:lpstr>
      <vt:lpstr>The snitch</vt:lpstr>
      <vt:lpstr>CQL </vt:lpstr>
      <vt:lpstr>CQL examples</vt:lpstr>
      <vt:lpstr>INSERT / UPDATE</vt:lpstr>
      <vt:lpstr>Non-SQL data types</vt:lpstr>
      <vt:lpstr>Direct support for JSON</vt:lpstr>
      <vt:lpstr>cassandra.yaml </vt:lpstr>
      <vt:lpstr>DataStax OpsCenter</vt:lpstr>
      <vt:lpstr>OpsCenter</vt:lpstr>
      <vt:lpstr>Setting up a cluster in EC2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361</cp:revision>
  <dcterms:created xsi:type="dcterms:W3CDTF">2012-03-07T10:41:54Z</dcterms:created>
  <dcterms:modified xsi:type="dcterms:W3CDTF">2017-08-22T09:17:47Z</dcterms:modified>
</cp:coreProperties>
</file>