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16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blog.mccrory.me/2010/11/03/cap-theorem-and-the-clou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Recap of the fundamental theories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3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Originally proposed by Eric Brewer</a:t>
            </a:r>
          </a:p>
          <a:p>
            <a:pPr lvl="1"/>
            <a:r>
              <a:rPr lang="en-US" sz="1800" dirty="0" err="1"/>
              <a:t>Inktomi</a:t>
            </a:r>
            <a:r>
              <a:rPr lang="en-US" sz="1800" dirty="0"/>
              <a:t> and Berkeley</a:t>
            </a:r>
          </a:p>
          <a:p>
            <a:r>
              <a:rPr lang="en-US" sz="2000" dirty="0"/>
              <a:t>Proved in 2002 by </a:t>
            </a:r>
            <a:r>
              <a:rPr lang="en-US" sz="2000" dirty="0" smtClean="0"/>
              <a:t>Gilbert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Lynch</a:t>
            </a:r>
          </a:p>
          <a:p>
            <a:r>
              <a:rPr lang="en-US" sz="2000" dirty="0" smtClean="0"/>
              <a:t>You can have 2 out of three:</a:t>
            </a:r>
          </a:p>
          <a:p>
            <a:pPr lvl="1"/>
            <a:r>
              <a:rPr lang="en-US" sz="1800" dirty="0" smtClean="0"/>
              <a:t>Consistent</a:t>
            </a:r>
          </a:p>
          <a:p>
            <a:pPr lvl="2"/>
            <a:r>
              <a:rPr lang="en-US" sz="1600" dirty="0" smtClean="0"/>
              <a:t>ACID</a:t>
            </a:r>
          </a:p>
          <a:p>
            <a:pPr lvl="1"/>
            <a:r>
              <a:rPr lang="en-US" sz="1800" dirty="0" smtClean="0"/>
              <a:t>Available </a:t>
            </a:r>
          </a:p>
          <a:p>
            <a:pPr lvl="1"/>
            <a:r>
              <a:rPr lang="en-US" sz="1800" dirty="0" smtClean="0"/>
              <a:t>Partitioned</a:t>
            </a:r>
          </a:p>
          <a:p>
            <a:pPr lvl="2"/>
            <a:r>
              <a:rPr lang="en-US" sz="1600" dirty="0" smtClean="0"/>
              <a:t>Survive network down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33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7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4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9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260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Cloud Computing and Big Data  Recap of the fundamental theories</vt:lpstr>
      <vt:lpstr>Amdahl’s Law Theoretical speedup given a fixed data size</vt:lpstr>
      <vt:lpstr>Gustafson’s Law What if the data increases too?</vt:lpstr>
      <vt:lpstr>Karp-Flatt Metric</vt:lpstr>
      <vt:lpstr>Karp-Flatt metric</vt:lpstr>
      <vt:lpstr>Shared Nothing Architecture</vt:lpstr>
      <vt:lpstr>Elastic Queue Consumers</vt:lpstr>
      <vt:lpstr>Load Balancer-based  elastic scaling</vt:lpstr>
      <vt:lpstr>Pictorially</vt:lpstr>
      <vt:lpstr>Partitioning / Sharding</vt:lpstr>
      <vt:lpstr>Efficiency</vt:lpstr>
      <vt:lpstr>CAP Theorem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393</cp:revision>
  <dcterms:created xsi:type="dcterms:W3CDTF">2012-03-07T10:41:54Z</dcterms:created>
  <dcterms:modified xsi:type="dcterms:W3CDTF">2017-08-22T09:17:24Z</dcterms:modified>
</cp:coreProperties>
</file>