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0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8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1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2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5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0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2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0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9B9B-A1B8-FE45-874D-DDD3FD1CC159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6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59B9B-A1B8-FE45-874D-DDD3FD1CC159}" type="datetimeFigureOut">
              <a:rPr lang="en-US" smtClean="0"/>
              <a:t>22/08/17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B0490-B0FB-E644-9307-289AB4CC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4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09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a system to receive these events in real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architecture would you use to handle the data, to support:</a:t>
            </a:r>
          </a:p>
          <a:p>
            <a:pPr lvl="1"/>
            <a:r>
              <a:rPr lang="en-US" dirty="0" smtClean="0"/>
              <a:t>Building dashboards </a:t>
            </a:r>
            <a:r>
              <a:rPr lang="en-US" dirty="0" smtClean="0"/>
              <a:t>to </a:t>
            </a:r>
            <a:r>
              <a:rPr lang="en-US" dirty="0" smtClean="0"/>
              <a:t>provide both real-time and historical views</a:t>
            </a:r>
          </a:p>
          <a:p>
            <a:pPr lvl="1"/>
            <a:r>
              <a:rPr lang="en-US" dirty="0" smtClean="0"/>
              <a:t>Public graphical views of high-level </a:t>
            </a:r>
            <a:r>
              <a:rPr lang="en-US" dirty="0" smtClean="0"/>
              <a:t>analysis</a:t>
            </a:r>
            <a:endParaRPr lang="en-US" dirty="0" smtClean="0"/>
          </a:p>
          <a:p>
            <a:pPr lvl="1"/>
            <a:r>
              <a:rPr lang="en-US" smtClean="0"/>
              <a:t>etc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7178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45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Group Exercise</vt:lpstr>
      <vt:lpstr>Design a system to receive these events in real 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Exercise</dc:title>
  <dc:creator>Paul Fremantle</dc:creator>
  <cp:lastModifiedBy>Paul Fremantle</cp:lastModifiedBy>
  <cp:revision>6</cp:revision>
  <dcterms:created xsi:type="dcterms:W3CDTF">2017-07-21T07:44:21Z</dcterms:created>
  <dcterms:modified xsi:type="dcterms:W3CDTF">2017-08-22T09:31:23Z</dcterms:modified>
</cp:coreProperties>
</file>