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47E1-6534-6AA8-17F9-051EA2C1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E7DB4-3300-33CF-C430-C2A6639AE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29A88-F6FB-414E-0EB6-2C16048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3869-1FF1-66FD-6003-821EC3C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AE8C-6C60-A465-AB89-8C766B53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73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EE55-2F5E-BFF2-E3DD-5473C9BB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6D5B-C325-6F49-DE93-8B650990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19D0-C02C-8220-CDAD-707F7227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9C79-CC28-D341-6D59-F1BFB755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B32C-4D54-7AF6-0B81-84B2B35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950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18AC0-C555-1617-408D-54515A280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88A8-ED5A-F725-19BB-374386C1E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DCE7-666D-B781-14B9-0DBEE814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4BA1-54BA-A72D-D8E4-0FFFF933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734B-A9E8-C59B-63E0-AA058E73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880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62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2FD0-1FF3-AC7F-F621-DDA2849E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D9F2-A554-A7F6-6C50-6E3B409C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F7C9-D5E9-100E-B5E2-335AF5BE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9F10-E8EC-84EA-2703-2418731C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8A17-50B0-2D0F-B528-F1DB7161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797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6CE-F45E-93CD-23CA-B1267ABA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C16C-D23D-A0B2-E697-E6CAD5FA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08BA-FF7D-8AC0-462E-7BD1481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54DE-0F85-C239-706B-C74577EF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CDA7-BC5A-72F1-E664-FEE05407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869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B274-A48B-5CA1-081F-123BA70D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A5DF-5AB3-8CCD-DE4B-A44481854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6EB20-D46B-9EEE-E47B-4901F0917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50EA0-637C-93D7-F3D3-4F3D7C5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05915-9C6D-FB4E-1FAD-DF7F8D7D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31748-5D13-2883-A7FA-569F5F71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36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5586-E4CE-991D-4C4E-1947BC8E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09142-50AE-ED17-13ED-70BA3532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F287-ADB8-E6FE-7EF0-8D81B9841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EF04-2832-2AB1-4ED7-DD396982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DB65D-5F80-70CB-1804-890C262E1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A11CB-98BC-999D-CAF6-FB9A121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2CD5B-7CCE-FCFC-3393-22E75E86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EBF6E-EA25-4683-DBA1-3CA7B5EB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647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E07A-1DC5-2291-8509-C96CB1E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E0293-BE4E-F4DD-C61D-5CF82125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9C818-D529-E288-9734-2DF7FB3B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0FC0-2A22-4303-284E-81FF39C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4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AB0A6-ED48-D679-AA8F-7584C8D9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658CA-97A5-A3F5-0575-8378B88A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02A51-C4B3-65DA-797F-BC9EFB87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641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155E-9C92-0A36-2D6A-52D7556A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43B-2B8F-CE50-93EF-BC5B962D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3D894-C6F9-DAB6-328B-34055E10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D283-D965-0BEF-9E24-9C216A4E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76D60-E7F7-F422-6B2C-824C3E7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DA93-0477-7C3D-22E0-DF8FB54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917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87E6-A763-BE9C-FB17-422A81FF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E4E54-AE35-057E-343C-842614E87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0A2F2-C1A2-C7C3-0EBE-F3633CF6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88B93-A136-4F8B-CCCC-6F9A7AC3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5E02B-E023-CD46-3C67-A172D662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1D503-CB2F-D04B-DE1C-395CAD1D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08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D1F53-98F0-112D-6FF4-950E592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733B-C056-B50D-F320-9CF851A3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C5D5-D540-670C-8C16-B20962B05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547E1-9297-40DD-8654-68CBC6D4B7ED}" type="datetimeFigureOut">
              <a:rPr lang="en-ZA" smtClean="0"/>
              <a:t>2022/09/15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0173-C981-1D0A-CFC9-2ECA10885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62331-7903-7B70-E6D6-DF14A3DA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802F-516A-4835-AFD9-B743B43A5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507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7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sPhone">
            <a:extLst>
              <a:ext uri="{FF2B5EF4-FFF2-40B4-BE49-F238E27FC236}">
                <a16:creationId xmlns:a16="http://schemas.microsoft.com/office/drawing/2014/main" id="{C71D0D09-F065-FD43-FF24-7D4E1BE20C5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16DDE8-0D1B-F37D-EBF5-7BFFFA68E83A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662822F-F56C-53B2-38AD-5BE7BE108E10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" name="Rounded Rectangle 6">
                  <a:extLst>
                    <a:ext uri="{FF2B5EF4-FFF2-40B4-BE49-F238E27FC236}">
                      <a16:creationId xmlns:a16="http://schemas.microsoft.com/office/drawing/2014/main" id="{EBAA6E91-FF94-1DA2-5FE8-D252BE627C5B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DCF5FF23-32BD-1358-EBA4-8AAAA60BF434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E491694-C789-CDF3-A069-AA4F6C3103BC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Left Arrow 9">
                  <a:extLst>
                    <a:ext uri="{FF2B5EF4-FFF2-40B4-BE49-F238E27FC236}">
                      <a16:creationId xmlns:a16="http://schemas.microsoft.com/office/drawing/2014/main" id="{40C453DA-2F4C-2548-84DF-7E38F392874B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AA07746-B617-3719-52FD-45CACA1F87A7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6" name="Flowchart: Stored Data 15">
                    <a:extLst>
                      <a:ext uri="{FF2B5EF4-FFF2-40B4-BE49-F238E27FC236}">
                        <a16:creationId xmlns:a16="http://schemas.microsoft.com/office/drawing/2014/main" id="{0035B006-540B-4AB8-7C35-353CFE7B5EA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6">
                    <a:extLst>
                      <a:ext uri="{FF2B5EF4-FFF2-40B4-BE49-F238E27FC236}">
                        <a16:creationId xmlns:a16="http://schemas.microsoft.com/office/drawing/2014/main" id="{047BF551-E1F4-417B-83E5-37F06A11AE4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7">
                    <a:extLst>
                      <a:ext uri="{FF2B5EF4-FFF2-40B4-BE49-F238E27FC236}">
                        <a16:creationId xmlns:a16="http://schemas.microsoft.com/office/drawing/2014/main" id="{72DA2B2F-65E1-A27A-F394-978FBF03D6F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Flowchart: Stored Data 18">
                    <a:extLst>
                      <a:ext uri="{FF2B5EF4-FFF2-40B4-BE49-F238E27FC236}">
                        <a16:creationId xmlns:a16="http://schemas.microsoft.com/office/drawing/2014/main" id="{0F160E06-F136-526B-2006-55A00540416E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5" name="Rounded Rectangle 11">
                  <a:extLst>
                    <a:ext uri="{FF2B5EF4-FFF2-40B4-BE49-F238E27FC236}">
                      <a16:creationId xmlns:a16="http://schemas.microsoft.com/office/drawing/2014/main" id="{0C7352B2-DFAA-7E90-5177-F38C497158B8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EDA26C-24B5-0EFE-89CD-74051C6C08CE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D1A31214-238A-88FB-A58E-13D4C1500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055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7B0775D8-560B-483F-BB4C-925D8A6F4C7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Kwaku Mkhatshwa</dc:creator>
  <cp:lastModifiedBy>Kwaku Mkhatshwa</cp:lastModifiedBy>
  <cp:revision>1</cp:revision>
  <dcterms:created xsi:type="dcterms:W3CDTF">2022-09-15T20:25:13Z</dcterms:created>
  <dcterms:modified xsi:type="dcterms:W3CDTF">2022-09-15T20:42:51Z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https://d.docs.live.net/9f3284189dbc1559/Desktop/IITP102/GitHub/Darknyts/Darknyts/Medium Fidelity prototype.pptx</vt:lpwstr>
  </property>
</Properties>
</file>